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31"/>
  </p:notesMasterIdLst>
  <p:sldIdLst>
    <p:sldId id="256" r:id="rId2"/>
    <p:sldId id="259" r:id="rId3"/>
    <p:sldId id="261" r:id="rId4"/>
    <p:sldId id="29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17" r:id="rId16"/>
    <p:sldId id="307" r:id="rId17"/>
    <p:sldId id="265" r:id="rId18"/>
    <p:sldId id="262" r:id="rId19"/>
    <p:sldId id="309" r:id="rId20"/>
    <p:sldId id="308" r:id="rId21"/>
    <p:sldId id="310" r:id="rId22"/>
    <p:sldId id="311" r:id="rId23"/>
    <p:sldId id="312" r:id="rId24"/>
    <p:sldId id="313" r:id="rId25"/>
    <p:sldId id="314" r:id="rId26"/>
    <p:sldId id="315" r:id="rId27"/>
    <p:sldId id="281" r:id="rId28"/>
    <p:sldId id="316" r:id="rId29"/>
    <p:sldId id="278" r:id="rId30"/>
  </p:sldIdLst>
  <p:sldSz cx="9144000" cy="5143500" type="screen16x9"/>
  <p:notesSz cx="6858000" cy="9144000"/>
  <p:embeddedFontLst>
    <p:embeddedFont>
      <p:font typeface="Montserrat" panose="020B0604020202020204" charset="-52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904424-68CA-41A6-A126-53E7637C615E}">
  <a:tblStyle styleId="{92904424-68CA-41A6-A126-53E7637C61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C46FDA9-4502-4ACE-B86A-E214F7153E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692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374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169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038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20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474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289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28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086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714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338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627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171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951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6907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28bfc16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28bfc16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992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9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47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11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203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93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94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95850" y="2906213"/>
            <a:ext cx="6154500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5850" y="43929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Teal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34075" y="17357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34075" y="36464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634075" y="32079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Gold">
  <p:cSld name="TITLE_1_3_1">
    <p:bg>
      <p:bgPr>
        <a:solidFill>
          <a:schemeClr val="accent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Teal">
  <p:cSld name="TITLE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/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sz="9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0" y="1069462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Gold">
  <p:cSld name="CAPTION_ONLY_1_1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588700" y="4406306"/>
            <a:ext cx="7966500" cy="2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old">
  <p:cSld name="BLANK_1_1">
    <p:bg>
      <p:bgPr>
        <a:solidFill>
          <a:schemeClr val="accent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63" r:id="rId7"/>
    <p:sldLayoutId id="2147483664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ctrTitle"/>
          </p:nvPr>
        </p:nvSpPr>
        <p:spPr>
          <a:xfrm>
            <a:off x="430003" y="2571750"/>
            <a:ext cx="8391268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/>
              <a:t>ОФИЦИАЛЬНЫЕ СПИКЕРЫ ПРОГРАММ </a:t>
            </a:r>
            <a:br>
              <a:rPr lang="ru-RU" sz="3600" dirty="0"/>
            </a:br>
            <a:r>
              <a:rPr lang="ru-RU" sz="3600" dirty="0"/>
              <a:t>ДПО «ТРЕКИНГ ПРОЕКТОВ НТИ»</a:t>
            </a:r>
            <a:endParaRPr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6E8514-9FEB-47F4-BD2C-E7104FD60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768" y="-414738"/>
            <a:ext cx="2237287" cy="22372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14BBB5-65FE-4F55-BBAF-A7E61515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3"/>
            <a:ext cx="9144000" cy="5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4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B0675B-33EF-4661-804D-FF0A45E2A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" y="0"/>
            <a:ext cx="91402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7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EF70AB-69E7-4933-BD6B-C5040A42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229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3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A58F7E-A33C-4555-8DF6-813FC2F69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0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E7D8FD-25D2-4DD1-BD21-4086097D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" y="0"/>
            <a:ext cx="91387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7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173665" y="134678"/>
            <a:ext cx="8644270" cy="9372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ОФИЦИАЛЬНЫЕ СПИКЕРЫ </a:t>
            </a:r>
            <a:br>
              <a:rPr lang="ru-RU" sz="2800" dirty="0"/>
            </a:br>
            <a:r>
              <a:rPr lang="ru-RU" sz="2800" dirty="0"/>
              <a:t>ДПО «ТРЕКИНГ ПРОЕКТОВ НТИ»</a:t>
            </a:r>
            <a:endParaRPr sz="2800" dirty="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173665" y="1504200"/>
            <a:ext cx="5915872" cy="21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ru-RU" b="1" dirty="0"/>
              <a:t> </a:t>
            </a:r>
          </a:p>
          <a:p>
            <a:pPr marL="101600" indent="0">
              <a:buNone/>
            </a:pPr>
            <a:endParaRPr lang="ru-RU" dirty="0"/>
          </a:p>
          <a:p>
            <a:pPr marL="101600" indent="0">
              <a:buNone/>
            </a:pPr>
            <a:r>
              <a:rPr lang="ru-RU" b="1" dirty="0"/>
              <a:t>Коцуконь Сергей Николаевич</a:t>
            </a:r>
          </a:p>
          <a:p>
            <a:pPr marL="101600" indent="0">
              <a:buNone/>
            </a:pPr>
            <a:r>
              <a:rPr lang="ru-RU" b="1" dirty="0"/>
              <a:t>                                                                                                </a:t>
            </a:r>
            <a:endParaRPr lang="ru-RU" dirty="0"/>
          </a:p>
          <a:p>
            <a:pPr marL="101600" indent="0">
              <a:buNone/>
            </a:pPr>
            <a:r>
              <a:rPr lang="ru-RU" sz="1600" b="1" dirty="0"/>
              <a:t>Секретарь-координатор рынка НТИ «</a:t>
            </a:r>
            <a:r>
              <a:rPr lang="en-US" sz="1600" b="1" dirty="0"/>
              <a:t>HomeNet</a:t>
            </a:r>
            <a:r>
              <a:rPr lang="ru-RU" sz="1600" b="1" dirty="0"/>
              <a:t>»</a:t>
            </a:r>
            <a:endParaRPr lang="ru-RU" sz="1600" dirty="0"/>
          </a:p>
          <a:p>
            <a:pPr marL="101600" indent="0">
              <a:buNone/>
            </a:pPr>
            <a:br>
              <a:rPr lang="ru-RU" sz="1400" b="1" dirty="0">
                <a:solidFill>
                  <a:schemeClr val="bg1"/>
                </a:solidFill>
              </a:rPr>
            </a:br>
            <a:endParaRPr lang="ru-RU" sz="1400" b="1" dirty="0">
              <a:solidFill>
                <a:schemeClr val="bg1"/>
              </a:solidFill>
            </a:endParaRPr>
          </a:p>
          <a:p>
            <a:pPr marL="101600" indent="0">
              <a:buNone/>
            </a:pPr>
            <a:endParaRPr lang="ru-RU" sz="1600" b="1" dirty="0"/>
          </a:p>
          <a:p>
            <a:pPr marL="101600" indent="0">
              <a:buNone/>
            </a:pPr>
            <a:endParaRPr lang="ru-RU" sz="1600" b="1" dirty="0">
              <a:solidFill>
                <a:schemeClr val="bg1"/>
              </a:solidFill>
            </a:endParaRPr>
          </a:p>
          <a:p>
            <a:pPr marL="101600" indent="0">
              <a:buNone/>
            </a:pPr>
            <a:endParaRPr lang="ru-RU" sz="1600" dirty="0"/>
          </a:p>
        </p:txBody>
      </p:sp>
      <p:pic>
        <p:nvPicPr>
          <p:cNvPr id="5" name="image1.jpg">
            <a:extLst>
              <a:ext uri="{FF2B5EF4-FFF2-40B4-BE49-F238E27FC236}">
                <a16:creationId xmlns:a16="http://schemas.microsoft.com/office/drawing/2014/main" id="{E4E275BA-13D1-43FD-BE0C-6C3FE648D19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226268" y="1321230"/>
            <a:ext cx="2722751" cy="360711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7119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D74116-0E86-4D80-AB4F-370BC446B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819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173665" y="134678"/>
            <a:ext cx="8644270" cy="9372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ОФИЦИАЛЬНЫЕ СПИКЕРЫ </a:t>
            </a:r>
            <a:br>
              <a:rPr lang="ru-RU" sz="2800" dirty="0"/>
            </a:br>
            <a:r>
              <a:rPr lang="ru-RU" sz="2800" dirty="0"/>
              <a:t>ДПО «ТРЕКИНГ ПРОЕКТОВ НТИ»</a:t>
            </a:r>
            <a:endParaRPr sz="2800" dirty="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94130" y="1997026"/>
            <a:ext cx="5915872" cy="21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ru-RU" b="1" dirty="0"/>
              <a:t>Орлова Наталия Вячеславовна </a:t>
            </a:r>
          </a:p>
          <a:p>
            <a:pPr marL="101600" indent="0">
              <a:buNone/>
            </a:pPr>
            <a:endParaRPr lang="ru-RU" dirty="0"/>
          </a:p>
          <a:p>
            <a:pPr marL="10160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Руководитель Акселерационных программ ТГТУ</a:t>
            </a:r>
          </a:p>
          <a:p>
            <a:pPr marL="101600" indent="0">
              <a:buNone/>
            </a:pPr>
            <a:endParaRPr lang="ru-RU" sz="1400" b="1" dirty="0">
              <a:solidFill>
                <a:schemeClr val="bg1"/>
              </a:solidFill>
            </a:endParaRPr>
          </a:p>
          <a:p>
            <a:pPr marL="101600" indent="0">
              <a:buNone/>
            </a:pPr>
            <a:r>
              <a:rPr lang="ru-RU" sz="1400" b="1" dirty="0">
                <a:solidFill>
                  <a:schemeClr val="bg1"/>
                </a:solidFill>
              </a:rPr>
              <a:t>Начальник управления образовательных программ ТГТУ</a:t>
            </a:r>
            <a:br>
              <a:rPr lang="ru-RU" sz="1400" b="1" dirty="0">
                <a:solidFill>
                  <a:schemeClr val="bg1"/>
                </a:solidFill>
              </a:rPr>
            </a:br>
            <a:endParaRPr lang="ru-RU" sz="1400" b="1" dirty="0">
              <a:solidFill>
                <a:schemeClr val="bg1"/>
              </a:solidFill>
            </a:endParaRPr>
          </a:p>
          <a:p>
            <a:pPr marL="101600" indent="0">
              <a:buNone/>
            </a:pPr>
            <a:endParaRPr lang="ru-RU" sz="1600" b="1" dirty="0"/>
          </a:p>
          <a:p>
            <a:pPr marL="101600" indent="0">
              <a:buNone/>
            </a:pPr>
            <a:endParaRPr lang="ru-RU" sz="1600" b="1" dirty="0">
              <a:solidFill>
                <a:schemeClr val="bg1"/>
              </a:solidFill>
            </a:endParaRPr>
          </a:p>
          <a:p>
            <a:pPr marL="101600" indent="0">
              <a:buNone/>
            </a:pP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89FDEF-9EDE-482F-B45C-A58B232C3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13" y="1314650"/>
            <a:ext cx="2568388" cy="36002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 idx="4294967295"/>
          </p:nvPr>
        </p:nvSpPr>
        <p:spPr>
          <a:xfrm>
            <a:off x="98604" y="1906563"/>
            <a:ext cx="8861612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/>
              <a:t>МЕТОДОЛОГИЯ</a:t>
            </a:r>
            <a:r>
              <a:rPr lang="en" sz="4000" dirty="0"/>
              <a:t> </a:t>
            </a:r>
            <a:r>
              <a:rPr lang="ru-RU" sz="4000" dirty="0">
                <a:solidFill>
                  <a:schemeClr val="accent4"/>
                </a:solidFill>
              </a:rPr>
              <a:t>ТРЕКИНГА ПРОЕКТОВ НТИ</a:t>
            </a:r>
            <a:endParaRPr sz="4000" dirty="0">
              <a:solidFill>
                <a:schemeClr val="accent4"/>
              </a:solidFill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3936610" y="3990590"/>
            <a:ext cx="11856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657376" y="1534038"/>
            <a:ext cx="817374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СПИКЕРЫ ТРЕКИНГ ПРОЦЕССОВ</a:t>
            </a:r>
            <a:endParaRPr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4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657376" y="1534038"/>
            <a:ext cx="817374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СПИКЕРЫ ЭКОСИСТЕМЫ НТИ</a:t>
            </a:r>
            <a:endParaRPr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7438FD-8082-4AC1-848D-4BAA73AB2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565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D90F1E-B3F4-4574-888F-3F7B32AC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7"/>
            <a:ext cx="9144000" cy="51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0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CF5F6D-466A-4B89-9C1E-5805E9C95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67"/>
            <a:ext cx="9144000" cy="508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C04BCD-8137-41D5-8C8D-9EC1F8CFF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2"/>
            <a:ext cx="9144000" cy="51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63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080746-C8A7-4CD4-AF68-648581607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6"/>
            <a:ext cx="9144000" cy="51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91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1CA3FE-09E6-4500-81A7-C2D30323C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4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44F70C-E251-401D-B4F1-AF80644A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505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02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>
            <a:spLocks noGrp="1"/>
          </p:cNvSpPr>
          <p:nvPr>
            <p:ph type="ctrTitle"/>
          </p:nvPr>
        </p:nvSpPr>
        <p:spPr>
          <a:xfrm>
            <a:off x="1703116" y="1497056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ru-RU" dirty="0"/>
              <a:t>ОРГАНИЗАТОРЫ </a:t>
            </a:r>
            <a:endParaRPr dirty="0"/>
          </a:p>
        </p:txBody>
      </p:sp>
      <p:sp>
        <p:nvSpPr>
          <p:cNvPr id="385" name="Google Shape;385;p44"/>
          <p:cNvSpPr txBox="1">
            <a:spLocks noGrp="1"/>
          </p:cNvSpPr>
          <p:nvPr>
            <p:ph type="subTitle" idx="1"/>
          </p:nvPr>
        </p:nvSpPr>
        <p:spPr>
          <a:xfrm>
            <a:off x="432368" y="3612826"/>
            <a:ext cx="8456137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ru-RU" sz="1400" dirty="0"/>
              <a:t>пилотных образовательных программ высшего образования «Трекинг проектов НТИ» на базе Федерального государственного бюджетного образовательного учреждения высшего образования «Тамбовский государственный технический университет»</a:t>
            </a:r>
            <a:endParaRPr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B13A21-0377-4B19-8722-4B4A9BF94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716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4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1"/>
          <p:cNvSpPr txBox="1">
            <a:spLocks noGrp="1"/>
          </p:cNvSpPr>
          <p:nvPr>
            <p:ph type="ctrTitle" idx="4294967295"/>
          </p:nvPr>
        </p:nvSpPr>
        <p:spPr>
          <a:xfrm>
            <a:off x="685800" y="235912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/>
              <a:t>Благодарим Вас, за участие!</a:t>
            </a:r>
            <a:endParaRPr sz="4400" dirty="0"/>
          </a:p>
        </p:txBody>
      </p:sp>
      <p:sp>
        <p:nvSpPr>
          <p:cNvPr id="363" name="Google Shape;363;p41"/>
          <p:cNvSpPr/>
          <p:nvPr/>
        </p:nvSpPr>
        <p:spPr>
          <a:xfrm>
            <a:off x="419685" y="3732767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41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C814F6-6C84-4C2C-A721-43D0F9E75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768" y="-414738"/>
            <a:ext cx="2237287" cy="22372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C4D0DD-A72D-4DAC-BF7C-826F0602B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6167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033C61-531F-4898-BC60-99585AB6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630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5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8B8BD8-C569-4C3E-BBCD-C8D35E183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" y="0"/>
            <a:ext cx="91408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9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A44259-0CDC-4695-B926-5155C2B7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6" y="0"/>
            <a:ext cx="91066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9A8EB6-83A5-449E-8B68-79D110274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049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4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671A70-DAE8-4605-AFA9-E278BCB9E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9" y="0"/>
            <a:ext cx="9109484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ACE173-4BEC-4F5E-B7DE-7FCAF92EC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1" y="152400"/>
            <a:ext cx="91094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0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7F52AD-B46E-46E1-95B3-7E164E4BC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1"/>
            <a:ext cx="9144000" cy="51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49862"/>
      </p:ext>
    </p:extLst>
  </p:cSld>
  <p:clrMapOvr>
    <a:masterClrMapping/>
  </p:clrMapOvr>
</p:sld>
</file>

<file path=ppt/theme/theme1.xml><?xml version="1.0" encoding="utf-8"?>
<a:theme xmlns:a="http://schemas.openxmlformats.org/drawingml/2006/main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5AFDC"/>
      </a:accent1>
      <a:accent2>
        <a:srgbClr val="1D98C7"/>
      </a:accent2>
      <a:accent3>
        <a:srgbClr val="ED9E46"/>
      </a:accent3>
      <a:accent4>
        <a:srgbClr val="FFC800"/>
      </a:accent4>
      <a:accent5>
        <a:srgbClr val="CCCCCC"/>
      </a:accent5>
      <a:accent6>
        <a:srgbClr val="EFEFEF"/>
      </a:accent6>
      <a:hlink>
        <a:srgbClr val="1D98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96</Words>
  <Application>Microsoft Office PowerPoint</Application>
  <PresentationFormat>Экран (16:9)</PresentationFormat>
  <Paragraphs>49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Montserrat</vt:lpstr>
      <vt:lpstr>Times New Roman</vt:lpstr>
      <vt:lpstr>Arial</vt:lpstr>
      <vt:lpstr>Open Sans</vt:lpstr>
      <vt:lpstr>Mercutio template</vt:lpstr>
      <vt:lpstr>ОФИЦИАЛЬНЫЕ СПИКЕРЫ ПРОГРАММ  ДПО «ТРЕКИНГ ПРОЕКТОВ НТИ»</vt:lpstr>
      <vt:lpstr> СПИКЕРЫ ЭКОСИСТЕМЫ 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ОФИЦИАЛЬНЫЕ СПИКЕРЫ  ДПО «ТРЕКИНГ ПРОЕКТОВ НТИ»</vt:lpstr>
      <vt:lpstr>Презентация PowerPoint</vt:lpstr>
      <vt:lpstr>ОФИЦИАЛЬНЫЕ СПИКЕРЫ  ДПО «ТРЕКИНГ ПРОЕКТОВ НТИ»</vt:lpstr>
      <vt:lpstr>МЕТОДОЛОГИЯ ТРЕКИНГА ПРОЕКТОВ НТИ</vt:lpstr>
      <vt:lpstr> СПИКЕРЫ ТРЕКИНГ ПРОЦЕССОВ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ОРГАНИЗАТОРЫ </vt:lpstr>
      <vt:lpstr>Презентация PowerPoint</vt:lpstr>
      <vt:lpstr>Благодарим Вас, за участие!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Lenovo</dc:creator>
  <cp:lastModifiedBy>Виктория Скрыльникова</cp:lastModifiedBy>
  <cp:revision>47</cp:revision>
  <dcterms:modified xsi:type="dcterms:W3CDTF">2023-04-14T16:45:40Z</dcterms:modified>
</cp:coreProperties>
</file>