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"/>
  </p:notesMasterIdLst>
  <p:sldIdLst>
    <p:sldId id="399" r:id="rId2"/>
  </p:sldIdLst>
  <p:sldSz cx="12192000" cy="6858000"/>
  <p:notesSz cx="12192000" cy="6858000"/>
  <p:embeddedFontLst>
    <p:embeddedFont>
      <p:font typeface="Raleway SemiBold" charset="-52"/>
      <p:bold r:id="rId4"/>
      <p:boldItalic r:id="rId5"/>
    </p:embeddedFont>
    <p:embeddedFont>
      <p:font typeface="Raleway" charset="-52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Gilroy" charset="-52"/>
      <p:regular r:id="rId14"/>
      <p:bold r:id="rId15"/>
      <p:italic r:id="rId16"/>
      <p:boldItalic r:id="rId17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DBE2"/>
    <a:srgbClr val="8E01FF"/>
    <a:srgbClr val="F44C39"/>
    <a:srgbClr val="FBA918"/>
    <a:srgbClr val="FBB3C1"/>
    <a:srgbClr val="727190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179" autoAdjust="0"/>
  </p:normalViewPr>
  <p:slideViewPr>
    <p:cSldViewPr>
      <p:cViewPr varScale="1">
        <p:scale>
          <a:sx n="61" d="100"/>
          <a:sy n="61" d="100"/>
        </p:scale>
        <p:origin x="-796" y="-5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ЦЕННОСТНОЕ ПРЕДЛОЖЕНИЕ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84032" y="1844824"/>
            <a:ext cx="5161872" cy="343474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Мы, компания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ART_PROJECT</a:t>
            </a:r>
            <a:endParaRPr lang="ru-RU" sz="16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помогаем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ФОТОГРАФАМ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 ситуации </a:t>
            </a:r>
            <a:r>
              <a:rPr lang="ru-RU" sz="1600" dirty="0">
                <a:solidFill>
                  <a:schemeClr val="dk2"/>
                </a:solidFill>
                <a:latin typeface="Raleway"/>
                <a:sym typeface="Raleway SemiBold"/>
              </a:rPr>
              <a:t>ДЛИТЕЛЬНОЙ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ОБРАБОТКИ ФОТОГРАФИЙ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решать проблему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УСКОРЕНИЕ ОБРАБОТКИ ФОТО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 помощью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СЕРВИС «БЫСТРАЯ ОБРАБОТКА»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получать</a:t>
            </a: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ФОТОГРАФИИ В ДЕНЬ СЪЁМКИ</a:t>
            </a: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16535" y="309776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4CA303-B835-DD37-712E-39CD4E41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09776"/>
            <a:ext cx="638900" cy="638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31DC9FB-C16A-4267-AB52-7175E991A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411" y="2701063"/>
            <a:ext cx="1121857" cy="11470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10B1BFE-C37C-464B-AE16-0BC923122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578" y="4815234"/>
            <a:ext cx="1368152" cy="112079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D71DD81-1E81-499F-A772-FD018947D9E0}"/>
              </a:ext>
            </a:extLst>
          </p:cNvPr>
          <p:cNvCxnSpPr>
            <a:cxnSpLocks/>
          </p:cNvCxnSpPr>
          <p:nvPr/>
        </p:nvCxnSpPr>
        <p:spPr>
          <a:xfrm>
            <a:off x="6240016" y="1700808"/>
            <a:ext cx="49685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9C83DB71-72B4-4783-98A5-689A25469FCD}"/>
              </a:ext>
            </a:extLst>
          </p:cNvPr>
          <p:cNvCxnSpPr>
            <a:cxnSpLocks/>
          </p:cNvCxnSpPr>
          <p:nvPr/>
        </p:nvCxnSpPr>
        <p:spPr>
          <a:xfrm>
            <a:off x="6384032" y="5279570"/>
            <a:ext cx="4896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30ACA3-D846-46C6-B16C-074E77E02D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001" r="40465" b="15317"/>
          <a:stretch/>
        </p:blipFill>
        <p:spPr>
          <a:xfrm rot="16200000">
            <a:off x="2875981" y="-679655"/>
            <a:ext cx="807504" cy="59205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BEBE8C1-9F64-4B53-B18A-75223E3E42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327" t="27070" r="40870" b="27777"/>
          <a:stretch/>
        </p:blipFill>
        <p:spPr>
          <a:xfrm rot="16200000">
            <a:off x="1490441" y="2721115"/>
            <a:ext cx="744537" cy="31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9801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3662</TotalTime>
  <Words>31</Words>
  <Application>Microsoft Office PowerPoint</Application>
  <DocSecurity>0</DocSecurity>
  <PresentationFormat>Произвольный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Raleway SemiBold</vt:lpstr>
      <vt:lpstr>Gilroy-ExtraBold</vt:lpstr>
      <vt:lpstr>Helvetica Neue</vt:lpstr>
      <vt:lpstr>Raleway</vt:lpstr>
      <vt:lpstr>Calibri</vt:lpstr>
      <vt:lpstr>Gilroy</vt:lpstr>
      <vt:lpstr>Gilroy-Black</vt:lpstr>
      <vt:lpstr>Тема Office</vt:lpstr>
      <vt:lpstr>Слайд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НИИ_ФиПИ2</cp:lastModifiedBy>
  <cp:revision>315</cp:revision>
  <dcterms:created xsi:type="dcterms:W3CDTF">2022-11-28T09:29:04Z</dcterms:created>
  <dcterms:modified xsi:type="dcterms:W3CDTF">2024-06-09T12:56:07Z</dcterms:modified>
  <dc:identifier/>
  <dc:language/>
  <cp:version/>
</cp:coreProperties>
</file>