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B73B8-9E8F-46F7-B37C-29C375FA8B10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FC00A-9D97-4659-8C3A-9955F768B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39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EFC00A-9D97-4659-8C3A-9955F768B7A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91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CCC8CD-16D6-4803-9493-CA360EB9D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F01801-C19A-48EF-9B91-6C4627B41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F6B541-0F14-4CC9-BCCB-7419395A9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453C-2E41-4B89-84E6-A54F1F88E833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B94E5F-2CA7-4F70-B0D3-ED5E72701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0DA2A1-CDDC-4729-B350-B7C3FCB6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DDCF-D51D-42D9-98F0-062CD936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71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E49410-1C4B-4AAA-90F6-DC4CCE345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38E98A-D7FE-45C5-B76B-8A362760D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EA1623-40CF-4DA3-ACDB-867D4094B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453C-2E41-4B89-84E6-A54F1F88E833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EF3F0B-3722-4084-9EFD-7F4B8EAC1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AD5944-CCDC-448A-8F78-51FBED149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DDCF-D51D-42D9-98F0-062CD936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13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901FF07-04EA-4595-B656-C7D427C34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7B8895-50F6-4BF8-B362-704BB1C03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974B87-E8FC-429E-BF18-2E55B2893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453C-2E41-4B89-84E6-A54F1F88E833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088A68-6D83-44F9-B02D-E2C5F2C64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472B53-A553-4297-A2EF-6C2959BC9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DDCF-D51D-42D9-98F0-062CD936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30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2DDC5-88F5-44BD-948D-29430D58B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054D41-02E6-4C52-A8F7-C7DF04449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98FC43-93F2-4878-A676-0E44EADBD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453C-2E41-4B89-84E6-A54F1F88E833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AEDAB9-EF32-437B-9B9D-6158A4EA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968E56-01F0-4D07-8998-2952CA212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DDCF-D51D-42D9-98F0-062CD936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02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152F93-D33A-401A-B3B3-035AA04FB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30F20A-1D86-4FF7-92ED-0F8CA7A10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F8F1FC-1DF0-44C2-ADBD-7D33A501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453C-2E41-4B89-84E6-A54F1F88E833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617D7A-983B-4735-8A15-2FE47A7A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304F13-9C51-449F-9EF6-F25E5835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DDCF-D51D-42D9-98F0-062CD936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52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1E603-10BD-4F86-A112-1669BDDB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1C0B00-4228-44E4-9AC2-93161EFC4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2FA6E9-3AA9-4373-80BB-9A22989AC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565D08-4896-4407-BECC-E8BFD5E9D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453C-2E41-4B89-84E6-A54F1F88E833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B468C4-F3C7-4994-A302-7C10B691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5ABF04-9DA8-4826-B170-F11A7966A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DDCF-D51D-42D9-98F0-062CD936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30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551619-D02F-4519-A20B-D7258C7B7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287670-0EBE-4288-A702-058BE928F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F7F58B-C32B-4A96-9B92-8CED3ACDC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261F5B-20CB-4319-B044-662F14BB5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234753-4E6A-422F-B8D8-B14047885D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260C287-0C97-4E88-B32A-367F2D381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453C-2E41-4B89-84E6-A54F1F88E833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C098460-F66F-48CD-9A9A-B13D7585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844FB8-675F-48BB-9F8A-611214F0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DDCF-D51D-42D9-98F0-062CD936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77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39132-A7D7-450C-BE60-12641F0C1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977263A-EC4F-49D3-BCE9-BFA501735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453C-2E41-4B89-84E6-A54F1F88E833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FB2B27C-8349-4617-8DE2-672C4482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4716970-3065-4A4D-A62A-3C7F34E19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DDCF-D51D-42D9-98F0-062CD936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48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A2CB920-D6D5-4DF3-B3EF-0DAA90AF3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453C-2E41-4B89-84E6-A54F1F88E833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3EB9B1F-D676-4075-94CC-B5DF60998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623A03-C3AB-41A9-A483-7615EE80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DDCF-D51D-42D9-98F0-062CD936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79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714AF-8A74-47D8-8C4C-68AA4C3F4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EEA04C-AA76-4A3E-96E6-896A23B56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F46E7A-048D-46CB-B25E-44E821264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D7DA99-19A7-49E4-95B5-650AC234A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453C-2E41-4B89-84E6-A54F1F88E833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B1FCAD-D4EC-4345-986C-1DFCF837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4B12E6-392E-460A-8A20-5666F6B0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DDCF-D51D-42D9-98F0-062CD936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4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D4C04-69D6-4B50-BC48-06FEC9BD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931941C-E9E2-4D17-8334-628102552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6FB4AC-AB67-410B-9C14-D813BE0BF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1FA495-DC4C-44EF-B212-FB6B1658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453C-2E41-4B89-84E6-A54F1F88E833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DC17CD-B31B-4FDD-89E7-FAA34AD1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7CAA10-0FB6-4FFB-ACF1-5B14E93A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DDCF-D51D-42D9-98F0-062CD936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9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F70013-2D17-4E37-BD4A-0FC116BD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6239EC-2023-4A0C-8C8D-96AFD5C0D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7D11A2-39B6-4E91-A1D1-D31738D9D8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B453C-2E41-4B89-84E6-A54F1F88E833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8A04E3-3B29-4815-AE14-1E0491436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832294-6736-4F33-AA26-C764833D2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5DDCF-D51D-42D9-98F0-062CD9366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66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ACC9235F-6EEB-44C9-8228-B5B0178A5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E2E0C2-E2E6-47E8-9C91-A20AE1032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144000" y="3429000"/>
            <a:ext cx="9144000" cy="1315403"/>
          </a:xfrm>
        </p:spPr>
        <p:txBody>
          <a:bodyPr>
            <a:noAutofit/>
          </a:bodyPr>
          <a:lstStyle/>
          <a:p>
            <a:r>
              <a:rPr lang="ru-RU" sz="1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погоде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B7223C2-8779-489A-8AA3-7927E4F648DC}"/>
              </a:ext>
            </a:extLst>
          </p:cNvPr>
          <p:cNvSpPr/>
          <p:nvPr/>
        </p:nvSpPr>
        <p:spPr>
          <a:xfrm>
            <a:off x="716280" y="670559"/>
            <a:ext cx="9723120" cy="50011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0" dirty="0">
                <a:solidFill>
                  <a:schemeClr val="tx1">
                    <a:alpha val="99000"/>
                  </a:schemeClr>
                </a:solidFill>
              </a:rPr>
              <a:t>По погоде</a:t>
            </a:r>
          </a:p>
        </p:txBody>
      </p:sp>
    </p:spTree>
    <p:extLst>
      <p:ext uri="{BB962C8B-B14F-4D97-AF65-F5344CB8AC3E}">
        <p14:creationId xmlns:p14="http://schemas.microsoft.com/office/powerpoint/2010/main" val="97371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7DC17E3-69CB-43EF-B1D2-47F0E41C35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8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E4D32A-314B-49D9-9E94-D98382204A5F}"/>
              </a:ext>
            </a:extLst>
          </p:cNvPr>
          <p:cNvSpPr txBox="1"/>
          <p:nvPr/>
        </p:nvSpPr>
        <p:spPr>
          <a:xfrm>
            <a:off x="640080" y="518160"/>
            <a:ext cx="4831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Продукт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76074-03B4-4A1D-8030-CCA366E27521}"/>
              </a:ext>
            </a:extLst>
          </p:cNvPr>
          <p:cNvSpPr txBox="1"/>
          <p:nvPr/>
        </p:nvSpPr>
        <p:spPr>
          <a:xfrm>
            <a:off x="1051213" y="2213441"/>
            <a:ext cx="100895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Что делаем: мобильное приложение</a:t>
            </a:r>
          </a:p>
          <a:p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Для кого: люди 18-30 лет</a:t>
            </a:r>
          </a:p>
          <a:p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Зачем: помочь выбрать одежду, индивидуально подстроив гардероб под конкретную погодную обстановку. </a:t>
            </a:r>
          </a:p>
        </p:txBody>
      </p:sp>
    </p:spTree>
    <p:extLst>
      <p:ext uri="{BB962C8B-B14F-4D97-AF65-F5344CB8AC3E}">
        <p14:creationId xmlns:p14="http://schemas.microsoft.com/office/powerpoint/2010/main" val="112281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992FF9B-3B84-4A00-9BAB-B0895D7838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8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CA3985-702E-48E1-8757-A434AC6CD8CD}"/>
              </a:ext>
            </a:extLst>
          </p:cNvPr>
          <p:cNvSpPr txBox="1"/>
          <p:nvPr/>
        </p:nvSpPr>
        <p:spPr>
          <a:xfrm>
            <a:off x="350520" y="786966"/>
            <a:ext cx="1118616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5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Сквозные технологии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C772CF-D6B5-4BFE-ADF2-7B8EE6A43FD7}"/>
              </a:ext>
            </a:extLst>
          </p:cNvPr>
          <p:cNvSpPr txBox="1"/>
          <p:nvPr/>
        </p:nvSpPr>
        <p:spPr>
          <a:xfrm>
            <a:off x="729012" y="2187349"/>
            <a:ext cx="10807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 Геоинформационные системы;</a:t>
            </a:r>
          </a:p>
          <a:p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 Искусственный интеллект;</a:t>
            </a:r>
          </a:p>
          <a:p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 Технологии хранения и анализа больших данных.</a:t>
            </a:r>
          </a:p>
        </p:txBody>
      </p:sp>
    </p:spTree>
    <p:extLst>
      <p:ext uri="{BB962C8B-B14F-4D97-AF65-F5344CB8AC3E}">
        <p14:creationId xmlns:p14="http://schemas.microsoft.com/office/powerpoint/2010/main" val="67255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711B989-5CBD-4CA6-AD93-EF8EC3AE888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0B57EE-7208-445C-81BB-D4168A0A1583}"/>
              </a:ext>
            </a:extLst>
          </p:cNvPr>
          <p:cNvSpPr txBox="1"/>
          <p:nvPr/>
        </p:nvSpPr>
        <p:spPr>
          <a:xfrm>
            <a:off x="611806" y="254643"/>
            <a:ext cx="54841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0" dirty="0">
                <a:solidFill>
                  <a:schemeClr val="bg1"/>
                </a:solidFill>
                <a:latin typeface="Bahnschrift" panose="020B0502040204020203" pitchFamily="34" charset="0"/>
              </a:rPr>
              <a:t>Проблема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5E09F4-88C4-4B6B-BDB5-636EBABE2005}"/>
              </a:ext>
            </a:extLst>
          </p:cNvPr>
          <p:cNvSpPr txBox="1"/>
          <p:nvPr/>
        </p:nvSpPr>
        <p:spPr>
          <a:xfrm>
            <a:off x="611806" y="1986615"/>
            <a:ext cx="113679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	Сложность выбора одежды с учётом физиологических особенностей, модных тенденций, эмоционального состояния человека и нюансов погоды (ветер, влажность). </a:t>
            </a:r>
          </a:p>
          <a:p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	Мы опросили 5 человек онлайн и 9 оффлайн и можем сделать вывод, что …</a:t>
            </a:r>
          </a:p>
          <a:p>
            <a:endParaRPr lang="ru-RU" sz="3800" dirty="0">
              <a:solidFill>
                <a:schemeClr val="bg1">
                  <a:lumMod val="9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09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3E42CDB-3A70-4F2B-BD4D-0E500E7998A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12192000" cy="6848475"/>
          </a:xfrm>
          <a:prstGeom prst="rect">
            <a:avLst/>
          </a:prstGeom>
        </p:spPr>
      </p:pic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F010686-D487-43CF-ADA5-1D71B5B1F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21078"/>
              </p:ext>
            </p:extLst>
          </p:nvPr>
        </p:nvGraphicFramePr>
        <p:xfrm>
          <a:off x="1523257" y="1660027"/>
          <a:ext cx="9145485" cy="485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495">
                  <a:extLst>
                    <a:ext uri="{9D8B030D-6E8A-4147-A177-3AD203B41FA5}">
                      <a16:colId xmlns:a16="http://schemas.microsoft.com/office/drawing/2014/main" val="4028271119"/>
                    </a:ext>
                  </a:extLst>
                </a:gridCol>
                <a:gridCol w="3048495">
                  <a:extLst>
                    <a:ext uri="{9D8B030D-6E8A-4147-A177-3AD203B41FA5}">
                      <a16:colId xmlns:a16="http://schemas.microsoft.com/office/drawing/2014/main" val="2752143225"/>
                    </a:ext>
                  </a:extLst>
                </a:gridCol>
                <a:gridCol w="3048495">
                  <a:extLst>
                    <a:ext uri="{9D8B030D-6E8A-4147-A177-3AD203B41FA5}">
                      <a16:colId xmlns:a16="http://schemas.microsoft.com/office/drawing/2014/main" val="2879311968"/>
                    </a:ext>
                  </a:extLst>
                </a:gridCol>
              </a:tblGrid>
              <a:tr h="796725">
                <a:tc>
                  <a:txBody>
                    <a:bodyPr/>
                    <a:lstStyle/>
                    <a:p>
                      <a:endParaRPr lang="ru-RU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Bahnschrift" panose="020B0502040204020203" pitchFamily="34" charset="0"/>
                        </a:rPr>
                        <a:t>Weather Fit</a:t>
                      </a:r>
                      <a:endParaRPr lang="ru-RU" sz="2200" dirty="0">
                        <a:latin typeface="Bahnschrift" panose="020B0502040204020203" pitchFamily="34" charset="0"/>
                      </a:endParaRPr>
                    </a:p>
                    <a:p>
                      <a:endParaRPr lang="ru-RU" dirty="0">
                        <a:latin typeface="Bahnschrift" panose="020B0502040204020203" pitchFamily="34" charset="0"/>
                      </a:endParaRPr>
                    </a:p>
                  </a:txBody>
                  <a:tcPr marT="21600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latin typeface="Bahnschrift" panose="020B0502040204020203" pitchFamily="34" charset="0"/>
                        </a:rPr>
                        <a:t>XZ(</a:t>
                      </a:r>
                      <a:r>
                        <a:rPr lang="en-US" sz="2200" b="1" dirty="0" err="1">
                          <a:latin typeface="Bahnschrift" panose="020B0502040204020203" pitchFamily="34" charset="0"/>
                        </a:rPr>
                        <a:t>Clozet</a:t>
                      </a:r>
                      <a:r>
                        <a:rPr lang="en-US" sz="2200" b="1" dirty="0">
                          <a:latin typeface="Bahnschrift" panose="020B0502040204020203" pitchFamily="34" charset="0"/>
                        </a:rPr>
                        <a:t>)</a:t>
                      </a:r>
                      <a:endParaRPr lang="ru-RU" sz="2200" b="1" dirty="0">
                        <a:latin typeface="Bahnschrift" panose="020B0502040204020203" pitchFamily="34" charset="0"/>
                      </a:endParaRPr>
                    </a:p>
                  </a:txBody>
                  <a:tcPr marT="259200" marB="18000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854093"/>
                  </a:ext>
                </a:extLst>
              </a:tr>
              <a:tr h="796725">
                <a:tc>
                  <a:txBody>
                    <a:bodyPr/>
                    <a:lstStyle/>
                    <a:p>
                      <a:endParaRPr lang="ru-RU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987384"/>
                  </a:ext>
                </a:extLst>
              </a:tr>
              <a:tr h="796725">
                <a:tc>
                  <a:txBody>
                    <a:bodyPr/>
                    <a:lstStyle/>
                    <a:p>
                      <a:endParaRPr lang="ru-RU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782241"/>
                  </a:ext>
                </a:extLst>
              </a:tr>
              <a:tr h="796725">
                <a:tc>
                  <a:txBody>
                    <a:bodyPr/>
                    <a:lstStyle/>
                    <a:p>
                      <a:endParaRPr lang="ru-RU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974384"/>
                  </a:ext>
                </a:extLst>
              </a:tr>
              <a:tr h="796725">
                <a:tc>
                  <a:txBody>
                    <a:bodyPr/>
                    <a:lstStyle/>
                    <a:p>
                      <a:endParaRPr lang="ru-RU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02919"/>
                  </a:ext>
                </a:extLst>
              </a:tr>
              <a:tr h="796725">
                <a:tc>
                  <a:txBody>
                    <a:bodyPr/>
                    <a:lstStyle/>
                    <a:p>
                      <a:endParaRPr lang="ru-RU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34716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FE7442A-D8B6-47D6-BC67-2B168FAE83C2}"/>
              </a:ext>
            </a:extLst>
          </p:cNvPr>
          <p:cNvSpPr txBox="1"/>
          <p:nvPr/>
        </p:nvSpPr>
        <p:spPr>
          <a:xfrm>
            <a:off x="1451780" y="0"/>
            <a:ext cx="46442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0" dirty="0">
                <a:solidFill>
                  <a:schemeClr val="bg1"/>
                </a:solidFill>
                <a:latin typeface="Bahnschrift" panose="020B0502040204020203" pitchFamily="34" charset="0"/>
              </a:rPr>
              <a:t>Аналоги</a:t>
            </a:r>
          </a:p>
        </p:txBody>
      </p:sp>
    </p:spTree>
    <p:extLst>
      <p:ext uri="{BB962C8B-B14F-4D97-AF65-F5344CB8AC3E}">
        <p14:creationId xmlns:p14="http://schemas.microsoft.com/office/powerpoint/2010/main" val="19165286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96</Words>
  <Application>Microsoft Office PowerPoint</Application>
  <PresentationFormat>Широкоэкранный</PresentationFormat>
  <Paragraphs>17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Тема Office</vt:lpstr>
      <vt:lpstr>По погоде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погоде</dc:title>
  <dc:creator>jolybale@gmail.com</dc:creator>
  <cp:lastModifiedBy>jolybale@gmail.com</cp:lastModifiedBy>
  <cp:revision>15</cp:revision>
  <dcterms:created xsi:type="dcterms:W3CDTF">2024-05-28T15:41:29Z</dcterms:created>
  <dcterms:modified xsi:type="dcterms:W3CDTF">2024-05-29T09:54:15Z</dcterms:modified>
</cp:coreProperties>
</file>