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4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21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84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0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3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69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32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4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68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2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FEC59-9BBC-434F-B04A-D527DFD148B0}" type="datetimeFigureOut">
              <a:rPr lang="ru-RU" smtClean="0"/>
              <a:t>04.08.2023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7F2A4-F0E9-402F-A437-74F368D42D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82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33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1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1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2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2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3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3" name="архипелаг 2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8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2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6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35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Антон .</cp:lastModifiedBy>
  <cp:revision>8</cp:revision>
  <dcterms:created xsi:type="dcterms:W3CDTF">2023-03-15T12:14:21Z</dcterms:created>
  <dcterms:modified xsi:type="dcterms:W3CDTF">2023-08-04T07:21:04Z</dcterms:modified>
</cp:coreProperties>
</file>