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media/image4.jpg" ContentType="image/jpeg"/>
  <Override PartName="/ppt/media/image6.jpg" ContentType="image/jpeg"/>
  <Override PartName="/ppt/media/image11.jpg" ContentType="image/jpeg"/>
  <Override PartName="/ppt/media/image14.jpg" ContentType="image/jpeg"/>
  <Override PartName="/ppt/media/image16.jpg" ContentType="image/jpeg"/>
  <Override PartName="/ppt/notesSlides/notesSlide1.xml" ContentType="application/vnd.openxmlformats-officedocument.presentationml.notesSlide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362E5-B132-4050-9072-2FEB7BDE8D1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FF79-B519-4E8F-B7A4-0F563F525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740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2A8-20CF-425C-94FA-D8F8342FF35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0238-7E50-41E4-BCDD-2C03EB08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9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2A8-20CF-425C-94FA-D8F8342FF35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0238-7E50-41E4-BCDD-2C03EB08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6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2A8-20CF-425C-94FA-D8F8342FF35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0238-7E50-41E4-BCDD-2C03EB08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2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2A8-20CF-425C-94FA-D8F8342FF35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0238-7E50-41E4-BCDD-2C03EB08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6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2A8-20CF-425C-94FA-D8F8342FF35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0238-7E50-41E4-BCDD-2C03EB08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2A8-20CF-425C-94FA-D8F8342FF35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0238-7E50-41E4-BCDD-2C03EB08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1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2A8-20CF-425C-94FA-D8F8342FF35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0238-7E50-41E4-BCDD-2C03EB08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8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2A8-20CF-425C-94FA-D8F8342FF35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0238-7E50-41E4-BCDD-2C03EB08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3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2A8-20CF-425C-94FA-D8F8342FF35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0238-7E50-41E4-BCDD-2C03EB08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7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2A8-20CF-425C-94FA-D8F8342FF35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0238-7E50-41E4-BCDD-2C03EB08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5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2A8-20CF-425C-94FA-D8F8342FF35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0238-7E50-41E4-BCDD-2C03EB08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412A8-20CF-425C-94FA-D8F8342FF35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60238-7E50-41E4-BCDD-2C03EB08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0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leader-id.ru/users/1070916" TargetMode="External"/><Relationship Id="rId7" Type="http://schemas.openxmlformats.org/officeDocument/2006/relationships/hyperlink" Target="https://vk.link/ltd20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image" Target="../media/image18.jpg"/><Relationship Id="rId10" Type="http://schemas.openxmlformats.org/officeDocument/2006/relationships/image" Target="../media/image8.png"/><Relationship Id="rId4" Type="http://schemas.openxmlformats.org/officeDocument/2006/relationships/hyperlink" Target="mailto:dvfk@inbox.ru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9354" y="1084085"/>
            <a:ext cx="10588337" cy="1379827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Создание прототипа медицинского адаптивного роботизированного тренажёра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699" y="2402333"/>
            <a:ext cx="9906000" cy="500580"/>
          </a:xfrm>
        </p:spPr>
        <p:txBody>
          <a:bodyPr/>
          <a:lstStyle/>
          <a:p>
            <a:r>
              <a:rPr lang="ru-RU" dirty="0" smtClean="0"/>
              <a:t>Основные результаты и перспективы развития проекта «</a:t>
            </a:r>
            <a:r>
              <a:rPr lang="ru-RU" dirty="0" err="1" smtClean="0"/>
              <a:t>РобоТренер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0" y="2835377"/>
            <a:ext cx="3031717" cy="17454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551" y="2835377"/>
            <a:ext cx="2814567" cy="1720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14" y="3978966"/>
            <a:ext cx="2085092" cy="2432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436418"/>
            <a:ext cx="4169983" cy="7384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884" y="462662"/>
            <a:ext cx="4977335" cy="712191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529327" y="6051464"/>
            <a:ext cx="5174907" cy="50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© ООО МИП «Тренажёр», 2013-2024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71" y="2742931"/>
            <a:ext cx="4763026" cy="27749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2537" t="2888" r="7821" b="35465"/>
          <a:stretch/>
        </p:blipFill>
        <p:spPr>
          <a:xfrm>
            <a:off x="603704" y="4762812"/>
            <a:ext cx="2774373" cy="18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"/>
    </mc:Choice>
    <mc:Fallback xmlns="">
      <p:transition spd="slow" advTm="53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7680"/>
            <a:ext cx="10515600" cy="871393"/>
          </a:xfrm>
        </p:spPr>
        <p:txBody>
          <a:bodyPr/>
          <a:lstStyle/>
          <a:p>
            <a:r>
              <a:rPr lang="ru-RU" dirty="0" smtClean="0"/>
              <a:t>Основные результаты проекта в 2023 году.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19143"/>
            <a:ext cx="9957955" cy="3889375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Изготовлен прототип </a:t>
            </a:r>
            <a:r>
              <a:rPr lang="ru-RU" sz="3200" dirty="0"/>
              <a:t>медицинского адаптивного роботизированного тренажёра «</a:t>
            </a:r>
            <a:r>
              <a:rPr lang="ru-RU" sz="3200" dirty="0" err="1"/>
              <a:t>РобоТренер</a:t>
            </a:r>
            <a:r>
              <a:rPr lang="ru-RU" sz="3200" dirty="0"/>
              <a:t>» </a:t>
            </a:r>
          </a:p>
          <a:p>
            <a:r>
              <a:rPr lang="ru-RU" sz="3200" dirty="0"/>
              <a:t>Разработана рабочая документации на изготовление прототипа роботизированного тренажёра «</a:t>
            </a:r>
            <a:r>
              <a:rPr lang="ru-RU" sz="3200" dirty="0" err="1" smtClean="0"/>
              <a:t>РобоТренер</a:t>
            </a:r>
            <a:r>
              <a:rPr lang="ru-RU" sz="3200" dirty="0" smtClean="0"/>
              <a:t>»</a:t>
            </a:r>
            <a:endParaRPr lang="ru-RU" sz="3200" dirty="0"/>
          </a:p>
          <a:p>
            <a:r>
              <a:rPr lang="ru-RU" sz="3200" dirty="0"/>
              <a:t>Подана 19.10.2023 заявка № 2023126777 в Федеральное государственное бюджетное учреждение «Федеральный институт промышленной собственности» (ФИПС) на регистрацию Патента на полезную </a:t>
            </a:r>
            <a:r>
              <a:rPr lang="ru-RU" sz="3200" dirty="0" smtClean="0"/>
              <a:t>модель. </a:t>
            </a:r>
          </a:p>
          <a:p>
            <a:pPr marL="0" indent="0">
              <a:buNone/>
            </a:pPr>
            <a:r>
              <a:rPr lang="ru-RU" sz="2600" i="1" dirty="0" smtClean="0"/>
              <a:t>15 ноября 2023 </a:t>
            </a:r>
            <a:r>
              <a:rPr lang="ru-RU" sz="2600" i="1" dirty="0"/>
              <a:t>г. </a:t>
            </a:r>
            <a:r>
              <a:rPr lang="ru-RU" sz="2600" i="1" dirty="0" smtClean="0"/>
              <a:t>получено Уведомление </a:t>
            </a:r>
            <a:r>
              <a:rPr lang="ru-RU" sz="2600" i="1" dirty="0"/>
              <a:t>о положительном результате формальной экспертизы заявки на полезную модель № </a:t>
            </a:r>
            <a:r>
              <a:rPr lang="ru-RU" sz="2600" i="1" dirty="0" smtClean="0"/>
              <a:t>2023126777</a:t>
            </a:r>
            <a:endParaRPr lang="ru-RU" sz="2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987" y="152288"/>
            <a:ext cx="4170025" cy="737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264" y="6070399"/>
            <a:ext cx="517595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7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4"/>
    </mc:Choice>
    <mc:Fallback xmlns="">
      <p:transition spd="slow" advTm="517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7680"/>
            <a:ext cx="10515600" cy="871393"/>
          </a:xfrm>
        </p:spPr>
        <p:txBody>
          <a:bodyPr/>
          <a:lstStyle/>
          <a:p>
            <a:r>
              <a:rPr lang="ru-RU" dirty="0" smtClean="0"/>
              <a:t>Основная информация о проекте: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40789"/>
            <a:ext cx="8428043" cy="247945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Краткое описание проекта «</a:t>
            </a:r>
            <a:r>
              <a:rPr lang="ru-RU" dirty="0" err="1" smtClean="0"/>
              <a:t>РобоТренер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Создание прототипа медицинского адаптивного роботизированного тренажёра, для восстановления функций суставов, диагностики, лечения и реабилитации больных после инсульта или ранения, механотерапией</a:t>
            </a:r>
          </a:p>
          <a:p>
            <a:r>
              <a:rPr lang="ru-RU" dirty="0" smtClean="0"/>
              <a:t>Направление исследований: Медицинские технологии</a:t>
            </a:r>
          </a:p>
          <a:p>
            <a:r>
              <a:rPr lang="ru-RU" dirty="0" smtClean="0"/>
              <a:t>Конкурентные преимущества: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686" y="277462"/>
            <a:ext cx="4170025" cy="737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82" y="6275935"/>
            <a:ext cx="5175953" cy="6462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640" t="4431" r="239" b="3889"/>
          <a:stretch/>
        </p:blipFill>
        <p:spPr>
          <a:xfrm>
            <a:off x="630382" y="4020244"/>
            <a:ext cx="11263745" cy="17145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9599" y="5690087"/>
            <a:ext cx="1128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Уведомление о положительном результате формальной экспертизы заявки на полезную модель № 2023126777 от 15.11.2023 г. Федерального института промышленной собственности (ФИПС)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94494" y="6027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1710" r="2024" b="8212"/>
          <a:stretch/>
        </p:blipFill>
        <p:spPr>
          <a:xfrm>
            <a:off x="8921235" y="433401"/>
            <a:ext cx="2971800" cy="3526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2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5"/>
    </mc:Choice>
    <mc:Fallback xmlns="">
      <p:transition spd="slow" advTm="616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0260"/>
            <a:ext cx="10515600" cy="871393"/>
          </a:xfrm>
        </p:spPr>
        <p:txBody>
          <a:bodyPr>
            <a:normAutofit/>
          </a:bodyPr>
          <a:lstStyle/>
          <a:p>
            <a:r>
              <a:rPr lang="ru-RU" dirty="0" smtClean="0"/>
              <a:t>Текущее состояние проекта «</a:t>
            </a:r>
            <a:r>
              <a:rPr lang="ru-RU" dirty="0" err="1" smtClean="0"/>
              <a:t>РобоТренер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87940"/>
            <a:ext cx="11061701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ООО МИП «Тренажёр» изготовлен прототип медицинского адаптивного роботизированного тренажёра «</a:t>
            </a:r>
            <a:r>
              <a:rPr lang="ru-RU" dirty="0" err="1" smtClean="0"/>
              <a:t>РобоТренер</a:t>
            </a:r>
            <a:r>
              <a:rPr lang="ru-RU" dirty="0" smtClean="0"/>
              <a:t>» по акту от 20.12.2023 г. в соответствии с Соглашение № 33 от 21.11.2022</a:t>
            </a:r>
          </a:p>
          <a:p>
            <a:r>
              <a:rPr lang="ru-RU" dirty="0" smtClean="0"/>
              <a:t>Произведена разработка и тестирование программного обеспечения для управления роботизированным  тренажёром посредством ноутбука </a:t>
            </a:r>
            <a:r>
              <a:rPr lang="en-US" dirty="0" smtClean="0"/>
              <a:t>ASUS TUF DASH F15</a:t>
            </a:r>
            <a:r>
              <a:rPr lang="ru-RU" dirty="0" smtClean="0"/>
              <a:t>, приобретённого на средства социального гранта по Соглашению № 30-2022-004792 от 24.10.2022</a:t>
            </a:r>
          </a:p>
          <a:p>
            <a:r>
              <a:rPr lang="ru-RU" dirty="0" smtClean="0"/>
              <a:t>Разработана 3</a:t>
            </a:r>
            <a:r>
              <a:rPr lang="en-US" dirty="0" smtClean="0"/>
              <a:t>D-</a:t>
            </a:r>
            <a:r>
              <a:rPr lang="ru-RU" dirty="0" smtClean="0"/>
              <a:t>модель и альбом технической документации на изготовление прототипа по Соглашению № 378/2023-РЦИ от </a:t>
            </a:r>
            <a:r>
              <a:rPr lang="ru-RU" dirty="0"/>
              <a:t>19.07.2023 АНО </a:t>
            </a:r>
            <a:r>
              <a:rPr lang="ru-RU" dirty="0" smtClean="0"/>
              <a:t>ЦПП </a:t>
            </a:r>
            <a:r>
              <a:rPr lang="ru-RU" dirty="0"/>
              <a:t>ПК</a:t>
            </a:r>
            <a:endParaRPr lang="ru-RU" dirty="0" smtClean="0"/>
          </a:p>
          <a:p>
            <a:r>
              <a:rPr lang="ru-RU" dirty="0" smtClean="0"/>
              <a:t>Ведётся внедрение (доработка) программного обеспечения для подачи заявки на регистрацию программы для ЭВМ по Соглашению № 734/2023-РЦИ от </a:t>
            </a:r>
            <a:r>
              <a:rPr lang="ru-RU" dirty="0"/>
              <a:t>18.12.2023 АНО ЦПП ПК</a:t>
            </a:r>
            <a:endParaRPr lang="ru-RU" dirty="0" smtClean="0"/>
          </a:p>
          <a:p>
            <a:r>
              <a:rPr lang="ru-RU" dirty="0" smtClean="0"/>
              <a:t>Ведётся работа на оформление технического решения и свидетельства медицинской безопасности по Соглашению № 745/2023-РЦИ от </a:t>
            </a:r>
            <a:r>
              <a:rPr lang="ru-RU" dirty="0"/>
              <a:t>19.12.2023 АНО ЦПП ПК</a:t>
            </a:r>
            <a:endParaRPr lang="ru-RU" dirty="0" smtClean="0"/>
          </a:p>
          <a:p>
            <a:r>
              <a:rPr lang="ru-RU" dirty="0" smtClean="0"/>
              <a:t>Ведётся разработка разрешительной документации для медицинских испытаний прототипа по Соглашению № 778/2023-РЦИ от </a:t>
            </a:r>
            <a:r>
              <a:rPr lang="ru-RU" dirty="0"/>
              <a:t>22.12.2023 АНО ЦПП ПК</a:t>
            </a:r>
            <a:endParaRPr lang="ru-RU" dirty="0" smtClean="0"/>
          </a:p>
          <a:p>
            <a:r>
              <a:rPr lang="ru-RU" dirty="0" smtClean="0"/>
              <a:t>Подана заявка № 2023126777 </a:t>
            </a:r>
            <a:r>
              <a:rPr lang="ru-RU" dirty="0"/>
              <a:t> </a:t>
            </a:r>
            <a:r>
              <a:rPr lang="ru-RU" dirty="0" smtClean="0"/>
              <a:t>приоритет от 19.10.2023 на получение Патента на полезную модель медицинского роботизированного тренажёра. Получено уведомление о положительном результате формальной экспертизы заявки на полезную модель № 2023126777 15 ноября 2023 г.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987" y="152288"/>
            <a:ext cx="4170025" cy="737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264" y="6070399"/>
            <a:ext cx="517595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1"/>
    </mc:Choice>
    <mc:Fallback xmlns="">
      <p:transition spd="slow" advTm="632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51" y="1470468"/>
            <a:ext cx="2950720" cy="18167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0260"/>
            <a:ext cx="10515600" cy="871393"/>
          </a:xfrm>
        </p:spPr>
        <p:txBody>
          <a:bodyPr>
            <a:normAutofit/>
          </a:bodyPr>
          <a:lstStyle/>
          <a:p>
            <a:r>
              <a:rPr lang="ru-RU" dirty="0" smtClean="0"/>
              <a:t>Текущее состояние проекта «</a:t>
            </a:r>
            <a:r>
              <a:rPr lang="ru-RU" dirty="0" err="1" smtClean="0"/>
              <a:t>РобоТренер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649" y="248319"/>
            <a:ext cx="4170025" cy="737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264" y="6070399"/>
            <a:ext cx="5175953" cy="646232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544" y="2265338"/>
            <a:ext cx="3147465" cy="367120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18" y="1587465"/>
            <a:ext cx="2858592" cy="4349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795" y="2401077"/>
            <a:ext cx="3566469" cy="4121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39" y="2254947"/>
            <a:ext cx="3030797" cy="36712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0279" y="1529684"/>
            <a:ext cx="4974767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9"/>
    </mc:Choice>
    <mc:Fallback xmlns="">
      <p:transition spd="slow" advTm="665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292" y="803258"/>
            <a:ext cx="9285514" cy="87139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Планируемые </a:t>
            </a:r>
            <a:r>
              <a:rPr lang="ru-RU"/>
              <a:t>результаты </a:t>
            </a:r>
            <a:r>
              <a:rPr lang="ru-RU" smtClean="0"/>
              <a:t>на 2024 </a:t>
            </a:r>
            <a:r>
              <a:rPr lang="ru-RU" dirty="0"/>
              <a:t>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486" y="1540937"/>
            <a:ext cx="11075126" cy="452946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Завершить доработку программного обеспечения по результатам медицинской проверки (испытаний) в </a:t>
            </a:r>
            <a:r>
              <a:rPr lang="ru-RU" dirty="0" err="1" smtClean="0"/>
              <a:t>Медцентре</a:t>
            </a:r>
            <a:r>
              <a:rPr lang="ru-RU" dirty="0" smtClean="0"/>
              <a:t> ДВФУ</a:t>
            </a:r>
          </a:p>
          <a:p>
            <a:r>
              <a:rPr lang="ru-RU" dirty="0" smtClean="0"/>
              <a:t>Подать заявку на регистрацию Программы для ЭВМ по результатам доработки ПО</a:t>
            </a:r>
          </a:p>
          <a:p>
            <a:r>
              <a:rPr lang="ru-RU" dirty="0" smtClean="0"/>
              <a:t>Завершить работы по оформлению технического решения </a:t>
            </a:r>
            <a:r>
              <a:rPr lang="ru-RU" dirty="0"/>
              <a:t>и </a:t>
            </a:r>
            <a:r>
              <a:rPr lang="ru-RU" dirty="0" smtClean="0"/>
              <a:t>свидетельства безопасности</a:t>
            </a:r>
          </a:p>
          <a:p>
            <a:r>
              <a:rPr lang="ru-RU" dirty="0" smtClean="0"/>
              <a:t>Завершить работы на оформление технического решения и сертификации </a:t>
            </a:r>
            <a:r>
              <a:rPr lang="ru-RU" dirty="0" err="1" smtClean="0"/>
              <a:t>мед.изделия</a:t>
            </a:r>
            <a:endParaRPr lang="ru-RU" dirty="0" smtClean="0"/>
          </a:p>
          <a:p>
            <a:r>
              <a:rPr lang="ru-RU" dirty="0" smtClean="0"/>
              <a:t>Провести маркетинговые исследования и проработать рынок сбыта</a:t>
            </a:r>
          </a:p>
          <a:p>
            <a:r>
              <a:rPr lang="ru-RU" dirty="0" smtClean="0"/>
              <a:t>Завершить первую стадию по оформлению разрешительной документации для медицинских испытаний прототипа медицинского роботизированного тренажёра</a:t>
            </a:r>
          </a:p>
          <a:p>
            <a:r>
              <a:rPr lang="ru-RU" dirty="0" smtClean="0"/>
              <a:t>Получить результаты медицинских испытаний</a:t>
            </a:r>
          </a:p>
          <a:p>
            <a:r>
              <a:rPr lang="ru-RU" dirty="0" smtClean="0"/>
              <a:t>Произвести доработку конструкции по результатам медицинский испытаний</a:t>
            </a:r>
          </a:p>
          <a:p>
            <a:r>
              <a:rPr lang="ru-RU" dirty="0" smtClean="0"/>
              <a:t>Получить  государственную регистрацию заявки № 2023126777 </a:t>
            </a:r>
            <a:r>
              <a:rPr lang="ru-RU" dirty="0"/>
              <a:t> </a:t>
            </a:r>
            <a:r>
              <a:rPr lang="ru-RU" dirty="0" smtClean="0"/>
              <a:t>на полезную модель</a:t>
            </a:r>
          </a:p>
          <a:p>
            <a:r>
              <a:rPr lang="ru-RU" dirty="0" smtClean="0"/>
              <a:t>Передать роботизированный тренажёр на клинические испытания</a:t>
            </a:r>
          </a:p>
          <a:p>
            <a:r>
              <a:rPr lang="ru-RU" dirty="0" smtClean="0"/>
              <a:t>Завершить доработку конструкции (НИОКР-3) по результатам клинических испытаний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987" y="152288"/>
            <a:ext cx="4170025" cy="737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264" y="6070399"/>
            <a:ext cx="517595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9"/>
    </mc:Choice>
    <mc:Fallback xmlns="">
      <p:transition spd="slow" advTm="953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/>
        </p:nvSpPr>
        <p:spPr>
          <a:xfrm>
            <a:off x="484095" y="2290541"/>
            <a:ext cx="8358570" cy="118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lt1"/>
              </a:buClr>
              <a:buSzPts val="1850"/>
            </a:pPr>
            <a:r>
              <a:rPr lang="ru-RU" sz="2000" b="1" i="1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Маракулин </a:t>
            </a:r>
            <a:r>
              <a:rPr lang="ru-RU" sz="2000" b="1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Павел Борисович – </a:t>
            </a:r>
            <a:r>
              <a:rPr lang="ru-RU" sz="2000" b="1" i="1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Заместитель директора </a:t>
            </a:r>
          </a:p>
          <a:p>
            <a:pPr lvl="0">
              <a:buClr>
                <a:schemeClr val="lt1"/>
              </a:buClr>
              <a:buSzPts val="1850"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LEADER</a:t>
            </a:r>
            <a:r>
              <a:rPr lang="ru-RU" sz="2000" b="0" i="0" u="none" strike="noStrike" cap="none" dirty="0" smtClean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2000" b="0" i="0" u="none" strike="noStrike" cap="none" dirty="0">
                <a:solidFill>
                  <a:srgbClr val="2E75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ID</a:t>
            </a:r>
            <a:r>
              <a:rPr lang="ru-RU" sz="20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1070916 </a:t>
            </a:r>
            <a:r>
              <a:rPr lang="ru-RU" sz="2000" b="0" i="0" u="sng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https</a:t>
            </a:r>
            <a:r>
              <a:rPr lang="ru-RU" sz="2000" b="0" i="0" u="sng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://</a:t>
            </a:r>
            <a:r>
              <a:rPr lang="ru-RU" sz="2000" b="0" i="0" u="sng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leader-id.ru/users/1070916</a:t>
            </a:r>
            <a:r>
              <a:rPr lang="ru-RU" sz="2000" b="0" i="0" u="sng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sz="20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5"/>
          <p:cNvSpPr txBox="1"/>
          <p:nvPr/>
        </p:nvSpPr>
        <p:spPr>
          <a:xfrm>
            <a:off x="484094" y="3075223"/>
            <a:ext cx="10239300" cy="294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  <a:buClr>
                <a:srgbClr val="FF0000"/>
              </a:buClr>
              <a:buSzPts val="2590"/>
            </a:pPr>
            <a:r>
              <a:rPr lang="ru-RU" sz="2000" i="0" u="none" strike="noStrike" cap="none" dirty="0">
                <a:latin typeface="Arial"/>
                <a:ea typeface="Arial"/>
                <a:cs typeface="Arial"/>
                <a:sym typeface="Arial"/>
              </a:rPr>
              <a:t>Наименование субъекта </a:t>
            </a:r>
            <a:r>
              <a:rPr lang="ru-RU" sz="200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МСП:</a:t>
            </a:r>
          </a:p>
          <a:p>
            <a:pPr lvl="0">
              <a:lnSpc>
                <a:spcPct val="114000"/>
              </a:lnSpc>
              <a:buClr>
                <a:srgbClr val="FF0000"/>
              </a:buClr>
              <a:buSzPts val="2590"/>
            </a:pPr>
            <a:r>
              <a:rPr lang="ru-RU" sz="20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ООО 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«Малое инновационное </a:t>
            </a:r>
            <a:r>
              <a:rPr lang="ru-RU" sz="20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предприятие 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«Тренажёр»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ОГРН 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1132543008883 от </a:t>
            </a:r>
            <a:r>
              <a:rPr lang="ru-RU" sz="20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26.04.2013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ИНН 2543026333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КПП 234501001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Тел. +7 924-136-1676 E-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mail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ru-RU" sz="2000" b="0" i="0" u="sng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4"/>
              </a:rPr>
              <a:t>dvfk@inbox.ru</a:t>
            </a:r>
            <a:endParaRPr sz="20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Включено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реестр резидентов технопарка «Русский» 30.04.2019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реестре социальных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предприятий Приморского края 01.06.2022</a:t>
            </a:r>
            <a:endParaRPr sz="20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Победитель конкурса грантов социальных предпринимателей 2022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Победитель конкурса грантов “Приморский старт” 2022 г</a:t>
            </a:r>
            <a:r>
              <a:rPr lang="ru-RU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Включено в реестр инновационных предприятий Приморского края</a:t>
            </a:r>
            <a:endParaRPr sz="2000" u="sng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Google Shape;5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912" y="334990"/>
            <a:ext cx="1670449" cy="1446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4094" y="1869335"/>
            <a:ext cx="1588255" cy="421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4000"/>
              </a:lnSpc>
              <a:buClr>
                <a:srgbClr val="FF0000"/>
              </a:buClr>
              <a:buSzPts val="2590"/>
            </a:pPr>
            <a:r>
              <a:rPr lang="ru-RU" sz="2000" dirty="0" smtClean="0">
                <a:latin typeface="Arial"/>
                <a:ea typeface="Arial"/>
                <a:cs typeface="Arial"/>
                <a:sym typeface="Arial"/>
              </a:rPr>
              <a:t>Докладчик</a:t>
            </a: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ru-RU"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270" y="3619564"/>
            <a:ext cx="1736307" cy="240411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294361" y="571318"/>
            <a:ext cx="35825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ООО </a:t>
            </a:r>
            <a:r>
              <a:rPr lang="ru-RU" sz="24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МИП «Тренажёр</a:t>
            </a:r>
            <a:r>
              <a:rPr lang="ru-RU" sz="2400" b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7"/>
              </a:rPr>
              <a:t>https://vk.link/ltd2024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t>проект «</a:t>
            </a:r>
            <a:r>
              <a:rPr lang="ru-RU" sz="2400" dirty="0" err="1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t>РобоТренер</a:t>
            </a:r>
            <a:r>
              <a:rPr lang="ru-RU" sz="2400" dirty="0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t>»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2264" y="6070399"/>
            <a:ext cx="5175953" cy="6462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8534" y="334990"/>
            <a:ext cx="4974767" cy="7132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8534" y="1058353"/>
            <a:ext cx="4630193" cy="819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665" y="1887506"/>
            <a:ext cx="2391897" cy="16963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41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4"/>
    </mc:Choice>
    <mc:Fallback xmlns="">
      <p:transition spd="slow" advTm="742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540</Words>
  <Application>Microsoft Office PowerPoint</Application>
  <PresentationFormat>Широкоэкранный</PresentationFormat>
  <Paragraphs>51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Создание прототипа медицинского адаптивного роботизированного тренажёра</vt:lpstr>
      <vt:lpstr>Основные результаты проекта в 2023 году.</vt:lpstr>
      <vt:lpstr>Основная информация о проекте: </vt:lpstr>
      <vt:lpstr>Текущее состояние проекта «РобоТренер»</vt:lpstr>
      <vt:lpstr>Текущее состояние проекта «РобоТренер»</vt:lpstr>
      <vt:lpstr>Планируемые результаты на 2024 год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39</cp:revision>
  <dcterms:created xsi:type="dcterms:W3CDTF">2024-01-24T11:39:22Z</dcterms:created>
  <dcterms:modified xsi:type="dcterms:W3CDTF">2024-02-01T00:44:59Z</dcterms:modified>
</cp:coreProperties>
</file>