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Nunito" panose="020B0604020202020204" charset="-52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72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ac7298d1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ac7298d11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ac7298d1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ac7298d1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ac7298d11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ac7298d11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cac7298d1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cac7298d11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lvl="0"/>
            <a:r>
              <a:rPr lang="en" dirty="0" smtClean="0"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dirty="0" err="1" smtClean="0">
                <a:latin typeface="Nunito"/>
                <a:ea typeface="Nunito"/>
                <a:cs typeface="Nunito"/>
                <a:sym typeface="Nunito"/>
              </a:rPr>
              <a:t>СевГУ</a:t>
            </a:r>
            <a:r>
              <a:rPr lang="ru-RU" dirty="0" smtClean="0"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ru-RU" dirty="0">
                <a:latin typeface="Nunito"/>
                <a:ea typeface="Nunito"/>
                <a:cs typeface="Nunito"/>
                <a:sym typeface="Nunito"/>
              </a:rPr>
              <a:t>// Разработка политики информационной безопасности ГПОУ СПТ</a:t>
            </a:r>
            <a:r>
              <a:rPr lang="en" dirty="0" smtClean="0">
                <a:latin typeface="Nunito"/>
                <a:ea typeface="Nunito"/>
                <a:cs typeface="Nunito"/>
                <a:sym typeface="Nunito"/>
              </a:rPr>
              <a:t>]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9229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/>
            <a:r>
              <a:rPr lang="en" dirty="0">
                <a:latin typeface="Nunito"/>
                <a:ea typeface="Nunito"/>
                <a:cs typeface="Nunito"/>
                <a:sym typeface="Nunito"/>
              </a:rPr>
              <a:t>Заказчик: </a:t>
            </a:r>
            <a:r>
              <a:rPr lang="en" dirty="0" smtClean="0"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dirty="0" smtClean="0">
                <a:latin typeface="Nunito"/>
                <a:ea typeface="Nunito"/>
                <a:cs typeface="Nunito"/>
                <a:sym typeface="Nunito"/>
              </a:rPr>
              <a:t>ГПОУ </a:t>
            </a:r>
            <a:r>
              <a:rPr lang="ru-RU" dirty="0">
                <a:latin typeface="Nunito"/>
                <a:ea typeface="Nunito"/>
                <a:cs typeface="Nunito"/>
                <a:sym typeface="Nunito"/>
              </a:rPr>
              <a:t>Сибирский политехнический техникум</a:t>
            </a:r>
            <a:r>
              <a:rPr lang="en" dirty="0" smtClean="0">
                <a:latin typeface="Nunito"/>
                <a:ea typeface="Nunito"/>
                <a:cs typeface="Nunito"/>
                <a:sym typeface="Nunito"/>
              </a:rPr>
              <a:t>]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0" y="1389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Nunito"/>
                <a:ea typeface="Nunito"/>
                <a:cs typeface="Nunito"/>
                <a:sym typeface="Nunito"/>
              </a:rPr>
              <a:t>О компании-заказчике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0" y="216045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 dirty="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2. Какой продукт или услугу заказчик хочет получить в результате решения его задачи? Кто будет им/ей пользоваться? (портрет конечного пользователя)</a:t>
            </a:r>
            <a:endParaRPr sz="16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0" y="3791150"/>
            <a:ext cx="85206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3. Какой проблемой/целью вызвана задача заказчика?</a:t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0" y="778850"/>
            <a:ext cx="8520600" cy="5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600"/>
              <a:buFont typeface="Nunito"/>
              <a:buAutoNum type="arabicPeriod"/>
            </a:pPr>
            <a:r>
              <a:rPr lang="en" sz="160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В чем суть деятельности компании-заказчика? </a:t>
            </a:r>
            <a:endParaRPr sz="1600">
              <a:solidFill>
                <a:srgbClr val="38761D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0" y="134930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Подготовка специалистов, обеспечение средне-профессионального образования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0" y="2992425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Комплексный 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документ (Политика Информационной безопасности), </a:t>
            </a:r>
            <a:r>
              <a:rPr lang="ru-RU" sz="1500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представляющий собой систематизированное изложение целей, задач, принципов и способов достижения информационной безопасности.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0" y="420675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Задача заказчика вызвана его обязанностью обеспечивать информационную безопасность.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0" y="130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Nunito"/>
                <a:ea typeface="Nunito"/>
                <a:cs typeface="Nunito"/>
                <a:sym typeface="Nunito"/>
              </a:rPr>
              <a:t>Ограничения и пожелания заказчика (1)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0" y="216045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5. Откуда ваше решение должно получать данные/сырье (со стороны заказчика)? 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0" y="3435750"/>
            <a:ext cx="85206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52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6. Какие технологии обязательно использовать? С какими технологиями ваше решение должно быть совместимо? </a:t>
            </a:r>
            <a:endParaRPr sz="1660"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770"/>
              <a:buNone/>
            </a:pPr>
            <a:endParaRPr sz="126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0" y="778850"/>
            <a:ext cx="85206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4. В какой форме должно быть представлено решение задачи?</a:t>
            </a:r>
            <a:endParaRPr sz="1600">
              <a:solidFill>
                <a:srgbClr val="38761D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0" y="134930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Решение задачи должно быть представлено в форме комплексного документа.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0" y="2778025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Из готовых наработок в области защиты информации, а также нормативно-правовой базы.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0" y="420675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Решение должно быть совместимо с современными образовательными технологиями.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0" y="1389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Nunito"/>
                <a:ea typeface="Nunito"/>
                <a:cs typeface="Nunito"/>
                <a:sym typeface="Nunito"/>
              </a:rPr>
              <a:t>Ограничения и пожелания заказчика (2)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0" y="292245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8. Есть ли у заказчика этические ограничения, которые нужно учитывать при решении задачи? Чем они вызваны?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0" y="778850"/>
            <a:ext cx="85206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7. Есть ли у заказчика экономические ограничения, которые нужно учитывать при решении задачи? Чем они вызваны?</a:t>
            </a:r>
            <a:endParaRPr sz="1600">
              <a:solidFill>
                <a:srgbClr val="38761D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0" y="148595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Экономические затраты на внедрение продукта не должны превышать экономические риски вызываемые нарушениями безопасности информации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0" y="3540025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Решение данной задачи полностью опирается на применяемые информационные технологии и законодательство Российской Федерации, в связи с чем этических ограничений быть не может.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0" y="1389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Nunito"/>
                <a:ea typeface="Nunito"/>
                <a:cs typeface="Nunito"/>
                <a:sym typeface="Nunito"/>
              </a:rPr>
              <a:t>Рыночное окружение и ресурсы заказчика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0" y="216045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10. Какие готовые/open source решения можно использовать при решении задачи? (Тут можно вписать не только предложения заказчика, но и свои)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0" y="778850"/>
            <a:ext cx="85206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 dirty="0">
                <a:solidFill>
                  <a:srgbClr val="38761D"/>
                </a:solidFill>
                <a:latin typeface="Nunito"/>
                <a:ea typeface="Nunito"/>
                <a:cs typeface="Nunito"/>
                <a:sym typeface="Nunito"/>
              </a:rPr>
              <a:t>9. На каких конкурентов заказчика стоит ориентироваться при решении задачи? </a:t>
            </a:r>
            <a:endParaRPr sz="1600" dirty="0">
              <a:solidFill>
                <a:srgbClr val="38761D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0" y="1349300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Ориентироваться стоит на областные профессиональные образовательные учреждения. Например, Кемеровский профессионально-технический техникум, Кемеровский кооперативный техникум и т.д.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0" y="2809525"/>
            <a:ext cx="9144000" cy="8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[</a:t>
            </a:r>
            <a:r>
              <a:rPr lang="ru-RU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Можно использовать Политики информационной безопасности иных учебных заведений.</a:t>
            </a:r>
            <a:r>
              <a:rPr lang="en" sz="1500" dirty="0" smtClean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]</a:t>
            </a:r>
            <a:endParaRPr sz="1500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351</Words>
  <Application>Microsoft Office PowerPoint</Application>
  <PresentationFormat>Экран (16:9)</PresentationFormat>
  <Paragraphs>26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Nunito</vt:lpstr>
      <vt:lpstr>Arial</vt:lpstr>
      <vt:lpstr>Simple Light</vt:lpstr>
      <vt:lpstr>[СевГУ // Разработка политики информационной безопасности ГПОУ СПТ]</vt:lpstr>
      <vt:lpstr>О компании-заказчике</vt:lpstr>
      <vt:lpstr>Ограничения и пожелания заказчика (1)</vt:lpstr>
      <vt:lpstr>Ограничения и пожелания заказчика (2)</vt:lpstr>
      <vt:lpstr>Рыночное окружение и ресурсы заказчика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[СевГУ // ]</dc:title>
  <cp:lastModifiedBy>Администратор</cp:lastModifiedBy>
  <cp:revision>3</cp:revision>
  <dcterms:modified xsi:type="dcterms:W3CDTF">2021-11-25T07:59:16Z</dcterms:modified>
</cp:coreProperties>
</file>