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404" r:id="rId3"/>
    <p:sldId id="406" r:id="rId4"/>
  </p:sldIdLst>
  <p:sldSz cx="12192000" cy="6858000"/>
  <p:notesSz cx="12192000" cy="6858000"/>
  <p:embeddedFontLst>
    <p:embeddedFont>
      <p:font typeface="Raleway SemiBold" charset="-52"/>
      <p:regular r:id="rId6"/>
      <p:bold r:id="rId7"/>
      <p:italic r:id="rId8"/>
      <p:boldItalic r:id="rId9"/>
    </p:embeddedFont>
    <p:embeddedFont>
      <p:font typeface="Gilroy-Light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Gilroy" charset="-52"/>
      <p:regular r:id="rId15"/>
      <p:bold r:id="rId16"/>
      <p:italic r:id="rId17"/>
      <p:boldItalic r:id="rId1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93256" autoAdjust="0"/>
  </p:normalViewPr>
  <p:slideViewPr>
    <p:cSldViewPr>
      <p:cViewPr varScale="1">
        <p:scale>
          <a:sx n="81" d="100"/>
          <a:sy n="81" d="100"/>
        </p:scale>
        <p:origin x="-768" y="-77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c67d0a74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2c67d0a74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09089" y="1841358"/>
            <a:ext cx="6207600" cy="794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09091" y="3120375"/>
            <a:ext cx="10657600" cy="572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6917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  <p:sldLayoutId id="2147483689" r:id="rId6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2;p25">
            <a:extLst>
              <a:ext uri="{FF2B5EF4-FFF2-40B4-BE49-F238E27FC236}">
                <a16:creationId xmlns:a16="http://schemas.microsoft.com/office/drawing/2014/main" xmlns="" id="{7116BAA6-78E4-0FA2-3B74-6B240D5990B2}"/>
              </a:ext>
            </a:extLst>
          </p:cNvPr>
          <p:cNvSpPr/>
          <p:nvPr/>
        </p:nvSpPr>
        <p:spPr>
          <a:xfrm>
            <a:off x="10762540" y="-4913"/>
            <a:ext cx="1429460" cy="146951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9;p25">
            <a:extLst>
              <a:ext uri="{FF2B5EF4-FFF2-40B4-BE49-F238E27FC236}">
                <a16:creationId xmlns:a16="http://schemas.microsoft.com/office/drawing/2014/main" xmlns="" id="{14CB3333-0E9A-11D5-DE69-C9649D93C4C8}"/>
              </a:ext>
            </a:extLst>
          </p:cNvPr>
          <p:cNvSpPr/>
          <p:nvPr/>
        </p:nvSpPr>
        <p:spPr>
          <a:xfrm>
            <a:off x="7016245" y="0"/>
            <a:ext cx="3764575" cy="1519391"/>
          </a:xfrm>
          <a:prstGeom prst="rect">
            <a:avLst/>
          </a:prstGeom>
          <a:solidFill>
            <a:srgbClr val="8E01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5625" y="832377"/>
            <a:ext cx="6281064" cy="310818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ru" sz="4133" dirty="0">
                <a:solidFill>
                  <a:srgbClr val="8E01FF"/>
                </a:solidFill>
              </a:rPr>
              <a:t>Оказание консалтинговых услуг по разработке конструкторской документации</a:t>
            </a:r>
            <a:endParaRPr sz="4133" dirty="0">
              <a:solidFill>
                <a:srgbClr val="8E01FF"/>
              </a:solidFill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16951" y="4509120"/>
            <a:ext cx="5219009" cy="10676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2800" dirty="0">
              <a:solidFill>
                <a:srgbClr val="1B1B1B"/>
              </a:solidFill>
              <a:latin typeface="Gilroy-Light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l="48519"/>
          <a:stretch/>
        </p:blipFill>
        <p:spPr>
          <a:xfrm>
            <a:off x="7016304" y="1464597"/>
            <a:ext cx="3764459" cy="539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>
            <a:off x="10780821" y="1464600"/>
            <a:ext cx="1411122" cy="31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rtl="0"/>
            <a:endParaRPr sz="1867"/>
          </a:p>
        </p:txBody>
      </p:sp>
      <p:sp>
        <p:nvSpPr>
          <p:cNvPr id="111" name="Google Shape;111;p25"/>
          <p:cNvSpPr/>
          <p:nvPr/>
        </p:nvSpPr>
        <p:spPr>
          <a:xfrm rot="10800000" flipH="1">
            <a:off x="10780763" y="4626398"/>
            <a:ext cx="1411179" cy="2231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rtl="0"/>
            <a:endParaRPr sz="1867"/>
          </a:p>
        </p:txBody>
      </p:sp>
      <p:sp>
        <p:nvSpPr>
          <p:cNvPr id="116" name="Google Shape;116;p25"/>
          <p:cNvSpPr txBox="1"/>
          <p:nvPr/>
        </p:nvSpPr>
        <p:spPr>
          <a:xfrm>
            <a:off x="-6775" y="6519100"/>
            <a:ext cx="5424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fld id="{00000000-1234-1234-1234-123412341234}" type="slidenum">
              <a:rPr lang="ru" sz="1333">
                <a:solidFill>
                  <a:schemeClr val="lt1"/>
                </a:solidFill>
              </a:rPr>
              <a:pPr algn="ctr" rtl="0"/>
              <a:t>1</a:t>
            </a:fld>
            <a:endParaRPr sz="1333">
              <a:solidFill>
                <a:schemeClr val="lt1"/>
              </a:solidFill>
            </a:endParaRPr>
          </a:p>
        </p:txBody>
      </p:sp>
      <p:pic>
        <p:nvPicPr>
          <p:cNvPr id="2" name="Picture 2" descr="C:\Users\1\Google Диск\JOB\UNI DATA\LOGO\LogPGU_simbioz2013 new.png">
            <a:extLst>
              <a:ext uri="{FF2B5EF4-FFF2-40B4-BE49-F238E27FC236}">
                <a16:creationId xmlns:a16="http://schemas.microsoft.com/office/drawing/2014/main" xmlns="" id="{66BE28C8-B86C-5B9B-6A3A-D4437080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013" y="300034"/>
            <a:ext cx="1043911" cy="9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5DA811-09E5-621A-6B87-EE732A704549}"/>
              </a:ext>
            </a:extLst>
          </p:cNvPr>
          <p:cNvSpPr txBox="1"/>
          <p:nvPr/>
        </p:nvSpPr>
        <p:spPr>
          <a:xfrm>
            <a:off x="6999684" y="175438"/>
            <a:ext cx="2441843" cy="124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1867" b="1" dirty="0">
                <a:solidFill>
                  <a:schemeClr val="bg1"/>
                </a:solidFill>
              </a:rPr>
              <a:t>Акселератор 2.0 Пензенского государственного университета</a:t>
            </a:r>
            <a:endParaRPr sz="1867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242883-282C-CA60-27F2-FA6B0C4CD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309" y="300033"/>
            <a:ext cx="1298471" cy="99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КОМАНДА СТАРТАП-ПРОЕКТА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104" y="816967"/>
            <a:ext cx="3789484" cy="890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Текст слайд</a:t>
            </a: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823902-BCDE-61CA-A6BF-EFDE37743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6948" y="271671"/>
            <a:ext cx="720000" cy="7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7D44AC-F17D-74A4-3C2C-391AD520C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1842472"/>
            <a:ext cx="2535223" cy="3528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65DC62-C3AE-8C38-F2E0-77BFD45A9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1842472"/>
            <a:ext cx="2427469" cy="3528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D8FF19-776C-37D1-93FB-29684C69DABD}"/>
              </a:ext>
            </a:extLst>
          </p:cNvPr>
          <p:cNvSpPr txBox="1"/>
          <p:nvPr/>
        </p:nvSpPr>
        <p:spPr>
          <a:xfrm>
            <a:off x="4871864" y="5505909"/>
            <a:ext cx="210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Виктор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52793A-45A5-E5A8-F9C5-FF293F85003B}"/>
              </a:ext>
            </a:extLst>
          </p:cNvPr>
          <p:cNvSpPr txBox="1"/>
          <p:nvPr/>
        </p:nvSpPr>
        <p:spPr>
          <a:xfrm>
            <a:off x="8472264" y="5505909"/>
            <a:ext cx="188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Никита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A09F31-0F66-5602-B8EB-0667C6D9E80A}"/>
              </a:ext>
            </a:extLst>
          </p:cNvPr>
          <p:cNvSpPr txBox="1"/>
          <p:nvPr/>
        </p:nvSpPr>
        <p:spPr>
          <a:xfrm>
            <a:off x="1141890" y="550590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Максим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044EA89-A668-A55E-67D9-587A4E340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32" y="1803772"/>
            <a:ext cx="2246690" cy="35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2246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КОНТАКТЫ ЛИДЕРА 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3754917" y="6032416"/>
            <a:ext cx="9306065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Телефон: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 +7-908-529-75-13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104" y="1340768"/>
            <a:ext cx="5161872" cy="890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>
                <a:solidFill>
                  <a:srgbClr val="1B1B1B"/>
                </a:solidFill>
                <a:latin typeface="Gilroy-Light"/>
              </a:rPr>
              <a:t>Устинов Виктор Евгеньевич </a:t>
            </a: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87721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7C3C14-51FF-BB54-5B1B-44022C3E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80" y="326823"/>
            <a:ext cx="609696" cy="6096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577C5-61B3-AE70-A65E-1303140A1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11927" y="2454592"/>
            <a:ext cx="3909053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627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35</Words>
  <Application>Microsoft Office PowerPoint</Application>
  <DocSecurity>0</DocSecurity>
  <PresentationFormat>Произвольный</PresentationFormat>
  <Paragraphs>14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Raleway SemiBold</vt:lpstr>
      <vt:lpstr>Gilroy-Light</vt:lpstr>
      <vt:lpstr>Gilroy-ExtraBold</vt:lpstr>
      <vt:lpstr>Helvetica Neue</vt:lpstr>
      <vt:lpstr>Times New Roman</vt:lpstr>
      <vt:lpstr>Calibri</vt:lpstr>
      <vt:lpstr>Gilroy</vt:lpstr>
      <vt:lpstr>Gilroy-Black</vt:lpstr>
      <vt:lpstr>Тема Office</vt:lpstr>
      <vt:lpstr>Оказание консалтинговых услуг по разработке конструкторской документации</vt:lpstr>
      <vt:lpstr>Слайд 2</vt:lpstr>
      <vt:lpstr>Слайд 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262</cp:revision>
  <dcterms:created xsi:type="dcterms:W3CDTF">2022-11-28T09:29:04Z</dcterms:created>
  <dcterms:modified xsi:type="dcterms:W3CDTF">2024-06-01T07:11:11Z</dcterms:modified>
  <dc:identifier/>
  <dc:language/>
  <cp:version/>
</cp:coreProperties>
</file>