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7" r:id="rId2"/>
  </p:sldIdLst>
  <p:sldSz cx="12192000" cy="6858000"/>
  <p:notesSz cx="12192000" cy="6858000"/>
  <p:embeddedFontLst>
    <p:embeddedFont>
      <p:font typeface="Raleway SemiBold" charset="-52"/>
      <p:regular r:id="rId4"/>
      <p:bold r:id="rId5"/>
      <p:italic r:id="rId6"/>
      <p:boldItalic r:id="rId7"/>
    </p:embeddedFont>
    <p:embeddedFont>
      <p:font typeface="Gilroy-Light" charset="0"/>
      <p:regular r:id="rId8"/>
    </p:embeddedFont>
    <p:embeddedFont>
      <p:font typeface="Raleway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ilroy" charset="-52"/>
      <p:regular r:id="rId17"/>
      <p:bold r:id="rId18"/>
      <p:italic r:id="rId19"/>
      <p:boldItalic r:id="rId2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93256" autoAdjust="0"/>
  </p:normalViewPr>
  <p:slideViewPr>
    <p:cSldViewPr>
      <p:cViewPr varScale="1">
        <p:scale>
          <a:sx n="81" d="100"/>
          <a:sy n="81" d="100"/>
        </p:scale>
        <p:origin x="-816" y="-77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9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="" xmlns:a16="http://schemas.microsoft.com/office/drawing/2014/main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="" xmlns:a16="http://schemas.microsoft.com/office/drawing/2014/main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="" xmlns:a16="http://schemas.microsoft.com/office/drawing/2014/main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="" xmlns:a16="http://schemas.microsoft.com/office/drawing/2014/main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="" xmlns:a16="http://schemas.microsoft.com/office/drawing/2014/main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="" xmlns:a16="http://schemas.microsoft.com/office/drawing/2014/main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="" xmlns:a16="http://schemas.microsoft.com/office/drawing/2014/main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="" xmlns:a16="http://schemas.microsoft.com/office/drawing/2014/main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="" xmlns:a16="http://schemas.microsoft.com/office/drawing/2014/main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="" xmlns:a16="http://schemas.microsoft.com/office/drawing/2014/main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="" xmlns:a16="http://schemas.microsoft.com/office/drawing/2014/main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="" xmlns:a16="http://schemas.microsoft.com/office/drawing/2014/main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="" xmlns:a16="http://schemas.microsoft.com/office/drawing/2014/main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="" xmlns:a16="http://schemas.microsoft.com/office/drawing/2014/main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ЦЕЛЕВАЯ АУДИТОРИЯ, ПРОБЛЕМА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="" xmlns:a16="http://schemas.microsoft.com/office/drawing/2014/main" id="{98BA911B-0831-86B0-AC93-EDA540CF65BB}"/>
              </a:ext>
            </a:extLst>
          </p:cNvPr>
          <p:cNvSpPr txBox="1"/>
          <p:nvPr/>
        </p:nvSpPr>
        <p:spPr>
          <a:xfrm>
            <a:off x="812153" y="2151229"/>
            <a:ext cx="9234129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РЕКОМЕНДАЦИИ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rgbClr val="C00000"/>
                </a:solidFill>
                <a:latin typeface="Gilroy-Light"/>
                <a:cs typeface="Gilroy-Light"/>
                <a:sym typeface="Raleway"/>
              </a:rPr>
              <a:t>Укажите целевую аудиторию:</a:t>
            </a:r>
          </a:p>
          <a:p>
            <a:pPr marL="285750" lvl="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кто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/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какая организация</a:t>
            </a: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является потенциальным потребителем продуктового решения стартап-проекта – товара/услуги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технологии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сервиса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…,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какие сегменты можно выделить и какой целевой рынок вы выбрали</a:t>
            </a:r>
          </a:p>
          <a:p>
            <a:pPr marL="285750" lvl="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опишите целевую аудиторию,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приведите конкретные характеристики сегмента клиентов, 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</a:b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с которым будете работать: можно использовать шаблоны Аватара клиента, Карты пути клиента</a:t>
            </a:r>
          </a:p>
          <a:p>
            <a:pPr marL="28575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укажите проблемы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«боли» клиентов,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которые решает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закрывает решение; 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</a:b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отметьте, почему существующих вариантов решений недостаточно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ts val="1200"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  <a:p>
            <a:pPr rtl="0">
              <a:lnSpc>
                <a:spcPct val="115000"/>
              </a:lnSpc>
              <a:buClr>
                <a:schemeClr val="dk1"/>
              </a:buClr>
              <a:buSzPts val="1200"/>
            </a:pPr>
            <a:r>
              <a:rPr lang="ru-RU" sz="1600" b="1" dirty="0">
                <a:solidFill>
                  <a:srgbClr val="C00000"/>
                </a:solidFill>
                <a:latin typeface="Gilroy-Light"/>
                <a:cs typeface="Gilroy-Light"/>
              </a:rPr>
              <a:t>Помните,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что у проекта может быть конечный потребитель (рынок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B2C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) и потребитель – организация, готовая использовать решение в своей деятельности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своих сервисах 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</a:b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(рынок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B2B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). Необходимо решить вопрос монетизации и бизнес-модели, определить 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кто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/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какая организация будет платить за продуктовое решение стартап-проекта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="" xmlns:a16="http://schemas.microsoft.com/office/drawing/2014/main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2153" y="1355129"/>
            <a:ext cx="5161872" cy="890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Текст слайда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151;p27">
            <a:extLst>
              <a:ext uri="{FF2B5EF4-FFF2-40B4-BE49-F238E27FC236}">
                <a16:creationId xmlns="" xmlns:a16="http://schemas.microsoft.com/office/drawing/2014/main" id="{C739BB9C-4AFB-E30F-5A2D-22610791DF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858322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49</Words>
  <Application>Microsoft Office PowerPoint</Application>
  <DocSecurity>0</DocSecurity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2" baseType="lpstr">
      <vt:lpstr>Arial</vt:lpstr>
      <vt:lpstr>Raleway SemiBold</vt:lpstr>
      <vt:lpstr>Gilroy-ExtraBold</vt:lpstr>
      <vt:lpstr>Gilroy-Light</vt:lpstr>
      <vt:lpstr>Raleway</vt:lpstr>
      <vt:lpstr>Wingdings</vt:lpstr>
      <vt:lpstr>Helvetica Neue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262</cp:revision>
  <dcterms:created xsi:type="dcterms:W3CDTF">2022-11-28T09:29:04Z</dcterms:created>
  <dcterms:modified xsi:type="dcterms:W3CDTF">2024-05-29T18:02:07Z</dcterms:modified>
  <dc:identifier/>
  <dc:language/>
  <cp:version/>
</cp:coreProperties>
</file>