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РЫНОК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59767"/>
              </p:ext>
            </p:extLst>
          </p:nvPr>
        </p:nvGraphicFramePr>
        <p:xfrm>
          <a:off x="605689" y="1113588"/>
          <a:ext cx="7260676" cy="1981200"/>
        </p:xfrm>
        <a:graphic>
          <a:graphicData uri="http://schemas.openxmlformats.org/drawingml/2006/table">
            <a:tbl>
              <a:tblPr firstRow="1" bandRow="1"/>
              <a:tblGrid>
                <a:gridCol w="3630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0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ЧИСЛОВОЕ ЗНАЧЕНИЕ (НАТУРАЛЬНОЕ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ДЕНЕЖНОЕ)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целевого рынка (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населения Пензенской области)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805 140 000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Доступный объем рынка (</a:t>
                      </a: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30%(от общего населения Пензенской области)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360 000 000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Реально достижимый объем рынка (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10%(от общего населения Пензенской области)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120 000 000 рублей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57335"/>
            <a:ext cx="466811" cy="46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26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4</cp:revision>
  <dcterms:created xsi:type="dcterms:W3CDTF">2024-05-28T14:31:42Z</dcterms:created>
  <dcterms:modified xsi:type="dcterms:W3CDTF">2024-05-28T14:33:44Z</dcterms:modified>
</cp:coreProperties>
</file>