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93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11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11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07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56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65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62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74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5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05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35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78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564210" y="212959"/>
            <a:ext cx="7062509" cy="498548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algn="l" defTabSz="685769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3100" dirty="0">
                <a:solidFill>
                  <a:srgbClr val="8E01FF"/>
                </a:solidFill>
                <a:latin typeface="Raleway SemiBold"/>
              </a:rPr>
              <a:t>БИЗНЕС-МОДЕЛЬ</a:t>
            </a:r>
            <a:endParaRPr dirty="0"/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760770"/>
            <a:ext cx="4572000" cy="82788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" name="Google Shape;146;p27"/>
          <p:cNvSpPr/>
          <p:nvPr/>
        </p:nvSpPr>
        <p:spPr bwMode="auto">
          <a:xfrm>
            <a:off x="-7150" y="222978"/>
            <a:ext cx="515925" cy="515925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23530" y="233912"/>
            <a:ext cx="515925" cy="51592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75F15C5-A800-B5CF-ADE8-049ADA2C7E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818" y="1013029"/>
            <a:ext cx="6579292" cy="383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4764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</Words>
  <Application>Microsoft Office PowerPoint</Application>
  <PresentationFormat>Экран (16:9)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мобильного приложения в индустрии красоты</dc:title>
  <dc:creator>user</dc:creator>
  <cp:lastModifiedBy>user</cp:lastModifiedBy>
  <cp:revision>5</cp:revision>
  <dcterms:created xsi:type="dcterms:W3CDTF">2024-05-28T14:31:42Z</dcterms:created>
  <dcterms:modified xsi:type="dcterms:W3CDTF">2024-05-28T14:36:41Z</dcterms:modified>
</cp:coreProperties>
</file>