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6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ЦЕННОСТНОЕ ПРЕДЛОЖЕНИЕ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586245" y="998873"/>
            <a:ext cx="3871404" cy="25495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lnSpc>
                <a:spcPct val="114999"/>
              </a:lnSpc>
              <a:spcBef>
                <a:spcPts val="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Мы, компания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создатель приложения,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помогаем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 бьюти-мастерам и их клиентам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в ситуации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срочной записи к мастеру 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решать проблему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</a:t>
            </a:r>
            <a:r>
              <a:rPr lang="ru-RU" sz="1100" dirty="0">
                <a:solidFill>
                  <a:srgbClr val="000000"/>
                </a:solidFill>
                <a:highlight>
                  <a:srgbClr val="F8F8F8"/>
                </a:highlight>
                <a:latin typeface="Raleway" panose="020B0703030101060003" pitchFamily="34" charset="-52"/>
                <a:cs typeface="Times New Roman" panose="02020603050405020304" pitchFamily="18" charset="0"/>
              </a:rPr>
              <a:t>вовлечение самозанятого в пользование приложением</a:t>
            </a:r>
            <a:r>
              <a:rPr lang="ru-RU" sz="1100" dirty="0">
                <a:solidFill>
                  <a:schemeClr val="dk2"/>
                </a:solidFill>
                <a:latin typeface="Raleway" panose="020B0703030101060003" pitchFamily="34" charset="-52"/>
                <a:ea typeface="Raleway"/>
                <a:cs typeface="Times New Roman" panose="02020603050405020304" pitchFamily="18" charset="0"/>
              </a:rPr>
              <a:t> </a:t>
            </a:r>
            <a:endParaRPr sz="1100" dirty="0">
              <a:latin typeface="Raleway" panose="020B0703030101060003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14999"/>
              </a:lnSpc>
              <a:spcBef>
                <a:spcPts val="900"/>
              </a:spcBef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с помощью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приложения </a:t>
            </a:r>
            <a:r>
              <a:rPr lang="en-US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“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Индустрия красоты</a:t>
            </a:r>
            <a:r>
              <a:rPr lang="en-US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”</a:t>
            </a:r>
            <a:endParaRPr dirty="0"/>
          </a:p>
          <a:p>
            <a:pPr algn="l">
              <a:lnSpc>
                <a:spcPct val="114999"/>
              </a:lnSpc>
              <a:spcBef>
                <a:spcPts val="900"/>
              </a:spcBef>
              <a:spcAft>
                <a:spcPts val="900"/>
              </a:spcAft>
              <a:defRPr/>
            </a:pPr>
            <a:r>
              <a:rPr lang="ru-RU" sz="1200" dirty="0">
                <a:solidFill>
                  <a:schemeClr val="accent3"/>
                </a:solidFill>
                <a:latin typeface="Raleway SemiBold"/>
                <a:ea typeface="Raleway SemiBold"/>
                <a:cs typeface="Raleway SemiBold"/>
              </a:rPr>
              <a:t>и получать</a:t>
            </a:r>
            <a:r>
              <a:rPr lang="ru-RU" sz="1200" dirty="0">
                <a:solidFill>
                  <a:schemeClr val="dk2"/>
                </a:solidFill>
                <a:latin typeface="Raleway"/>
                <a:ea typeface="Raleway"/>
                <a:cs typeface="Raleway"/>
              </a:rPr>
              <a:t> новую клиентскую базу и довольных клиентов</a:t>
            </a: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12401" y="232332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232332"/>
            <a:ext cx="479175" cy="47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10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Экран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мобильного приложения в индустрии красоты</dc:title>
  <dc:creator>user</dc:creator>
  <cp:lastModifiedBy>user</cp:lastModifiedBy>
  <cp:revision>3</cp:revision>
  <dcterms:created xsi:type="dcterms:W3CDTF">2024-05-28T14:31:42Z</dcterms:created>
  <dcterms:modified xsi:type="dcterms:W3CDTF">2024-05-28T14:33:17Z</dcterms:modified>
</cp:coreProperties>
</file>