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5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1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7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65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2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5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5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8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 dirty="0">
                <a:solidFill>
                  <a:srgbClr val="8E01FF"/>
                </a:solidFill>
                <a:latin typeface="Raleway SemiBold"/>
              </a:rPr>
              <a:t>ЦЕЛЕВАЯ АУДИТОРИЯ, ПРОБЛЕМА</a:t>
            </a: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465132" y="1365281"/>
            <a:ext cx="4448939" cy="26140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Клиентом являются бьюти-мастера и потребители. Это могут быть как девушки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и мужчины. С данным приложением решаются проблемы с выбором мастера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удобного и гибкого графика работы мастера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новых клиентов.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4" name="Google Shape;151;p27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1" y="222979"/>
            <a:ext cx="515925" cy="4885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798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 dirty="0">
                <a:solidFill>
                  <a:srgbClr val="8E01FF"/>
                </a:solidFill>
                <a:latin typeface="Raleway SemiBold"/>
              </a:rPr>
              <a:t>РЕШЕНИЕ</a:t>
            </a: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585078" y="1005576"/>
            <a:ext cx="5553096" cy="39066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продукта лежит мобильное приложение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позволит упростить работу мастеров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поможет клиентам с выбором мастера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 готова основная задумка приложение и то как оно будет выглядеть. В данном приложение будет несколько окон и в нем можно будет найти мастера и записаться к нему. А для мастера будет удобный интерфейс для просмотра своих записей и финансов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в приложение будет карта где будут отображаться мастера.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7150" y="213568"/>
            <a:ext cx="504788" cy="50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35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Экран (16:9)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мобильного приложения в индустрии красоты</dc:title>
  <dc:creator>user</dc:creator>
  <cp:lastModifiedBy>user</cp:lastModifiedBy>
  <cp:revision>2</cp:revision>
  <dcterms:created xsi:type="dcterms:W3CDTF">2024-05-28T14:31:42Z</dcterms:created>
  <dcterms:modified xsi:type="dcterms:W3CDTF">2024-05-28T14:32:44Z</dcterms:modified>
</cp:coreProperties>
</file>