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5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1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7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65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2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5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5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8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112;p25"/>
          <p:cNvSpPr/>
          <p:nvPr/>
        </p:nvSpPr>
        <p:spPr bwMode="auto">
          <a:xfrm>
            <a:off x="8071905" y="-3685"/>
            <a:ext cx="1072095" cy="1102133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Google Shape;109;p25"/>
          <p:cNvSpPr/>
          <p:nvPr/>
        </p:nvSpPr>
        <p:spPr bwMode="auto">
          <a:xfrm>
            <a:off x="5262184" y="1"/>
            <a:ext cx="2823431" cy="1139543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 bwMode="auto">
          <a:xfrm>
            <a:off x="401719" y="573134"/>
            <a:ext cx="4710798" cy="20312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>
              <a:defRPr/>
            </a:pPr>
            <a:r>
              <a:rPr lang="ru-RU" sz="3000" dirty="0">
                <a:solidFill>
                  <a:srgbClr val="8E01FF"/>
                </a:solidFill>
              </a:rPr>
              <a:t>Разработка мобильного приложения в индустрии красоты</a:t>
            </a:r>
            <a:endParaRPr sz="3000" dirty="0">
              <a:solidFill>
                <a:srgbClr val="8E01FF"/>
              </a:solidFill>
            </a:endParaRPr>
          </a:p>
        </p:txBody>
      </p:sp>
      <p:pic>
        <p:nvPicPr>
          <p:cNvPr id="108" name="Google Shape;108;p25"/>
          <p:cNvPicPr/>
          <p:nvPr/>
        </p:nvPicPr>
        <p:blipFill>
          <a:blip r:embed="rId2">
            <a:alphaModFix/>
          </a:blip>
          <a:srcRect l="48519"/>
          <a:stretch/>
        </p:blipFill>
        <p:spPr bwMode="auto">
          <a:xfrm>
            <a:off x="5262229" y="1098448"/>
            <a:ext cx="2823344" cy="404505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 bwMode="auto">
          <a:xfrm>
            <a:off x="8085616" y="1098449"/>
            <a:ext cx="1058342" cy="237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11" name="Google Shape;111;p25"/>
          <p:cNvSpPr/>
          <p:nvPr/>
        </p:nvSpPr>
        <p:spPr bwMode="auto">
          <a:xfrm rot="10800000" flipH="1">
            <a:off x="8085572" y="3469799"/>
            <a:ext cx="1058384" cy="16737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16" name="Google Shape;116;p25"/>
          <p:cNvSpPr txBox="1"/>
          <p:nvPr/>
        </p:nvSpPr>
        <p:spPr bwMode="auto"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1</a:t>
            </a:fld>
            <a:endParaRPr sz="1000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139260" y="225026"/>
            <a:ext cx="782933" cy="744319"/>
          </a:xfrm>
          <a:prstGeom prst="rect">
            <a:avLst/>
          </a:prstGeom>
          <a:noFill/>
        </p:spPr>
      </p:pic>
      <p:sp>
        <p:nvSpPr>
          <p:cNvPr id="3" name="Текст 2"/>
          <p:cNvSpPr txBox="1"/>
          <p:nvPr/>
        </p:nvSpPr>
        <p:spPr bwMode="auto">
          <a:xfrm>
            <a:off x="5249764" y="131579"/>
            <a:ext cx="1831382" cy="931215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Акселератор 2.0 Пензенского государственного университета</a:t>
            </a:r>
            <a:endParaRPr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113732" y="225025"/>
            <a:ext cx="973853" cy="74431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CBF3878-0E6E-966E-1814-3EBD1A6A9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3628" y="2444663"/>
            <a:ext cx="2304346" cy="230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417615" y="1167594"/>
            <a:ext cx="4867281" cy="32603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актуален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 наше время все переходят на интернет платформы 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тратить меньше времени. Наше приложение позволит клиентам быстро и удобно подобрать мастера удаленно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мастеру в свою очередь приложение позволит расширять свою клиентскую базу. Время не стоит на месте и переход в </a:t>
            </a:r>
            <a:r>
              <a:rPr lang="en-US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IT-</a:t>
            </a:r>
            <a:r>
              <a:rPr lang="ru-RU" sz="2100" dirty="0">
                <a:solidFill>
                  <a:srgbClr val="1B1B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сферу очень актуален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 dirty="0">
                <a:solidFill>
                  <a:srgbClr val="8E01FF"/>
                </a:solidFill>
                <a:latin typeface="Raleway SemiBold"/>
              </a:rPr>
              <a:t>АКТУАЛЬНОСТЬ ПРОЕКТА</a:t>
            </a:r>
            <a:endParaRPr dirty="0"/>
          </a:p>
        </p:txBody>
      </p:sp>
      <p:grpSp>
        <p:nvGrpSpPr>
          <p:cNvPr id="29" name="Google Shape;132;p26"/>
          <p:cNvGrpSpPr/>
          <p:nvPr/>
        </p:nvGrpSpPr>
        <p:grpSpPr bwMode="auto">
          <a:xfrm>
            <a:off x="-7150" y="811870"/>
            <a:ext cx="4572000" cy="82788"/>
            <a:chOff x="0" y="692501"/>
            <a:chExt cx="2624940" cy="97200"/>
          </a:xfrm>
        </p:grpSpPr>
        <p:sp>
          <p:nvSpPr>
            <p:cNvPr id="3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3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35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1552" y="256263"/>
            <a:ext cx="515925" cy="51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27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Экран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Разработка мобильного приложения в индустрии красоты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мобильного приложения в индустрии красоты</dc:title>
  <dc:creator>user</dc:creator>
  <cp:lastModifiedBy>user</cp:lastModifiedBy>
  <cp:revision>1</cp:revision>
  <dcterms:created xsi:type="dcterms:W3CDTF">2024-05-28T14:31:42Z</dcterms:created>
  <dcterms:modified xsi:type="dcterms:W3CDTF">2024-05-28T14:32:21Z</dcterms:modified>
</cp:coreProperties>
</file>