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9ED090-5FC4-ACA6-50F2-1CD3CD434A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975FDB4-D813-17AD-B594-1C19212709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4355CF-FFF2-40C8-05BF-28C40AC55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A6248-A037-234B-92A2-812DF6F0BF47}" type="datetimeFigureOut">
              <a:rPr lang="fr-FR" smtClean="0"/>
              <a:t>25/06/2023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EF94B4-1FDA-C6C7-ABD9-CDE38D6D6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182B10-464B-86EA-8A26-2425E51FE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0B01-71AE-874B-9AE2-9868ACEE21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2338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45778C-8E2F-CB66-A38C-21152578D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E0885B0-96EA-19DF-85A0-F1E6E80660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057F3B-4499-D3B4-CF82-D8D3D55BF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A6248-A037-234B-92A2-812DF6F0BF47}" type="datetimeFigureOut">
              <a:rPr lang="fr-FR" smtClean="0"/>
              <a:t>25/06/2023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B55569-4689-9A2C-AC46-8A92456DB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7136A6-9442-D45D-7992-D1577A100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0B01-71AE-874B-9AE2-9868ACEE21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2750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9081E5A-AD7F-2743-E8EE-7C2B44DC26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9AADA61-1CF2-434C-840C-A0E3DEB7A3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CF6E1A-EC79-2AA1-AA37-C4763C7D0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A6248-A037-234B-92A2-812DF6F0BF47}" type="datetimeFigureOut">
              <a:rPr lang="fr-FR" smtClean="0"/>
              <a:t>25/06/2023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65DBEF-9DC0-36F9-A7C4-91D5C2375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AD4B51-AED5-D17E-B05B-1ABF9EEAA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0B01-71AE-874B-9AE2-9868ACEE21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8410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FA67CB-EB37-9B9C-09F8-9F921976D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5C68FF-F795-D562-022A-29808EE10C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77707D-3C7C-BAC0-5572-CD85A0285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A6248-A037-234B-92A2-812DF6F0BF47}" type="datetimeFigureOut">
              <a:rPr lang="fr-FR" smtClean="0"/>
              <a:t>25/06/2023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075EFA-9DB8-326B-3D95-24D97A0A3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BDF4E03-F477-F52B-D2CF-ABDC5BEBA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0B01-71AE-874B-9AE2-9868ACEE21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1939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76F651-A1D9-1605-40FB-BF926FCF4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1BD599C-F878-C94E-38BA-7EFCD20619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FFEDE8-255F-068B-7025-CD6C9C3ED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A6248-A037-234B-92A2-812DF6F0BF47}" type="datetimeFigureOut">
              <a:rPr lang="fr-FR" smtClean="0"/>
              <a:t>25/06/2023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00F3CE-7C02-C80F-04EB-B0B16D064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B86C59-2B63-49DE-5684-744294A38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0B01-71AE-874B-9AE2-9868ACEE21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5314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148AFD-F268-C3B0-20F2-69903C74B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B4796C-0859-8930-45B4-92DF2FE608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82CD1A0-E5A2-EE29-C639-A0FE3E7DD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DF2D3C1-F3B6-5904-9EC8-6F175B27E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A6248-A037-234B-92A2-812DF6F0BF47}" type="datetimeFigureOut">
              <a:rPr lang="fr-FR" smtClean="0"/>
              <a:t>25/06/2023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7E3D23-9947-50F4-B2B9-4A0D471E1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FE775DE-B449-C3A9-2B78-E87FA79CD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0B01-71AE-874B-9AE2-9868ACEE21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7357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28B17F-DCE3-1CC7-FB60-206F6A25F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30AD9E7-B4A8-00D3-6786-72C82F4D5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8095B96-D7CF-A93E-C3BF-25AAB2F400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1B380F2-56A3-972A-5847-22D5301468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751EB76-4C97-7600-18D4-403A6F0EDD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EFDE814-5502-8081-859D-9259F8AD6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A6248-A037-234B-92A2-812DF6F0BF47}" type="datetimeFigureOut">
              <a:rPr lang="fr-FR" smtClean="0"/>
              <a:t>25/06/2023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34D9DBC-2091-D675-79B5-A5E5EBEF8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9F302F5-2DE5-2B91-1BB6-D5086925A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0B01-71AE-874B-9AE2-9868ACEE21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9062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07724A-75D8-BF20-A0DC-DD52F8439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32EC8AC-B797-707F-9902-DDF78893C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A6248-A037-234B-92A2-812DF6F0BF47}" type="datetimeFigureOut">
              <a:rPr lang="fr-FR" smtClean="0"/>
              <a:t>25/06/2023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BCED84-CF79-672E-12B2-C36250BFF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A77F035-9A32-E57F-0E2B-957D13FB2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0B01-71AE-874B-9AE2-9868ACEE21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1961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C4B7C1B-4419-6221-AC3B-E27296F2C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A6248-A037-234B-92A2-812DF6F0BF47}" type="datetimeFigureOut">
              <a:rPr lang="fr-FR" smtClean="0"/>
              <a:t>25/06/2023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EE65583-7C5F-A4B7-697B-8E355D625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E906B9A-20B3-E271-2FDC-B1E3A60E6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0B01-71AE-874B-9AE2-9868ACEE21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6430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AFA8D0-258C-2547-65A8-1E49EDD00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C76DE64-AD29-970E-84F5-2250D0BF0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2C6B123-4083-0F76-F1F2-7E06676878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B0D28DE-4C01-C50D-1343-CB1D7965C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A6248-A037-234B-92A2-812DF6F0BF47}" type="datetimeFigureOut">
              <a:rPr lang="fr-FR" smtClean="0"/>
              <a:t>25/06/2023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B4FB6D8-7EE3-CE32-D92E-391DBADE3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2F1C70D-C3CB-CFCC-7310-C3CD8D181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0B01-71AE-874B-9AE2-9868ACEE21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0199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CE1782-168C-B8A4-F05F-5C719433C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4478D18-9EF2-67C6-C448-6ED92D81E4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91AA283-9197-A8CF-8297-7AA35BBAED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899C3A-FB6C-F44F-343B-CFDFA3431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A6248-A037-234B-92A2-812DF6F0BF47}" type="datetimeFigureOut">
              <a:rPr lang="fr-FR" smtClean="0"/>
              <a:t>25/06/2023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C3D564E-390E-E57B-F365-86E694C00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B7420D5-B07C-B2E7-0922-4D307D120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0B01-71AE-874B-9AE2-9868ACEE21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656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53A9006-3C17-01D8-FDF8-6B6F58D22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2208D59-3DAB-086E-4585-467C96E52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CF9D0C-2518-E829-6CAF-D0AB8E0E86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A6248-A037-234B-92A2-812DF6F0BF47}" type="datetimeFigureOut">
              <a:rPr lang="fr-FR" smtClean="0"/>
              <a:t>25/06/2023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3C2CEC-DEAA-F991-A112-151014B09E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8FEB09-11F8-4CAD-0734-7CBB06FB43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60B01-71AE-874B-9AE2-9868ACEE21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2456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EC861C-9B36-EFBF-3013-CF7181AD5D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Развитие Туризма в Африке 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5D25C7E-6BAA-49D6-3E0C-32C45E36F5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ЮАР как современная туристская </a:t>
            </a:r>
            <a:r>
              <a:rPr lang="ru-RU" dirty="0" err="1"/>
              <a:t>дестинация</a:t>
            </a:r>
            <a:r>
              <a:rPr lang="ru-RU" dirty="0"/>
              <a:t>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9721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82D2C8-576B-F336-9FE1-2FC8C369E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651B22-2D0D-8527-D1AD-CBB8373E7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86734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Grand écran</PresentationFormat>
  <Slides>2</Slides>
  <Notes>0</Notes>
  <HiddenSlides>0</HiddenSlide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Развитие Туризма в Африке 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Туризма в Африке </dc:title>
  <dc:creator>Jeancy Assassa</dc:creator>
  <cp:lastModifiedBy>Jeancy Assassa</cp:lastModifiedBy>
  <cp:revision>1</cp:revision>
  <dcterms:created xsi:type="dcterms:W3CDTF">2023-06-25T17:55:08Z</dcterms:created>
  <dcterms:modified xsi:type="dcterms:W3CDTF">2023-06-25T17:57:56Z</dcterms:modified>
</cp:coreProperties>
</file>