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93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53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29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03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87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92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76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95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548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73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834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81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56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Текст 2"/>
          <p:cNvSpPr txBox="1"/>
          <p:nvPr/>
        </p:nvSpPr>
        <p:spPr bwMode="auto">
          <a:xfrm>
            <a:off x="564210" y="212959"/>
            <a:ext cx="7062509" cy="498548"/>
          </a:xfrm>
          <a:prstGeom prst="rect">
            <a:avLst/>
          </a:prstGeom>
          <a:ln w="12700">
            <a:miter lim="400000"/>
          </a:ln>
        </p:spPr>
        <p:txBody>
          <a:bodyPr wrap="square" lIns="34289" tIns="34289" rIns="34289" bIns="34289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algn="l" defTabSz="685769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3100" dirty="0">
                <a:solidFill>
                  <a:srgbClr val="8E01FF"/>
                </a:solidFill>
                <a:latin typeface="Raleway SemiBold"/>
              </a:rPr>
              <a:t>БИЗНЕС - МОДЕЛЬ</a:t>
            </a:r>
            <a:endParaRPr dirty="0"/>
          </a:p>
        </p:txBody>
      </p:sp>
      <p:grpSp>
        <p:nvGrpSpPr>
          <p:cNvPr id="19" name="Google Shape;132;p26"/>
          <p:cNvGrpSpPr/>
          <p:nvPr/>
        </p:nvGrpSpPr>
        <p:grpSpPr bwMode="auto">
          <a:xfrm>
            <a:off x="0" y="760770"/>
            <a:ext cx="4572000" cy="82788"/>
            <a:chOff x="0" y="692501"/>
            <a:chExt cx="2624940" cy="97200"/>
          </a:xfrm>
        </p:grpSpPr>
        <p:sp>
          <p:nvSpPr>
            <p:cNvPr id="2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25" name="Google Shape;107;p25"/>
          <p:cNvSpPr txBox="1">
            <a:spLocks noGrp="1"/>
          </p:cNvSpPr>
          <p:nvPr>
            <p:ph type="body" idx="1"/>
          </p:nvPr>
        </p:nvSpPr>
        <p:spPr bwMode="auto">
          <a:xfrm>
            <a:off x="89502" y="860356"/>
            <a:ext cx="8478942" cy="4924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just">
              <a:spcBef>
                <a:spcPts val="38"/>
              </a:spcBef>
              <a:spcAft>
                <a:spcPts val="38"/>
              </a:spcAft>
              <a:buClr>
                <a:schemeClr val="accent1">
                  <a:lumMod val="75000"/>
                </a:schemeClr>
              </a:buCl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dirty="0"/>
          </a:p>
        </p:txBody>
      </p:sp>
      <p:sp>
        <p:nvSpPr>
          <p:cNvPr id="2" name="Google Shape;146;p27"/>
          <p:cNvSpPr/>
          <p:nvPr/>
        </p:nvSpPr>
        <p:spPr bwMode="auto">
          <a:xfrm>
            <a:off x="-7150" y="222978"/>
            <a:ext cx="515925" cy="515925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51431" tIns="51431" rIns="51431" bIns="51431" anchor="ctr" anchorCtr="0">
            <a:noAutofit/>
          </a:bodyPr>
          <a:lstStyle/>
          <a:p>
            <a:pPr>
              <a:defRPr/>
            </a:pPr>
            <a:endParaRPr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23530" y="233912"/>
            <a:ext cx="515925" cy="5159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867" y="843558"/>
            <a:ext cx="6869851" cy="4072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03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Экран (16:9)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2024-05-29T11:42:26Z</dcterms:created>
  <dcterms:modified xsi:type="dcterms:W3CDTF">2024-05-29T11:49:16Z</dcterms:modified>
</cp:coreProperties>
</file>