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3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5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4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130;p26"/>
          <p:cNvSpPr txBox="1"/>
          <p:nvPr/>
        </p:nvSpPr>
        <p:spPr bwMode="auto">
          <a:xfrm>
            <a:off x="-441040" y="781275"/>
            <a:ext cx="9073008" cy="2031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spAutoFit/>
          </a:bodyPr>
          <a:lstStyle/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Разработка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высокоинформативного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«</a:t>
            </a:r>
            <a:r>
              <a:rPr lang="ru-RU" sz="1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СтартСлим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 настоящее время патология избыточного веса и ожирения объявлена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глобальной эпидемией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endParaRPr lang="ru-RU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Первичная заболеваемость ожирением по Пензенской области на 2023 год составляет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10,7%.</a:t>
            </a:r>
          </a:p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endParaRPr lang="ru-RU" sz="1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результатам диспансеризации в Пензенской области за последние 6 месяцев 2023 года избыточная масса тела была выявлена у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39%</a:t>
            </a:r>
            <a:r>
              <a:rPr lang="ru-RU" sz="15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населения, а ожирение у </a:t>
            </a:r>
            <a:r>
              <a:rPr lang="ru-RU" sz="1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25,5%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 </a:t>
            </a:r>
          </a:p>
          <a:p>
            <a:pPr marL="457200" algn="just">
              <a:spcBef>
                <a:spcPts val="38"/>
              </a:spcBef>
              <a:spcAft>
                <a:spcPts val="38"/>
              </a:spcAft>
              <a:defRPr/>
            </a:pPr>
            <a:endParaRPr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8730462" y="247832"/>
            <a:ext cx="198996" cy="42298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Текст слайда</a:t>
            </a:r>
            <a:endParaRPr dirty="0"/>
          </a:p>
        </p:txBody>
      </p:sp>
      <p:sp>
        <p:nvSpPr>
          <p:cNvPr id="28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АКТУАЛЬНОСТЬ ПРОЕКТА</a:t>
            </a:r>
            <a:endParaRPr dirty="0"/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7150" y="811870"/>
            <a:ext cx="4572000" cy="82788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1552" y="256263"/>
            <a:ext cx="515925" cy="5159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679763"/>
            <a:ext cx="1836204" cy="20752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2599317"/>
            <a:ext cx="1890210" cy="22142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2628" y="2637260"/>
            <a:ext cx="1778719" cy="216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3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7274" y="49768"/>
            <a:ext cx="566682" cy="1790701"/>
          </a:xfrm>
        </p:spPr>
        <p:txBody>
          <a:bodyPr/>
          <a:lstStyle/>
          <a:p>
            <a:endParaRPr lang="ru-RU" sz="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-12013" y="897564"/>
            <a:ext cx="8609287" cy="3996444"/>
          </a:xfrm>
        </p:spPr>
        <p:txBody>
          <a:bodyPr/>
          <a:lstStyle/>
          <a:p>
            <a:pPr algn="just"/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5686"/>
            <a:ext cx="8523535" cy="923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2" y="1437624"/>
            <a:ext cx="4189409" cy="25778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6347" y="1437625"/>
            <a:ext cx="4076421" cy="25302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09983" y="3381840"/>
            <a:ext cx="3932786" cy="1080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98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2024-05-29T11:42:26Z</dcterms:created>
  <dcterms:modified xsi:type="dcterms:W3CDTF">2024-05-29T11:42:57Z</dcterms:modified>
</cp:coreProperties>
</file>