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5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3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3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8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2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6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5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4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3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3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1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6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112;p25"/>
          <p:cNvSpPr/>
          <p:nvPr/>
        </p:nvSpPr>
        <p:spPr bwMode="auto">
          <a:xfrm>
            <a:off x="8071905" y="-3685"/>
            <a:ext cx="1072095" cy="1102133"/>
          </a:xfrm>
          <a:prstGeom prst="rect">
            <a:avLst/>
          </a:prstGeom>
          <a:solidFill>
            <a:srgbClr val="FBB3C1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Google Shape;109;p25"/>
          <p:cNvSpPr/>
          <p:nvPr/>
        </p:nvSpPr>
        <p:spPr bwMode="auto">
          <a:xfrm>
            <a:off x="5262184" y="1"/>
            <a:ext cx="2823431" cy="1139543"/>
          </a:xfrm>
          <a:prstGeom prst="rect">
            <a:avLst/>
          </a:prstGeom>
          <a:solidFill>
            <a:srgbClr val="8E01FF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 bwMode="auto">
          <a:xfrm>
            <a:off x="17075" y="-92038"/>
            <a:ext cx="5188694" cy="18004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algn="ctr">
              <a:defRPr/>
            </a:pPr>
            <a:r>
              <a:rPr lang="ru-RU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высокоинформативного приложения «</a:t>
            </a:r>
            <a:r>
              <a:rPr lang="ru-RU" sz="2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СтартСлим</a:t>
            </a:r>
            <a:r>
              <a:rPr lang="ru-RU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направленного на борьбу с избыточным весом</a:t>
            </a:r>
            <a:r>
              <a:rPr lang="ru-RU" sz="2100" dirty="0">
                <a:solidFill>
                  <a:srgbClr val="C00000"/>
                </a:solidFill>
                <a:cs typeface="Times New Roman" panose="02020603050405020304" pitchFamily="18" charset="0"/>
              </a:rPr>
              <a:t>.</a:t>
            </a:r>
            <a:endParaRPr sz="2100" dirty="0">
              <a:solidFill>
                <a:srgbClr val="C00000"/>
              </a:solidFill>
            </a:endParaRPr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6165454" y="1318722"/>
            <a:ext cx="3991235" cy="6750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2100" dirty="0">
                <a:solidFill>
                  <a:srgbClr val="1B1B1B"/>
                </a:solidFill>
                <a:latin typeface="Gilroy-Light"/>
              </a:rPr>
              <a:t>Текст слайда</a:t>
            </a:r>
            <a:endParaRPr dirty="0"/>
          </a:p>
        </p:txBody>
      </p:sp>
      <p:pic>
        <p:nvPicPr>
          <p:cNvPr id="108" name="Google Shape;108;p25"/>
          <p:cNvPicPr/>
          <p:nvPr/>
        </p:nvPicPr>
        <p:blipFill>
          <a:blip r:embed="rId2">
            <a:alphaModFix/>
          </a:blip>
          <a:srcRect l="48519"/>
          <a:stretch/>
        </p:blipFill>
        <p:spPr bwMode="auto">
          <a:xfrm>
            <a:off x="5262229" y="1098448"/>
            <a:ext cx="2823344" cy="404505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 bwMode="auto">
          <a:xfrm>
            <a:off x="8085616" y="1098449"/>
            <a:ext cx="1058342" cy="237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11" name="Google Shape;111;p25"/>
          <p:cNvSpPr/>
          <p:nvPr/>
        </p:nvSpPr>
        <p:spPr bwMode="auto">
          <a:xfrm rot="10800000" flipH="1">
            <a:off x="8085572" y="3469799"/>
            <a:ext cx="1058384" cy="16737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16" name="Google Shape;116;p25"/>
          <p:cNvSpPr txBox="1"/>
          <p:nvPr/>
        </p:nvSpPr>
        <p:spPr bwMode="auto"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1</a:t>
            </a:fld>
            <a:endParaRPr sz="1000">
              <a:solidFill>
                <a:schemeClr val="lt1"/>
              </a:solidFill>
            </a:endParaRPr>
          </a:p>
        </p:txBody>
      </p:sp>
      <p:pic>
        <p:nvPicPr>
          <p:cNvPr id="2" name="Picture 2" descr="C:\Users\1\Google Диск\JOB\UNI DATA\LOGO\LogPGU_simbioz2013 new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139260" y="225026"/>
            <a:ext cx="782933" cy="744319"/>
          </a:xfrm>
          <a:prstGeom prst="rect">
            <a:avLst/>
          </a:prstGeom>
          <a:noFill/>
        </p:spPr>
      </p:pic>
      <p:sp>
        <p:nvSpPr>
          <p:cNvPr id="3" name="Текст 2"/>
          <p:cNvSpPr txBox="1"/>
          <p:nvPr/>
        </p:nvSpPr>
        <p:spPr bwMode="auto">
          <a:xfrm>
            <a:off x="5249764" y="131579"/>
            <a:ext cx="1831382" cy="931215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>
              <a:defRPr/>
            </a:pPr>
            <a:r>
              <a:rPr lang="ru-RU" sz="1400" b="1">
                <a:solidFill>
                  <a:schemeClr val="bg1"/>
                </a:solidFill>
              </a:rPr>
              <a:t>Акселератор 2.0 Пензенского государственного университета</a:t>
            </a:r>
            <a:endParaRPr sz="1400" b="1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113732" y="225025"/>
            <a:ext cx="973853" cy="7443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2294" y="1536026"/>
            <a:ext cx="2378256" cy="227129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58821" y="4037635"/>
            <a:ext cx="4880347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Сергеева Анастасия Валерьевна </a:t>
            </a:r>
            <a:endParaRPr lang="en-US" sz="1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2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Экран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Разработка высокоинформативного приложения «СтартСлим», направленного на борьбу с избыточным весом.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2024-05-29T11:42:26Z</dcterms:created>
  <dcterms:modified xsi:type="dcterms:W3CDTF">2024-05-29T11:47:32Z</dcterms:modified>
</cp:coreProperties>
</file>