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7" r:id="rId3"/>
  </p:sldMasterIdLst>
  <p:notesMasterIdLst>
    <p:notesMasterId r:id="rId18"/>
  </p:notesMasterIdLst>
  <p:sldIdLst>
    <p:sldId id="257" r:id="rId4"/>
    <p:sldId id="303" r:id="rId5"/>
    <p:sldId id="313" r:id="rId6"/>
    <p:sldId id="304" r:id="rId7"/>
    <p:sldId id="260" r:id="rId8"/>
    <p:sldId id="311" r:id="rId9"/>
    <p:sldId id="310" r:id="rId10"/>
    <p:sldId id="314" r:id="rId11"/>
    <p:sldId id="265" r:id="rId12"/>
    <p:sldId id="305" r:id="rId13"/>
    <p:sldId id="312" r:id="rId14"/>
    <p:sldId id="307" r:id="rId15"/>
    <p:sldId id="315" r:id="rId16"/>
    <p:sldId id="30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301C"/>
    <a:srgbClr val="FFFFFF"/>
    <a:srgbClr val="8E643A"/>
    <a:srgbClr val="BB8A5A"/>
    <a:srgbClr val="B88450"/>
    <a:srgbClr val="2F2113"/>
    <a:srgbClr val="CCA782"/>
    <a:srgbClr val="A42473"/>
    <a:srgbClr val="D5B697"/>
    <a:srgbClr val="0A1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 snapToGrid="0">
      <p:cViewPr varScale="1">
        <p:scale>
          <a:sx n="62" d="100"/>
          <a:sy n="62" d="100"/>
        </p:scale>
        <p:origin x="9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B8E57-271A-42D8-A744-209E82AA997B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AFBCD-5D36-4524-BD02-EC9D85D21E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97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AFBCD-5D36-4524-BD02-EC9D85D21E1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7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AFBCD-5D36-4524-BD02-EC9D85D21E1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677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AFBCD-5D36-4524-BD02-EC9D85D21E1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876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AFBCD-5D36-4524-BD02-EC9D85D21E1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73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50C94-3107-BD70-2258-BE5F687DE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8D7602-AE17-C6E3-C298-C338BA022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C77646-615C-323C-F8FC-305EFB81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259A-25AF-44F4-BADB-DA92B301E6B5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FDCA28-D0F9-53AE-E6DD-2798D8DA7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DCDDB9-7403-C053-C70B-AA35BA47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7A0C-AD1C-4066-9F90-FC01DB704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92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2C9F5B-72A6-5FCB-A575-BE609564F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A061DD-4F21-574D-5F9A-9B4C3D0B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D64D5A-FB50-0777-3B6B-2D866C0C5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259A-25AF-44F4-BADB-DA92B301E6B5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2569CC-7720-6F0F-F0D1-3F0389B1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E15BDD-35AD-D747-B6C5-F4221F532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7A0C-AD1C-4066-9F90-FC01DB704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663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340C80-B770-E58B-B0DD-D873DDABF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8AE62A-8543-4D9F-ABD4-0BDE4052D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28B5BB-3321-3086-3B5C-2B08DCF5C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259A-25AF-44F4-BADB-DA92B301E6B5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9C4AED-18B1-B9D9-5355-27D528F3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22783A-EC7A-8802-8A0F-2C582873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7A0C-AD1C-4066-9F90-FC01DB704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645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3462F-746F-4824-901D-F3DBB1941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100" y="-1"/>
            <a:ext cx="12220100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B73F34-F7B2-497A-AFF3-F39B523805A6}"/>
              </a:ext>
            </a:extLst>
          </p:cNvPr>
          <p:cNvSpPr/>
          <p:nvPr userDrawn="1"/>
        </p:nvSpPr>
        <p:spPr>
          <a:xfrm>
            <a:off x="2085975" y="1479754"/>
            <a:ext cx="8020050" cy="3898492"/>
          </a:xfrm>
          <a:prstGeom prst="rect">
            <a:avLst/>
          </a:prstGeom>
          <a:solidFill>
            <a:schemeClr val="bg1"/>
          </a:solidFill>
          <a:ln w="57150">
            <a:solidFill>
              <a:srgbClr val="BB8A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9">
            <a:extLst>
              <a:ext uri="{FF2B5EF4-FFF2-40B4-BE49-F238E27FC236}">
                <a16:creationId xmlns:a16="http://schemas.microsoft.com/office/drawing/2014/main" id="{9AE1E74B-28DA-4575-9FCD-5EA3699C416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04200" y="2655799"/>
            <a:ext cx="5983600" cy="1546399"/>
          </a:xfrm>
          <a:prstGeom prst="rect">
            <a:avLst/>
          </a:prstGeom>
        </p:spPr>
        <p:txBody>
          <a:bodyPr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buSzPct val="100000"/>
              <a:defRPr sz="4400">
                <a:solidFill>
                  <a:srgbClr val="0A171D"/>
                </a:solidFill>
              </a:defRPr>
            </a:lvl1pPr>
            <a:lvl2pPr lvl="1" algn="ctr">
              <a:spcBef>
                <a:spcPts val="0"/>
              </a:spcBef>
              <a:buSzPct val="100000"/>
              <a:defRPr sz="6400"/>
            </a:lvl2pPr>
            <a:lvl3pPr lvl="2" algn="ctr">
              <a:spcBef>
                <a:spcPts val="0"/>
              </a:spcBef>
              <a:buSzPct val="100000"/>
              <a:defRPr sz="6400"/>
            </a:lvl3pPr>
            <a:lvl4pPr lvl="3" algn="ctr">
              <a:spcBef>
                <a:spcPts val="0"/>
              </a:spcBef>
              <a:buSzPct val="100000"/>
              <a:defRPr sz="6400"/>
            </a:lvl4pPr>
            <a:lvl5pPr lvl="4" algn="ctr">
              <a:spcBef>
                <a:spcPts val="0"/>
              </a:spcBef>
              <a:buSzPct val="100000"/>
              <a:defRPr sz="6400"/>
            </a:lvl5pPr>
            <a:lvl6pPr lvl="5" algn="ctr">
              <a:spcBef>
                <a:spcPts val="0"/>
              </a:spcBef>
              <a:buSzPct val="100000"/>
              <a:defRPr sz="6400"/>
            </a:lvl6pPr>
            <a:lvl7pPr lvl="6" algn="ctr">
              <a:spcBef>
                <a:spcPts val="0"/>
              </a:spcBef>
              <a:buSzPct val="100000"/>
              <a:defRPr sz="6400"/>
            </a:lvl7pPr>
            <a:lvl8pPr lvl="7" algn="ctr">
              <a:spcBef>
                <a:spcPts val="0"/>
              </a:spcBef>
              <a:buSzPct val="100000"/>
              <a:defRPr sz="6400"/>
            </a:lvl8pPr>
            <a:lvl9pPr lvl="8" algn="ctr">
              <a:spcBef>
                <a:spcPts val="0"/>
              </a:spcBef>
              <a:buSzPct val="100000"/>
              <a:defRPr sz="6400"/>
            </a:lvl9pPr>
          </a:lstStyle>
          <a:p>
            <a:endParaRPr dirty="0"/>
          </a:p>
        </p:txBody>
      </p:sp>
      <p:cxnSp>
        <p:nvCxnSpPr>
          <p:cNvPr id="6" name="Shape 31">
            <a:extLst>
              <a:ext uri="{FF2B5EF4-FFF2-40B4-BE49-F238E27FC236}">
                <a16:creationId xmlns:a16="http://schemas.microsoft.com/office/drawing/2014/main" id="{6B7F179E-B19A-4745-A6F7-D28F0E8793A6}"/>
              </a:ext>
            </a:extLst>
          </p:cNvPr>
          <p:cNvCxnSpPr/>
          <p:nvPr userDrawn="1"/>
        </p:nvCxnSpPr>
        <p:spPr>
          <a:xfrm>
            <a:off x="2933400" y="1501661"/>
            <a:ext cx="0" cy="802799"/>
          </a:xfrm>
          <a:prstGeom prst="straightConnector1">
            <a:avLst/>
          </a:prstGeom>
          <a:noFill/>
          <a:ln w="9525" cap="flat" cmpd="sng">
            <a:solidFill>
              <a:srgbClr val="BB8A5A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" name="Shape 32">
            <a:extLst>
              <a:ext uri="{FF2B5EF4-FFF2-40B4-BE49-F238E27FC236}">
                <a16:creationId xmlns:a16="http://schemas.microsoft.com/office/drawing/2014/main" id="{18F7BD8C-43F9-4E4E-99E1-4ABADB055754}"/>
              </a:ext>
            </a:extLst>
          </p:cNvPr>
          <p:cNvCxnSpPr>
            <a:cxnSpLocks/>
          </p:cNvCxnSpPr>
          <p:nvPr userDrawn="1"/>
        </p:nvCxnSpPr>
        <p:spPr>
          <a:xfrm>
            <a:off x="2085975" y="2308050"/>
            <a:ext cx="8020050" cy="0"/>
          </a:xfrm>
          <a:prstGeom prst="straightConnector1">
            <a:avLst/>
          </a:prstGeom>
          <a:noFill/>
          <a:ln w="9525" cap="flat" cmpd="sng">
            <a:solidFill>
              <a:srgbClr val="BB8A5A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3910503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725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153151" y="1078028"/>
            <a:ext cx="5487864" cy="847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153151" y="2061623"/>
            <a:ext cx="5487864" cy="3686000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defRPr sz="18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5734050" cy="4953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495300"/>
            <a:ext cx="1733550" cy="6362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-1057" y="0"/>
            <a:ext cx="12193057" cy="6877347"/>
          </a:xfrm>
          <a:prstGeom prst="rect">
            <a:avLst/>
          </a:prstGeom>
        </p:spPr>
      </p:pic>
      <p:sp>
        <p:nvSpPr>
          <p:cNvPr id="7" name="Shape 9">
            <a:extLst>
              <a:ext uri="{FF2B5EF4-FFF2-40B4-BE49-F238E27FC236}">
                <a16:creationId xmlns:a16="http://schemas.microsoft.com/office/drawing/2014/main" id="{9AE1E74B-28DA-4575-9FCD-5EA3699C416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503382" y="3051267"/>
            <a:ext cx="5185236" cy="907867"/>
          </a:xfrm>
          <a:prstGeom prst="rect">
            <a:avLst/>
          </a:prstGeom>
        </p:spPr>
        <p:txBody>
          <a:bodyPr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buSzPct val="100000"/>
              <a:defRPr sz="440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buSzPct val="100000"/>
              <a:defRPr sz="6400"/>
            </a:lvl2pPr>
            <a:lvl3pPr lvl="2" algn="ctr">
              <a:spcBef>
                <a:spcPts val="0"/>
              </a:spcBef>
              <a:buSzPct val="100000"/>
              <a:defRPr sz="6400"/>
            </a:lvl3pPr>
            <a:lvl4pPr lvl="3" algn="ctr">
              <a:spcBef>
                <a:spcPts val="0"/>
              </a:spcBef>
              <a:buSzPct val="100000"/>
              <a:defRPr sz="6400"/>
            </a:lvl4pPr>
            <a:lvl5pPr lvl="4" algn="ctr">
              <a:spcBef>
                <a:spcPts val="0"/>
              </a:spcBef>
              <a:buSzPct val="100000"/>
              <a:defRPr sz="6400"/>
            </a:lvl5pPr>
            <a:lvl6pPr lvl="5" algn="ctr">
              <a:spcBef>
                <a:spcPts val="0"/>
              </a:spcBef>
              <a:buSzPct val="100000"/>
              <a:defRPr sz="6400"/>
            </a:lvl6pPr>
            <a:lvl7pPr lvl="6" algn="ctr">
              <a:spcBef>
                <a:spcPts val="0"/>
              </a:spcBef>
              <a:buSzPct val="100000"/>
              <a:defRPr sz="6400"/>
            </a:lvl7pPr>
            <a:lvl8pPr lvl="7" algn="ctr">
              <a:spcBef>
                <a:spcPts val="0"/>
              </a:spcBef>
              <a:buSzPct val="100000"/>
              <a:defRPr sz="6400"/>
            </a:lvl8pPr>
            <a:lvl9pPr lvl="8" algn="ctr">
              <a:spcBef>
                <a:spcPts val="0"/>
              </a:spcBef>
              <a:buSzPct val="100000"/>
              <a:defRPr sz="6400"/>
            </a:lvl9pPr>
          </a:lstStyle>
          <a:p>
            <a:endParaRPr lang="en-US" dirty="0"/>
          </a:p>
        </p:txBody>
      </p:sp>
      <p:sp>
        <p:nvSpPr>
          <p:cNvPr id="17" name="Freeform 16"/>
          <p:cNvSpPr/>
          <p:nvPr userDrawn="1"/>
        </p:nvSpPr>
        <p:spPr>
          <a:xfrm>
            <a:off x="0" y="0"/>
            <a:ext cx="848408" cy="838200"/>
          </a:xfrm>
          <a:custGeom>
            <a:avLst/>
            <a:gdLst>
              <a:gd name="connsiteX0" fmla="*/ 0 w 694152"/>
              <a:gd name="connsiteY0" fmla="*/ 0 h 685800"/>
              <a:gd name="connsiteX1" fmla="*/ 694152 w 694152"/>
              <a:gd name="connsiteY1" fmla="*/ 0 h 685800"/>
              <a:gd name="connsiteX2" fmla="*/ 694152 w 694152"/>
              <a:gd name="connsiteY2" fmla="*/ 111921 h 685800"/>
              <a:gd name="connsiteX3" fmla="*/ 111921 w 694152"/>
              <a:gd name="connsiteY3" fmla="*/ 111921 h 685800"/>
              <a:gd name="connsiteX4" fmla="*/ 111921 w 694152"/>
              <a:gd name="connsiteY4" fmla="*/ 685800 h 685800"/>
              <a:gd name="connsiteX5" fmla="*/ 0 w 694152"/>
              <a:gd name="connsiteY5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152" h="685800">
                <a:moveTo>
                  <a:pt x="0" y="0"/>
                </a:moveTo>
                <a:lnTo>
                  <a:pt x="694152" y="0"/>
                </a:lnTo>
                <a:lnTo>
                  <a:pt x="694152" y="111921"/>
                </a:lnTo>
                <a:lnTo>
                  <a:pt x="111921" y="111921"/>
                </a:lnTo>
                <a:lnTo>
                  <a:pt x="111921" y="685800"/>
                </a:lnTo>
                <a:lnTo>
                  <a:pt x="0" y="68580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 17"/>
          <p:cNvSpPr/>
          <p:nvPr userDrawn="1"/>
        </p:nvSpPr>
        <p:spPr>
          <a:xfrm rot="10800000">
            <a:off x="11343592" y="6019800"/>
            <a:ext cx="848408" cy="838200"/>
          </a:xfrm>
          <a:custGeom>
            <a:avLst/>
            <a:gdLst>
              <a:gd name="connsiteX0" fmla="*/ 0 w 694152"/>
              <a:gd name="connsiteY0" fmla="*/ 0 h 685800"/>
              <a:gd name="connsiteX1" fmla="*/ 694152 w 694152"/>
              <a:gd name="connsiteY1" fmla="*/ 0 h 685800"/>
              <a:gd name="connsiteX2" fmla="*/ 694152 w 694152"/>
              <a:gd name="connsiteY2" fmla="*/ 111921 h 685800"/>
              <a:gd name="connsiteX3" fmla="*/ 111921 w 694152"/>
              <a:gd name="connsiteY3" fmla="*/ 111921 h 685800"/>
              <a:gd name="connsiteX4" fmla="*/ 111921 w 694152"/>
              <a:gd name="connsiteY4" fmla="*/ 685800 h 685800"/>
              <a:gd name="connsiteX5" fmla="*/ 0 w 694152"/>
              <a:gd name="connsiteY5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152" h="685800">
                <a:moveTo>
                  <a:pt x="0" y="0"/>
                </a:moveTo>
                <a:lnTo>
                  <a:pt x="694152" y="0"/>
                </a:lnTo>
                <a:lnTo>
                  <a:pt x="694152" y="111921"/>
                </a:lnTo>
                <a:lnTo>
                  <a:pt x="111921" y="111921"/>
                </a:lnTo>
                <a:lnTo>
                  <a:pt x="111921" y="685800"/>
                </a:lnTo>
                <a:lnTo>
                  <a:pt x="0" y="68580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53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827017"/>
            <a:ext cx="6286500" cy="233528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hape 21"/>
          <p:cNvSpPr txBox="1">
            <a:spLocks noGrp="1"/>
          </p:cNvSpPr>
          <p:nvPr userDrawn="1">
            <p:ph type="ctrTitle"/>
          </p:nvPr>
        </p:nvSpPr>
        <p:spPr>
          <a:xfrm>
            <a:off x="573750" y="1704244"/>
            <a:ext cx="3932497" cy="1458057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 userDrawn="1">
            <p:ph type="subTitle" idx="1"/>
          </p:nvPr>
        </p:nvSpPr>
        <p:spPr>
          <a:xfrm>
            <a:off x="573750" y="3324370"/>
            <a:ext cx="3932497" cy="53159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chemeClr val="tx1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9pPr>
          </a:lstStyle>
          <a:p>
            <a:endParaRPr dirty="0"/>
          </a:p>
        </p:txBody>
      </p:sp>
      <p:sp>
        <p:nvSpPr>
          <p:cNvPr id="5" name="Rectangle 4"/>
          <p:cNvSpPr/>
          <p:nvPr userDrawn="1"/>
        </p:nvSpPr>
        <p:spPr>
          <a:xfrm>
            <a:off x="6286500" y="0"/>
            <a:ext cx="5905500" cy="417981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97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647950" y="-2647950"/>
            <a:ext cx="6896100" cy="12192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2343150" y="0"/>
            <a:ext cx="7505700" cy="6896099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  <a:effectLst>
            <a:outerShdw blurRad="635000" sx="105000" sy="105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2967600" y="2882399"/>
            <a:ext cx="6256800" cy="1093199"/>
          </a:xfrm>
          <a:prstGeom prst="rect">
            <a:avLst/>
          </a:prstGeom>
        </p:spPr>
        <p:txBody>
          <a:bodyPr lIns="91425" tIns="91425" rIns="91425" bIns="91425" anchor="ctr" anchorCtr="0">
            <a:norm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buNone/>
              <a:defRPr sz="2000" b="0" i="1"/>
            </a:lvl1pPr>
            <a:lvl2pPr lvl="1" algn="ctr" rtl="0">
              <a:spcBef>
                <a:spcPts val="0"/>
              </a:spcBef>
              <a:defRPr b="1" i="1"/>
            </a:lvl2pPr>
            <a:lvl3pPr lvl="2" algn="ctr" rtl="0">
              <a:spcBef>
                <a:spcPts val="0"/>
              </a:spcBef>
              <a:defRPr b="1" i="1"/>
            </a:lvl3pPr>
            <a:lvl4pPr lvl="3" algn="ctr" rtl="0">
              <a:spcBef>
                <a:spcPts val="0"/>
              </a:spcBef>
              <a:defRPr b="1" i="1"/>
            </a:lvl4pPr>
            <a:lvl5pPr lvl="4" algn="ctr" rtl="0">
              <a:spcBef>
                <a:spcPts val="0"/>
              </a:spcBef>
              <a:defRPr b="1" i="1"/>
            </a:lvl5pPr>
            <a:lvl6pPr lvl="5" algn="ctr" rtl="0">
              <a:spcBef>
                <a:spcPts val="0"/>
              </a:spcBef>
              <a:defRPr b="1" i="1"/>
            </a:lvl6pPr>
            <a:lvl7pPr lvl="6" algn="ctr" rtl="0">
              <a:spcBef>
                <a:spcPts val="0"/>
              </a:spcBef>
              <a:defRPr b="1" i="1"/>
            </a:lvl7pPr>
            <a:lvl8pPr lvl="7" algn="ctr" rtl="0">
              <a:spcBef>
                <a:spcPts val="0"/>
              </a:spcBef>
              <a:defRPr b="1" i="1"/>
            </a:lvl8pPr>
            <a:lvl9pPr lvl="8" algn="ctr">
              <a:spcBef>
                <a:spcPts val="0"/>
              </a:spcBef>
              <a:defRPr b="1" i="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4969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+ 1 colum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153151" y="1078028"/>
            <a:ext cx="5487864" cy="847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153151" y="2061623"/>
            <a:ext cx="5487864" cy="3686000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defRPr sz="18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5734050" cy="4953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495300"/>
            <a:ext cx="1733550" cy="6362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40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1 colum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20792" y="1438644"/>
            <a:ext cx="4975107" cy="847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20792" y="2460339"/>
            <a:ext cx="4975107" cy="3521361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defRPr sz="18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" name="Rectangle 3"/>
          <p:cNvSpPr/>
          <p:nvPr userDrawn="1"/>
        </p:nvSpPr>
        <p:spPr>
          <a:xfrm>
            <a:off x="10458450" y="0"/>
            <a:ext cx="173355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6457950" y="6362700"/>
            <a:ext cx="5734050" cy="4953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0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7ADE3-72CA-8183-8923-8F6C1AF1F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CC49F5-9655-2D97-2A85-B470D379E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70AEB1-4164-C8F8-0C58-0A93778AC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259A-25AF-44F4-BADB-DA92B301E6B5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DB1E6E-F5DD-ADB1-E36F-2A8B706D1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EFA4FD-B470-7B9A-5535-F90CF7E5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7A0C-AD1C-4066-9F90-FC01DB704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734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+ 2 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5356495" y="2554170"/>
            <a:ext cx="2996198" cy="3124678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buSzPct val="100000"/>
              <a:defRPr sz="180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 dirty="0"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8667600" y="2554170"/>
            <a:ext cx="2996198" cy="3124678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buSzPct val="100000"/>
              <a:defRPr sz="180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 dirty="0"/>
          </a:p>
        </p:txBody>
      </p: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5356495" y="1492281"/>
            <a:ext cx="6307303" cy="625687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defRPr sz="360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" name="Frame 1"/>
          <p:cNvSpPr/>
          <p:nvPr userDrawn="1"/>
        </p:nvSpPr>
        <p:spPr>
          <a:xfrm>
            <a:off x="4914900" y="666750"/>
            <a:ext cx="7277100" cy="5524500"/>
          </a:xfrm>
          <a:prstGeom prst="frame">
            <a:avLst>
              <a:gd name="adj1" fmla="val 2921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62865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21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3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2"/>
          <a:stretch/>
        </p:blipFill>
        <p:spPr>
          <a:xfrm>
            <a:off x="5314950" y="0"/>
            <a:ext cx="6877050" cy="687705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1352550"/>
            <a:ext cx="12192000" cy="4191000"/>
          </a:xfrm>
          <a:prstGeom prst="rect">
            <a:avLst/>
          </a:prstGeom>
          <a:effectLst>
            <a:outerShdw blurRad="254000" dist="38100" dir="16200000" rotWithShape="0">
              <a:prstClr val="black">
                <a:alpha val="43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2865213" y="2031064"/>
            <a:ext cx="2206989" cy="2871121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buSzPct val="100000"/>
              <a:defRPr sz="2133"/>
            </a:lvl2pPr>
            <a:lvl3pPr lvl="2" rtl="0">
              <a:spcBef>
                <a:spcPts val="0"/>
              </a:spcBef>
              <a:buSzPct val="100000"/>
              <a:defRPr sz="2133"/>
            </a:lvl3pPr>
            <a:lvl4pPr lvl="3" rtl="0">
              <a:spcBef>
                <a:spcPts val="0"/>
              </a:spcBef>
              <a:buSzPct val="100000"/>
              <a:defRPr sz="2133"/>
            </a:lvl4pPr>
            <a:lvl5pPr lvl="4" rtl="0">
              <a:spcBef>
                <a:spcPts val="0"/>
              </a:spcBef>
              <a:buSzPct val="100000"/>
              <a:defRPr sz="2133"/>
            </a:lvl5pPr>
            <a:lvl6pPr lvl="5" rtl="0">
              <a:spcBef>
                <a:spcPts val="0"/>
              </a:spcBef>
              <a:buSzPct val="100000"/>
              <a:defRPr sz="2133"/>
            </a:lvl6pPr>
            <a:lvl7pPr lvl="6" rtl="0">
              <a:spcBef>
                <a:spcPts val="0"/>
              </a:spcBef>
              <a:buSzPct val="100000"/>
              <a:defRPr sz="2133"/>
            </a:lvl7pPr>
            <a:lvl8pPr lvl="7" rtl="0">
              <a:spcBef>
                <a:spcPts val="0"/>
              </a:spcBef>
              <a:buSzPct val="100000"/>
              <a:defRPr sz="2133"/>
            </a:lvl8pPr>
            <a:lvl9pPr lvl="8" rtl="0">
              <a:spcBef>
                <a:spcPts val="0"/>
              </a:spcBef>
              <a:buSzPct val="100000"/>
              <a:defRPr sz="2133"/>
            </a:lvl9pPr>
          </a:lstStyle>
          <a:p>
            <a:endParaRPr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3"/>
          </p:nvPr>
        </p:nvSpPr>
        <p:spPr>
          <a:xfrm>
            <a:off x="5296539" y="2031064"/>
            <a:ext cx="2206989" cy="2871121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buSzPct val="100000"/>
              <a:defRPr sz="2133"/>
            </a:lvl2pPr>
            <a:lvl3pPr lvl="2" rtl="0">
              <a:spcBef>
                <a:spcPts val="0"/>
              </a:spcBef>
              <a:buSzPct val="100000"/>
              <a:defRPr sz="2133"/>
            </a:lvl3pPr>
            <a:lvl4pPr lvl="3" rtl="0">
              <a:spcBef>
                <a:spcPts val="0"/>
              </a:spcBef>
              <a:buSzPct val="100000"/>
              <a:defRPr sz="2133"/>
            </a:lvl4pPr>
            <a:lvl5pPr lvl="4" rtl="0">
              <a:spcBef>
                <a:spcPts val="0"/>
              </a:spcBef>
              <a:buSzPct val="100000"/>
              <a:defRPr sz="2133"/>
            </a:lvl5pPr>
            <a:lvl6pPr lvl="5" rtl="0">
              <a:spcBef>
                <a:spcPts val="0"/>
              </a:spcBef>
              <a:buSzPct val="100000"/>
              <a:defRPr sz="2133"/>
            </a:lvl6pPr>
            <a:lvl7pPr lvl="6" rtl="0">
              <a:spcBef>
                <a:spcPts val="0"/>
              </a:spcBef>
              <a:buSzPct val="100000"/>
              <a:defRPr sz="2133"/>
            </a:lvl7pPr>
            <a:lvl8pPr lvl="7" rtl="0">
              <a:spcBef>
                <a:spcPts val="0"/>
              </a:spcBef>
              <a:buSzPct val="100000"/>
              <a:defRPr sz="2133"/>
            </a:lvl8pPr>
            <a:lvl9pPr lvl="8" rtl="0">
              <a:spcBef>
                <a:spcPts val="0"/>
              </a:spcBef>
              <a:buSzPct val="100000"/>
              <a:defRPr sz="2133"/>
            </a:lvl9pPr>
          </a:lstStyle>
          <a:p>
            <a:endParaRPr dirty="0"/>
          </a:p>
        </p:txBody>
      </p: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7910332" y="2762703"/>
            <a:ext cx="4065363" cy="685347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452937" y="2022680"/>
            <a:ext cx="2206989" cy="2871121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buSzPct val="100000"/>
              <a:defRPr sz="2133"/>
            </a:lvl2pPr>
            <a:lvl3pPr lvl="2" rtl="0">
              <a:spcBef>
                <a:spcPts val="0"/>
              </a:spcBef>
              <a:buSzPct val="100000"/>
              <a:defRPr sz="2133"/>
            </a:lvl3pPr>
            <a:lvl4pPr lvl="3" rtl="0">
              <a:spcBef>
                <a:spcPts val="0"/>
              </a:spcBef>
              <a:buSzPct val="100000"/>
              <a:defRPr sz="2133"/>
            </a:lvl4pPr>
            <a:lvl5pPr lvl="4" rtl="0">
              <a:spcBef>
                <a:spcPts val="0"/>
              </a:spcBef>
              <a:buSzPct val="100000"/>
              <a:defRPr sz="2133"/>
            </a:lvl5pPr>
            <a:lvl6pPr lvl="5" rtl="0">
              <a:spcBef>
                <a:spcPts val="0"/>
              </a:spcBef>
              <a:buSzPct val="100000"/>
              <a:defRPr sz="2133"/>
            </a:lvl6pPr>
            <a:lvl7pPr lvl="6" rtl="0">
              <a:spcBef>
                <a:spcPts val="0"/>
              </a:spcBef>
              <a:buSzPct val="100000"/>
              <a:defRPr sz="2133"/>
            </a:lvl7pPr>
            <a:lvl8pPr lvl="7" rtl="0">
              <a:spcBef>
                <a:spcPts val="0"/>
              </a:spcBef>
              <a:buSzPct val="100000"/>
              <a:defRPr sz="2133"/>
            </a:lvl8pPr>
            <a:lvl9pPr lvl="8" rtl="0">
              <a:spcBef>
                <a:spcPts val="0"/>
              </a:spcBef>
              <a:buSzPct val="100000"/>
              <a:defRPr sz="2133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9094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2416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2370959" y="432108"/>
            <a:ext cx="7450082" cy="732011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defRPr sz="3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616392"/>
            <a:ext cx="12192000" cy="2416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02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1928004" y="6265360"/>
            <a:ext cx="8335991" cy="47834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480"/>
              </a:spcBef>
              <a:buSzPct val="100000"/>
              <a:buNone/>
              <a:defRPr sz="2400" b="1"/>
            </a:lvl1pPr>
          </a:lstStyle>
          <a:p>
            <a:endParaRPr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905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2001500" y="0"/>
            <a:ext cx="1905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47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all">
    <p:bg>
      <p:bgPr>
        <a:solidFill>
          <a:schemeClr val="accen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 userDrawn="1"/>
        </p:nvSpPr>
        <p:spPr>
          <a:xfrm>
            <a:off x="0" y="0"/>
            <a:ext cx="12192000" cy="6858000"/>
          </a:xfrm>
          <a:prstGeom prst="triangle">
            <a:avLst>
              <a:gd name="adj" fmla="val 10000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 userDrawn="1"/>
        </p:nvSpPr>
        <p:spPr>
          <a:xfrm>
            <a:off x="0" y="0"/>
            <a:ext cx="848408" cy="838200"/>
          </a:xfrm>
          <a:custGeom>
            <a:avLst/>
            <a:gdLst>
              <a:gd name="connsiteX0" fmla="*/ 0 w 694152"/>
              <a:gd name="connsiteY0" fmla="*/ 0 h 685800"/>
              <a:gd name="connsiteX1" fmla="*/ 694152 w 694152"/>
              <a:gd name="connsiteY1" fmla="*/ 0 h 685800"/>
              <a:gd name="connsiteX2" fmla="*/ 694152 w 694152"/>
              <a:gd name="connsiteY2" fmla="*/ 111921 h 685800"/>
              <a:gd name="connsiteX3" fmla="*/ 111921 w 694152"/>
              <a:gd name="connsiteY3" fmla="*/ 111921 h 685800"/>
              <a:gd name="connsiteX4" fmla="*/ 111921 w 694152"/>
              <a:gd name="connsiteY4" fmla="*/ 685800 h 685800"/>
              <a:gd name="connsiteX5" fmla="*/ 0 w 694152"/>
              <a:gd name="connsiteY5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152" h="685800">
                <a:moveTo>
                  <a:pt x="0" y="0"/>
                </a:moveTo>
                <a:lnTo>
                  <a:pt x="694152" y="0"/>
                </a:lnTo>
                <a:lnTo>
                  <a:pt x="694152" y="111921"/>
                </a:lnTo>
                <a:lnTo>
                  <a:pt x="111921" y="111921"/>
                </a:lnTo>
                <a:lnTo>
                  <a:pt x="111921" y="685800"/>
                </a:lnTo>
                <a:lnTo>
                  <a:pt x="0" y="68580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reeform 3"/>
          <p:cNvSpPr/>
          <p:nvPr userDrawn="1"/>
        </p:nvSpPr>
        <p:spPr>
          <a:xfrm rot="10800000">
            <a:off x="11343592" y="6019800"/>
            <a:ext cx="848408" cy="838200"/>
          </a:xfrm>
          <a:custGeom>
            <a:avLst/>
            <a:gdLst>
              <a:gd name="connsiteX0" fmla="*/ 0 w 694152"/>
              <a:gd name="connsiteY0" fmla="*/ 0 h 685800"/>
              <a:gd name="connsiteX1" fmla="*/ 694152 w 694152"/>
              <a:gd name="connsiteY1" fmla="*/ 0 h 685800"/>
              <a:gd name="connsiteX2" fmla="*/ 694152 w 694152"/>
              <a:gd name="connsiteY2" fmla="*/ 111921 h 685800"/>
              <a:gd name="connsiteX3" fmla="*/ 111921 w 694152"/>
              <a:gd name="connsiteY3" fmla="*/ 111921 h 685800"/>
              <a:gd name="connsiteX4" fmla="*/ 111921 w 694152"/>
              <a:gd name="connsiteY4" fmla="*/ 685800 h 685800"/>
              <a:gd name="connsiteX5" fmla="*/ 0 w 694152"/>
              <a:gd name="connsiteY5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152" h="685800">
                <a:moveTo>
                  <a:pt x="0" y="0"/>
                </a:moveTo>
                <a:lnTo>
                  <a:pt x="694152" y="0"/>
                </a:lnTo>
                <a:lnTo>
                  <a:pt x="694152" y="111921"/>
                </a:lnTo>
                <a:lnTo>
                  <a:pt x="111921" y="111921"/>
                </a:lnTo>
                <a:lnTo>
                  <a:pt x="111921" y="685800"/>
                </a:lnTo>
                <a:lnTo>
                  <a:pt x="0" y="68580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75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small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 userDrawn="1"/>
        </p:nvSpPr>
        <p:spPr>
          <a:xfrm flipH="1">
            <a:off x="0" y="0"/>
            <a:ext cx="12192000" cy="6858000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 userDrawn="1"/>
        </p:nvSpPr>
        <p:spPr>
          <a:xfrm flipH="1">
            <a:off x="11343592" y="0"/>
            <a:ext cx="848408" cy="838200"/>
          </a:xfrm>
          <a:custGeom>
            <a:avLst/>
            <a:gdLst>
              <a:gd name="connsiteX0" fmla="*/ 0 w 694152"/>
              <a:gd name="connsiteY0" fmla="*/ 0 h 685800"/>
              <a:gd name="connsiteX1" fmla="*/ 694152 w 694152"/>
              <a:gd name="connsiteY1" fmla="*/ 0 h 685800"/>
              <a:gd name="connsiteX2" fmla="*/ 694152 w 694152"/>
              <a:gd name="connsiteY2" fmla="*/ 111921 h 685800"/>
              <a:gd name="connsiteX3" fmla="*/ 111921 w 694152"/>
              <a:gd name="connsiteY3" fmla="*/ 111921 h 685800"/>
              <a:gd name="connsiteX4" fmla="*/ 111921 w 694152"/>
              <a:gd name="connsiteY4" fmla="*/ 685800 h 685800"/>
              <a:gd name="connsiteX5" fmla="*/ 0 w 694152"/>
              <a:gd name="connsiteY5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152" h="685800">
                <a:moveTo>
                  <a:pt x="0" y="0"/>
                </a:moveTo>
                <a:lnTo>
                  <a:pt x="694152" y="0"/>
                </a:lnTo>
                <a:lnTo>
                  <a:pt x="694152" y="111921"/>
                </a:lnTo>
                <a:lnTo>
                  <a:pt x="111921" y="111921"/>
                </a:lnTo>
                <a:lnTo>
                  <a:pt x="111921" y="685800"/>
                </a:lnTo>
                <a:lnTo>
                  <a:pt x="0" y="68580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reeform 3"/>
          <p:cNvSpPr/>
          <p:nvPr userDrawn="1"/>
        </p:nvSpPr>
        <p:spPr>
          <a:xfrm rot="10800000" flipH="1">
            <a:off x="0" y="6019800"/>
            <a:ext cx="848408" cy="838200"/>
          </a:xfrm>
          <a:custGeom>
            <a:avLst/>
            <a:gdLst>
              <a:gd name="connsiteX0" fmla="*/ 0 w 694152"/>
              <a:gd name="connsiteY0" fmla="*/ 0 h 685800"/>
              <a:gd name="connsiteX1" fmla="*/ 694152 w 694152"/>
              <a:gd name="connsiteY1" fmla="*/ 0 h 685800"/>
              <a:gd name="connsiteX2" fmla="*/ 694152 w 694152"/>
              <a:gd name="connsiteY2" fmla="*/ 111921 h 685800"/>
              <a:gd name="connsiteX3" fmla="*/ 111921 w 694152"/>
              <a:gd name="connsiteY3" fmla="*/ 111921 h 685800"/>
              <a:gd name="connsiteX4" fmla="*/ 111921 w 694152"/>
              <a:gd name="connsiteY4" fmla="*/ 685800 h 685800"/>
              <a:gd name="connsiteX5" fmla="*/ 0 w 694152"/>
              <a:gd name="connsiteY5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152" h="685800">
                <a:moveTo>
                  <a:pt x="0" y="0"/>
                </a:moveTo>
                <a:lnTo>
                  <a:pt x="694152" y="0"/>
                </a:lnTo>
                <a:lnTo>
                  <a:pt x="694152" y="111921"/>
                </a:lnTo>
                <a:lnTo>
                  <a:pt x="111921" y="111921"/>
                </a:lnTo>
                <a:lnTo>
                  <a:pt x="111921" y="685800"/>
                </a:lnTo>
                <a:lnTo>
                  <a:pt x="0" y="68580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27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ig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9050" y="1790700"/>
            <a:ext cx="12192000" cy="3371850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4765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6648450"/>
            <a:ext cx="12192000" cy="2095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74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979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3462F-746F-4824-901D-F3DBB1941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100" y="-1"/>
            <a:ext cx="12220100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B73F34-F7B2-497A-AFF3-F39B523805A6}"/>
              </a:ext>
            </a:extLst>
          </p:cNvPr>
          <p:cNvSpPr/>
          <p:nvPr userDrawn="1"/>
        </p:nvSpPr>
        <p:spPr>
          <a:xfrm>
            <a:off x="2085975" y="1479754"/>
            <a:ext cx="8020050" cy="3898492"/>
          </a:xfrm>
          <a:prstGeom prst="rect">
            <a:avLst/>
          </a:prstGeom>
          <a:solidFill>
            <a:schemeClr val="bg1"/>
          </a:solidFill>
          <a:ln w="57150">
            <a:solidFill>
              <a:srgbClr val="BB8A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9">
            <a:extLst>
              <a:ext uri="{FF2B5EF4-FFF2-40B4-BE49-F238E27FC236}">
                <a16:creationId xmlns:a16="http://schemas.microsoft.com/office/drawing/2014/main" id="{9AE1E74B-28DA-4575-9FCD-5EA3699C416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04200" y="2655799"/>
            <a:ext cx="5983600" cy="1546399"/>
          </a:xfrm>
          <a:prstGeom prst="rect">
            <a:avLst/>
          </a:prstGeom>
        </p:spPr>
        <p:txBody>
          <a:bodyPr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buSzPct val="100000"/>
              <a:defRPr sz="4400">
                <a:solidFill>
                  <a:srgbClr val="0A171D"/>
                </a:solidFill>
              </a:defRPr>
            </a:lvl1pPr>
            <a:lvl2pPr lvl="1" algn="ctr">
              <a:spcBef>
                <a:spcPts val="0"/>
              </a:spcBef>
              <a:buSzPct val="100000"/>
              <a:defRPr sz="6400"/>
            </a:lvl2pPr>
            <a:lvl3pPr lvl="2" algn="ctr">
              <a:spcBef>
                <a:spcPts val="0"/>
              </a:spcBef>
              <a:buSzPct val="100000"/>
              <a:defRPr sz="6400"/>
            </a:lvl3pPr>
            <a:lvl4pPr lvl="3" algn="ctr">
              <a:spcBef>
                <a:spcPts val="0"/>
              </a:spcBef>
              <a:buSzPct val="100000"/>
              <a:defRPr sz="6400"/>
            </a:lvl4pPr>
            <a:lvl5pPr lvl="4" algn="ctr">
              <a:spcBef>
                <a:spcPts val="0"/>
              </a:spcBef>
              <a:buSzPct val="100000"/>
              <a:defRPr sz="6400"/>
            </a:lvl5pPr>
            <a:lvl6pPr lvl="5" algn="ctr">
              <a:spcBef>
                <a:spcPts val="0"/>
              </a:spcBef>
              <a:buSzPct val="100000"/>
              <a:defRPr sz="6400"/>
            </a:lvl6pPr>
            <a:lvl7pPr lvl="6" algn="ctr">
              <a:spcBef>
                <a:spcPts val="0"/>
              </a:spcBef>
              <a:buSzPct val="100000"/>
              <a:defRPr sz="6400"/>
            </a:lvl7pPr>
            <a:lvl8pPr lvl="7" algn="ctr">
              <a:spcBef>
                <a:spcPts val="0"/>
              </a:spcBef>
              <a:buSzPct val="100000"/>
              <a:defRPr sz="6400"/>
            </a:lvl8pPr>
            <a:lvl9pPr lvl="8" algn="ctr">
              <a:spcBef>
                <a:spcPts val="0"/>
              </a:spcBef>
              <a:buSzPct val="100000"/>
              <a:defRPr sz="6400"/>
            </a:lvl9pPr>
          </a:lstStyle>
          <a:p>
            <a:endParaRPr dirty="0"/>
          </a:p>
        </p:txBody>
      </p:sp>
      <p:cxnSp>
        <p:nvCxnSpPr>
          <p:cNvPr id="6" name="Shape 31">
            <a:extLst>
              <a:ext uri="{FF2B5EF4-FFF2-40B4-BE49-F238E27FC236}">
                <a16:creationId xmlns:a16="http://schemas.microsoft.com/office/drawing/2014/main" id="{6B7F179E-B19A-4745-A6F7-D28F0E8793A6}"/>
              </a:ext>
            </a:extLst>
          </p:cNvPr>
          <p:cNvCxnSpPr/>
          <p:nvPr userDrawn="1"/>
        </p:nvCxnSpPr>
        <p:spPr>
          <a:xfrm>
            <a:off x="2933400" y="1501661"/>
            <a:ext cx="0" cy="802799"/>
          </a:xfrm>
          <a:prstGeom prst="straightConnector1">
            <a:avLst/>
          </a:prstGeom>
          <a:noFill/>
          <a:ln w="9525" cap="flat" cmpd="sng">
            <a:solidFill>
              <a:srgbClr val="BB8A5A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" name="Shape 32">
            <a:extLst>
              <a:ext uri="{FF2B5EF4-FFF2-40B4-BE49-F238E27FC236}">
                <a16:creationId xmlns:a16="http://schemas.microsoft.com/office/drawing/2014/main" id="{18F7BD8C-43F9-4E4E-99E1-4ABADB055754}"/>
              </a:ext>
            </a:extLst>
          </p:cNvPr>
          <p:cNvCxnSpPr>
            <a:cxnSpLocks/>
          </p:cNvCxnSpPr>
          <p:nvPr userDrawn="1"/>
        </p:nvCxnSpPr>
        <p:spPr>
          <a:xfrm>
            <a:off x="2085975" y="2308050"/>
            <a:ext cx="8020050" cy="0"/>
          </a:xfrm>
          <a:prstGeom prst="straightConnector1">
            <a:avLst/>
          </a:prstGeom>
          <a:noFill/>
          <a:ln w="9525" cap="flat" cmpd="sng">
            <a:solidFill>
              <a:srgbClr val="BB8A5A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756369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586982-96A0-48C2-939C-71FC60E52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0100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81603A-849C-4A48-BF79-AAACA9670B98}"/>
              </a:ext>
            </a:extLst>
          </p:cNvPr>
          <p:cNvSpPr/>
          <p:nvPr userDrawn="1"/>
        </p:nvSpPr>
        <p:spPr>
          <a:xfrm>
            <a:off x="2955892" y="1378052"/>
            <a:ext cx="6280217" cy="4101896"/>
          </a:xfrm>
          <a:prstGeom prst="rect">
            <a:avLst/>
          </a:prstGeom>
          <a:solidFill>
            <a:schemeClr val="bg1"/>
          </a:solidFill>
          <a:ln w="57150">
            <a:solidFill>
              <a:srgbClr val="BB8A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3530534" y="2212734"/>
            <a:ext cx="5130799" cy="1546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3544650" y="3809523"/>
            <a:ext cx="5130799" cy="668855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800">
                <a:solidFill>
                  <a:srgbClr val="B6885B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971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A457E5-094F-1344-8016-287B3E2B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57A5B7-40AB-5D37-E709-A18F44D5A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41EBE-3898-F28D-03A4-79A051B71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259A-25AF-44F4-BADB-DA92B301E6B5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0E71F-8130-FF4B-06D2-0631CA8EF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717D9D-426D-8803-C4FD-20DAD2F2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7A0C-AD1C-4066-9F90-FC01DB704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54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62B11A-F47E-4C67-B8FE-EAA64D81F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01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81ADD9-8EE2-408A-A8F5-7561659CB2E9}"/>
              </a:ext>
            </a:extLst>
          </p:cNvPr>
          <p:cNvSpPr/>
          <p:nvPr userDrawn="1"/>
        </p:nvSpPr>
        <p:spPr>
          <a:xfrm>
            <a:off x="1295400" y="600075"/>
            <a:ext cx="9601200" cy="5657850"/>
          </a:xfrm>
          <a:prstGeom prst="rect">
            <a:avLst/>
          </a:prstGeom>
          <a:solidFill>
            <a:schemeClr val="bg1"/>
          </a:solidFill>
          <a:ln w="57150">
            <a:solidFill>
              <a:srgbClr val="BB8A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2967567" y="2882401"/>
            <a:ext cx="6256800" cy="10931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defRPr b="1" i="1"/>
            </a:lvl1pPr>
            <a:lvl2pPr lvl="1" algn="ctr" rtl="0">
              <a:spcBef>
                <a:spcPts val="0"/>
              </a:spcBef>
              <a:defRPr b="1" i="1"/>
            </a:lvl2pPr>
            <a:lvl3pPr lvl="2" algn="ctr" rtl="0">
              <a:spcBef>
                <a:spcPts val="0"/>
              </a:spcBef>
              <a:defRPr b="1" i="1"/>
            </a:lvl3pPr>
            <a:lvl4pPr lvl="3" algn="ctr" rtl="0">
              <a:spcBef>
                <a:spcPts val="0"/>
              </a:spcBef>
              <a:defRPr b="1" i="1"/>
            </a:lvl4pPr>
            <a:lvl5pPr lvl="4" algn="ctr" rtl="0">
              <a:spcBef>
                <a:spcPts val="0"/>
              </a:spcBef>
              <a:defRPr b="1" i="1"/>
            </a:lvl5pPr>
            <a:lvl6pPr lvl="5" algn="ctr" rtl="0">
              <a:spcBef>
                <a:spcPts val="0"/>
              </a:spcBef>
              <a:defRPr b="1" i="1"/>
            </a:lvl6pPr>
            <a:lvl7pPr lvl="6" algn="ctr" rtl="0">
              <a:spcBef>
                <a:spcPts val="0"/>
              </a:spcBef>
              <a:defRPr b="1" i="1"/>
            </a:lvl7pPr>
            <a:lvl8pPr lvl="7" algn="ctr" rtl="0">
              <a:spcBef>
                <a:spcPts val="0"/>
              </a:spcBef>
              <a:defRPr b="1" i="1"/>
            </a:lvl8pPr>
            <a:lvl9pPr lvl="8" algn="ctr">
              <a:spcBef>
                <a:spcPts val="0"/>
              </a:spcBef>
              <a:defRPr b="1" i="1"/>
            </a:lvl9pPr>
          </a:lstStyle>
          <a:p>
            <a:endParaRPr dirty="0"/>
          </a:p>
        </p:txBody>
      </p:sp>
      <p:cxnSp>
        <p:nvCxnSpPr>
          <p:cNvPr id="8" name="Shape 23">
            <a:extLst>
              <a:ext uri="{FF2B5EF4-FFF2-40B4-BE49-F238E27FC236}">
                <a16:creationId xmlns:a16="http://schemas.microsoft.com/office/drawing/2014/main" id="{BD186101-6474-4263-94C0-3C321882F099}"/>
              </a:ext>
            </a:extLst>
          </p:cNvPr>
          <p:cNvCxnSpPr>
            <a:cxnSpLocks/>
          </p:cNvCxnSpPr>
          <p:nvPr userDrawn="1"/>
        </p:nvCxnSpPr>
        <p:spPr>
          <a:xfrm>
            <a:off x="1295400" y="1376633"/>
            <a:ext cx="9601200" cy="0"/>
          </a:xfrm>
          <a:prstGeom prst="straightConnector1">
            <a:avLst/>
          </a:prstGeom>
          <a:noFill/>
          <a:ln w="9525" cap="flat" cmpd="sng">
            <a:solidFill>
              <a:srgbClr val="BB8A5A"/>
            </a:solidFill>
            <a:prstDash val="solid"/>
            <a:round/>
            <a:headEnd type="none" w="lg" len="lg"/>
            <a:tailEnd type="none" w="lg" len="lg"/>
          </a:ln>
        </p:spPr>
      </p:cxnSp>
      <p:grpSp>
        <p:nvGrpSpPr>
          <p:cNvPr id="9" name="Shape 25">
            <a:extLst>
              <a:ext uri="{FF2B5EF4-FFF2-40B4-BE49-F238E27FC236}">
                <a16:creationId xmlns:a16="http://schemas.microsoft.com/office/drawing/2014/main" id="{08B8026E-C6A7-4607-B17B-7DA5926F362D}"/>
              </a:ext>
            </a:extLst>
          </p:cNvPr>
          <p:cNvGrpSpPr/>
          <p:nvPr userDrawn="1"/>
        </p:nvGrpSpPr>
        <p:grpSpPr>
          <a:xfrm>
            <a:off x="5416551" y="591302"/>
            <a:ext cx="1358899" cy="782041"/>
            <a:chOff x="4220518" y="928886"/>
            <a:chExt cx="691831" cy="699599"/>
          </a:xfrm>
        </p:grpSpPr>
        <p:cxnSp>
          <p:nvCxnSpPr>
            <p:cNvPr id="10" name="Shape 26">
              <a:extLst>
                <a:ext uri="{FF2B5EF4-FFF2-40B4-BE49-F238E27FC236}">
                  <a16:creationId xmlns:a16="http://schemas.microsoft.com/office/drawing/2014/main" id="{94FBDCC9-D116-461F-AEB0-6255D650B47A}"/>
                </a:ext>
              </a:extLst>
            </p:cNvPr>
            <p:cNvCxnSpPr/>
            <p:nvPr/>
          </p:nvCxnSpPr>
          <p:spPr>
            <a:xfrm>
              <a:off x="4220518" y="928886"/>
              <a:ext cx="0" cy="699599"/>
            </a:xfrm>
            <a:prstGeom prst="straightConnector1">
              <a:avLst/>
            </a:prstGeom>
            <a:noFill/>
            <a:ln w="9525" cap="flat" cmpd="sng">
              <a:solidFill>
                <a:srgbClr val="BB8A5A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1" name="Shape 27">
              <a:extLst>
                <a:ext uri="{FF2B5EF4-FFF2-40B4-BE49-F238E27FC236}">
                  <a16:creationId xmlns:a16="http://schemas.microsoft.com/office/drawing/2014/main" id="{8ED71436-126B-4FBA-80AE-EB53C31E5D01}"/>
                </a:ext>
              </a:extLst>
            </p:cNvPr>
            <p:cNvCxnSpPr/>
            <p:nvPr/>
          </p:nvCxnSpPr>
          <p:spPr>
            <a:xfrm>
              <a:off x="4912350" y="928886"/>
              <a:ext cx="0" cy="699599"/>
            </a:xfrm>
            <a:prstGeom prst="straightConnector1">
              <a:avLst/>
            </a:prstGeom>
            <a:noFill/>
            <a:ln w="9525" cap="flat" cmpd="sng">
              <a:solidFill>
                <a:srgbClr val="BB8A5A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3130158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+ 1 colum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625F39-22D5-4FEC-A3EE-1F8C529B7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0100" cy="68580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BCFD24-D79C-48FF-B49B-5FF8BFE0E071}"/>
              </a:ext>
            </a:extLst>
          </p:cNvPr>
          <p:cNvGrpSpPr/>
          <p:nvPr userDrawn="1"/>
        </p:nvGrpSpPr>
        <p:grpSpPr>
          <a:xfrm>
            <a:off x="1103671" y="544860"/>
            <a:ext cx="9984658" cy="5760076"/>
            <a:chOff x="1103671" y="544860"/>
            <a:chExt cx="9984658" cy="576007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E9EC2C8-4E81-47B3-A4DE-19B7FD6FDC49}"/>
                </a:ext>
              </a:extLst>
            </p:cNvPr>
            <p:cNvSpPr/>
            <p:nvPr userDrawn="1"/>
          </p:nvSpPr>
          <p:spPr>
            <a:xfrm>
              <a:off x="1103671" y="553065"/>
              <a:ext cx="9984658" cy="575187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BB8A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hape 31">
              <a:extLst>
                <a:ext uri="{FF2B5EF4-FFF2-40B4-BE49-F238E27FC236}">
                  <a16:creationId xmlns:a16="http://schemas.microsoft.com/office/drawing/2014/main" id="{295F9740-F68F-4C21-BE02-C8BF3434DE2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28650" y="544860"/>
              <a:ext cx="0" cy="968314"/>
            </a:xfrm>
            <a:prstGeom prst="straightConnector1">
              <a:avLst/>
            </a:prstGeom>
            <a:noFill/>
            <a:ln w="9525" cap="flat" cmpd="sng">
              <a:solidFill>
                <a:srgbClr val="BB8A5A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" name="Shape 32">
              <a:extLst>
                <a:ext uri="{FF2B5EF4-FFF2-40B4-BE49-F238E27FC236}">
                  <a16:creationId xmlns:a16="http://schemas.microsoft.com/office/drawing/2014/main" id="{B19198E8-3957-4341-83E8-6947D9D0E4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03671" y="1513174"/>
              <a:ext cx="9984658" cy="0"/>
            </a:xfrm>
            <a:prstGeom prst="straightConnector1">
              <a:avLst/>
            </a:prstGeom>
            <a:noFill/>
            <a:ln w="9525" cap="flat" cmpd="sng">
              <a:solidFill>
                <a:srgbClr val="BB8A5A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2332315" y="606961"/>
            <a:ext cx="7962800" cy="847999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defRPr sz="3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2332315" y="1605533"/>
            <a:ext cx="7962800" cy="4519495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>
              <a:spcBef>
                <a:spcPts val="0"/>
              </a:spcBef>
              <a:buNone/>
              <a:defRPr sz="1800">
                <a:solidFill>
                  <a:srgbClr val="B6885B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5309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+ 2 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EC7EFE-6F30-4587-8C6C-A360E33C8A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0100" cy="68580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17935C-97F6-4708-A55E-A05B7B649E93}"/>
              </a:ext>
            </a:extLst>
          </p:cNvPr>
          <p:cNvGrpSpPr/>
          <p:nvPr userDrawn="1"/>
        </p:nvGrpSpPr>
        <p:grpSpPr>
          <a:xfrm>
            <a:off x="1103671" y="548962"/>
            <a:ext cx="9984658" cy="5760076"/>
            <a:chOff x="1103671" y="544860"/>
            <a:chExt cx="9984658" cy="57600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7EFFD1-8FF9-4370-8E90-B024C5C2687E}"/>
                </a:ext>
              </a:extLst>
            </p:cNvPr>
            <p:cNvSpPr/>
            <p:nvPr userDrawn="1"/>
          </p:nvSpPr>
          <p:spPr>
            <a:xfrm>
              <a:off x="1103671" y="553065"/>
              <a:ext cx="9984658" cy="575187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BB8A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hape 31">
              <a:extLst>
                <a:ext uri="{FF2B5EF4-FFF2-40B4-BE49-F238E27FC236}">
                  <a16:creationId xmlns:a16="http://schemas.microsoft.com/office/drawing/2014/main" id="{A0B79380-9384-484D-B940-162FC67271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28650" y="544860"/>
              <a:ext cx="0" cy="968314"/>
            </a:xfrm>
            <a:prstGeom prst="straightConnector1">
              <a:avLst/>
            </a:prstGeom>
            <a:noFill/>
            <a:ln w="9525" cap="flat" cmpd="sng">
              <a:solidFill>
                <a:srgbClr val="BB8A5A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9" name="Shape 32">
              <a:extLst>
                <a:ext uri="{FF2B5EF4-FFF2-40B4-BE49-F238E27FC236}">
                  <a16:creationId xmlns:a16="http://schemas.microsoft.com/office/drawing/2014/main" id="{EA2FF5C1-DCDA-408E-A2C4-7D5B2C76C8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03671" y="1513174"/>
              <a:ext cx="9984658" cy="0"/>
            </a:xfrm>
            <a:prstGeom prst="straightConnector1">
              <a:avLst/>
            </a:prstGeom>
            <a:noFill/>
            <a:ln w="9525" cap="flat" cmpd="sng">
              <a:solidFill>
                <a:srgbClr val="BB8A5A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250097" y="609119"/>
            <a:ext cx="7962800" cy="847999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defRPr sz="3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2250097" y="1785258"/>
            <a:ext cx="3970400" cy="4109254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buSzPct val="100000"/>
              <a:defRPr sz="1800">
                <a:solidFill>
                  <a:srgbClr val="B6885B"/>
                </a:solidFill>
              </a:defRPr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 dirty="0"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6459494" y="1785258"/>
            <a:ext cx="3970400" cy="4109254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buSzPct val="100000"/>
              <a:defRPr sz="1800">
                <a:solidFill>
                  <a:srgbClr val="B6885B"/>
                </a:solidFill>
              </a:defRPr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115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3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37AFC1-7AAB-4286-9C90-C3C0D335B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0100" cy="68580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AD4EC86-7D5E-4E25-A614-535A12BFC8A3}"/>
              </a:ext>
            </a:extLst>
          </p:cNvPr>
          <p:cNvGrpSpPr/>
          <p:nvPr userDrawn="1"/>
        </p:nvGrpSpPr>
        <p:grpSpPr>
          <a:xfrm>
            <a:off x="1103671" y="548962"/>
            <a:ext cx="9984658" cy="5760076"/>
            <a:chOff x="1103671" y="544860"/>
            <a:chExt cx="9984658" cy="57600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626CEA-6617-4065-8E13-C4221F39B036}"/>
                </a:ext>
              </a:extLst>
            </p:cNvPr>
            <p:cNvSpPr/>
            <p:nvPr userDrawn="1"/>
          </p:nvSpPr>
          <p:spPr>
            <a:xfrm>
              <a:off x="1103671" y="553065"/>
              <a:ext cx="9984658" cy="575187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BB8A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hape 31">
              <a:extLst>
                <a:ext uri="{FF2B5EF4-FFF2-40B4-BE49-F238E27FC236}">
                  <a16:creationId xmlns:a16="http://schemas.microsoft.com/office/drawing/2014/main" id="{CDE9C33A-208D-4BA7-872F-7661085800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28650" y="544860"/>
              <a:ext cx="0" cy="968314"/>
            </a:xfrm>
            <a:prstGeom prst="straightConnector1">
              <a:avLst/>
            </a:prstGeom>
            <a:noFill/>
            <a:ln w="9525" cap="flat" cmpd="sng">
              <a:solidFill>
                <a:srgbClr val="BB8A5A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0" name="Shape 32">
              <a:extLst>
                <a:ext uri="{FF2B5EF4-FFF2-40B4-BE49-F238E27FC236}">
                  <a16:creationId xmlns:a16="http://schemas.microsoft.com/office/drawing/2014/main" id="{3522A5DA-A84E-4DF3-A646-ECD194BB4E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03671" y="1513174"/>
              <a:ext cx="9984658" cy="0"/>
            </a:xfrm>
            <a:prstGeom prst="straightConnector1">
              <a:avLst/>
            </a:prstGeom>
            <a:noFill/>
            <a:ln w="9525" cap="flat" cmpd="sng">
              <a:solidFill>
                <a:srgbClr val="BB8A5A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2250096" y="613222"/>
            <a:ext cx="8372685" cy="847999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defRPr sz="3600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2250113" y="1691102"/>
            <a:ext cx="2698800" cy="4331999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rtl="0">
              <a:spcBef>
                <a:spcPts val="0"/>
              </a:spcBef>
              <a:buSzPct val="100000"/>
              <a:buNone/>
              <a:defRPr sz="1600">
                <a:solidFill>
                  <a:srgbClr val="B6885B"/>
                </a:solidFill>
              </a:defRPr>
            </a:lvl1pPr>
            <a:lvl2pPr lvl="1" rtl="0">
              <a:spcBef>
                <a:spcPts val="0"/>
              </a:spcBef>
              <a:buSzPct val="100000"/>
              <a:defRPr sz="2133"/>
            </a:lvl2pPr>
            <a:lvl3pPr lvl="2" rtl="0">
              <a:spcBef>
                <a:spcPts val="0"/>
              </a:spcBef>
              <a:buSzPct val="100000"/>
              <a:defRPr sz="2133"/>
            </a:lvl3pPr>
            <a:lvl4pPr lvl="3" rtl="0">
              <a:spcBef>
                <a:spcPts val="0"/>
              </a:spcBef>
              <a:buSzPct val="100000"/>
              <a:defRPr sz="2133"/>
            </a:lvl4pPr>
            <a:lvl5pPr lvl="4" rtl="0">
              <a:spcBef>
                <a:spcPts val="0"/>
              </a:spcBef>
              <a:buSzPct val="100000"/>
              <a:defRPr sz="2133"/>
            </a:lvl5pPr>
            <a:lvl6pPr lvl="5" rtl="0">
              <a:spcBef>
                <a:spcPts val="0"/>
              </a:spcBef>
              <a:buSzPct val="100000"/>
              <a:defRPr sz="2133"/>
            </a:lvl6pPr>
            <a:lvl7pPr lvl="6" rtl="0">
              <a:spcBef>
                <a:spcPts val="0"/>
              </a:spcBef>
              <a:buSzPct val="100000"/>
              <a:defRPr sz="2133"/>
            </a:lvl7pPr>
            <a:lvl8pPr lvl="7" rtl="0">
              <a:spcBef>
                <a:spcPts val="0"/>
              </a:spcBef>
              <a:buSzPct val="100000"/>
              <a:defRPr sz="2133"/>
            </a:lvl8pPr>
            <a:lvl9pPr lvl="8" rtl="0">
              <a:spcBef>
                <a:spcPts val="0"/>
              </a:spcBef>
              <a:buSzPct val="100000"/>
              <a:defRPr sz="2133"/>
            </a:lvl9pPr>
          </a:lstStyle>
          <a:p>
            <a:endParaRPr dirty="0"/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5087046" y="1691102"/>
            <a:ext cx="2698800" cy="4331999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rtl="0">
              <a:spcBef>
                <a:spcPts val="0"/>
              </a:spcBef>
              <a:buSzPct val="100000"/>
              <a:buNone/>
              <a:defRPr sz="1600">
                <a:solidFill>
                  <a:srgbClr val="B6885B"/>
                </a:solidFill>
              </a:defRPr>
            </a:lvl1pPr>
            <a:lvl2pPr lvl="1" rtl="0">
              <a:spcBef>
                <a:spcPts val="0"/>
              </a:spcBef>
              <a:buSzPct val="100000"/>
              <a:defRPr sz="2133"/>
            </a:lvl2pPr>
            <a:lvl3pPr lvl="2" rtl="0">
              <a:spcBef>
                <a:spcPts val="0"/>
              </a:spcBef>
              <a:buSzPct val="100000"/>
              <a:defRPr sz="2133"/>
            </a:lvl3pPr>
            <a:lvl4pPr lvl="3" rtl="0">
              <a:spcBef>
                <a:spcPts val="0"/>
              </a:spcBef>
              <a:buSzPct val="100000"/>
              <a:defRPr sz="2133"/>
            </a:lvl4pPr>
            <a:lvl5pPr lvl="4" rtl="0">
              <a:spcBef>
                <a:spcPts val="0"/>
              </a:spcBef>
              <a:buSzPct val="100000"/>
              <a:defRPr sz="2133"/>
            </a:lvl5pPr>
            <a:lvl6pPr lvl="5" rtl="0">
              <a:spcBef>
                <a:spcPts val="0"/>
              </a:spcBef>
              <a:buSzPct val="100000"/>
              <a:defRPr sz="2133"/>
            </a:lvl6pPr>
            <a:lvl7pPr lvl="6" rtl="0">
              <a:spcBef>
                <a:spcPts val="0"/>
              </a:spcBef>
              <a:buSzPct val="100000"/>
              <a:defRPr sz="2133"/>
            </a:lvl7pPr>
            <a:lvl8pPr lvl="7" rtl="0">
              <a:spcBef>
                <a:spcPts val="0"/>
              </a:spcBef>
              <a:buSzPct val="100000"/>
              <a:defRPr sz="2133"/>
            </a:lvl8pPr>
            <a:lvl9pPr lvl="8" rtl="0">
              <a:spcBef>
                <a:spcPts val="0"/>
              </a:spcBef>
              <a:buSzPct val="100000"/>
              <a:defRPr sz="2133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3"/>
          </p:nvPr>
        </p:nvSpPr>
        <p:spPr>
          <a:xfrm>
            <a:off x="7923981" y="1691102"/>
            <a:ext cx="2698800" cy="4331999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rtl="0">
              <a:spcBef>
                <a:spcPts val="0"/>
              </a:spcBef>
              <a:buSzPct val="100000"/>
              <a:buNone/>
              <a:defRPr sz="1600">
                <a:solidFill>
                  <a:srgbClr val="B6885B"/>
                </a:solidFill>
              </a:defRPr>
            </a:lvl1pPr>
            <a:lvl2pPr lvl="1" rtl="0">
              <a:spcBef>
                <a:spcPts val="0"/>
              </a:spcBef>
              <a:buSzPct val="100000"/>
              <a:defRPr sz="2133"/>
            </a:lvl2pPr>
            <a:lvl3pPr lvl="2" rtl="0">
              <a:spcBef>
                <a:spcPts val="0"/>
              </a:spcBef>
              <a:buSzPct val="100000"/>
              <a:defRPr sz="2133"/>
            </a:lvl3pPr>
            <a:lvl4pPr lvl="3" rtl="0">
              <a:spcBef>
                <a:spcPts val="0"/>
              </a:spcBef>
              <a:buSzPct val="100000"/>
              <a:defRPr sz="2133"/>
            </a:lvl4pPr>
            <a:lvl5pPr lvl="4" rtl="0">
              <a:spcBef>
                <a:spcPts val="0"/>
              </a:spcBef>
              <a:buSzPct val="100000"/>
              <a:defRPr sz="2133"/>
            </a:lvl5pPr>
            <a:lvl6pPr lvl="5" rtl="0">
              <a:spcBef>
                <a:spcPts val="0"/>
              </a:spcBef>
              <a:buSzPct val="100000"/>
              <a:defRPr sz="2133"/>
            </a:lvl6pPr>
            <a:lvl7pPr lvl="6" rtl="0">
              <a:spcBef>
                <a:spcPts val="0"/>
              </a:spcBef>
              <a:buSzPct val="100000"/>
              <a:defRPr sz="2133"/>
            </a:lvl7pPr>
            <a:lvl8pPr lvl="7" rtl="0">
              <a:spcBef>
                <a:spcPts val="0"/>
              </a:spcBef>
              <a:buSzPct val="100000"/>
              <a:defRPr sz="2133"/>
            </a:lvl8pPr>
            <a:lvl9pPr lvl="8" rtl="0">
              <a:spcBef>
                <a:spcPts val="0"/>
              </a:spcBef>
              <a:buSzPct val="100000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218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17638E-830E-4DDA-9871-FF735CFEB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01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861DB58-D00B-4A88-B1FC-3E3165F3524E}"/>
              </a:ext>
            </a:extLst>
          </p:cNvPr>
          <p:cNvGrpSpPr/>
          <p:nvPr userDrawn="1"/>
        </p:nvGrpSpPr>
        <p:grpSpPr>
          <a:xfrm>
            <a:off x="1103671" y="548962"/>
            <a:ext cx="9984658" cy="5760076"/>
            <a:chOff x="1103671" y="544860"/>
            <a:chExt cx="9984658" cy="576007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AC483FD-EC84-418C-A518-1E139283C8C2}"/>
                </a:ext>
              </a:extLst>
            </p:cNvPr>
            <p:cNvSpPr/>
            <p:nvPr userDrawn="1"/>
          </p:nvSpPr>
          <p:spPr>
            <a:xfrm>
              <a:off x="1103671" y="553065"/>
              <a:ext cx="9984658" cy="575187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BB8A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hape 31">
              <a:extLst>
                <a:ext uri="{FF2B5EF4-FFF2-40B4-BE49-F238E27FC236}">
                  <a16:creationId xmlns:a16="http://schemas.microsoft.com/office/drawing/2014/main" id="{F4FF0722-846E-41EB-98AB-ADCD2C934B2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28650" y="544860"/>
              <a:ext cx="0" cy="968314"/>
            </a:xfrm>
            <a:prstGeom prst="straightConnector1">
              <a:avLst/>
            </a:prstGeom>
            <a:noFill/>
            <a:ln w="9525" cap="flat" cmpd="sng">
              <a:solidFill>
                <a:srgbClr val="BB8A5A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" name="Shape 32">
              <a:extLst>
                <a:ext uri="{FF2B5EF4-FFF2-40B4-BE49-F238E27FC236}">
                  <a16:creationId xmlns:a16="http://schemas.microsoft.com/office/drawing/2014/main" id="{0BB6DA3D-2B65-4D1F-B105-F6E6AD6266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03671" y="1513174"/>
              <a:ext cx="9984658" cy="0"/>
            </a:xfrm>
            <a:prstGeom prst="straightConnector1">
              <a:avLst/>
            </a:prstGeom>
            <a:noFill/>
            <a:ln w="9525" cap="flat" cmpd="sng">
              <a:solidFill>
                <a:srgbClr val="BB8A5A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2128650" y="609119"/>
            <a:ext cx="7962800" cy="847999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defRPr sz="28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9413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D1DC40-7CAC-47D5-8B63-9366311E7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01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031871-344F-4DCB-B343-47FECF1249B8}"/>
              </a:ext>
            </a:extLst>
          </p:cNvPr>
          <p:cNvGrpSpPr/>
          <p:nvPr userDrawn="1"/>
        </p:nvGrpSpPr>
        <p:grpSpPr>
          <a:xfrm>
            <a:off x="1103671" y="548962"/>
            <a:ext cx="9984658" cy="5760076"/>
            <a:chOff x="1103671" y="544860"/>
            <a:chExt cx="9984658" cy="576007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333DE0-02C5-4A2A-A89B-7F5E7CEAA66E}"/>
                </a:ext>
              </a:extLst>
            </p:cNvPr>
            <p:cNvSpPr/>
            <p:nvPr userDrawn="1"/>
          </p:nvSpPr>
          <p:spPr>
            <a:xfrm>
              <a:off x="1103671" y="553065"/>
              <a:ext cx="9984658" cy="575187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BB8A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hape 31">
              <a:extLst>
                <a:ext uri="{FF2B5EF4-FFF2-40B4-BE49-F238E27FC236}">
                  <a16:creationId xmlns:a16="http://schemas.microsoft.com/office/drawing/2014/main" id="{BB80FA43-8B4F-4E78-B5E6-F23C4C7258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28650" y="544860"/>
              <a:ext cx="0" cy="968314"/>
            </a:xfrm>
            <a:prstGeom prst="straightConnector1">
              <a:avLst/>
            </a:prstGeom>
            <a:noFill/>
            <a:ln w="9525" cap="flat" cmpd="sng">
              <a:solidFill>
                <a:srgbClr val="BB8A5A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" name="Shape 32">
              <a:extLst>
                <a:ext uri="{FF2B5EF4-FFF2-40B4-BE49-F238E27FC236}">
                  <a16:creationId xmlns:a16="http://schemas.microsoft.com/office/drawing/2014/main" id="{4EEE5F17-BA98-4936-A544-C103AC0F78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03671" y="1513174"/>
              <a:ext cx="9984658" cy="0"/>
            </a:xfrm>
            <a:prstGeom prst="straightConnector1">
              <a:avLst/>
            </a:prstGeom>
            <a:noFill/>
            <a:ln w="9525" cap="flat" cmpd="sng">
              <a:solidFill>
                <a:srgbClr val="BB8A5A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1928004" y="5544321"/>
            <a:ext cx="8335991" cy="69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480"/>
              </a:spcBef>
              <a:buSzPct val="100000"/>
              <a:buNone/>
              <a:defRPr sz="2400" b="1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9117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all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015A9-B020-4000-ABC2-30ED1774A9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01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CC1271-4BB2-4F15-B0DA-F5D8C76923A0}"/>
              </a:ext>
            </a:extLst>
          </p:cNvPr>
          <p:cNvGrpSpPr/>
          <p:nvPr userDrawn="1"/>
        </p:nvGrpSpPr>
        <p:grpSpPr>
          <a:xfrm>
            <a:off x="1103671" y="548962"/>
            <a:ext cx="9984658" cy="5760076"/>
            <a:chOff x="1103671" y="544860"/>
            <a:chExt cx="9984658" cy="576007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1B69725-CFB8-4882-A292-35D3971B1B49}"/>
                </a:ext>
              </a:extLst>
            </p:cNvPr>
            <p:cNvSpPr/>
            <p:nvPr userDrawn="1"/>
          </p:nvSpPr>
          <p:spPr>
            <a:xfrm>
              <a:off x="1103671" y="553065"/>
              <a:ext cx="9984658" cy="575187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BB8A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hape 31">
              <a:extLst>
                <a:ext uri="{FF2B5EF4-FFF2-40B4-BE49-F238E27FC236}">
                  <a16:creationId xmlns:a16="http://schemas.microsoft.com/office/drawing/2014/main" id="{632FBF50-8988-4720-BB34-F0E946D64F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28650" y="544860"/>
              <a:ext cx="0" cy="968314"/>
            </a:xfrm>
            <a:prstGeom prst="straightConnector1">
              <a:avLst/>
            </a:prstGeom>
            <a:noFill/>
            <a:ln w="9525" cap="flat" cmpd="sng">
              <a:solidFill>
                <a:srgbClr val="BB8A5A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6" name="Shape 32">
              <a:extLst>
                <a:ext uri="{FF2B5EF4-FFF2-40B4-BE49-F238E27FC236}">
                  <a16:creationId xmlns:a16="http://schemas.microsoft.com/office/drawing/2014/main" id="{A5BF14CD-2AB4-4FE2-8C16-164508E586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03671" y="1513174"/>
              <a:ext cx="9984658" cy="0"/>
            </a:xfrm>
            <a:prstGeom prst="straightConnector1">
              <a:avLst/>
            </a:prstGeom>
            <a:noFill/>
            <a:ln w="9525" cap="flat" cmpd="sng">
              <a:solidFill>
                <a:srgbClr val="BB8A5A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37330656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small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015A9-B020-4000-ABC2-30ED1774A9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01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B69725-CFB8-4882-A292-35D3971B1B49}"/>
              </a:ext>
            </a:extLst>
          </p:cNvPr>
          <p:cNvSpPr/>
          <p:nvPr userDrawn="1"/>
        </p:nvSpPr>
        <p:spPr>
          <a:xfrm>
            <a:off x="1103671" y="557167"/>
            <a:ext cx="9984658" cy="5751871"/>
          </a:xfrm>
          <a:prstGeom prst="rect">
            <a:avLst/>
          </a:prstGeom>
          <a:solidFill>
            <a:schemeClr val="bg1"/>
          </a:solidFill>
          <a:ln w="57150">
            <a:solidFill>
              <a:srgbClr val="BB8A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hape 31">
            <a:extLst>
              <a:ext uri="{FF2B5EF4-FFF2-40B4-BE49-F238E27FC236}">
                <a16:creationId xmlns:a16="http://schemas.microsoft.com/office/drawing/2014/main" id="{632FBF50-8988-4720-BB34-F0E946D64FF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587828" y="1071477"/>
            <a:ext cx="0" cy="968314"/>
          </a:xfrm>
          <a:prstGeom prst="straightConnector1">
            <a:avLst/>
          </a:prstGeom>
          <a:noFill/>
          <a:ln w="9525" cap="flat" cmpd="sng">
            <a:solidFill>
              <a:srgbClr val="BB8A5A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DAE64D-D8C4-46BB-A46F-A48A734E6FF0}"/>
              </a:ext>
            </a:extLst>
          </p:cNvPr>
          <p:cNvCxnSpPr/>
          <p:nvPr userDrawn="1"/>
        </p:nvCxnSpPr>
        <p:spPr>
          <a:xfrm>
            <a:off x="2071985" y="557167"/>
            <a:ext cx="0" cy="5751871"/>
          </a:xfrm>
          <a:prstGeom prst="line">
            <a:avLst/>
          </a:prstGeom>
          <a:ln>
            <a:solidFill>
              <a:srgbClr val="BB8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184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ig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066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10AC8-77E3-FE8F-E8B7-05ABC9CA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CFE80D-E997-FCE5-D08B-A1A765E7E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1C6E9F-1E42-9306-0848-873410338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3C255F-3F31-DCB4-FE31-66FFFCE10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259A-25AF-44F4-BADB-DA92B301E6B5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9477E8-D766-7119-A1A6-A1A9B4FE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AB67B5-DDFD-1802-B2DA-FEF528C73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7A0C-AD1C-4066-9F90-FC01DB704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175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2E3CB-E084-BB8C-C118-C0A6F4455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6CD371-1CDD-1011-5725-C0275CB3A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0AFE9F-9584-3D69-8B5F-6E642F5C2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F27335-0481-749E-E1B3-0B59573A7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47FF743-7780-E0D3-B743-139549156B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4F4C76-3BC6-D9DE-4439-5AD95F1AE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259A-25AF-44F4-BADB-DA92B301E6B5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40AA7F1-5625-59A5-914C-3B50D01A2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BE62F1-D6AC-5B52-0F28-057061D85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7A0C-AD1C-4066-9F90-FC01DB704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75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50E17E-5720-9B12-8104-DB881F6C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27ECDB-51FC-65D2-BDD0-888C4A60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259A-25AF-44F4-BADB-DA92B301E6B5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26CB8E-DEAF-5B43-E480-A320FB525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AF55B-B402-0FDB-C89D-9F30020A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7A0C-AD1C-4066-9F90-FC01DB704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31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5B95F89-C64E-55A7-07D3-BA50A1FA0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259A-25AF-44F4-BADB-DA92B301E6B5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960323-56C3-0866-63E7-67AC04C23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DC6C23-2CA0-F64D-122C-4ECCFA114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7A0C-AD1C-4066-9F90-FC01DB704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13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CBBDD-A092-C1C4-9A26-4091F0784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B77C1A-E827-8006-A461-72E9788B1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582D62-D555-C792-F869-5DF5A3024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CD9BD2-5D2F-42CE-B47C-9EFF49B8A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259A-25AF-44F4-BADB-DA92B301E6B5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2FC889-72CC-8240-ABA2-1ECDFEF49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2B1535-51C8-F76F-66BD-138730B3C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7A0C-AD1C-4066-9F90-FC01DB704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801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E9154-C314-71BD-E60C-BBD851082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E6AD6E-C519-105E-22CF-C6A0BFEFA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AF2ED9-B6E9-03A9-3F76-00FA24BDC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8FF152-F85A-26A8-A432-2DC56EB1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259A-25AF-44F4-BADB-DA92B301E6B5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137B10-8452-A75B-E037-5C0AAC5B6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E4E140-1DD5-A906-F443-E65B2F4BC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7A0C-AD1C-4066-9F90-FC01DB704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331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C5D9B-C14B-9A0C-901C-544F4BFA1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B0C2DE-6788-8B0D-3B95-138627005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9F41C9-482E-AC64-E325-1BC53E6544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0259A-25AF-44F4-BADB-DA92B301E6B5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7D3ABF-4489-6B9F-98F9-13B8B575C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19EE30-EC54-B727-63B1-64DA0D064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C7A0C-AD1C-4066-9F90-FC01DB704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11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CDE606-9C77-408D-BE03-24680037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394E-2CAD-4E17-8514-3D6CB3838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CC0C-D0B1-41A7-84F3-DF4270322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22CB2-C0B0-4533-93F7-29C35AD9B5A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C9F74-044A-428D-91EA-407292FCE8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FBA8E-2865-40A0-A7CB-D3D1D842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3F91B-6294-443A-B4E9-CBD2F357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8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CDE606-9C77-408D-BE03-24680037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394E-2CAD-4E17-8514-3D6CB3838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CC0C-D0B1-41A7-84F3-DF4270322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22CB2-C0B0-4533-93F7-29C35AD9B5A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C9F74-044A-428D-91EA-407292FCE8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FBA8E-2865-40A0-A7CB-D3D1D842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3F91B-6294-443A-B4E9-CBD2F357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A171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A171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A171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A171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171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171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2"/>
          <p:cNvSpPr txBox="1">
            <a:spLocks noGrp="1"/>
          </p:cNvSpPr>
          <p:nvPr>
            <p:ph type="ctrTitle"/>
          </p:nvPr>
        </p:nvSpPr>
        <p:spPr>
          <a:xfrm>
            <a:off x="2001078" y="2037183"/>
            <a:ext cx="8189843" cy="181396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sz="3600" dirty="0"/>
              <a:t>Разработка и реализация моделей дефектоскопии торцевых срезов пиломатериалов на основе компьютерного зрения</a:t>
            </a:r>
            <a:endParaRPr lang="en" sz="3600" dirty="0"/>
          </a:p>
        </p:txBody>
      </p:sp>
      <p:sp>
        <p:nvSpPr>
          <p:cNvPr id="5" name="Shape 99">
            <a:extLst>
              <a:ext uri="{FF2B5EF4-FFF2-40B4-BE49-F238E27FC236}">
                <a16:creationId xmlns:a16="http://schemas.microsoft.com/office/drawing/2014/main" id="{7F6A9182-5B67-44B1-BE51-F9B759EFB15F}"/>
              </a:ext>
            </a:extLst>
          </p:cNvPr>
          <p:cNvSpPr txBox="1">
            <a:spLocks/>
          </p:cNvSpPr>
          <p:nvPr/>
        </p:nvSpPr>
        <p:spPr>
          <a:xfrm>
            <a:off x="3858245" y="4122824"/>
            <a:ext cx="4465983" cy="10304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A171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171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171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171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171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B6885B"/>
                </a:solidFill>
              </a:rPr>
              <a:t>Журавлёва Клавдия Алексеевна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B6885B"/>
                </a:solidFill>
              </a:rPr>
              <a:t>Козенко Даниил Михайлович</a:t>
            </a:r>
            <a:endParaRPr lang="en" sz="2400" dirty="0">
              <a:solidFill>
                <a:srgbClr val="B6885B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1202CC7-5852-1837-8723-0879936A8593}"/>
              </a:ext>
            </a:extLst>
          </p:cNvPr>
          <p:cNvCxnSpPr>
            <a:cxnSpLocks/>
          </p:cNvCxnSpPr>
          <p:nvPr/>
        </p:nvCxnSpPr>
        <p:spPr>
          <a:xfrm>
            <a:off x="2771775" y="2308860"/>
            <a:ext cx="6638925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9B13F86-0828-8662-F437-E32FFA70A63A}"/>
              </a:ext>
            </a:extLst>
          </p:cNvPr>
          <p:cNvCxnSpPr>
            <a:cxnSpLocks/>
          </p:cNvCxnSpPr>
          <p:nvPr/>
        </p:nvCxnSpPr>
        <p:spPr>
          <a:xfrm flipV="1">
            <a:off x="2933700" y="1511300"/>
            <a:ext cx="0" cy="79756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13E87977-A90A-8B0D-88CF-B2BEBAFF9719}"/>
              </a:ext>
            </a:extLst>
          </p:cNvPr>
          <p:cNvCxnSpPr>
            <a:cxnSpLocks/>
          </p:cNvCxnSpPr>
          <p:nvPr/>
        </p:nvCxnSpPr>
        <p:spPr>
          <a:xfrm flipV="1">
            <a:off x="3086100" y="1663700"/>
            <a:ext cx="0" cy="1134269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8C190D8-35DB-387D-96E4-8E5957A363AC}"/>
              </a:ext>
            </a:extLst>
          </p:cNvPr>
          <p:cNvCxnSpPr>
            <a:cxnSpLocks/>
          </p:cNvCxnSpPr>
          <p:nvPr/>
        </p:nvCxnSpPr>
        <p:spPr>
          <a:xfrm flipV="1">
            <a:off x="3322320" y="1832054"/>
            <a:ext cx="0" cy="965915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CB1318F4-A99E-EE77-F256-5F4F274E4769}"/>
              </a:ext>
            </a:extLst>
          </p:cNvPr>
          <p:cNvCxnSpPr>
            <a:cxnSpLocks/>
          </p:cNvCxnSpPr>
          <p:nvPr/>
        </p:nvCxnSpPr>
        <p:spPr>
          <a:xfrm flipH="1" flipV="1">
            <a:off x="3558540" y="1910080"/>
            <a:ext cx="30480" cy="144272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EB398A21-DE54-2C82-8D62-2214F4C0B6FE}"/>
              </a:ext>
            </a:extLst>
          </p:cNvPr>
          <p:cNvCxnSpPr>
            <a:cxnSpLocks/>
          </p:cNvCxnSpPr>
          <p:nvPr/>
        </p:nvCxnSpPr>
        <p:spPr>
          <a:xfrm flipV="1">
            <a:off x="3756660" y="1833880"/>
            <a:ext cx="0" cy="159512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6F1886C9-08C2-6722-0AD9-5B70D85F1ACD}"/>
              </a:ext>
            </a:extLst>
          </p:cNvPr>
          <p:cNvCxnSpPr>
            <a:cxnSpLocks/>
          </p:cNvCxnSpPr>
          <p:nvPr/>
        </p:nvCxnSpPr>
        <p:spPr>
          <a:xfrm flipV="1">
            <a:off x="3985260" y="1750774"/>
            <a:ext cx="0" cy="2100373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78DDC320-0ADD-AECC-3051-64BA85C261DD}"/>
              </a:ext>
            </a:extLst>
          </p:cNvPr>
          <p:cNvCxnSpPr>
            <a:cxnSpLocks/>
          </p:cNvCxnSpPr>
          <p:nvPr/>
        </p:nvCxnSpPr>
        <p:spPr>
          <a:xfrm flipV="1">
            <a:off x="4229100" y="1910080"/>
            <a:ext cx="0" cy="18542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FAD2EA5D-C26C-B6D2-A823-CDCED876ED86}"/>
              </a:ext>
            </a:extLst>
          </p:cNvPr>
          <p:cNvCxnSpPr>
            <a:cxnSpLocks/>
          </p:cNvCxnSpPr>
          <p:nvPr/>
        </p:nvCxnSpPr>
        <p:spPr>
          <a:xfrm flipH="1" flipV="1">
            <a:off x="4472940" y="1750774"/>
            <a:ext cx="38100" cy="2250234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222AC029-208C-9C9F-78EE-6D3DFDEF2230}"/>
              </a:ext>
            </a:extLst>
          </p:cNvPr>
          <p:cNvCxnSpPr>
            <a:cxnSpLocks/>
          </p:cNvCxnSpPr>
          <p:nvPr/>
        </p:nvCxnSpPr>
        <p:spPr>
          <a:xfrm flipH="1" flipV="1">
            <a:off x="4610100" y="1638403"/>
            <a:ext cx="57995" cy="2057297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3A91A5DD-09E1-DFA0-C337-1F6F6FD883BC}"/>
              </a:ext>
            </a:extLst>
          </p:cNvPr>
          <p:cNvCxnSpPr>
            <a:cxnSpLocks/>
          </p:cNvCxnSpPr>
          <p:nvPr/>
        </p:nvCxnSpPr>
        <p:spPr>
          <a:xfrm flipH="1" flipV="1">
            <a:off x="4846320" y="1793240"/>
            <a:ext cx="68580" cy="197104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9E880BD5-FDD3-0460-005F-17DA1B0D0AD3}"/>
              </a:ext>
            </a:extLst>
          </p:cNvPr>
          <p:cNvCxnSpPr>
            <a:cxnSpLocks/>
          </p:cNvCxnSpPr>
          <p:nvPr/>
        </p:nvCxnSpPr>
        <p:spPr>
          <a:xfrm flipV="1">
            <a:off x="4846320" y="2778760"/>
            <a:ext cx="0" cy="79756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1244D60E-2EBD-5746-043C-D39ED6098D7A}"/>
              </a:ext>
            </a:extLst>
          </p:cNvPr>
          <p:cNvCxnSpPr>
            <a:cxnSpLocks/>
          </p:cNvCxnSpPr>
          <p:nvPr/>
        </p:nvCxnSpPr>
        <p:spPr>
          <a:xfrm flipV="1">
            <a:off x="5151120" y="1582523"/>
            <a:ext cx="0" cy="79756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FE512F9C-2F38-F11E-00F1-E53D704D386E}"/>
              </a:ext>
            </a:extLst>
          </p:cNvPr>
          <p:cNvCxnSpPr>
            <a:cxnSpLocks/>
          </p:cNvCxnSpPr>
          <p:nvPr/>
        </p:nvCxnSpPr>
        <p:spPr>
          <a:xfrm flipV="1">
            <a:off x="4998719" y="2298700"/>
            <a:ext cx="45721" cy="1552447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02B5C4A9-C0B6-D556-64A6-CA746FE67A78}"/>
              </a:ext>
            </a:extLst>
          </p:cNvPr>
          <p:cNvCxnSpPr>
            <a:cxnSpLocks/>
          </p:cNvCxnSpPr>
          <p:nvPr/>
        </p:nvCxnSpPr>
        <p:spPr>
          <a:xfrm flipV="1">
            <a:off x="5219700" y="2037183"/>
            <a:ext cx="50800" cy="1727097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6F461F15-6CA8-8DE5-B584-5DF63C50D451}"/>
              </a:ext>
            </a:extLst>
          </p:cNvPr>
          <p:cNvCxnSpPr>
            <a:cxnSpLocks/>
          </p:cNvCxnSpPr>
          <p:nvPr/>
        </p:nvCxnSpPr>
        <p:spPr>
          <a:xfrm flipV="1">
            <a:off x="5499100" y="1910080"/>
            <a:ext cx="0" cy="178562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82D3969F-F41C-378E-4A05-B2555A09F448}"/>
              </a:ext>
            </a:extLst>
          </p:cNvPr>
          <p:cNvCxnSpPr>
            <a:cxnSpLocks/>
          </p:cNvCxnSpPr>
          <p:nvPr/>
        </p:nvCxnSpPr>
        <p:spPr>
          <a:xfrm flipV="1">
            <a:off x="5683250" y="1869491"/>
            <a:ext cx="69850" cy="1981656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296B1095-8B98-4001-A03C-7E71AEEA691F}"/>
              </a:ext>
            </a:extLst>
          </p:cNvPr>
          <p:cNvCxnSpPr>
            <a:cxnSpLocks/>
          </p:cNvCxnSpPr>
          <p:nvPr/>
        </p:nvCxnSpPr>
        <p:spPr>
          <a:xfrm flipV="1">
            <a:off x="5892800" y="1910080"/>
            <a:ext cx="50800" cy="1941067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3F159CF6-F057-4F8E-C554-FB70852041C6}"/>
              </a:ext>
            </a:extLst>
          </p:cNvPr>
          <p:cNvCxnSpPr>
            <a:cxnSpLocks/>
          </p:cNvCxnSpPr>
          <p:nvPr/>
        </p:nvCxnSpPr>
        <p:spPr>
          <a:xfrm flipV="1">
            <a:off x="7264400" y="1976171"/>
            <a:ext cx="0" cy="1997659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239A2502-3011-8482-3305-F85E55EE044A}"/>
              </a:ext>
            </a:extLst>
          </p:cNvPr>
          <p:cNvCxnSpPr>
            <a:cxnSpLocks/>
          </p:cNvCxnSpPr>
          <p:nvPr/>
        </p:nvCxnSpPr>
        <p:spPr>
          <a:xfrm flipV="1">
            <a:off x="6362700" y="1910080"/>
            <a:ext cx="0" cy="178562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D6FFA099-4393-0CBA-AE93-F3CA8A2451DC}"/>
              </a:ext>
            </a:extLst>
          </p:cNvPr>
          <p:cNvCxnSpPr>
            <a:cxnSpLocks/>
          </p:cNvCxnSpPr>
          <p:nvPr/>
        </p:nvCxnSpPr>
        <p:spPr>
          <a:xfrm flipV="1">
            <a:off x="6546850" y="1832054"/>
            <a:ext cx="50800" cy="2019093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DE27ABF0-1C09-CA38-9971-652987F1419A}"/>
              </a:ext>
            </a:extLst>
          </p:cNvPr>
          <p:cNvCxnSpPr>
            <a:cxnSpLocks/>
          </p:cNvCxnSpPr>
          <p:nvPr/>
        </p:nvCxnSpPr>
        <p:spPr>
          <a:xfrm flipV="1">
            <a:off x="6750050" y="1832054"/>
            <a:ext cx="50800" cy="2019093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89B5C003-A96A-D1D8-C7CD-597632AC9523}"/>
              </a:ext>
            </a:extLst>
          </p:cNvPr>
          <p:cNvCxnSpPr>
            <a:cxnSpLocks/>
          </p:cNvCxnSpPr>
          <p:nvPr/>
        </p:nvCxnSpPr>
        <p:spPr>
          <a:xfrm flipV="1">
            <a:off x="6985000" y="1956617"/>
            <a:ext cx="0" cy="1739083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38CB7586-290F-412A-2E1C-1CD9F327B872}"/>
              </a:ext>
            </a:extLst>
          </p:cNvPr>
          <p:cNvCxnSpPr>
            <a:cxnSpLocks/>
          </p:cNvCxnSpPr>
          <p:nvPr/>
        </p:nvCxnSpPr>
        <p:spPr>
          <a:xfrm flipV="1">
            <a:off x="6091236" y="2197508"/>
            <a:ext cx="0" cy="79756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732E4322-BEF1-78BD-C6D8-7A47E3E23622}"/>
              </a:ext>
            </a:extLst>
          </p:cNvPr>
          <p:cNvCxnSpPr>
            <a:cxnSpLocks/>
          </p:cNvCxnSpPr>
          <p:nvPr/>
        </p:nvCxnSpPr>
        <p:spPr>
          <a:xfrm flipV="1">
            <a:off x="7105650" y="2826158"/>
            <a:ext cx="0" cy="96647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151FF61D-C3E8-3655-9E02-8081ADA5B457}"/>
              </a:ext>
            </a:extLst>
          </p:cNvPr>
          <p:cNvCxnSpPr>
            <a:cxnSpLocks/>
          </p:cNvCxnSpPr>
          <p:nvPr/>
        </p:nvCxnSpPr>
        <p:spPr>
          <a:xfrm flipV="1">
            <a:off x="7493000" y="1869491"/>
            <a:ext cx="0" cy="1923137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8948B842-FCFD-DEA4-E331-A10F37B4BFF5}"/>
              </a:ext>
            </a:extLst>
          </p:cNvPr>
          <p:cNvCxnSpPr>
            <a:cxnSpLocks/>
          </p:cNvCxnSpPr>
          <p:nvPr/>
        </p:nvCxnSpPr>
        <p:spPr>
          <a:xfrm flipV="1">
            <a:off x="7683500" y="2347265"/>
            <a:ext cx="63500" cy="1417015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A79593CA-4B2D-9E98-5297-EC82143AF212}"/>
              </a:ext>
            </a:extLst>
          </p:cNvPr>
          <p:cNvCxnSpPr>
            <a:cxnSpLocks/>
          </p:cNvCxnSpPr>
          <p:nvPr/>
        </p:nvCxnSpPr>
        <p:spPr>
          <a:xfrm flipV="1">
            <a:off x="7969250" y="1750774"/>
            <a:ext cx="0" cy="1944926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1147AF9D-98CE-B340-E578-AC65050D7EDA}"/>
              </a:ext>
            </a:extLst>
          </p:cNvPr>
          <p:cNvCxnSpPr>
            <a:cxnSpLocks/>
          </p:cNvCxnSpPr>
          <p:nvPr/>
        </p:nvCxnSpPr>
        <p:spPr>
          <a:xfrm flipV="1">
            <a:off x="8210550" y="1781810"/>
            <a:ext cx="0" cy="179451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D0030F1D-E675-A164-C1AA-260EDF802DFA}"/>
              </a:ext>
            </a:extLst>
          </p:cNvPr>
          <p:cNvCxnSpPr>
            <a:cxnSpLocks/>
          </p:cNvCxnSpPr>
          <p:nvPr/>
        </p:nvCxnSpPr>
        <p:spPr>
          <a:xfrm flipV="1">
            <a:off x="8394700" y="1899920"/>
            <a:ext cx="50800" cy="1409473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56053EA8-347A-CEE3-770E-57AAA61171E9}"/>
              </a:ext>
            </a:extLst>
          </p:cNvPr>
          <p:cNvCxnSpPr>
            <a:cxnSpLocks/>
          </p:cNvCxnSpPr>
          <p:nvPr/>
        </p:nvCxnSpPr>
        <p:spPr>
          <a:xfrm flipV="1">
            <a:off x="8661400" y="1807096"/>
            <a:ext cx="0" cy="1621904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F7302E1E-B745-8338-A183-0678D2AE6644}"/>
              </a:ext>
            </a:extLst>
          </p:cNvPr>
          <p:cNvCxnSpPr>
            <a:cxnSpLocks/>
          </p:cNvCxnSpPr>
          <p:nvPr/>
        </p:nvCxnSpPr>
        <p:spPr>
          <a:xfrm flipV="1">
            <a:off x="8915400" y="1899920"/>
            <a:ext cx="0" cy="79756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B6B66694-C1EA-486E-3980-2D87DC121F09}"/>
              </a:ext>
            </a:extLst>
          </p:cNvPr>
          <p:cNvCxnSpPr>
            <a:cxnSpLocks/>
          </p:cNvCxnSpPr>
          <p:nvPr/>
        </p:nvCxnSpPr>
        <p:spPr>
          <a:xfrm flipV="1">
            <a:off x="9112250" y="1899920"/>
            <a:ext cx="0" cy="79756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53C84F4D-F216-5DC6-4845-4377B5BC6700}"/>
              </a:ext>
            </a:extLst>
          </p:cNvPr>
          <p:cNvCxnSpPr>
            <a:cxnSpLocks/>
          </p:cNvCxnSpPr>
          <p:nvPr/>
        </p:nvCxnSpPr>
        <p:spPr>
          <a:xfrm flipV="1">
            <a:off x="9309100" y="1672034"/>
            <a:ext cx="0" cy="79756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276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03CA55C-5829-A927-04F7-8FD00650DDD5}"/>
              </a:ext>
            </a:extLst>
          </p:cNvPr>
          <p:cNvSpPr/>
          <p:nvPr/>
        </p:nvSpPr>
        <p:spPr>
          <a:xfrm rot="5400000" flipH="1">
            <a:off x="1413459" y="-844979"/>
            <a:ext cx="725744" cy="3552670"/>
          </a:xfrm>
          <a:prstGeom prst="rect">
            <a:avLst/>
          </a:prstGeom>
          <a:solidFill>
            <a:srgbClr val="BB8A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C347726-2CA3-F582-858E-8602C7092548}"/>
              </a:ext>
            </a:extLst>
          </p:cNvPr>
          <p:cNvGrpSpPr/>
          <p:nvPr/>
        </p:nvGrpSpPr>
        <p:grpSpPr>
          <a:xfrm>
            <a:off x="2688489" y="577021"/>
            <a:ext cx="6285139" cy="6061363"/>
            <a:chOff x="4489154" y="408208"/>
            <a:chExt cx="6285139" cy="6061363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F795E1DD-5ACD-54B7-44A3-5ECCB42C9FC1}"/>
                </a:ext>
              </a:extLst>
            </p:cNvPr>
            <p:cNvSpPr/>
            <p:nvPr/>
          </p:nvSpPr>
          <p:spPr>
            <a:xfrm>
              <a:off x="4489154" y="408208"/>
              <a:ext cx="6285139" cy="6041583"/>
            </a:xfrm>
            <a:prstGeom prst="ellipse">
              <a:avLst/>
            </a:prstGeom>
            <a:solidFill>
              <a:srgbClr val="8E643A"/>
            </a:solidFill>
            <a:ln>
              <a:solidFill>
                <a:srgbClr val="8E64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17410A3-9FC6-DD99-D72F-21EB6F4B488B}"/>
                </a:ext>
              </a:extLst>
            </p:cNvPr>
            <p:cNvSpPr/>
            <p:nvPr/>
          </p:nvSpPr>
          <p:spPr>
            <a:xfrm>
              <a:off x="5263551" y="2020113"/>
              <a:ext cx="4736344" cy="4448155"/>
            </a:xfrm>
            <a:prstGeom prst="ellipse">
              <a:avLst/>
            </a:prstGeom>
            <a:solidFill>
              <a:srgbClr val="BB8A5A"/>
            </a:solidFill>
            <a:ln>
              <a:solidFill>
                <a:srgbClr val="BB8A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A269B23F-C0C3-336D-F3E3-AA79D050B547}"/>
                </a:ext>
              </a:extLst>
            </p:cNvPr>
            <p:cNvSpPr/>
            <p:nvPr/>
          </p:nvSpPr>
          <p:spPr>
            <a:xfrm>
              <a:off x="5992836" y="3564800"/>
              <a:ext cx="3277774" cy="2904771"/>
            </a:xfrm>
            <a:prstGeom prst="ellipse">
              <a:avLst/>
            </a:prstGeom>
            <a:solidFill>
              <a:srgbClr val="D5B697"/>
            </a:solidFill>
            <a:ln>
              <a:solidFill>
                <a:srgbClr val="D5B69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Shape 165">
            <a:extLst>
              <a:ext uri="{FF2B5EF4-FFF2-40B4-BE49-F238E27FC236}">
                <a16:creationId xmlns:a16="http://schemas.microsoft.com/office/drawing/2014/main" id="{D5E6BCE8-3446-8A75-47C4-BEAF721D6248}"/>
              </a:ext>
            </a:extLst>
          </p:cNvPr>
          <p:cNvSpPr txBox="1">
            <a:spLocks/>
          </p:cNvSpPr>
          <p:nvPr/>
        </p:nvSpPr>
        <p:spPr>
          <a:xfrm>
            <a:off x="584843" y="239396"/>
            <a:ext cx="3106875" cy="116476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A171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6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Рынок</a:t>
            </a:r>
            <a:endParaRPr lang="en" sz="6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2A7555B-28AA-1131-27E1-A0E49E2A3157}"/>
              </a:ext>
            </a:extLst>
          </p:cNvPr>
          <p:cNvSpPr/>
          <p:nvPr/>
        </p:nvSpPr>
        <p:spPr>
          <a:xfrm>
            <a:off x="3902990" y="2287013"/>
            <a:ext cx="4386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5" name="Shape 250">
            <a:extLst>
              <a:ext uri="{FF2B5EF4-FFF2-40B4-BE49-F238E27FC236}">
                <a16:creationId xmlns:a16="http://schemas.microsoft.com/office/drawing/2014/main" id="{63781C25-77A1-D4D2-C68B-790750F5ADCA}"/>
              </a:ext>
            </a:extLst>
          </p:cNvPr>
          <p:cNvSpPr txBox="1">
            <a:spLocks/>
          </p:cNvSpPr>
          <p:nvPr/>
        </p:nvSpPr>
        <p:spPr>
          <a:xfrm>
            <a:off x="5216390" y="1281198"/>
            <a:ext cx="1457532" cy="69589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2F2113"/>
                </a:solidFill>
                <a:latin typeface="TeXGyreAdventor"/>
              </a:rPr>
              <a:t>TAM</a:t>
            </a:r>
            <a:endParaRPr kumimoji="0" lang="en" sz="4800" b="0" i="0" u="none" strike="noStrike" kern="1200" cap="none" spc="0" normalizeH="0" baseline="0" noProof="0" dirty="0">
              <a:ln>
                <a:noFill/>
              </a:ln>
              <a:solidFill>
                <a:srgbClr val="2F2113"/>
              </a:solidFill>
              <a:effectLst/>
              <a:uLnTx/>
              <a:uFillTx/>
              <a:latin typeface="TeXGyreAdventor"/>
              <a:ea typeface="+mj-ea"/>
              <a:cs typeface="+mj-cs"/>
            </a:endParaRPr>
          </a:p>
        </p:txBody>
      </p:sp>
      <p:sp>
        <p:nvSpPr>
          <p:cNvPr id="8" name="Shape 250">
            <a:extLst>
              <a:ext uri="{FF2B5EF4-FFF2-40B4-BE49-F238E27FC236}">
                <a16:creationId xmlns:a16="http://schemas.microsoft.com/office/drawing/2014/main" id="{2CF026EF-C206-799B-D4DB-F8B3BE10B5F2}"/>
              </a:ext>
            </a:extLst>
          </p:cNvPr>
          <p:cNvSpPr txBox="1">
            <a:spLocks/>
          </p:cNvSpPr>
          <p:nvPr/>
        </p:nvSpPr>
        <p:spPr>
          <a:xfrm>
            <a:off x="5216390" y="2801138"/>
            <a:ext cx="1457532" cy="69589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atin typeface="TeXGyreAdventor"/>
              </a:rPr>
              <a:t>SAM</a:t>
            </a:r>
            <a:endParaRPr kumimoji="0" lang="e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eXGyreAdventor"/>
              <a:ea typeface="+mj-ea"/>
              <a:cs typeface="+mj-cs"/>
            </a:endParaRPr>
          </a:p>
        </p:txBody>
      </p:sp>
      <p:sp>
        <p:nvSpPr>
          <p:cNvPr id="10" name="Shape 250">
            <a:extLst>
              <a:ext uri="{FF2B5EF4-FFF2-40B4-BE49-F238E27FC236}">
                <a16:creationId xmlns:a16="http://schemas.microsoft.com/office/drawing/2014/main" id="{55345226-3E02-D509-4CDA-0B57BC239B38}"/>
              </a:ext>
            </a:extLst>
          </p:cNvPr>
          <p:cNvSpPr txBox="1">
            <a:spLocks/>
          </p:cNvSpPr>
          <p:nvPr/>
        </p:nvSpPr>
        <p:spPr>
          <a:xfrm>
            <a:off x="5216390" y="4998791"/>
            <a:ext cx="1457532" cy="69589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atin typeface="TeXGyreAdventor"/>
              </a:rPr>
              <a:t>SOM</a:t>
            </a:r>
            <a:endParaRPr kumimoji="0" lang="e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eXGyreAdventor"/>
              <a:ea typeface="+mj-ea"/>
              <a:cs typeface="+mj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D94C007-CBAC-1195-5A40-1CEDA8FC8F1B}"/>
              </a:ext>
            </a:extLst>
          </p:cNvPr>
          <p:cNvSpPr/>
          <p:nvPr/>
        </p:nvSpPr>
        <p:spPr>
          <a:xfrm>
            <a:off x="5770411" y="574036"/>
            <a:ext cx="5836746" cy="58526"/>
          </a:xfrm>
          <a:prstGeom prst="rect">
            <a:avLst/>
          </a:prstGeom>
          <a:solidFill>
            <a:srgbClr val="8E643A"/>
          </a:solidFill>
          <a:ln>
            <a:solidFill>
              <a:srgbClr val="8E64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5816073-1934-C556-335A-E97B5A78045A}"/>
              </a:ext>
            </a:extLst>
          </p:cNvPr>
          <p:cNvSpPr/>
          <p:nvPr/>
        </p:nvSpPr>
        <p:spPr>
          <a:xfrm>
            <a:off x="5769996" y="2188926"/>
            <a:ext cx="5836746" cy="58526"/>
          </a:xfrm>
          <a:prstGeom prst="rect">
            <a:avLst/>
          </a:prstGeom>
          <a:solidFill>
            <a:srgbClr val="BB8A5A"/>
          </a:solidFill>
          <a:ln>
            <a:solidFill>
              <a:srgbClr val="BB8A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305C1C-EE90-D504-AD1A-DFC15789AF79}"/>
              </a:ext>
            </a:extLst>
          </p:cNvPr>
          <p:cNvSpPr/>
          <p:nvPr/>
        </p:nvSpPr>
        <p:spPr>
          <a:xfrm>
            <a:off x="5769996" y="3725076"/>
            <a:ext cx="5836746" cy="58526"/>
          </a:xfrm>
          <a:prstGeom prst="rect">
            <a:avLst/>
          </a:prstGeom>
          <a:solidFill>
            <a:srgbClr val="D5B697"/>
          </a:solidFill>
          <a:ln>
            <a:solidFill>
              <a:srgbClr val="D5B6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Shape 250">
            <a:extLst>
              <a:ext uri="{FF2B5EF4-FFF2-40B4-BE49-F238E27FC236}">
                <a16:creationId xmlns:a16="http://schemas.microsoft.com/office/drawing/2014/main" id="{A0946415-6997-1343-E998-9DCBA1A39693}"/>
              </a:ext>
            </a:extLst>
          </p:cNvPr>
          <p:cNvSpPr txBox="1">
            <a:spLocks/>
          </p:cNvSpPr>
          <p:nvPr/>
        </p:nvSpPr>
        <p:spPr>
          <a:xfrm>
            <a:off x="8639332" y="515825"/>
            <a:ext cx="3106875" cy="69589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>
                <a:latin typeface="TeXGyreAdventor"/>
              </a:rPr>
              <a:t>489 144 000 руб.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eXGyreAdventor"/>
              <a:ea typeface="+mj-ea"/>
              <a:cs typeface="+mj-cs"/>
            </a:endParaRPr>
          </a:p>
        </p:txBody>
      </p:sp>
      <p:sp>
        <p:nvSpPr>
          <p:cNvPr id="20" name="Shape 250">
            <a:extLst>
              <a:ext uri="{FF2B5EF4-FFF2-40B4-BE49-F238E27FC236}">
                <a16:creationId xmlns:a16="http://schemas.microsoft.com/office/drawing/2014/main" id="{915B0D04-CA61-8386-77DC-091D696E999E}"/>
              </a:ext>
            </a:extLst>
          </p:cNvPr>
          <p:cNvSpPr txBox="1">
            <a:spLocks/>
          </p:cNvSpPr>
          <p:nvPr/>
        </p:nvSpPr>
        <p:spPr>
          <a:xfrm>
            <a:off x="8633952" y="2118418"/>
            <a:ext cx="3106875" cy="69589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>
                <a:latin typeface="TeXGyreAdventor"/>
              </a:rPr>
              <a:t>16 030 000 руб.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eXGyreAdventor"/>
              <a:ea typeface="+mj-ea"/>
              <a:cs typeface="+mj-cs"/>
            </a:endParaRPr>
          </a:p>
        </p:txBody>
      </p:sp>
      <p:sp>
        <p:nvSpPr>
          <p:cNvPr id="21" name="Shape 250">
            <a:extLst>
              <a:ext uri="{FF2B5EF4-FFF2-40B4-BE49-F238E27FC236}">
                <a16:creationId xmlns:a16="http://schemas.microsoft.com/office/drawing/2014/main" id="{CD14E5A9-AED5-8D21-5BA1-432EBB932B20}"/>
              </a:ext>
            </a:extLst>
          </p:cNvPr>
          <p:cNvSpPr txBox="1">
            <a:spLocks/>
          </p:cNvSpPr>
          <p:nvPr/>
        </p:nvSpPr>
        <p:spPr>
          <a:xfrm>
            <a:off x="8655181" y="3779775"/>
            <a:ext cx="3106875" cy="69589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>
                <a:latin typeface="TeXGyreAdventor"/>
              </a:rPr>
              <a:t>6 000 000 руб.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eXGyreAdventor"/>
              <a:ea typeface="+mj-ea"/>
              <a:cs typeface="+mj-cs"/>
            </a:endParaRPr>
          </a:p>
        </p:txBody>
      </p:sp>
      <p:sp>
        <p:nvSpPr>
          <p:cNvPr id="3" name="Shape 250">
            <a:extLst>
              <a:ext uri="{FF2B5EF4-FFF2-40B4-BE49-F238E27FC236}">
                <a16:creationId xmlns:a16="http://schemas.microsoft.com/office/drawing/2014/main" id="{2C0786E7-29BC-261F-AE7D-5CFFFFCC15BC}"/>
              </a:ext>
            </a:extLst>
          </p:cNvPr>
          <p:cNvSpPr txBox="1">
            <a:spLocks/>
          </p:cNvSpPr>
          <p:nvPr/>
        </p:nvSpPr>
        <p:spPr>
          <a:xfrm>
            <a:off x="8688369" y="965854"/>
            <a:ext cx="3106875" cy="69589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>
                <a:latin typeface="TeXGyreAdventor"/>
              </a:rPr>
              <a:t>24 648 000 руб.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eXGyreAdventor"/>
              <a:ea typeface="+mj-ea"/>
              <a:cs typeface="+mj-cs"/>
            </a:endParaRPr>
          </a:p>
        </p:txBody>
      </p:sp>
      <p:sp>
        <p:nvSpPr>
          <p:cNvPr id="16" name="Shape 250">
            <a:extLst>
              <a:ext uri="{FF2B5EF4-FFF2-40B4-BE49-F238E27FC236}">
                <a16:creationId xmlns:a16="http://schemas.microsoft.com/office/drawing/2014/main" id="{2D8BB329-89C0-6604-E675-EBB9BC5F3693}"/>
              </a:ext>
            </a:extLst>
          </p:cNvPr>
          <p:cNvSpPr txBox="1">
            <a:spLocks/>
          </p:cNvSpPr>
          <p:nvPr/>
        </p:nvSpPr>
        <p:spPr>
          <a:xfrm>
            <a:off x="8655180" y="2575153"/>
            <a:ext cx="3106875" cy="69589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>
                <a:latin typeface="TeXGyreAdventor"/>
              </a:rPr>
              <a:t>432 000 руб.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eXGyreAdventor"/>
              <a:ea typeface="+mj-ea"/>
              <a:cs typeface="+mj-cs"/>
            </a:endParaRPr>
          </a:p>
        </p:txBody>
      </p:sp>
      <p:sp>
        <p:nvSpPr>
          <p:cNvPr id="17" name="Shape 250">
            <a:extLst>
              <a:ext uri="{FF2B5EF4-FFF2-40B4-BE49-F238E27FC236}">
                <a16:creationId xmlns:a16="http://schemas.microsoft.com/office/drawing/2014/main" id="{D54BBACC-7B72-72BA-FA8C-55693734CDC1}"/>
              </a:ext>
            </a:extLst>
          </p:cNvPr>
          <p:cNvSpPr txBox="1">
            <a:spLocks/>
          </p:cNvSpPr>
          <p:nvPr/>
        </p:nvSpPr>
        <p:spPr>
          <a:xfrm>
            <a:off x="8655180" y="4281734"/>
            <a:ext cx="3106875" cy="69589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>
                <a:latin typeface="TeXGyreAdventor"/>
              </a:rPr>
              <a:t>100 000 руб.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eXGyreAdventor"/>
              <a:ea typeface="+mj-ea"/>
              <a:cs typeface="+mj-cs"/>
            </a:endParaRPr>
          </a:p>
        </p:txBody>
      </p:sp>
      <p:sp>
        <p:nvSpPr>
          <p:cNvPr id="18" name="Shape 250">
            <a:extLst>
              <a:ext uri="{FF2B5EF4-FFF2-40B4-BE49-F238E27FC236}">
                <a16:creationId xmlns:a16="http://schemas.microsoft.com/office/drawing/2014/main" id="{7A0B7AE5-A547-E406-96B2-3BDFBD8EE88F}"/>
              </a:ext>
            </a:extLst>
          </p:cNvPr>
          <p:cNvSpPr txBox="1">
            <a:spLocks/>
          </p:cNvSpPr>
          <p:nvPr/>
        </p:nvSpPr>
        <p:spPr>
          <a:xfrm>
            <a:off x="7818113" y="-10336"/>
            <a:ext cx="3810766" cy="69589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>
                <a:latin typeface="TeXGyreAdventor"/>
              </a:rPr>
              <a:t>Российский рынок 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eXGyreAdventor"/>
              <a:ea typeface="+mj-ea"/>
              <a:cs typeface="+mj-cs"/>
            </a:endParaRPr>
          </a:p>
        </p:txBody>
      </p:sp>
      <p:sp>
        <p:nvSpPr>
          <p:cNvPr id="22" name="Shape 250">
            <a:extLst>
              <a:ext uri="{FF2B5EF4-FFF2-40B4-BE49-F238E27FC236}">
                <a16:creationId xmlns:a16="http://schemas.microsoft.com/office/drawing/2014/main" id="{C816F566-0F92-512F-CB1B-41EA78C12856}"/>
              </a:ext>
            </a:extLst>
          </p:cNvPr>
          <p:cNvSpPr txBox="1">
            <a:spLocks/>
          </p:cNvSpPr>
          <p:nvPr/>
        </p:nvSpPr>
        <p:spPr>
          <a:xfrm>
            <a:off x="6457071" y="1562866"/>
            <a:ext cx="5229339" cy="69589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>
                <a:latin typeface="TeXGyreAdventor"/>
              </a:rPr>
              <a:t>Рынок Архангельской области 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eXGyreAdventor"/>
              <a:ea typeface="+mj-ea"/>
              <a:cs typeface="+mj-cs"/>
            </a:endParaRPr>
          </a:p>
        </p:txBody>
      </p:sp>
      <p:sp>
        <p:nvSpPr>
          <p:cNvPr id="23" name="Shape 250">
            <a:extLst>
              <a:ext uri="{FF2B5EF4-FFF2-40B4-BE49-F238E27FC236}">
                <a16:creationId xmlns:a16="http://schemas.microsoft.com/office/drawing/2014/main" id="{0001F547-6629-7B52-8012-71FD2AE9349F}"/>
              </a:ext>
            </a:extLst>
          </p:cNvPr>
          <p:cNvSpPr txBox="1">
            <a:spLocks/>
          </p:cNvSpPr>
          <p:nvPr/>
        </p:nvSpPr>
        <p:spPr>
          <a:xfrm>
            <a:off x="6673922" y="3139940"/>
            <a:ext cx="4967743" cy="69589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>
                <a:latin typeface="TeXGyreAdventor"/>
              </a:rPr>
              <a:t>Рынок с учётом конкуренции 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eXGyreAdventor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1575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8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65">
            <a:extLst>
              <a:ext uri="{FF2B5EF4-FFF2-40B4-BE49-F238E27FC236}">
                <a16:creationId xmlns:a16="http://schemas.microsoft.com/office/drawing/2014/main" id="{590FECBA-2F29-830F-AE89-7E558C0D43AA}"/>
              </a:ext>
            </a:extLst>
          </p:cNvPr>
          <p:cNvSpPr txBox="1">
            <a:spLocks/>
          </p:cNvSpPr>
          <p:nvPr/>
        </p:nvSpPr>
        <p:spPr>
          <a:xfrm>
            <a:off x="3399036" y="116461"/>
            <a:ext cx="5393925" cy="116476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A171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Бизнес-модель</a:t>
            </a:r>
            <a:endParaRPr lang="en" sz="6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CC8D8AB-3FE7-D50C-4566-6B09A5D63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39448"/>
              </p:ext>
            </p:extLst>
          </p:nvPr>
        </p:nvGraphicFramePr>
        <p:xfrm>
          <a:off x="295423" y="1460187"/>
          <a:ext cx="11591778" cy="4341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6958">
                  <a:extLst>
                    <a:ext uri="{9D8B030D-6E8A-4147-A177-3AD203B41FA5}">
                      <a16:colId xmlns:a16="http://schemas.microsoft.com/office/drawing/2014/main" val="2011492510"/>
                    </a:ext>
                  </a:extLst>
                </a:gridCol>
                <a:gridCol w="1780130">
                  <a:extLst>
                    <a:ext uri="{9D8B030D-6E8A-4147-A177-3AD203B41FA5}">
                      <a16:colId xmlns:a16="http://schemas.microsoft.com/office/drawing/2014/main" val="1740796417"/>
                    </a:ext>
                  </a:extLst>
                </a:gridCol>
                <a:gridCol w="1575581">
                  <a:extLst>
                    <a:ext uri="{9D8B030D-6E8A-4147-A177-3AD203B41FA5}">
                      <a16:colId xmlns:a16="http://schemas.microsoft.com/office/drawing/2014/main" val="3220479665"/>
                    </a:ext>
                  </a:extLst>
                </a:gridCol>
                <a:gridCol w="2152357">
                  <a:extLst>
                    <a:ext uri="{9D8B030D-6E8A-4147-A177-3AD203B41FA5}">
                      <a16:colId xmlns:a16="http://schemas.microsoft.com/office/drawing/2014/main" val="3352921857"/>
                    </a:ext>
                  </a:extLst>
                </a:gridCol>
                <a:gridCol w="1786597">
                  <a:extLst>
                    <a:ext uri="{9D8B030D-6E8A-4147-A177-3AD203B41FA5}">
                      <a16:colId xmlns:a16="http://schemas.microsoft.com/office/drawing/2014/main" val="28156700"/>
                    </a:ext>
                  </a:extLst>
                </a:gridCol>
                <a:gridCol w="2110155">
                  <a:extLst>
                    <a:ext uri="{9D8B030D-6E8A-4147-A177-3AD203B41FA5}">
                      <a16:colId xmlns:a16="http://schemas.microsoft.com/office/drawing/2014/main" val="543703220"/>
                    </a:ext>
                  </a:extLst>
                </a:gridCol>
              </a:tblGrid>
              <a:tr h="101792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Потенциальные партнёры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Направления деятельности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Ресурсы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Предлагаемые преимущества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Связь с клиентами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Сегменты </a:t>
                      </a:r>
                    </a:p>
                    <a:p>
                      <a:pPr algn="ctr"/>
                      <a:r>
                        <a:rPr lang="ru-RU" dirty="0"/>
                        <a:t>клиентов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8A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0580"/>
                  </a:ext>
                </a:extLst>
              </a:tr>
              <a:tr h="3323121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Автоматика-Вектор.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B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Разработка веб-приложения, мобильного приложения. Продажа ПО.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B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 Команда, бизнес-план проекта.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B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Приложения показывают дефекты торцевых срезов пиломатериалов.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B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Участие в конференциях, размещение рекламы, личная презентация продукта.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B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Предприятия по обработке пиломатериалов, организации, занимающиеся поставками пиломатериалов.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B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484242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936EDAB-2B81-F540-7C3C-B30F9329F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846302"/>
              </p:ext>
            </p:extLst>
          </p:nvPr>
        </p:nvGraphicFramePr>
        <p:xfrm>
          <a:off x="295423" y="5441784"/>
          <a:ext cx="11591778" cy="1120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1021">
                  <a:extLst>
                    <a:ext uri="{9D8B030D-6E8A-4147-A177-3AD203B41FA5}">
                      <a16:colId xmlns:a16="http://schemas.microsoft.com/office/drawing/2014/main" val="2751452055"/>
                    </a:ext>
                  </a:extLst>
                </a:gridCol>
                <a:gridCol w="6050757">
                  <a:extLst>
                    <a:ext uri="{9D8B030D-6E8A-4147-A177-3AD203B41FA5}">
                      <a16:colId xmlns:a16="http://schemas.microsoft.com/office/drawing/2014/main" val="699425244"/>
                    </a:ext>
                  </a:extLst>
                </a:gridCol>
              </a:tblGrid>
              <a:tr h="45016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Структура расходов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Потоки выручки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8A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251717"/>
                  </a:ext>
                </a:extLst>
              </a:tr>
              <a:tr h="670627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Реклама, лицензирование продукта.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B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Продажа, подписка и обслуживание ПО.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B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233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100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5">
            <a:extLst>
              <a:ext uri="{FF2B5EF4-FFF2-40B4-BE49-F238E27FC236}">
                <a16:creationId xmlns:a16="http://schemas.microsoft.com/office/drawing/2014/main" id="{E70F48F4-EB24-F6C2-8B5E-04569B46F384}"/>
              </a:ext>
            </a:extLst>
          </p:cNvPr>
          <p:cNvSpPr txBox="1">
            <a:spLocks/>
          </p:cNvSpPr>
          <p:nvPr/>
        </p:nvSpPr>
        <p:spPr>
          <a:xfrm>
            <a:off x="3575872" y="408961"/>
            <a:ext cx="6163659" cy="78889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A171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5400" dirty="0">
                <a:solidFill>
                  <a:srgbClr val="2F21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Планы</a:t>
            </a:r>
            <a:r>
              <a:rPr lang="ru-RU" sz="5400" dirty="0">
                <a:solidFill>
                  <a:srgbClr val="BB8A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5400" dirty="0">
                <a:solidFill>
                  <a:srgbClr val="8E64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развития</a:t>
            </a:r>
            <a:endParaRPr lang="en" sz="5400" dirty="0">
              <a:solidFill>
                <a:srgbClr val="8E64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71030BD-C690-A246-343E-6BD6280AF1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752416"/>
              </p:ext>
            </p:extLst>
          </p:nvPr>
        </p:nvGraphicFramePr>
        <p:xfrm>
          <a:off x="1910740" y="1332194"/>
          <a:ext cx="8606319" cy="48000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83960">
                  <a:extLst>
                    <a:ext uri="{9D8B030D-6E8A-4147-A177-3AD203B41FA5}">
                      <a16:colId xmlns:a16="http://schemas.microsoft.com/office/drawing/2014/main" val="584039859"/>
                    </a:ext>
                  </a:extLst>
                </a:gridCol>
                <a:gridCol w="3004457">
                  <a:extLst>
                    <a:ext uri="{9D8B030D-6E8A-4147-A177-3AD203B41FA5}">
                      <a16:colId xmlns:a16="http://schemas.microsoft.com/office/drawing/2014/main" val="306810200"/>
                    </a:ext>
                  </a:extLst>
                </a:gridCol>
                <a:gridCol w="2517902">
                  <a:extLst>
                    <a:ext uri="{9D8B030D-6E8A-4147-A177-3AD203B41FA5}">
                      <a16:colId xmlns:a16="http://schemas.microsoft.com/office/drawing/2014/main" val="4021521618"/>
                    </a:ext>
                  </a:extLst>
                </a:gridCol>
              </a:tblGrid>
              <a:tr h="525515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Задача</a:t>
                      </a:r>
                    </a:p>
                  </a:txBody>
                  <a:tcPr>
                    <a:solidFill>
                      <a:srgbClr val="8E64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Срок</a:t>
                      </a:r>
                    </a:p>
                  </a:txBody>
                  <a:tcPr>
                    <a:solidFill>
                      <a:srgbClr val="8E64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Ответственный</a:t>
                      </a:r>
                    </a:p>
                  </a:txBody>
                  <a:tcPr>
                    <a:solidFill>
                      <a:srgbClr val="8E64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927941"/>
                  </a:ext>
                </a:extLst>
              </a:tr>
              <a:tr h="525515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Анализ рынка</a:t>
                      </a:r>
                      <a:endParaRPr lang="ru-RU" dirty="0"/>
                    </a:p>
                  </a:txBody>
                  <a:tcPr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01.09.2023</a:t>
                      </a:r>
                      <a:r>
                        <a:rPr lang="ru-RU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–30</a:t>
                      </a: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  <a:r>
                        <a:rPr lang="ru-RU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09</a:t>
                      </a: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.2023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Журавлёва К. А.</a:t>
                      </a:r>
                      <a:endParaRPr lang="ru-RU" dirty="0"/>
                    </a:p>
                  </a:txBody>
                  <a:tcPr>
                    <a:solidFill>
                      <a:srgbClr val="BB8A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889233"/>
                  </a:ext>
                </a:extLst>
              </a:tr>
              <a:tr h="525515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Изучение дефектов пиломатериалов</a:t>
                      </a:r>
                      <a:endParaRPr lang="ru-RU" dirty="0"/>
                    </a:p>
                  </a:txBody>
                  <a:tcPr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01.</a:t>
                      </a:r>
                      <a:r>
                        <a:rPr lang="ru-RU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.2023</a:t>
                      </a:r>
                      <a:r>
                        <a:rPr lang="ru-RU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–31</a:t>
                      </a: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  <a:r>
                        <a:rPr lang="ru-RU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.2023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Козенко Д. М.</a:t>
                      </a:r>
                      <a:endParaRPr lang="ru-RU" dirty="0"/>
                    </a:p>
                  </a:txBody>
                  <a:tcPr>
                    <a:solidFill>
                      <a:srgbClr val="BB8A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029391"/>
                  </a:ext>
                </a:extLst>
              </a:tr>
              <a:tr h="525515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Сбор и подготовка данных</a:t>
                      </a:r>
                      <a:endParaRPr lang="ru-RU" dirty="0"/>
                    </a:p>
                  </a:txBody>
                  <a:tcPr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01.11.2023–31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.202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2000" dirty="0"/>
                    </a:p>
                  </a:txBody>
                  <a:tcPr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Козенко Д. М., Журавлёва К. А.</a:t>
                      </a:r>
                      <a:endParaRPr lang="ru-RU" dirty="0"/>
                    </a:p>
                  </a:txBody>
                  <a:tcPr>
                    <a:solidFill>
                      <a:srgbClr val="BB8A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115879"/>
                  </a:ext>
                </a:extLst>
              </a:tr>
              <a:tr h="525515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Обучение нейронных сетей</a:t>
                      </a:r>
                      <a:endParaRPr lang="ru-RU" dirty="0"/>
                    </a:p>
                  </a:txBody>
                  <a:tcPr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01.01.2024–31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.202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2000" dirty="0"/>
                    </a:p>
                  </a:txBody>
                  <a:tcPr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Козенко Д. М., Журавлёва К. А.</a:t>
                      </a:r>
                      <a:endParaRPr lang="ru-RU" dirty="0"/>
                    </a:p>
                  </a:txBody>
                  <a:tcPr>
                    <a:solidFill>
                      <a:srgbClr val="BB8A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347798"/>
                  </a:ext>
                </a:extLst>
              </a:tr>
              <a:tr h="525515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графического интерфейса (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web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-приложение и мобильное приложение)</a:t>
                      </a:r>
                      <a:endParaRPr lang="ru-RU" dirty="0"/>
                    </a:p>
                  </a:txBody>
                  <a:tcPr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02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.202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4–31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03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.202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2000" dirty="0"/>
                    </a:p>
                  </a:txBody>
                  <a:tcPr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Козенко Д. М., Журавлёва К. А.</a:t>
                      </a:r>
                      <a:endParaRPr lang="ru-RU" dirty="0"/>
                    </a:p>
                  </a:txBody>
                  <a:tcPr>
                    <a:solidFill>
                      <a:srgbClr val="BB8A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34796"/>
                  </a:ext>
                </a:extLst>
              </a:tr>
              <a:tr h="525515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Тестирование</a:t>
                      </a:r>
                      <a:endParaRPr lang="ru-RU" dirty="0"/>
                    </a:p>
                  </a:txBody>
                  <a:tcPr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.202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4–01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05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.202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2000" dirty="0"/>
                    </a:p>
                  </a:txBody>
                  <a:tcPr>
                    <a:solidFill>
                      <a:srgbClr val="BB8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Козенко Д. М., Журавлёва К. А.</a:t>
                      </a:r>
                      <a:endParaRPr lang="ru-RU" dirty="0"/>
                    </a:p>
                  </a:txBody>
                  <a:tcPr>
                    <a:solidFill>
                      <a:srgbClr val="BB8A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303287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53329FE-1877-2779-2309-BCE65385785B}"/>
              </a:ext>
            </a:extLst>
          </p:cNvPr>
          <p:cNvSpPr/>
          <p:nvPr/>
        </p:nvSpPr>
        <p:spPr>
          <a:xfrm>
            <a:off x="0" y="0"/>
            <a:ext cx="12228232" cy="196948"/>
          </a:xfrm>
          <a:prstGeom prst="rect">
            <a:avLst/>
          </a:prstGeom>
          <a:solidFill>
            <a:srgbClr val="BB8A5A"/>
          </a:solidFill>
          <a:ln>
            <a:solidFill>
              <a:srgbClr val="BB8A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AA2B6D-4782-3EB3-436D-232983E40056}"/>
              </a:ext>
            </a:extLst>
          </p:cNvPr>
          <p:cNvSpPr/>
          <p:nvPr/>
        </p:nvSpPr>
        <p:spPr>
          <a:xfrm>
            <a:off x="0" y="6661050"/>
            <a:ext cx="12228232" cy="196949"/>
          </a:xfrm>
          <a:prstGeom prst="rect">
            <a:avLst/>
          </a:prstGeom>
          <a:solidFill>
            <a:srgbClr val="BB8A5A"/>
          </a:solidFill>
          <a:ln>
            <a:solidFill>
              <a:srgbClr val="BB8A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685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ый треугольник 2">
            <a:extLst>
              <a:ext uri="{FF2B5EF4-FFF2-40B4-BE49-F238E27FC236}">
                <a16:creationId xmlns:a16="http://schemas.microsoft.com/office/drawing/2014/main" id="{55016FD0-7C0E-3DFD-BE96-840C7B164F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rgbClr val="BB8A5A"/>
          </a:solidFill>
          <a:ln>
            <a:solidFill>
              <a:srgbClr val="BB8A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hape 165">
            <a:extLst>
              <a:ext uri="{FF2B5EF4-FFF2-40B4-BE49-F238E27FC236}">
                <a16:creationId xmlns:a16="http://schemas.microsoft.com/office/drawing/2014/main" id="{9C0684FE-71E2-076B-C5F1-679BD72102A9}"/>
              </a:ext>
            </a:extLst>
          </p:cNvPr>
          <p:cNvSpPr txBox="1">
            <a:spLocks/>
          </p:cNvSpPr>
          <p:nvPr/>
        </p:nvSpPr>
        <p:spPr>
          <a:xfrm>
            <a:off x="2100774" y="2649090"/>
            <a:ext cx="7990451" cy="93113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A171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Текущие резу</a:t>
            </a:r>
            <a:r>
              <a:rPr lang="ru-RU" sz="4800" dirty="0">
                <a:solidFill>
                  <a:srgbClr val="BB8A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льтаты Будущие </a:t>
            </a:r>
            <a:endParaRPr lang="en" sz="4800" dirty="0">
              <a:solidFill>
                <a:srgbClr val="BB8A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FCE0D8-601C-4479-CDAC-74C8832063D2}"/>
              </a:ext>
            </a:extLst>
          </p:cNvPr>
          <p:cNvSpPr/>
          <p:nvPr/>
        </p:nvSpPr>
        <p:spPr>
          <a:xfrm flipV="1">
            <a:off x="2250831" y="4501661"/>
            <a:ext cx="5880295" cy="4571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EDE5B6-965E-250E-51F9-396A33861961}"/>
              </a:ext>
            </a:extLst>
          </p:cNvPr>
          <p:cNvSpPr/>
          <p:nvPr/>
        </p:nvSpPr>
        <p:spPr>
          <a:xfrm>
            <a:off x="3010486" y="1727655"/>
            <a:ext cx="6710289" cy="45719"/>
          </a:xfrm>
          <a:prstGeom prst="rect">
            <a:avLst/>
          </a:prstGeom>
          <a:solidFill>
            <a:srgbClr val="BB8A5A"/>
          </a:solidFill>
          <a:ln>
            <a:solidFill>
              <a:srgbClr val="BB8A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B8A5A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743290-7AF6-942E-2E86-43CFD28FB193}"/>
              </a:ext>
            </a:extLst>
          </p:cNvPr>
          <p:cNvSpPr/>
          <p:nvPr/>
        </p:nvSpPr>
        <p:spPr>
          <a:xfrm>
            <a:off x="3432516" y="1280358"/>
            <a:ext cx="5866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8E643A"/>
                </a:solidFill>
              </a:rPr>
              <a:t>Контроль качества торцевых срезов</a:t>
            </a:r>
            <a:endParaRPr lang="en-US" sz="2400" dirty="0">
              <a:solidFill>
                <a:srgbClr val="8E643A"/>
              </a:solidFill>
            </a:endParaRPr>
          </a:p>
          <a:p>
            <a:endParaRPr lang="en-US" sz="800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82E739B-4CB8-F55F-3B98-5186721EF2AA}"/>
              </a:ext>
            </a:extLst>
          </p:cNvPr>
          <p:cNvSpPr/>
          <p:nvPr/>
        </p:nvSpPr>
        <p:spPr>
          <a:xfrm>
            <a:off x="1345813" y="4547380"/>
            <a:ext cx="7697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Полный контроль качества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96149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F97F6D5-9DFE-9FA3-F065-8A301EE8E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21" t="10359" r="1425" b="56430"/>
          <a:stretch/>
        </p:blipFill>
        <p:spPr>
          <a:xfrm>
            <a:off x="6899331" y="1470648"/>
            <a:ext cx="3269868" cy="4412533"/>
          </a:xfrm>
          <a:prstGeom prst="rect">
            <a:avLst/>
          </a:prstGeom>
          <a:ln w="38100">
            <a:solidFill>
              <a:srgbClr val="BB8A5A"/>
            </a:solidFill>
          </a:ln>
        </p:spPr>
      </p:pic>
      <p:sp>
        <p:nvSpPr>
          <p:cNvPr id="2" name="Shape 250">
            <a:extLst>
              <a:ext uri="{FF2B5EF4-FFF2-40B4-BE49-F238E27FC236}">
                <a16:creationId xmlns:a16="http://schemas.microsoft.com/office/drawing/2014/main" id="{1E637AEF-6E7A-D2C9-4563-EB79DED98AF6}"/>
              </a:ext>
            </a:extLst>
          </p:cNvPr>
          <p:cNvSpPr txBox="1">
            <a:spLocks/>
          </p:cNvSpPr>
          <p:nvPr/>
        </p:nvSpPr>
        <p:spPr>
          <a:xfrm>
            <a:off x="3600954" y="594360"/>
            <a:ext cx="4990092" cy="69589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dirty="0">
                <a:solidFill>
                  <a:srgbClr val="BB8A5A"/>
                </a:solidFill>
                <a:latin typeface="TeXGyreAdventor"/>
              </a:rPr>
              <a:t>Команда</a:t>
            </a:r>
            <a:r>
              <a:rPr lang="ru-RU" sz="4800" dirty="0">
                <a:solidFill>
                  <a:prstClr val="black"/>
                </a:solidFill>
                <a:latin typeface="TeXGyreAdventor"/>
              </a:rPr>
              <a:t> стартапа</a:t>
            </a:r>
            <a:endParaRPr kumimoji="0" lang="e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XGyreAdventor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A92987-614D-D29C-C1A5-ED74BEF3F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4" y="1470648"/>
            <a:ext cx="3269868" cy="4412533"/>
          </a:xfrm>
          <a:prstGeom prst="rect">
            <a:avLst/>
          </a:prstGeom>
          <a:ln w="38100">
            <a:solidFill>
              <a:srgbClr val="BB8A5A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94CC18-0DC7-6785-FA26-264974077847}"/>
              </a:ext>
            </a:extLst>
          </p:cNvPr>
          <p:cNvSpPr/>
          <p:nvPr/>
        </p:nvSpPr>
        <p:spPr>
          <a:xfrm>
            <a:off x="3051771" y="3428999"/>
            <a:ext cx="2782957" cy="3210339"/>
          </a:xfrm>
          <a:prstGeom prst="rect">
            <a:avLst/>
          </a:prstGeom>
          <a:gradFill flip="none" rotWithShape="1">
            <a:gsLst>
              <a:gs pos="0">
                <a:srgbClr val="BB8A5A">
                  <a:shade val="30000"/>
                  <a:satMod val="115000"/>
                </a:srgbClr>
              </a:gs>
              <a:gs pos="50000">
                <a:srgbClr val="BB8A5A">
                  <a:shade val="67500"/>
                  <a:satMod val="115000"/>
                </a:srgbClr>
              </a:gs>
              <a:gs pos="100000">
                <a:srgbClr val="BB8A5A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BB8A5A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7C203F-0AC5-26DA-3C34-24C409A123A8}"/>
              </a:ext>
            </a:extLst>
          </p:cNvPr>
          <p:cNvSpPr/>
          <p:nvPr/>
        </p:nvSpPr>
        <p:spPr>
          <a:xfrm>
            <a:off x="8956297" y="3428999"/>
            <a:ext cx="2782957" cy="3210339"/>
          </a:xfrm>
          <a:prstGeom prst="rect">
            <a:avLst/>
          </a:prstGeom>
          <a:gradFill flip="none" rotWithShape="1">
            <a:gsLst>
              <a:gs pos="0">
                <a:srgbClr val="BB8A5A">
                  <a:shade val="30000"/>
                  <a:satMod val="115000"/>
                </a:srgbClr>
              </a:gs>
              <a:gs pos="50000">
                <a:srgbClr val="BB8A5A">
                  <a:shade val="67500"/>
                  <a:satMod val="115000"/>
                </a:srgbClr>
              </a:gs>
              <a:gs pos="100000">
                <a:srgbClr val="BB8A5A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BB8A5A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F6FC511-C7C5-F7E1-959B-2FE4676EBBBD}"/>
              </a:ext>
            </a:extLst>
          </p:cNvPr>
          <p:cNvSpPr/>
          <p:nvPr/>
        </p:nvSpPr>
        <p:spPr>
          <a:xfrm>
            <a:off x="3217078" y="3531141"/>
            <a:ext cx="24283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FFFF"/>
                </a:solidFill>
              </a:rPr>
              <a:t>Журавлёва Клавдия Алексеевна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12657F2-59E8-A61B-4F6E-D3735593DF2E}"/>
              </a:ext>
            </a:extLst>
          </p:cNvPr>
          <p:cNvSpPr/>
          <p:nvPr/>
        </p:nvSpPr>
        <p:spPr>
          <a:xfrm>
            <a:off x="9133601" y="3550876"/>
            <a:ext cx="24283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FFFF"/>
                </a:solidFill>
              </a:rPr>
              <a:t>Козенко Даниил Михайлович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25F23BDB-5BA5-DAFC-32FB-3E7EBE3DBF51}"/>
              </a:ext>
            </a:extLst>
          </p:cNvPr>
          <p:cNvSpPr/>
          <p:nvPr/>
        </p:nvSpPr>
        <p:spPr>
          <a:xfrm>
            <a:off x="3217078" y="4031222"/>
            <a:ext cx="24283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FFFF"/>
                </a:solidFill>
              </a:rPr>
              <a:t>Роль в команде: лидер, маркетолог, дизайнер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B2489027-BF3B-256A-729E-322417F9C4C0}"/>
              </a:ext>
            </a:extLst>
          </p:cNvPr>
          <p:cNvSpPr/>
          <p:nvPr/>
        </p:nvSpPr>
        <p:spPr>
          <a:xfrm>
            <a:off x="9133601" y="4043735"/>
            <a:ext cx="24698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FFFF"/>
                </a:solidFill>
              </a:rPr>
              <a:t>Роль в команде: разработчик, тестировщик, технолог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69A298F-946A-7BB6-1DC4-8C8E757D7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1" t="35804" r="22795" b="39266"/>
          <a:stretch/>
        </p:blipFill>
        <p:spPr bwMode="auto">
          <a:xfrm>
            <a:off x="3714501" y="4960524"/>
            <a:ext cx="1554276" cy="15461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9DB925-775F-5A2D-19EC-1FB5D72B7454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9572692" y="4953789"/>
            <a:ext cx="1550166" cy="15447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730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8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305FE4-CE85-CF08-86A0-B63C171D2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108" y="0"/>
            <a:ext cx="6298892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7E8AC2A-56F7-838B-FFA5-6A562B4CC71B}"/>
              </a:ext>
            </a:extLst>
          </p:cNvPr>
          <p:cNvSpPr/>
          <p:nvPr/>
        </p:nvSpPr>
        <p:spPr>
          <a:xfrm>
            <a:off x="5893107" y="3860908"/>
            <a:ext cx="6290742" cy="1369176"/>
          </a:xfrm>
          <a:prstGeom prst="rect">
            <a:avLst/>
          </a:prstGeom>
          <a:solidFill>
            <a:srgbClr val="0A171D">
              <a:alpha val="65882"/>
            </a:srgbClr>
          </a:solidFill>
          <a:ln>
            <a:solidFill>
              <a:srgbClr val="0A171D">
                <a:alpha val="43137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D8FE99-44B7-9F76-8E0E-C2213F87BFB5}"/>
              </a:ext>
            </a:extLst>
          </p:cNvPr>
          <p:cNvSpPr/>
          <p:nvPr/>
        </p:nvSpPr>
        <p:spPr>
          <a:xfrm>
            <a:off x="5893108" y="2394358"/>
            <a:ext cx="6298891" cy="1466549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solidFill>
              <a:srgbClr val="FFFFFF">
                <a:alpha val="43137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Shape 81">
            <a:extLst>
              <a:ext uri="{FF2B5EF4-FFF2-40B4-BE49-F238E27FC236}">
                <a16:creationId xmlns:a16="http://schemas.microsoft.com/office/drawing/2014/main" id="{826B413F-AF7C-F7D9-2D76-C863E0ED01F9}"/>
              </a:ext>
            </a:extLst>
          </p:cNvPr>
          <p:cNvSpPr txBox="1">
            <a:spLocks/>
          </p:cNvSpPr>
          <p:nvPr/>
        </p:nvSpPr>
        <p:spPr>
          <a:xfrm>
            <a:off x="537161" y="1440891"/>
            <a:ext cx="3176993" cy="66442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4000" dirty="0">
                <a:solidFill>
                  <a:srgbClr val="0A171D"/>
                </a:solidFill>
              </a:rPr>
              <a:t>Актуальность</a:t>
            </a:r>
            <a:endParaRPr lang="en" sz="4000" dirty="0">
              <a:solidFill>
                <a:srgbClr val="0A171D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8B61F106-F8D3-087D-3204-391F467621C4}"/>
              </a:ext>
            </a:extLst>
          </p:cNvPr>
          <p:cNvSpPr/>
          <p:nvPr/>
        </p:nvSpPr>
        <p:spPr>
          <a:xfrm>
            <a:off x="537160" y="2362264"/>
            <a:ext cx="4866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FFFFFF"/>
                </a:solidFill>
              </a:rPr>
              <a:t>Качество продукции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BD78ABA9-1317-8EB6-6B9C-FFF95054FE93}"/>
              </a:ext>
            </a:extLst>
          </p:cNvPr>
          <p:cNvSpPr/>
          <p:nvPr/>
        </p:nvSpPr>
        <p:spPr>
          <a:xfrm>
            <a:off x="537160" y="3076077"/>
            <a:ext cx="5347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FFFFFF"/>
                </a:solidFill>
              </a:rPr>
              <a:t>Процесс контроля качества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F1D004BF-943F-9B00-D19C-0A999D893E92}"/>
              </a:ext>
            </a:extLst>
          </p:cNvPr>
          <p:cNvSpPr/>
          <p:nvPr/>
        </p:nvSpPr>
        <p:spPr>
          <a:xfrm>
            <a:off x="537160" y="4022275"/>
            <a:ext cx="4866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Экономические выгоды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93E462B8-7D5E-30B3-62A5-E084947B3078}"/>
              </a:ext>
            </a:extLst>
          </p:cNvPr>
          <p:cNvSpPr/>
          <p:nvPr/>
        </p:nvSpPr>
        <p:spPr>
          <a:xfrm>
            <a:off x="537160" y="4706863"/>
            <a:ext cx="4866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Технические инновации</a:t>
            </a:r>
            <a:endParaRPr lang="en-US" sz="2800" dirty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A91D7D7-B570-E9DC-985B-04CC789E83DD}"/>
              </a:ext>
            </a:extLst>
          </p:cNvPr>
          <p:cNvCxnSpPr>
            <a:cxnSpLocks/>
          </p:cNvCxnSpPr>
          <p:nvPr/>
        </p:nvCxnSpPr>
        <p:spPr>
          <a:xfrm>
            <a:off x="331304" y="2650435"/>
            <a:ext cx="0" cy="257964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008AD16-7730-24D9-56C6-F833BC3A6B2D}"/>
              </a:ext>
            </a:extLst>
          </p:cNvPr>
          <p:cNvCxnSpPr>
            <a:cxnSpLocks/>
          </p:cNvCxnSpPr>
          <p:nvPr/>
        </p:nvCxnSpPr>
        <p:spPr>
          <a:xfrm>
            <a:off x="331304" y="2501348"/>
            <a:ext cx="0" cy="140409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hape 81">
            <a:extLst>
              <a:ext uri="{FF2B5EF4-FFF2-40B4-BE49-F238E27FC236}">
                <a16:creationId xmlns:a16="http://schemas.microsoft.com/office/drawing/2014/main" id="{A787A9C8-3F1D-6731-88F3-E3D90557ADEA}"/>
              </a:ext>
            </a:extLst>
          </p:cNvPr>
          <p:cNvSpPr txBox="1">
            <a:spLocks/>
          </p:cNvSpPr>
          <p:nvPr/>
        </p:nvSpPr>
        <p:spPr>
          <a:xfrm>
            <a:off x="8387911" y="1440890"/>
            <a:ext cx="2079392" cy="66442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4000" dirty="0">
                <a:solidFill>
                  <a:srgbClr val="FFFFFF"/>
                </a:solidFill>
              </a:rPr>
              <a:t>Тренды</a:t>
            </a:r>
            <a:endParaRPr lang="en" sz="4000" dirty="0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BB8AF8-D698-10EF-83DF-DDD0D2DC0119}"/>
              </a:ext>
            </a:extLst>
          </p:cNvPr>
          <p:cNvSpPr/>
          <p:nvPr/>
        </p:nvSpPr>
        <p:spPr>
          <a:xfrm>
            <a:off x="6655061" y="4022275"/>
            <a:ext cx="5545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FFFFFF"/>
                </a:solidFill>
              </a:rPr>
              <a:t>Развитие портативных технологий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0F7BC0-75C3-4A5E-1DAD-A57B299F2BF1}"/>
              </a:ext>
            </a:extLst>
          </p:cNvPr>
          <p:cNvSpPr/>
          <p:nvPr/>
        </p:nvSpPr>
        <p:spPr>
          <a:xfrm>
            <a:off x="7975178" y="2397183"/>
            <a:ext cx="29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A171D"/>
                </a:solidFill>
              </a:rPr>
              <a:t>Machine Learning</a:t>
            </a:r>
            <a:endParaRPr lang="ru-RU" sz="2800" dirty="0">
              <a:solidFill>
                <a:srgbClr val="0A171D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2878B6F2-F59A-006E-3820-E9DCF9D51864}"/>
              </a:ext>
            </a:extLst>
          </p:cNvPr>
          <p:cNvSpPr/>
          <p:nvPr/>
        </p:nvSpPr>
        <p:spPr>
          <a:xfrm>
            <a:off x="7142921" y="3104860"/>
            <a:ext cx="4717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A171D"/>
                </a:solidFill>
              </a:rPr>
              <a:t>Внедрение нейронных сетей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2F10F0C3-85B0-F37F-6E86-EAC6DF31B55A}"/>
              </a:ext>
            </a:extLst>
          </p:cNvPr>
          <p:cNvSpPr/>
          <p:nvPr/>
        </p:nvSpPr>
        <p:spPr>
          <a:xfrm>
            <a:off x="8107489" y="4706863"/>
            <a:ext cx="5545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FFFFFF"/>
                </a:solidFill>
              </a:rPr>
              <a:t>Автоматизация</a:t>
            </a:r>
          </a:p>
        </p:txBody>
      </p:sp>
    </p:spTree>
    <p:extLst>
      <p:ext uri="{BB962C8B-B14F-4D97-AF65-F5344CB8AC3E}">
        <p14:creationId xmlns:p14="http://schemas.microsoft.com/office/powerpoint/2010/main" val="3207391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Лесопромышленный комплекс остается субсидируемой отраслью экономики Югры">
            <a:extLst>
              <a:ext uri="{FF2B5EF4-FFF2-40B4-BE49-F238E27FC236}">
                <a16:creationId xmlns:a16="http://schemas.microsoft.com/office/drawing/2014/main" id="{4519438E-A6FB-7F87-FE91-0C8748AD9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r="15960"/>
          <a:stretch/>
        </p:blipFill>
        <p:spPr bwMode="auto">
          <a:xfrm flipH="1">
            <a:off x="366521" y="505688"/>
            <a:ext cx="4978407" cy="3180354"/>
          </a:xfrm>
          <a:prstGeom prst="rect">
            <a:avLst/>
          </a:prstGeom>
          <a:ln w="38100">
            <a:solidFill>
              <a:srgbClr val="8E643A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Shape 81">
            <a:extLst>
              <a:ext uri="{FF2B5EF4-FFF2-40B4-BE49-F238E27FC236}">
                <a16:creationId xmlns:a16="http://schemas.microsoft.com/office/drawing/2014/main" id="{3E6DBB0A-E885-44EA-899E-815A9CAE93C2}"/>
              </a:ext>
            </a:extLst>
          </p:cNvPr>
          <p:cNvSpPr txBox="1">
            <a:spLocks/>
          </p:cNvSpPr>
          <p:nvPr/>
        </p:nvSpPr>
        <p:spPr>
          <a:xfrm>
            <a:off x="6733171" y="637150"/>
            <a:ext cx="4869459" cy="118829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b="1" dirty="0">
                <a:solidFill>
                  <a:srgbClr val="BB8A5A"/>
                </a:solidFill>
              </a:rPr>
              <a:t>Целевая аудитория</a:t>
            </a:r>
            <a:endParaRPr lang="en" b="1" dirty="0">
              <a:solidFill>
                <a:srgbClr val="BB8A5A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F653FF-D7AD-47F6-A284-4BE8101EF447}"/>
              </a:ext>
            </a:extLst>
          </p:cNvPr>
          <p:cNvSpPr/>
          <p:nvPr/>
        </p:nvSpPr>
        <p:spPr>
          <a:xfrm>
            <a:off x="6299929" y="2283446"/>
            <a:ext cx="3288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A171D"/>
                </a:solidFill>
              </a:rPr>
              <a:t>Веб-приложение</a:t>
            </a:r>
            <a:endParaRPr lang="en-US" dirty="0"/>
          </a:p>
          <a:p>
            <a:endParaRPr lang="en-US" sz="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369D60-85A9-4F00-AC7C-CEA534D0070B}"/>
              </a:ext>
            </a:extLst>
          </p:cNvPr>
          <p:cNvSpPr/>
          <p:nvPr/>
        </p:nvSpPr>
        <p:spPr>
          <a:xfrm>
            <a:off x="9780501" y="2095865"/>
            <a:ext cx="222333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A171D"/>
                </a:solidFill>
              </a:rPr>
              <a:t>Мобильное приложение</a:t>
            </a:r>
          </a:p>
          <a:p>
            <a:endParaRPr lang="ru-RU" sz="2400" dirty="0">
              <a:solidFill>
                <a:srgbClr val="0A171D"/>
              </a:solidFill>
            </a:endParaRPr>
          </a:p>
          <a:p>
            <a:endParaRPr lang="en-US" sz="2000" dirty="0">
              <a:solidFill>
                <a:srgbClr val="0A171D"/>
              </a:solidFill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51BCB424-38B9-28FD-5C6E-261B5F01B5EE}"/>
              </a:ext>
            </a:extLst>
          </p:cNvPr>
          <p:cNvSpPr/>
          <p:nvPr/>
        </p:nvSpPr>
        <p:spPr>
          <a:xfrm>
            <a:off x="7441343" y="4811719"/>
            <a:ext cx="380265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/>
              <a:t>Коммерческие организации:</a:t>
            </a:r>
          </a:p>
          <a:p>
            <a:pPr algn="ctr"/>
            <a:r>
              <a:rPr lang="ru-RU" sz="2200" dirty="0"/>
              <a:t>- средние</a:t>
            </a:r>
          </a:p>
          <a:p>
            <a:pPr algn="ctr"/>
            <a:r>
              <a:rPr lang="ru-RU" sz="2200" dirty="0"/>
              <a:t>- крупные</a:t>
            </a:r>
            <a:endParaRPr lang="en-US" sz="2200" dirty="0"/>
          </a:p>
          <a:p>
            <a:endParaRPr lang="en-US" sz="800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7E23980-7D84-8E8B-4389-4AC86011B8FF}"/>
              </a:ext>
            </a:extLst>
          </p:cNvPr>
          <p:cNvCxnSpPr>
            <a:cxnSpLocks/>
          </p:cNvCxnSpPr>
          <p:nvPr/>
        </p:nvCxnSpPr>
        <p:spPr>
          <a:xfrm>
            <a:off x="6768838" y="4430982"/>
            <a:ext cx="5147670" cy="0"/>
          </a:xfrm>
          <a:prstGeom prst="line">
            <a:avLst/>
          </a:prstGeom>
          <a:ln w="57150">
            <a:solidFill>
              <a:srgbClr val="CCA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5">
            <a:extLst>
              <a:ext uri="{FF2B5EF4-FFF2-40B4-BE49-F238E27FC236}">
                <a16:creationId xmlns:a16="http://schemas.microsoft.com/office/drawing/2014/main" id="{5E505197-B40D-7F5E-98B1-8B17C9338A9E}"/>
              </a:ext>
            </a:extLst>
          </p:cNvPr>
          <p:cNvSpPr/>
          <p:nvPr/>
        </p:nvSpPr>
        <p:spPr>
          <a:xfrm>
            <a:off x="6104814" y="3157694"/>
            <a:ext cx="380265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/>
              <a:t>Лесообрабатывающие предприятия</a:t>
            </a:r>
            <a:endParaRPr lang="en-US" sz="2200" dirty="0"/>
          </a:p>
          <a:p>
            <a:endParaRPr lang="en-US" sz="800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868D033-E9AA-FA99-187C-621FAE79AE7F}"/>
              </a:ext>
            </a:extLst>
          </p:cNvPr>
          <p:cNvSpPr/>
          <p:nvPr/>
        </p:nvSpPr>
        <p:spPr>
          <a:xfrm>
            <a:off x="9417002" y="3157694"/>
            <a:ext cx="29571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/>
              <a:t>Поставщики пиломатериалов</a:t>
            </a:r>
            <a:endParaRPr lang="en-US" sz="2200" dirty="0"/>
          </a:p>
          <a:p>
            <a:endParaRPr lang="en-US" sz="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C497C8-A66D-5A98-9B52-3426C62F1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2" r="18842" b="14881"/>
          <a:stretch/>
        </p:blipFill>
        <p:spPr>
          <a:xfrm>
            <a:off x="1279211" y="3429000"/>
            <a:ext cx="5020718" cy="3026083"/>
          </a:xfrm>
          <a:prstGeom prst="rect">
            <a:avLst/>
          </a:prstGeom>
          <a:ln w="38100" cap="sq">
            <a:solidFill>
              <a:srgbClr val="8E643A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4372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EC68405-1DB7-5A60-3791-B602C14965F2}"/>
              </a:ext>
            </a:extLst>
          </p:cNvPr>
          <p:cNvGrpSpPr/>
          <p:nvPr/>
        </p:nvGrpSpPr>
        <p:grpSpPr>
          <a:xfrm>
            <a:off x="0" y="0"/>
            <a:ext cx="12192000" cy="4180114"/>
            <a:chOff x="0" y="0"/>
            <a:chExt cx="12192000" cy="418011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AAAB9A8B-2D86-71E0-B0D4-6DE98D816CEC}"/>
                </a:ext>
              </a:extLst>
            </p:cNvPr>
            <p:cNvSpPr/>
            <p:nvPr/>
          </p:nvSpPr>
          <p:spPr>
            <a:xfrm>
              <a:off x="6270171" y="0"/>
              <a:ext cx="5921829" cy="4180114"/>
            </a:xfrm>
            <a:prstGeom prst="rect">
              <a:avLst/>
            </a:prstGeom>
            <a:solidFill>
              <a:srgbClr val="BB8A5A"/>
            </a:solidFill>
            <a:ln>
              <a:solidFill>
                <a:srgbClr val="BB8A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6FB13A0E-5031-EB92-9696-F76BB1ADF74F}"/>
                </a:ext>
              </a:extLst>
            </p:cNvPr>
            <p:cNvSpPr/>
            <p:nvPr/>
          </p:nvSpPr>
          <p:spPr>
            <a:xfrm>
              <a:off x="0" y="827314"/>
              <a:ext cx="5631543" cy="2367436"/>
            </a:xfrm>
            <a:prstGeom prst="rect">
              <a:avLst/>
            </a:prstGeom>
            <a:solidFill>
              <a:srgbClr val="BB8A5A"/>
            </a:solidFill>
            <a:ln>
              <a:solidFill>
                <a:srgbClr val="BB8A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Shape 98"/>
          <p:cNvSpPr txBox="1">
            <a:spLocks noGrp="1"/>
          </p:cNvSpPr>
          <p:nvPr>
            <p:ph type="ctrTitle"/>
          </p:nvPr>
        </p:nvSpPr>
        <p:spPr>
          <a:xfrm>
            <a:off x="468243" y="1796351"/>
            <a:ext cx="4268809" cy="1398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 чём проблема?</a:t>
            </a:r>
            <a:endParaRPr lang="e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hape 99"/>
          <p:cNvSpPr txBox="1">
            <a:spLocks noGrp="1"/>
          </p:cNvSpPr>
          <p:nvPr>
            <p:ph type="subTitle" idx="1"/>
          </p:nvPr>
        </p:nvSpPr>
        <p:spPr>
          <a:xfrm>
            <a:off x="449449" y="3540163"/>
            <a:ext cx="4287603" cy="63995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b="1" dirty="0">
                <a:solidFill>
                  <a:srgbClr val="0A17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Контроль качества</a:t>
            </a:r>
          </a:p>
          <a:p>
            <a:pPr lvl="0" rtl="0">
              <a:spcBef>
                <a:spcPts val="0"/>
              </a:spcBef>
              <a:buNone/>
            </a:pPr>
            <a:r>
              <a:rPr lang="ru-RU" b="1" dirty="0">
                <a:solidFill>
                  <a:srgbClr val="0A17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пиломатериалов </a:t>
            </a:r>
            <a:endParaRPr lang="en" b="1" dirty="0">
              <a:solidFill>
                <a:srgbClr val="0A171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hape 99">
            <a:extLst>
              <a:ext uri="{FF2B5EF4-FFF2-40B4-BE49-F238E27FC236}">
                <a16:creationId xmlns:a16="http://schemas.microsoft.com/office/drawing/2014/main" id="{5D2C7D0F-91C7-2EA1-834E-65E19E538440}"/>
              </a:ext>
            </a:extLst>
          </p:cNvPr>
          <p:cNvSpPr txBox="1">
            <a:spLocks/>
          </p:cNvSpPr>
          <p:nvPr/>
        </p:nvSpPr>
        <p:spPr>
          <a:xfrm>
            <a:off x="458845" y="4393737"/>
            <a:ext cx="4287603" cy="150632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lvl1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2pPr>
            <a:lvl3pPr marL="914400" lvl="2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3pPr>
            <a:lvl4pPr marL="1371600" lvl="3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4pPr>
            <a:lvl5pPr marL="1828800" lvl="4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A17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Некоторые организации используют сотрудников для данной цели, другие – дорогостоящее оборудование.</a:t>
            </a:r>
            <a:endParaRPr lang="en" dirty="0">
              <a:solidFill>
                <a:srgbClr val="0A171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Линии сортировки пиломатериалов купить в Вологде по цене 25 000 000 руб. -  Биржа оборудования ProСтанки">
            <a:extLst>
              <a:ext uri="{FF2B5EF4-FFF2-40B4-BE49-F238E27FC236}">
                <a16:creationId xmlns:a16="http://schemas.microsoft.com/office/drawing/2014/main" id="{CFBABF4F-BA7D-559A-A426-151D51D08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67"/>
          <a:stretch/>
        </p:blipFill>
        <p:spPr bwMode="auto">
          <a:xfrm>
            <a:off x="5082240" y="479642"/>
            <a:ext cx="6641517" cy="5898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B8A5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886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79247D-5351-4486-C8E0-5BF2F7A34796}"/>
              </a:ext>
            </a:extLst>
          </p:cNvPr>
          <p:cNvSpPr/>
          <p:nvPr/>
        </p:nvSpPr>
        <p:spPr>
          <a:xfrm>
            <a:off x="0" y="0"/>
            <a:ext cx="638629" cy="6858000"/>
          </a:xfrm>
          <a:prstGeom prst="rect">
            <a:avLst/>
          </a:prstGeom>
          <a:solidFill>
            <a:srgbClr val="BB8A5A"/>
          </a:solidFill>
          <a:ln>
            <a:solidFill>
              <a:srgbClr val="BB8A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hape 165"/>
          <p:cNvSpPr txBox="1">
            <a:spLocks noGrp="1"/>
          </p:cNvSpPr>
          <p:nvPr>
            <p:ph type="title"/>
          </p:nvPr>
        </p:nvSpPr>
        <p:spPr>
          <a:xfrm>
            <a:off x="5261613" y="2693520"/>
            <a:ext cx="2801119" cy="116937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ru-RU" sz="4000" dirty="0">
                <a:latin typeface="Calibri" panose="020F0502020204030204" pitchFamily="34" charset="0"/>
                <a:cs typeface="Calibri" panose="020F0502020204030204" pitchFamily="34" charset="0"/>
              </a:rPr>
              <a:t>Решение </a:t>
            </a:r>
            <a:r>
              <a:rPr lang="ru-RU" sz="4000" dirty="0">
                <a:solidFill>
                  <a:srgbClr val="BB8A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проблемы</a:t>
            </a:r>
            <a:endParaRPr lang="en" sz="4000" dirty="0">
              <a:solidFill>
                <a:srgbClr val="BB8A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8FE4C6-3116-46FB-BDC6-3D6D419688D8}"/>
              </a:ext>
            </a:extLst>
          </p:cNvPr>
          <p:cNvSpPr/>
          <p:nvPr/>
        </p:nvSpPr>
        <p:spPr>
          <a:xfrm>
            <a:off x="8093837" y="1120676"/>
            <a:ext cx="378228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BB8A5A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BB8A5A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Веб-приложение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BB8A5A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 основе - обученная на размеченных фотографиях торцевых срезов пиломатериалов нейросеть. Назначением ПО является определение нескольких видов дефектов и процентное соотношение по фотографии. Для использования необходимо стационарное оборудование – два сканера.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8E566-3E70-4F93-8CF8-5E466D650FF7}"/>
              </a:ext>
            </a:extLst>
          </p:cNvPr>
          <p:cNvSpPr/>
          <p:nvPr/>
        </p:nvSpPr>
        <p:spPr>
          <a:xfrm>
            <a:off x="8103314" y="3647980"/>
            <a:ext cx="37822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BB8A5A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Мобильное приложение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BB8A5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Функционал схож с веб-версией программного обеспечения (ПО), с той лишь разницей, что для его применения не подразумевается использование </a:t>
            </a:r>
            <a:r>
              <a:rPr lang="ru-RU" sz="1400" dirty="0">
                <a:solidFill>
                  <a:prstClr val="black"/>
                </a:solidFill>
                <a:latin typeface="Roboto"/>
              </a:rPr>
              <a:t>стационарного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оборудования, но необходим сотрудник, отвечающий за съёмку.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9E2A415-6339-569F-BA1D-929852AC7C03}"/>
              </a:ext>
            </a:extLst>
          </p:cNvPr>
          <p:cNvGrpSpPr/>
          <p:nvPr/>
        </p:nvGrpSpPr>
        <p:grpSpPr>
          <a:xfrm>
            <a:off x="4919064" y="660400"/>
            <a:ext cx="7253536" cy="5537201"/>
            <a:chOff x="4919064" y="660400"/>
            <a:chExt cx="7253536" cy="5537201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99668E3-E51E-CE8E-794F-F4951B0D177C}"/>
                </a:ext>
              </a:extLst>
            </p:cNvPr>
            <p:cNvSpPr/>
            <p:nvPr/>
          </p:nvSpPr>
          <p:spPr>
            <a:xfrm>
              <a:off x="4919064" y="660400"/>
              <a:ext cx="148236" cy="5537200"/>
            </a:xfrm>
            <a:prstGeom prst="rect">
              <a:avLst/>
            </a:prstGeom>
            <a:solidFill>
              <a:srgbClr val="BB8A5A"/>
            </a:solidFill>
            <a:ln>
              <a:solidFill>
                <a:srgbClr val="BB8A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4E31CA1-A170-8CF3-1FB5-5EC6B86D1BF5}"/>
                </a:ext>
              </a:extLst>
            </p:cNvPr>
            <p:cNvSpPr/>
            <p:nvPr/>
          </p:nvSpPr>
          <p:spPr>
            <a:xfrm rot="5400000">
              <a:off x="8463667" y="-2735966"/>
              <a:ext cx="164330" cy="6957063"/>
            </a:xfrm>
            <a:prstGeom prst="rect">
              <a:avLst/>
            </a:prstGeom>
            <a:solidFill>
              <a:srgbClr val="BB8A5A"/>
            </a:solidFill>
            <a:ln>
              <a:solidFill>
                <a:srgbClr val="BB8A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DB54AE0-BD24-CE46-7441-1132AC288BED}"/>
                </a:ext>
              </a:extLst>
            </p:cNvPr>
            <p:cNvSpPr/>
            <p:nvPr/>
          </p:nvSpPr>
          <p:spPr>
            <a:xfrm>
              <a:off x="12024364" y="660400"/>
              <a:ext cx="148236" cy="5537200"/>
            </a:xfrm>
            <a:prstGeom prst="rect">
              <a:avLst/>
            </a:prstGeom>
            <a:solidFill>
              <a:srgbClr val="BB8A5A"/>
            </a:solidFill>
            <a:ln>
              <a:solidFill>
                <a:srgbClr val="BB8A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AA871A09-59EF-DF20-52AD-AEC08C0CB731}"/>
                </a:ext>
              </a:extLst>
            </p:cNvPr>
            <p:cNvSpPr/>
            <p:nvPr/>
          </p:nvSpPr>
          <p:spPr>
            <a:xfrm rot="5400000">
              <a:off x="8463667" y="2636904"/>
              <a:ext cx="164330" cy="6957063"/>
            </a:xfrm>
            <a:prstGeom prst="rect">
              <a:avLst/>
            </a:prstGeom>
            <a:solidFill>
              <a:srgbClr val="BB8A5A"/>
            </a:solidFill>
            <a:ln>
              <a:solidFill>
                <a:srgbClr val="BB8A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Shape 415">
            <a:extLst>
              <a:ext uri="{FF2B5EF4-FFF2-40B4-BE49-F238E27FC236}">
                <a16:creationId xmlns:a16="http://schemas.microsoft.com/office/drawing/2014/main" id="{8EF1C07E-C0E7-7AEC-C3A4-767BF0389A8B}"/>
              </a:ext>
            </a:extLst>
          </p:cNvPr>
          <p:cNvSpPr/>
          <p:nvPr/>
        </p:nvSpPr>
        <p:spPr>
          <a:xfrm>
            <a:off x="257236" y="824731"/>
            <a:ext cx="3399248" cy="2874653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AB8F77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401">
            <a:extLst>
              <a:ext uri="{FF2B5EF4-FFF2-40B4-BE49-F238E27FC236}">
                <a16:creationId xmlns:a16="http://schemas.microsoft.com/office/drawing/2014/main" id="{169C59DD-60AB-2D91-31F6-F8092E391546}"/>
              </a:ext>
            </a:extLst>
          </p:cNvPr>
          <p:cNvSpPr/>
          <p:nvPr/>
        </p:nvSpPr>
        <p:spPr>
          <a:xfrm>
            <a:off x="2246514" y="2474580"/>
            <a:ext cx="1895061" cy="3640855"/>
          </a:xfrm>
          <a:custGeom>
            <a:avLst/>
            <a:gdLst/>
            <a:ahLst/>
            <a:cxnLst/>
            <a:rect l="0" t="0" r="0" b="0"/>
            <a:pathLst>
              <a:path w="25999" h="54713" extrusionOk="0">
                <a:moveTo>
                  <a:pt x="12966" y="2173"/>
                </a:moveTo>
                <a:lnTo>
                  <a:pt x="13169" y="2240"/>
                </a:lnTo>
                <a:lnTo>
                  <a:pt x="13373" y="2308"/>
                </a:lnTo>
                <a:lnTo>
                  <a:pt x="13441" y="2512"/>
                </a:lnTo>
                <a:lnTo>
                  <a:pt x="13509" y="2716"/>
                </a:lnTo>
                <a:lnTo>
                  <a:pt x="13441" y="2919"/>
                </a:lnTo>
                <a:lnTo>
                  <a:pt x="13373" y="3123"/>
                </a:lnTo>
                <a:lnTo>
                  <a:pt x="13169" y="3191"/>
                </a:lnTo>
                <a:lnTo>
                  <a:pt x="12966" y="3259"/>
                </a:lnTo>
                <a:lnTo>
                  <a:pt x="12762" y="3191"/>
                </a:lnTo>
                <a:lnTo>
                  <a:pt x="12626" y="3123"/>
                </a:lnTo>
                <a:lnTo>
                  <a:pt x="12491" y="2919"/>
                </a:lnTo>
                <a:lnTo>
                  <a:pt x="12423" y="2716"/>
                </a:lnTo>
                <a:lnTo>
                  <a:pt x="12491" y="2512"/>
                </a:lnTo>
                <a:lnTo>
                  <a:pt x="12626" y="2308"/>
                </a:lnTo>
                <a:lnTo>
                  <a:pt x="12762" y="2240"/>
                </a:lnTo>
                <a:lnTo>
                  <a:pt x="12966" y="2173"/>
                </a:lnTo>
                <a:close/>
                <a:moveTo>
                  <a:pt x="14934" y="4480"/>
                </a:moveTo>
                <a:lnTo>
                  <a:pt x="15002" y="4548"/>
                </a:lnTo>
                <a:lnTo>
                  <a:pt x="15070" y="4684"/>
                </a:lnTo>
                <a:lnTo>
                  <a:pt x="15138" y="4752"/>
                </a:lnTo>
                <a:lnTo>
                  <a:pt x="15070" y="4888"/>
                </a:lnTo>
                <a:lnTo>
                  <a:pt x="15002" y="5024"/>
                </a:lnTo>
                <a:lnTo>
                  <a:pt x="14934" y="5024"/>
                </a:lnTo>
                <a:lnTo>
                  <a:pt x="14799" y="5091"/>
                </a:lnTo>
                <a:lnTo>
                  <a:pt x="11065" y="5091"/>
                </a:lnTo>
                <a:lnTo>
                  <a:pt x="10929" y="5024"/>
                </a:lnTo>
                <a:lnTo>
                  <a:pt x="10861" y="5024"/>
                </a:lnTo>
                <a:lnTo>
                  <a:pt x="10794" y="4888"/>
                </a:lnTo>
                <a:lnTo>
                  <a:pt x="10726" y="4752"/>
                </a:lnTo>
                <a:lnTo>
                  <a:pt x="10794" y="4684"/>
                </a:lnTo>
                <a:lnTo>
                  <a:pt x="10861" y="4548"/>
                </a:lnTo>
                <a:lnTo>
                  <a:pt x="10929" y="4480"/>
                </a:lnTo>
                <a:close/>
                <a:moveTo>
                  <a:pt x="23963" y="7807"/>
                </a:moveTo>
                <a:lnTo>
                  <a:pt x="23963" y="7875"/>
                </a:lnTo>
                <a:lnTo>
                  <a:pt x="23963" y="46771"/>
                </a:lnTo>
                <a:lnTo>
                  <a:pt x="23963" y="46838"/>
                </a:lnTo>
                <a:lnTo>
                  <a:pt x="1969" y="46838"/>
                </a:lnTo>
                <a:lnTo>
                  <a:pt x="1969" y="46771"/>
                </a:lnTo>
                <a:lnTo>
                  <a:pt x="1969" y="7875"/>
                </a:lnTo>
                <a:lnTo>
                  <a:pt x="1969" y="7807"/>
                </a:lnTo>
                <a:close/>
                <a:moveTo>
                  <a:pt x="12558" y="48536"/>
                </a:moveTo>
                <a:lnTo>
                  <a:pt x="12151" y="48671"/>
                </a:lnTo>
                <a:lnTo>
                  <a:pt x="11812" y="48875"/>
                </a:lnTo>
                <a:lnTo>
                  <a:pt x="11472" y="49146"/>
                </a:lnTo>
                <a:lnTo>
                  <a:pt x="11269" y="49418"/>
                </a:lnTo>
                <a:lnTo>
                  <a:pt x="11065" y="49825"/>
                </a:lnTo>
                <a:lnTo>
                  <a:pt x="10929" y="50165"/>
                </a:lnTo>
                <a:lnTo>
                  <a:pt x="10861" y="50640"/>
                </a:lnTo>
                <a:lnTo>
                  <a:pt x="10929" y="51047"/>
                </a:lnTo>
                <a:lnTo>
                  <a:pt x="11065" y="51454"/>
                </a:lnTo>
                <a:lnTo>
                  <a:pt x="11269" y="51794"/>
                </a:lnTo>
                <a:lnTo>
                  <a:pt x="11472" y="52065"/>
                </a:lnTo>
                <a:lnTo>
                  <a:pt x="11812" y="52337"/>
                </a:lnTo>
                <a:lnTo>
                  <a:pt x="12151" y="52541"/>
                </a:lnTo>
                <a:lnTo>
                  <a:pt x="12558" y="52676"/>
                </a:lnTo>
                <a:lnTo>
                  <a:pt x="12966" y="52744"/>
                </a:lnTo>
                <a:lnTo>
                  <a:pt x="13373" y="52676"/>
                </a:lnTo>
                <a:lnTo>
                  <a:pt x="13780" y="52541"/>
                </a:lnTo>
                <a:lnTo>
                  <a:pt x="14120" y="52337"/>
                </a:lnTo>
                <a:lnTo>
                  <a:pt x="14459" y="52065"/>
                </a:lnTo>
                <a:lnTo>
                  <a:pt x="14731" y="51794"/>
                </a:lnTo>
                <a:lnTo>
                  <a:pt x="14934" y="51454"/>
                </a:lnTo>
                <a:lnTo>
                  <a:pt x="15002" y="51047"/>
                </a:lnTo>
                <a:lnTo>
                  <a:pt x="15070" y="50640"/>
                </a:lnTo>
                <a:lnTo>
                  <a:pt x="15002" y="50165"/>
                </a:lnTo>
                <a:lnTo>
                  <a:pt x="14934" y="49825"/>
                </a:lnTo>
                <a:lnTo>
                  <a:pt x="14731" y="49418"/>
                </a:lnTo>
                <a:lnTo>
                  <a:pt x="14459" y="49146"/>
                </a:lnTo>
                <a:lnTo>
                  <a:pt x="14120" y="48875"/>
                </a:lnTo>
                <a:lnTo>
                  <a:pt x="13780" y="48671"/>
                </a:lnTo>
                <a:lnTo>
                  <a:pt x="13373" y="48536"/>
                </a:lnTo>
                <a:close/>
                <a:moveTo>
                  <a:pt x="12966" y="48332"/>
                </a:moveTo>
                <a:lnTo>
                  <a:pt x="13441" y="48400"/>
                </a:lnTo>
                <a:lnTo>
                  <a:pt x="13848" y="48536"/>
                </a:lnTo>
                <a:lnTo>
                  <a:pt x="14256" y="48739"/>
                </a:lnTo>
                <a:lnTo>
                  <a:pt x="14595" y="49011"/>
                </a:lnTo>
                <a:lnTo>
                  <a:pt x="14866" y="49350"/>
                </a:lnTo>
                <a:lnTo>
                  <a:pt x="15070" y="49757"/>
                </a:lnTo>
                <a:lnTo>
                  <a:pt x="15206" y="50165"/>
                </a:lnTo>
                <a:lnTo>
                  <a:pt x="15274" y="50640"/>
                </a:lnTo>
                <a:lnTo>
                  <a:pt x="15206" y="51047"/>
                </a:lnTo>
                <a:lnTo>
                  <a:pt x="15070" y="51522"/>
                </a:lnTo>
                <a:lnTo>
                  <a:pt x="14866" y="51862"/>
                </a:lnTo>
                <a:lnTo>
                  <a:pt x="14595" y="52201"/>
                </a:lnTo>
                <a:lnTo>
                  <a:pt x="14256" y="52473"/>
                </a:lnTo>
                <a:lnTo>
                  <a:pt x="13848" y="52676"/>
                </a:lnTo>
                <a:lnTo>
                  <a:pt x="13441" y="52812"/>
                </a:lnTo>
                <a:lnTo>
                  <a:pt x="12966" y="52880"/>
                </a:lnTo>
                <a:lnTo>
                  <a:pt x="12558" y="52812"/>
                </a:lnTo>
                <a:lnTo>
                  <a:pt x="12083" y="52676"/>
                </a:lnTo>
                <a:lnTo>
                  <a:pt x="11744" y="52473"/>
                </a:lnTo>
                <a:lnTo>
                  <a:pt x="11404" y="52201"/>
                </a:lnTo>
                <a:lnTo>
                  <a:pt x="11133" y="51862"/>
                </a:lnTo>
                <a:lnTo>
                  <a:pt x="10929" y="51522"/>
                </a:lnTo>
                <a:lnTo>
                  <a:pt x="10794" y="51047"/>
                </a:lnTo>
                <a:lnTo>
                  <a:pt x="10726" y="50640"/>
                </a:lnTo>
                <a:lnTo>
                  <a:pt x="10794" y="50165"/>
                </a:lnTo>
                <a:lnTo>
                  <a:pt x="10929" y="49757"/>
                </a:lnTo>
                <a:lnTo>
                  <a:pt x="11133" y="49350"/>
                </a:lnTo>
                <a:lnTo>
                  <a:pt x="11404" y="49011"/>
                </a:lnTo>
                <a:lnTo>
                  <a:pt x="11744" y="48739"/>
                </a:lnTo>
                <a:lnTo>
                  <a:pt x="12083" y="48536"/>
                </a:lnTo>
                <a:lnTo>
                  <a:pt x="12558" y="48400"/>
                </a:lnTo>
                <a:lnTo>
                  <a:pt x="12966" y="48332"/>
                </a:lnTo>
                <a:close/>
                <a:moveTo>
                  <a:pt x="3938" y="679"/>
                </a:moveTo>
                <a:lnTo>
                  <a:pt x="3259" y="747"/>
                </a:lnTo>
                <a:lnTo>
                  <a:pt x="2648" y="951"/>
                </a:lnTo>
                <a:lnTo>
                  <a:pt x="2105" y="1222"/>
                </a:lnTo>
                <a:lnTo>
                  <a:pt x="1630" y="1629"/>
                </a:lnTo>
                <a:lnTo>
                  <a:pt x="1290" y="2105"/>
                </a:lnTo>
                <a:lnTo>
                  <a:pt x="951" y="2648"/>
                </a:lnTo>
                <a:lnTo>
                  <a:pt x="747" y="3259"/>
                </a:lnTo>
                <a:lnTo>
                  <a:pt x="747" y="3870"/>
                </a:lnTo>
                <a:lnTo>
                  <a:pt x="747" y="50776"/>
                </a:lnTo>
                <a:lnTo>
                  <a:pt x="747" y="51387"/>
                </a:lnTo>
                <a:lnTo>
                  <a:pt x="951" y="51997"/>
                </a:lnTo>
                <a:lnTo>
                  <a:pt x="1290" y="52541"/>
                </a:lnTo>
                <a:lnTo>
                  <a:pt x="1630" y="53016"/>
                </a:lnTo>
                <a:lnTo>
                  <a:pt x="2105" y="53423"/>
                </a:lnTo>
                <a:lnTo>
                  <a:pt x="2648" y="53695"/>
                </a:lnTo>
                <a:lnTo>
                  <a:pt x="3259" y="53898"/>
                </a:lnTo>
                <a:lnTo>
                  <a:pt x="3938" y="53966"/>
                </a:lnTo>
                <a:lnTo>
                  <a:pt x="22062" y="53966"/>
                </a:lnTo>
                <a:lnTo>
                  <a:pt x="22741" y="53898"/>
                </a:lnTo>
                <a:lnTo>
                  <a:pt x="23352" y="53695"/>
                </a:lnTo>
                <a:lnTo>
                  <a:pt x="23895" y="53423"/>
                </a:lnTo>
                <a:lnTo>
                  <a:pt x="24370" y="53016"/>
                </a:lnTo>
                <a:lnTo>
                  <a:pt x="24709" y="52541"/>
                </a:lnTo>
                <a:lnTo>
                  <a:pt x="25049" y="51997"/>
                </a:lnTo>
                <a:lnTo>
                  <a:pt x="25252" y="51387"/>
                </a:lnTo>
                <a:lnTo>
                  <a:pt x="25320" y="50776"/>
                </a:lnTo>
                <a:lnTo>
                  <a:pt x="25320" y="3870"/>
                </a:lnTo>
                <a:lnTo>
                  <a:pt x="25252" y="3259"/>
                </a:lnTo>
                <a:lnTo>
                  <a:pt x="25049" y="2648"/>
                </a:lnTo>
                <a:lnTo>
                  <a:pt x="24709" y="2105"/>
                </a:lnTo>
                <a:lnTo>
                  <a:pt x="24370" y="1629"/>
                </a:lnTo>
                <a:lnTo>
                  <a:pt x="23895" y="1222"/>
                </a:lnTo>
                <a:lnTo>
                  <a:pt x="23352" y="951"/>
                </a:lnTo>
                <a:lnTo>
                  <a:pt x="22741" y="747"/>
                </a:lnTo>
                <a:lnTo>
                  <a:pt x="22062" y="679"/>
                </a:lnTo>
                <a:close/>
                <a:moveTo>
                  <a:pt x="22062" y="543"/>
                </a:moveTo>
                <a:lnTo>
                  <a:pt x="22741" y="611"/>
                </a:lnTo>
                <a:lnTo>
                  <a:pt x="23419" y="815"/>
                </a:lnTo>
                <a:lnTo>
                  <a:pt x="23963" y="1086"/>
                </a:lnTo>
                <a:lnTo>
                  <a:pt x="24438" y="1494"/>
                </a:lnTo>
                <a:lnTo>
                  <a:pt x="24845" y="2037"/>
                </a:lnTo>
                <a:lnTo>
                  <a:pt x="25184" y="2580"/>
                </a:lnTo>
                <a:lnTo>
                  <a:pt x="25388" y="3191"/>
                </a:lnTo>
                <a:lnTo>
                  <a:pt x="25456" y="3870"/>
                </a:lnTo>
                <a:lnTo>
                  <a:pt x="25456" y="50776"/>
                </a:lnTo>
                <a:lnTo>
                  <a:pt x="25388" y="51454"/>
                </a:lnTo>
                <a:lnTo>
                  <a:pt x="25184" y="52065"/>
                </a:lnTo>
                <a:lnTo>
                  <a:pt x="24845" y="52676"/>
                </a:lnTo>
                <a:lnTo>
                  <a:pt x="24438" y="53151"/>
                </a:lnTo>
                <a:lnTo>
                  <a:pt x="23963" y="53559"/>
                </a:lnTo>
                <a:lnTo>
                  <a:pt x="23419" y="53898"/>
                </a:lnTo>
                <a:lnTo>
                  <a:pt x="22741" y="54102"/>
                </a:lnTo>
                <a:lnTo>
                  <a:pt x="22062" y="54170"/>
                </a:lnTo>
                <a:lnTo>
                  <a:pt x="3938" y="54170"/>
                </a:lnTo>
                <a:lnTo>
                  <a:pt x="3259" y="54102"/>
                </a:lnTo>
                <a:lnTo>
                  <a:pt x="2580" y="53898"/>
                </a:lnTo>
                <a:lnTo>
                  <a:pt x="2037" y="53559"/>
                </a:lnTo>
                <a:lnTo>
                  <a:pt x="1562" y="53151"/>
                </a:lnTo>
                <a:lnTo>
                  <a:pt x="1154" y="52676"/>
                </a:lnTo>
                <a:lnTo>
                  <a:pt x="815" y="52065"/>
                </a:lnTo>
                <a:lnTo>
                  <a:pt x="611" y="51454"/>
                </a:lnTo>
                <a:lnTo>
                  <a:pt x="543" y="50776"/>
                </a:lnTo>
                <a:lnTo>
                  <a:pt x="543" y="3870"/>
                </a:lnTo>
                <a:lnTo>
                  <a:pt x="611" y="3191"/>
                </a:lnTo>
                <a:lnTo>
                  <a:pt x="815" y="2580"/>
                </a:lnTo>
                <a:lnTo>
                  <a:pt x="1154" y="2037"/>
                </a:lnTo>
                <a:lnTo>
                  <a:pt x="1562" y="1494"/>
                </a:lnTo>
                <a:lnTo>
                  <a:pt x="2037" y="1086"/>
                </a:lnTo>
                <a:lnTo>
                  <a:pt x="2580" y="815"/>
                </a:lnTo>
                <a:lnTo>
                  <a:pt x="3259" y="611"/>
                </a:lnTo>
                <a:lnTo>
                  <a:pt x="3938" y="543"/>
                </a:lnTo>
                <a:close/>
                <a:moveTo>
                  <a:pt x="3938" y="0"/>
                </a:moveTo>
                <a:lnTo>
                  <a:pt x="3123" y="68"/>
                </a:lnTo>
                <a:lnTo>
                  <a:pt x="2444" y="272"/>
                </a:lnTo>
                <a:lnTo>
                  <a:pt x="1765" y="611"/>
                </a:lnTo>
                <a:lnTo>
                  <a:pt x="1154" y="1154"/>
                </a:lnTo>
                <a:lnTo>
                  <a:pt x="679" y="1697"/>
                </a:lnTo>
                <a:lnTo>
                  <a:pt x="272" y="2376"/>
                </a:lnTo>
                <a:lnTo>
                  <a:pt x="68" y="3123"/>
                </a:lnTo>
                <a:lnTo>
                  <a:pt x="0" y="3870"/>
                </a:lnTo>
                <a:lnTo>
                  <a:pt x="0" y="50776"/>
                </a:lnTo>
                <a:lnTo>
                  <a:pt x="68" y="51522"/>
                </a:lnTo>
                <a:lnTo>
                  <a:pt x="272" y="52269"/>
                </a:lnTo>
                <a:lnTo>
                  <a:pt x="679" y="52948"/>
                </a:lnTo>
                <a:lnTo>
                  <a:pt x="1154" y="53559"/>
                </a:lnTo>
                <a:lnTo>
                  <a:pt x="1765" y="54034"/>
                </a:lnTo>
                <a:lnTo>
                  <a:pt x="2444" y="54373"/>
                </a:lnTo>
                <a:lnTo>
                  <a:pt x="3123" y="54645"/>
                </a:lnTo>
                <a:lnTo>
                  <a:pt x="3938" y="54713"/>
                </a:lnTo>
                <a:lnTo>
                  <a:pt x="22062" y="54713"/>
                </a:lnTo>
                <a:lnTo>
                  <a:pt x="22876" y="54645"/>
                </a:lnTo>
                <a:lnTo>
                  <a:pt x="23555" y="54373"/>
                </a:lnTo>
                <a:lnTo>
                  <a:pt x="24234" y="54034"/>
                </a:lnTo>
                <a:lnTo>
                  <a:pt x="24845" y="53559"/>
                </a:lnTo>
                <a:lnTo>
                  <a:pt x="25320" y="52948"/>
                </a:lnTo>
                <a:lnTo>
                  <a:pt x="25727" y="52269"/>
                </a:lnTo>
                <a:lnTo>
                  <a:pt x="25931" y="51522"/>
                </a:lnTo>
                <a:lnTo>
                  <a:pt x="25999" y="50776"/>
                </a:lnTo>
                <a:lnTo>
                  <a:pt x="25999" y="3870"/>
                </a:lnTo>
                <a:lnTo>
                  <a:pt x="25931" y="3123"/>
                </a:lnTo>
                <a:lnTo>
                  <a:pt x="25727" y="2376"/>
                </a:lnTo>
                <a:lnTo>
                  <a:pt x="25320" y="1697"/>
                </a:lnTo>
                <a:lnTo>
                  <a:pt x="24845" y="1154"/>
                </a:lnTo>
                <a:lnTo>
                  <a:pt x="24234" y="611"/>
                </a:lnTo>
                <a:lnTo>
                  <a:pt x="23555" y="272"/>
                </a:lnTo>
                <a:lnTo>
                  <a:pt x="22876" y="68"/>
                </a:lnTo>
                <a:lnTo>
                  <a:pt x="22062" y="0"/>
                </a:ln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AB8F77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191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3F50F1-D0E7-BF0E-B79B-6A0AA460543C}"/>
              </a:ext>
            </a:extLst>
          </p:cNvPr>
          <p:cNvSpPr/>
          <p:nvPr/>
        </p:nvSpPr>
        <p:spPr>
          <a:xfrm>
            <a:off x="5337086" y="660399"/>
            <a:ext cx="6854913" cy="5993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Изображение выглядит как аквариум, в помещении, растение, мозаика&#10;&#10;Автоматически созданное описание">
            <a:extLst>
              <a:ext uri="{FF2B5EF4-FFF2-40B4-BE49-F238E27FC236}">
                <a16:creationId xmlns:a16="http://schemas.microsoft.com/office/drawing/2014/main" id="{EACFCAE9-180C-90B8-C827-C4FD26C9C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70" y="1283656"/>
            <a:ext cx="6667456" cy="5307247"/>
          </a:xfrm>
          <a:prstGeom prst="rect">
            <a:avLst/>
          </a:prstGeom>
          <a:ln w="190500" cap="sq">
            <a:solidFill>
              <a:srgbClr val="8E643A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" name="Shape 165">
            <a:extLst>
              <a:ext uri="{FF2B5EF4-FFF2-40B4-BE49-F238E27FC236}">
                <a16:creationId xmlns:a16="http://schemas.microsoft.com/office/drawing/2014/main" id="{D194D9CD-578E-4CC9-C8DD-1C3A5E4025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60806" y="442468"/>
            <a:ext cx="4103786" cy="55403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Решение </a:t>
            </a:r>
            <a:r>
              <a:rPr lang="ru-RU" sz="3600" dirty="0">
                <a:solidFill>
                  <a:srgbClr val="BB8A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проблемы</a:t>
            </a:r>
            <a:endParaRPr lang="en" sz="3600" dirty="0">
              <a:solidFill>
                <a:srgbClr val="BB8A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BE5723D-2898-40E1-EFE9-DA0E23B37731}"/>
              </a:ext>
            </a:extLst>
          </p:cNvPr>
          <p:cNvSpPr/>
          <p:nvPr/>
        </p:nvSpPr>
        <p:spPr>
          <a:xfrm rot="5400000">
            <a:off x="6026778" y="-5099496"/>
            <a:ext cx="138440" cy="12192002"/>
          </a:xfrm>
          <a:prstGeom prst="rect">
            <a:avLst/>
          </a:prstGeom>
          <a:solidFill>
            <a:srgbClr val="BB8A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89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B6B6684-C4B9-AEFE-4526-4EE7EEE2F689}"/>
              </a:ext>
            </a:extLst>
          </p:cNvPr>
          <p:cNvSpPr/>
          <p:nvPr/>
        </p:nvSpPr>
        <p:spPr>
          <a:xfrm rot="5400000" flipH="1">
            <a:off x="5818239" y="-5452550"/>
            <a:ext cx="555519" cy="12192003"/>
          </a:xfrm>
          <a:prstGeom prst="rect">
            <a:avLst/>
          </a:prstGeom>
          <a:solidFill>
            <a:srgbClr val="BB8A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F7FFF35-EA1B-0346-0695-B23C2D35ACF1}"/>
              </a:ext>
            </a:extLst>
          </p:cNvPr>
          <p:cNvGrpSpPr/>
          <p:nvPr/>
        </p:nvGrpSpPr>
        <p:grpSpPr>
          <a:xfrm>
            <a:off x="5726629" y="1500986"/>
            <a:ext cx="5769759" cy="4879331"/>
            <a:chOff x="915477" y="1264882"/>
            <a:chExt cx="5769759" cy="4879331"/>
          </a:xfrm>
          <a:effectLst/>
        </p:grpSpPr>
        <p:sp>
          <p:nvSpPr>
            <p:cNvPr id="4" name="Shape 415">
              <a:extLst>
                <a:ext uri="{FF2B5EF4-FFF2-40B4-BE49-F238E27FC236}">
                  <a16:creationId xmlns:a16="http://schemas.microsoft.com/office/drawing/2014/main" id="{F8FB5CC9-57B5-5DB2-8663-0DC3C6AFEBEF}"/>
                </a:ext>
              </a:extLst>
            </p:cNvPr>
            <p:cNvSpPr/>
            <p:nvPr/>
          </p:nvSpPr>
          <p:spPr>
            <a:xfrm>
              <a:off x="915477" y="1264882"/>
              <a:ext cx="5769759" cy="4879331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9" name="Рисунок 8" descr="Изображение выглядит как снимок экрана, Прямоугольник, линия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BDFA287-B23A-2D7E-3623-4ADEB5847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89" y="1553043"/>
              <a:ext cx="5283201" cy="36195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sp>
        <p:nvSpPr>
          <p:cNvPr id="23" name="Shape 165">
            <a:extLst>
              <a:ext uri="{FF2B5EF4-FFF2-40B4-BE49-F238E27FC236}">
                <a16:creationId xmlns:a16="http://schemas.microsoft.com/office/drawing/2014/main" id="{45798BB5-CF26-94BB-F785-374BA0BF5C99}"/>
              </a:ext>
            </a:extLst>
          </p:cNvPr>
          <p:cNvSpPr txBox="1">
            <a:spLocks/>
          </p:cNvSpPr>
          <p:nvPr/>
        </p:nvSpPr>
        <p:spPr>
          <a:xfrm>
            <a:off x="3295073" y="477683"/>
            <a:ext cx="5601850" cy="55552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algn="l"/>
            <a:r>
              <a:rPr lang="ru-RU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Прототип веб-версии</a:t>
            </a:r>
            <a:endParaRPr lang="en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 descr="Изображение выглядит как деревянный,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0281B2BF-3951-EAB0-CA9A-0B06454649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r="15687"/>
          <a:stretch/>
        </p:blipFill>
        <p:spPr>
          <a:xfrm>
            <a:off x="0" y="1544886"/>
            <a:ext cx="5157702" cy="423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55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B6B6684-C4B9-AEFE-4526-4EE7EEE2F689}"/>
              </a:ext>
            </a:extLst>
          </p:cNvPr>
          <p:cNvSpPr/>
          <p:nvPr/>
        </p:nvSpPr>
        <p:spPr>
          <a:xfrm rot="5400000" flipH="1">
            <a:off x="5818239" y="-5452550"/>
            <a:ext cx="555519" cy="12192003"/>
          </a:xfrm>
          <a:prstGeom prst="rect">
            <a:avLst/>
          </a:prstGeom>
          <a:solidFill>
            <a:srgbClr val="BB8A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4B2EA5F-4110-608C-605A-9A5F2340F0EE}"/>
              </a:ext>
            </a:extLst>
          </p:cNvPr>
          <p:cNvGrpSpPr/>
          <p:nvPr/>
        </p:nvGrpSpPr>
        <p:grpSpPr>
          <a:xfrm>
            <a:off x="4928431" y="1363486"/>
            <a:ext cx="2592019" cy="4879331"/>
            <a:chOff x="8684504" y="1438953"/>
            <a:chExt cx="2592019" cy="4879331"/>
          </a:xfrm>
        </p:grpSpPr>
        <p:sp>
          <p:nvSpPr>
            <p:cNvPr id="5" name="Shape 401">
              <a:extLst>
                <a:ext uri="{FF2B5EF4-FFF2-40B4-BE49-F238E27FC236}">
                  <a16:creationId xmlns:a16="http://schemas.microsoft.com/office/drawing/2014/main" id="{87B68298-9B21-DC19-BCB3-93AD16A37553}"/>
                </a:ext>
              </a:extLst>
            </p:cNvPr>
            <p:cNvSpPr/>
            <p:nvPr/>
          </p:nvSpPr>
          <p:spPr>
            <a:xfrm>
              <a:off x="8684504" y="1438953"/>
              <a:ext cx="2592019" cy="4879331"/>
            </a:xfrm>
            <a:custGeom>
              <a:avLst/>
              <a:gdLst/>
              <a:ahLst/>
              <a:cxnLst/>
              <a:rect l="0" t="0" r="0" b="0"/>
              <a:pathLst>
                <a:path w="25999" h="54713" extrusionOk="0">
                  <a:moveTo>
                    <a:pt x="12966" y="2173"/>
                  </a:moveTo>
                  <a:lnTo>
                    <a:pt x="13169" y="2240"/>
                  </a:lnTo>
                  <a:lnTo>
                    <a:pt x="13373" y="2308"/>
                  </a:lnTo>
                  <a:lnTo>
                    <a:pt x="13441" y="2512"/>
                  </a:lnTo>
                  <a:lnTo>
                    <a:pt x="13509" y="2716"/>
                  </a:lnTo>
                  <a:lnTo>
                    <a:pt x="13441" y="2919"/>
                  </a:lnTo>
                  <a:lnTo>
                    <a:pt x="13373" y="3123"/>
                  </a:lnTo>
                  <a:lnTo>
                    <a:pt x="13169" y="3191"/>
                  </a:lnTo>
                  <a:lnTo>
                    <a:pt x="12966" y="3259"/>
                  </a:lnTo>
                  <a:lnTo>
                    <a:pt x="12762" y="3191"/>
                  </a:lnTo>
                  <a:lnTo>
                    <a:pt x="12626" y="3123"/>
                  </a:lnTo>
                  <a:lnTo>
                    <a:pt x="12491" y="2919"/>
                  </a:lnTo>
                  <a:lnTo>
                    <a:pt x="12423" y="2716"/>
                  </a:lnTo>
                  <a:lnTo>
                    <a:pt x="12491" y="2512"/>
                  </a:lnTo>
                  <a:lnTo>
                    <a:pt x="12626" y="2308"/>
                  </a:lnTo>
                  <a:lnTo>
                    <a:pt x="12762" y="2240"/>
                  </a:lnTo>
                  <a:lnTo>
                    <a:pt x="12966" y="2173"/>
                  </a:lnTo>
                  <a:close/>
                  <a:moveTo>
                    <a:pt x="14934" y="4480"/>
                  </a:moveTo>
                  <a:lnTo>
                    <a:pt x="15002" y="4548"/>
                  </a:lnTo>
                  <a:lnTo>
                    <a:pt x="15070" y="4684"/>
                  </a:lnTo>
                  <a:lnTo>
                    <a:pt x="15138" y="4752"/>
                  </a:lnTo>
                  <a:lnTo>
                    <a:pt x="15070" y="4888"/>
                  </a:lnTo>
                  <a:lnTo>
                    <a:pt x="15002" y="5024"/>
                  </a:lnTo>
                  <a:lnTo>
                    <a:pt x="14934" y="5024"/>
                  </a:lnTo>
                  <a:lnTo>
                    <a:pt x="14799" y="5091"/>
                  </a:lnTo>
                  <a:lnTo>
                    <a:pt x="11065" y="5091"/>
                  </a:lnTo>
                  <a:lnTo>
                    <a:pt x="10929" y="5024"/>
                  </a:lnTo>
                  <a:lnTo>
                    <a:pt x="10861" y="5024"/>
                  </a:lnTo>
                  <a:lnTo>
                    <a:pt x="10794" y="4888"/>
                  </a:lnTo>
                  <a:lnTo>
                    <a:pt x="10726" y="4752"/>
                  </a:lnTo>
                  <a:lnTo>
                    <a:pt x="10794" y="4684"/>
                  </a:lnTo>
                  <a:lnTo>
                    <a:pt x="10861" y="4548"/>
                  </a:lnTo>
                  <a:lnTo>
                    <a:pt x="10929" y="4480"/>
                  </a:lnTo>
                  <a:close/>
                  <a:moveTo>
                    <a:pt x="23963" y="7807"/>
                  </a:moveTo>
                  <a:lnTo>
                    <a:pt x="23963" y="7875"/>
                  </a:lnTo>
                  <a:lnTo>
                    <a:pt x="23963" y="46771"/>
                  </a:lnTo>
                  <a:lnTo>
                    <a:pt x="23963" y="46838"/>
                  </a:lnTo>
                  <a:lnTo>
                    <a:pt x="1969" y="46838"/>
                  </a:lnTo>
                  <a:lnTo>
                    <a:pt x="1969" y="46771"/>
                  </a:lnTo>
                  <a:lnTo>
                    <a:pt x="1969" y="7875"/>
                  </a:lnTo>
                  <a:lnTo>
                    <a:pt x="1969" y="7807"/>
                  </a:lnTo>
                  <a:close/>
                  <a:moveTo>
                    <a:pt x="12558" y="48536"/>
                  </a:moveTo>
                  <a:lnTo>
                    <a:pt x="12151" y="48671"/>
                  </a:lnTo>
                  <a:lnTo>
                    <a:pt x="11812" y="48875"/>
                  </a:lnTo>
                  <a:lnTo>
                    <a:pt x="11472" y="49146"/>
                  </a:lnTo>
                  <a:lnTo>
                    <a:pt x="11269" y="49418"/>
                  </a:lnTo>
                  <a:lnTo>
                    <a:pt x="11065" y="49825"/>
                  </a:lnTo>
                  <a:lnTo>
                    <a:pt x="10929" y="50165"/>
                  </a:lnTo>
                  <a:lnTo>
                    <a:pt x="10861" y="50640"/>
                  </a:lnTo>
                  <a:lnTo>
                    <a:pt x="10929" y="51047"/>
                  </a:lnTo>
                  <a:lnTo>
                    <a:pt x="11065" y="51454"/>
                  </a:lnTo>
                  <a:lnTo>
                    <a:pt x="11269" y="51794"/>
                  </a:lnTo>
                  <a:lnTo>
                    <a:pt x="11472" y="52065"/>
                  </a:lnTo>
                  <a:lnTo>
                    <a:pt x="11812" y="52337"/>
                  </a:lnTo>
                  <a:lnTo>
                    <a:pt x="12151" y="52541"/>
                  </a:lnTo>
                  <a:lnTo>
                    <a:pt x="12558" y="52676"/>
                  </a:lnTo>
                  <a:lnTo>
                    <a:pt x="12966" y="52744"/>
                  </a:lnTo>
                  <a:lnTo>
                    <a:pt x="13373" y="52676"/>
                  </a:lnTo>
                  <a:lnTo>
                    <a:pt x="13780" y="52541"/>
                  </a:lnTo>
                  <a:lnTo>
                    <a:pt x="14120" y="52337"/>
                  </a:lnTo>
                  <a:lnTo>
                    <a:pt x="14459" y="52065"/>
                  </a:lnTo>
                  <a:lnTo>
                    <a:pt x="14731" y="51794"/>
                  </a:lnTo>
                  <a:lnTo>
                    <a:pt x="14934" y="51454"/>
                  </a:lnTo>
                  <a:lnTo>
                    <a:pt x="15002" y="51047"/>
                  </a:lnTo>
                  <a:lnTo>
                    <a:pt x="15070" y="50640"/>
                  </a:lnTo>
                  <a:lnTo>
                    <a:pt x="15002" y="50165"/>
                  </a:lnTo>
                  <a:lnTo>
                    <a:pt x="14934" y="49825"/>
                  </a:lnTo>
                  <a:lnTo>
                    <a:pt x="14731" y="49418"/>
                  </a:lnTo>
                  <a:lnTo>
                    <a:pt x="14459" y="49146"/>
                  </a:lnTo>
                  <a:lnTo>
                    <a:pt x="14120" y="48875"/>
                  </a:lnTo>
                  <a:lnTo>
                    <a:pt x="13780" y="48671"/>
                  </a:lnTo>
                  <a:lnTo>
                    <a:pt x="13373" y="48536"/>
                  </a:lnTo>
                  <a:close/>
                  <a:moveTo>
                    <a:pt x="12966" y="48332"/>
                  </a:moveTo>
                  <a:lnTo>
                    <a:pt x="13441" y="48400"/>
                  </a:lnTo>
                  <a:lnTo>
                    <a:pt x="13848" y="48536"/>
                  </a:lnTo>
                  <a:lnTo>
                    <a:pt x="14256" y="48739"/>
                  </a:lnTo>
                  <a:lnTo>
                    <a:pt x="14595" y="49011"/>
                  </a:lnTo>
                  <a:lnTo>
                    <a:pt x="14866" y="49350"/>
                  </a:lnTo>
                  <a:lnTo>
                    <a:pt x="15070" y="49757"/>
                  </a:lnTo>
                  <a:lnTo>
                    <a:pt x="15206" y="50165"/>
                  </a:lnTo>
                  <a:lnTo>
                    <a:pt x="15274" y="50640"/>
                  </a:lnTo>
                  <a:lnTo>
                    <a:pt x="15206" y="51047"/>
                  </a:lnTo>
                  <a:lnTo>
                    <a:pt x="15070" y="51522"/>
                  </a:lnTo>
                  <a:lnTo>
                    <a:pt x="14866" y="51862"/>
                  </a:lnTo>
                  <a:lnTo>
                    <a:pt x="14595" y="52201"/>
                  </a:lnTo>
                  <a:lnTo>
                    <a:pt x="14256" y="52473"/>
                  </a:lnTo>
                  <a:lnTo>
                    <a:pt x="13848" y="52676"/>
                  </a:lnTo>
                  <a:lnTo>
                    <a:pt x="13441" y="52812"/>
                  </a:lnTo>
                  <a:lnTo>
                    <a:pt x="12966" y="52880"/>
                  </a:lnTo>
                  <a:lnTo>
                    <a:pt x="12558" y="52812"/>
                  </a:lnTo>
                  <a:lnTo>
                    <a:pt x="12083" y="52676"/>
                  </a:lnTo>
                  <a:lnTo>
                    <a:pt x="11744" y="52473"/>
                  </a:lnTo>
                  <a:lnTo>
                    <a:pt x="11404" y="52201"/>
                  </a:lnTo>
                  <a:lnTo>
                    <a:pt x="11133" y="51862"/>
                  </a:lnTo>
                  <a:lnTo>
                    <a:pt x="10929" y="51522"/>
                  </a:lnTo>
                  <a:lnTo>
                    <a:pt x="10794" y="51047"/>
                  </a:lnTo>
                  <a:lnTo>
                    <a:pt x="10726" y="50640"/>
                  </a:lnTo>
                  <a:lnTo>
                    <a:pt x="10794" y="50165"/>
                  </a:lnTo>
                  <a:lnTo>
                    <a:pt x="10929" y="49757"/>
                  </a:lnTo>
                  <a:lnTo>
                    <a:pt x="11133" y="49350"/>
                  </a:lnTo>
                  <a:lnTo>
                    <a:pt x="11404" y="49011"/>
                  </a:lnTo>
                  <a:lnTo>
                    <a:pt x="11744" y="48739"/>
                  </a:lnTo>
                  <a:lnTo>
                    <a:pt x="12083" y="48536"/>
                  </a:lnTo>
                  <a:lnTo>
                    <a:pt x="12558" y="48400"/>
                  </a:lnTo>
                  <a:lnTo>
                    <a:pt x="12966" y="48332"/>
                  </a:lnTo>
                  <a:close/>
                  <a:moveTo>
                    <a:pt x="3938" y="679"/>
                  </a:moveTo>
                  <a:lnTo>
                    <a:pt x="3259" y="747"/>
                  </a:lnTo>
                  <a:lnTo>
                    <a:pt x="2648" y="951"/>
                  </a:lnTo>
                  <a:lnTo>
                    <a:pt x="2105" y="1222"/>
                  </a:lnTo>
                  <a:lnTo>
                    <a:pt x="1630" y="1629"/>
                  </a:lnTo>
                  <a:lnTo>
                    <a:pt x="1290" y="2105"/>
                  </a:lnTo>
                  <a:lnTo>
                    <a:pt x="951" y="2648"/>
                  </a:lnTo>
                  <a:lnTo>
                    <a:pt x="747" y="3259"/>
                  </a:lnTo>
                  <a:lnTo>
                    <a:pt x="747" y="3870"/>
                  </a:lnTo>
                  <a:lnTo>
                    <a:pt x="747" y="50776"/>
                  </a:lnTo>
                  <a:lnTo>
                    <a:pt x="747" y="51387"/>
                  </a:lnTo>
                  <a:lnTo>
                    <a:pt x="951" y="51997"/>
                  </a:lnTo>
                  <a:lnTo>
                    <a:pt x="1290" y="52541"/>
                  </a:lnTo>
                  <a:lnTo>
                    <a:pt x="1630" y="53016"/>
                  </a:lnTo>
                  <a:lnTo>
                    <a:pt x="2105" y="53423"/>
                  </a:lnTo>
                  <a:lnTo>
                    <a:pt x="2648" y="53695"/>
                  </a:lnTo>
                  <a:lnTo>
                    <a:pt x="3259" y="53898"/>
                  </a:lnTo>
                  <a:lnTo>
                    <a:pt x="3938" y="53966"/>
                  </a:lnTo>
                  <a:lnTo>
                    <a:pt x="22062" y="53966"/>
                  </a:lnTo>
                  <a:lnTo>
                    <a:pt x="22741" y="53898"/>
                  </a:lnTo>
                  <a:lnTo>
                    <a:pt x="23352" y="53695"/>
                  </a:lnTo>
                  <a:lnTo>
                    <a:pt x="23895" y="53423"/>
                  </a:lnTo>
                  <a:lnTo>
                    <a:pt x="24370" y="53016"/>
                  </a:lnTo>
                  <a:lnTo>
                    <a:pt x="24709" y="52541"/>
                  </a:lnTo>
                  <a:lnTo>
                    <a:pt x="25049" y="51997"/>
                  </a:lnTo>
                  <a:lnTo>
                    <a:pt x="25252" y="51387"/>
                  </a:lnTo>
                  <a:lnTo>
                    <a:pt x="25320" y="50776"/>
                  </a:lnTo>
                  <a:lnTo>
                    <a:pt x="25320" y="3870"/>
                  </a:lnTo>
                  <a:lnTo>
                    <a:pt x="25252" y="3259"/>
                  </a:lnTo>
                  <a:lnTo>
                    <a:pt x="25049" y="2648"/>
                  </a:lnTo>
                  <a:lnTo>
                    <a:pt x="24709" y="2105"/>
                  </a:lnTo>
                  <a:lnTo>
                    <a:pt x="24370" y="1629"/>
                  </a:lnTo>
                  <a:lnTo>
                    <a:pt x="23895" y="1222"/>
                  </a:lnTo>
                  <a:lnTo>
                    <a:pt x="23352" y="951"/>
                  </a:lnTo>
                  <a:lnTo>
                    <a:pt x="22741" y="747"/>
                  </a:lnTo>
                  <a:lnTo>
                    <a:pt x="22062" y="679"/>
                  </a:lnTo>
                  <a:close/>
                  <a:moveTo>
                    <a:pt x="22062" y="543"/>
                  </a:moveTo>
                  <a:lnTo>
                    <a:pt x="22741" y="611"/>
                  </a:lnTo>
                  <a:lnTo>
                    <a:pt x="23419" y="815"/>
                  </a:lnTo>
                  <a:lnTo>
                    <a:pt x="23963" y="1086"/>
                  </a:lnTo>
                  <a:lnTo>
                    <a:pt x="24438" y="1494"/>
                  </a:lnTo>
                  <a:lnTo>
                    <a:pt x="24845" y="2037"/>
                  </a:lnTo>
                  <a:lnTo>
                    <a:pt x="25184" y="2580"/>
                  </a:lnTo>
                  <a:lnTo>
                    <a:pt x="25388" y="3191"/>
                  </a:lnTo>
                  <a:lnTo>
                    <a:pt x="25456" y="3870"/>
                  </a:lnTo>
                  <a:lnTo>
                    <a:pt x="25456" y="50776"/>
                  </a:lnTo>
                  <a:lnTo>
                    <a:pt x="25388" y="51454"/>
                  </a:lnTo>
                  <a:lnTo>
                    <a:pt x="25184" y="52065"/>
                  </a:lnTo>
                  <a:lnTo>
                    <a:pt x="24845" y="52676"/>
                  </a:lnTo>
                  <a:lnTo>
                    <a:pt x="24438" y="53151"/>
                  </a:lnTo>
                  <a:lnTo>
                    <a:pt x="23963" y="53559"/>
                  </a:lnTo>
                  <a:lnTo>
                    <a:pt x="23419" y="53898"/>
                  </a:lnTo>
                  <a:lnTo>
                    <a:pt x="22741" y="54102"/>
                  </a:lnTo>
                  <a:lnTo>
                    <a:pt x="22062" y="54170"/>
                  </a:lnTo>
                  <a:lnTo>
                    <a:pt x="3938" y="54170"/>
                  </a:lnTo>
                  <a:lnTo>
                    <a:pt x="3259" y="54102"/>
                  </a:lnTo>
                  <a:lnTo>
                    <a:pt x="2580" y="53898"/>
                  </a:lnTo>
                  <a:lnTo>
                    <a:pt x="2037" y="53559"/>
                  </a:lnTo>
                  <a:lnTo>
                    <a:pt x="1562" y="53151"/>
                  </a:lnTo>
                  <a:lnTo>
                    <a:pt x="1154" y="52676"/>
                  </a:lnTo>
                  <a:lnTo>
                    <a:pt x="815" y="52065"/>
                  </a:lnTo>
                  <a:lnTo>
                    <a:pt x="611" y="51454"/>
                  </a:lnTo>
                  <a:lnTo>
                    <a:pt x="543" y="50776"/>
                  </a:lnTo>
                  <a:lnTo>
                    <a:pt x="543" y="3870"/>
                  </a:lnTo>
                  <a:lnTo>
                    <a:pt x="611" y="3191"/>
                  </a:lnTo>
                  <a:lnTo>
                    <a:pt x="815" y="2580"/>
                  </a:lnTo>
                  <a:lnTo>
                    <a:pt x="1154" y="2037"/>
                  </a:lnTo>
                  <a:lnTo>
                    <a:pt x="1562" y="1494"/>
                  </a:lnTo>
                  <a:lnTo>
                    <a:pt x="2037" y="1086"/>
                  </a:lnTo>
                  <a:lnTo>
                    <a:pt x="2580" y="815"/>
                  </a:lnTo>
                  <a:lnTo>
                    <a:pt x="3259" y="611"/>
                  </a:lnTo>
                  <a:lnTo>
                    <a:pt x="3938" y="543"/>
                  </a:lnTo>
                  <a:close/>
                  <a:moveTo>
                    <a:pt x="3938" y="0"/>
                  </a:moveTo>
                  <a:lnTo>
                    <a:pt x="3123" y="68"/>
                  </a:lnTo>
                  <a:lnTo>
                    <a:pt x="2444" y="272"/>
                  </a:lnTo>
                  <a:lnTo>
                    <a:pt x="1765" y="611"/>
                  </a:lnTo>
                  <a:lnTo>
                    <a:pt x="1154" y="1154"/>
                  </a:lnTo>
                  <a:lnTo>
                    <a:pt x="679" y="1697"/>
                  </a:lnTo>
                  <a:lnTo>
                    <a:pt x="272" y="2376"/>
                  </a:lnTo>
                  <a:lnTo>
                    <a:pt x="68" y="3123"/>
                  </a:lnTo>
                  <a:lnTo>
                    <a:pt x="0" y="3870"/>
                  </a:lnTo>
                  <a:lnTo>
                    <a:pt x="0" y="50776"/>
                  </a:lnTo>
                  <a:lnTo>
                    <a:pt x="68" y="51522"/>
                  </a:lnTo>
                  <a:lnTo>
                    <a:pt x="272" y="52269"/>
                  </a:lnTo>
                  <a:lnTo>
                    <a:pt x="679" y="52948"/>
                  </a:lnTo>
                  <a:lnTo>
                    <a:pt x="1154" y="53559"/>
                  </a:lnTo>
                  <a:lnTo>
                    <a:pt x="1765" y="54034"/>
                  </a:lnTo>
                  <a:lnTo>
                    <a:pt x="2444" y="54373"/>
                  </a:lnTo>
                  <a:lnTo>
                    <a:pt x="3123" y="54645"/>
                  </a:lnTo>
                  <a:lnTo>
                    <a:pt x="3938" y="54713"/>
                  </a:lnTo>
                  <a:lnTo>
                    <a:pt x="22062" y="54713"/>
                  </a:lnTo>
                  <a:lnTo>
                    <a:pt x="22876" y="54645"/>
                  </a:lnTo>
                  <a:lnTo>
                    <a:pt x="23555" y="54373"/>
                  </a:lnTo>
                  <a:lnTo>
                    <a:pt x="24234" y="54034"/>
                  </a:lnTo>
                  <a:lnTo>
                    <a:pt x="24845" y="53559"/>
                  </a:lnTo>
                  <a:lnTo>
                    <a:pt x="25320" y="52948"/>
                  </a:lnTo>
                  <a:lnTo>
                    <a:pt x="25727" y="52269"/>
                  </a:lnTo>
                  <a:lnTo>
                    <a:pt x="25931" y="51522"/>
                  </a:lnTo>
                  <a:lnTo>
                    <a:pt x="25999" y="50776"/>
                  </a:lnTo>
                  <a:lnTo>
                    <a:pt x="25999" y="3870"/>
                  </a:lnTo>
                  <a:lnTo>
                    <a:pt x="25931" y="3123"/>
                  </a:lnTo>
                  <a:lnTo>
                    <a:pt x="25727" y="2376"/>
                  </a:lnTo>
                  <a:lnTo>
                    <a:pt x="25320" y="1697"/>
                  </a:lnTo>
                  <a:lnTo>
                    <a:pt x="24845" y="1154"/>
                  </a:lnTo>
                  <a:lnTo>
                    <a:pt x="24234" y="611"/>
                  </a:lnTo>
                  <a:lnTo>
                    <a:pt x="23555" y="272"/>
                  </a:lnTo>
                  <a:lnTo>
                    <a:pt x="22876" y="68"/>
                  </a:lnTo>
                  <a:lnTo>
                    <a:pt x="22062" y="0"/>
                  </a:ln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11" name="Рисунок 10" descr="Изображение выглядит как снимок экрана, текст, Прямоугольник, Печать&#10;&#10;Автоматически созданное описание">
              <a:extLst>
                <a:ext uri="{FF2B5EF4-FFF2-40B4-BE49-F238E27FC236}">
                  <a16:creationId xmlns:a16="http://schemas.microsoft.com/office/drawing/2014/main" id="{9921F916-D693-6AED-667A-4867F02E7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38" b="4217"/>
            <a:stretch/>
          </p:blipFill>
          <p:spPr>
            <a:xfrm>
              <a:off x="8904188" y="2164117"/>
              <a:ext cx="2152650" cy="3429000"/>
            </a:xfrm>
            <a:prstGeom prst="rect">
              <a:avLst/>
            </a:prstGeom>
          </p:spPr>
        </p:pic>
      </p:grpSp>
      <p:sp>
        <p:nvSpPr>
          <p:cNvPr id="23" name="Shape 165">
            <a:extLst>
              <a:ext uri="{FF2B5EF4-FFF2-40B4-BE49-F238E27FC236}">
                <a16:creationId xmlns:a16="http://schemas.microsoft.com/office/drawing/2014/main" id="{45798BB5-CF26-94BB-F785-374BA0BF5C99}"/>
              </a:ext>
            </a:extLst>
          </p:cNvPr>
          <p:cNvSpPr txBox="1">
            <a:spLocks/>
          </p:cNvSpPr>
          <p:nvPr/>
        </p:nvSpPr>
        <p:spPr>
          <a:xfrm>
            <a:off x="2542682" y="488574"/>
            <a:ext cx="7571988" cy="55552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algn="l"/>
            <a:r>
              <a:rPr lang="ru-RU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Прототип мобильной-версии</a:t>
            </a:r>
            <a:endParaRPr lang="en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19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8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50">
            <a:extLst>
              <a:ext uri="{FF2B5EF4-FFF2-40B4-BE49-F238E27FC236}">
                <a16:creationId xmlns:a16="http://schemas.microsoft.com/office/drawing/2014/main" id="{4C13711E-3042-2A39-BBD3-706B04D555D1}"/>
              </a:ext>
            </a:extLst>
          </p:cNvPr>
          <p:cNvSpPr txBox="1">
            <a:spLocks/>
          </p:cNvSpPr>
          <p:nvPr/>
        </p:nvSpPr>
        <p:spPr>
          <a:xfrm>
            <a:off x="3709377" y="394958"/>
            <a:ext cx="5149700" cy="69589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400" dirty="0">
                <a:solidFill>
                  <a:srgbClr val="44301C"/>
                </a:solidFill>
                <a:latin typeface="TeXGyreAdventor"/>
              </a:rPr>
              <a:t>Ценностное предложение</a:t>
            </a:r>
            <a:endParaRPr kumimoji="0" lang="en" sz="3400" b="0" i="0" u="none" strike="noStrike" kern="1200" cap="none" spc="0" normalizeH="0" baseline="0" noProof="0" dirty="0">
              <a:ln>
                <a:noFill/>
              </a:ln>
              <a:solidFill>
                <a:srgbClr val="44301C"/>
              </a:solidFill>
              <a:effectLst/>
              <a:uLnTx/>
              <a:uFillTx/>
              <a:latin typeface="TeXGyreAdventor"/>
              <a:ea typeface="+mj-ea"/>
              <a:cs typeface="+mj-cs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4B400C68-9E91-F6EB-EA17-16559B5105BC}"/>
              </a:ext>
            </a:extLst>
          </p:cNvPr>
          <p:cNvSpPr/>
          <p:nvPr/>
        </p:nvSpPr>
        <p:spPr>
          <a:xfrm>
            <a:off x="1284795" y="3235074"/>
            <a:ext cx="33003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44301C"/>
                </a:solidFill>
              </a:rPr>
              <a:t>Деревообрабатывающие предприятия</a:t>
            </a:r>
            <a:endParaRPr lang="en-US" sz="2200" dirty="0">
              <a:solidFill>
                <a:srgbClr val="44301C"/>
              </a:solidFill>
            </a:endParaRPr>
          </a:p>
          <a:p>
            <a:endParaRPr lang="en-US" sz="800"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93A2CC36-C7E3-D8B0-56EE-A49D2E270A25}"/>
              </a:ext>
            </a:extLst>
          </p:cNvPr>
          <p:cNvSpPr/>
          <p:nvPr/>
        </p:nvSpPr>
        <p:spPr>
          <a:xfrm>
            <a:off x="4941140" y="5547867"/>
            <a:ext cx="27630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44301C"/>
                </a:solidFill>
              </a:rPr>
              <a:t>Контроль качества</a:t>
            </a:r>
            <a:endParaRPr lang="en-US" sz="2200" dirty="0">
              <a:solidFill>
                <a:srgbClr val="44301C"/>
              </a:solidFill>
            </a:endParaRPr>
          </a:p>
          <a:p>
            <a:endParaRPr lang="en-US" sz="800" dirty="0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8942BDF7-A759-6317-9A86-6C9E8385D227}"/>
              </a:ext>
            </a:extLst>
          </p:cNvPr>
          <p:cNvSpPr/>
          <p:nvPr/>
        </p:nvSpPr>
        <p:spPr>
          <a:xfrm>
            <a:off x="2387319" y="6022360"/>
            <a:ext cx="88949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44301C"/>
                </a:solidFill>
              </a:rPr>
              <a:t>Этап контроля качества: проверка дефектов торцевых срезов</a:t>
            </a:r>
            <a:endParaRPr lang="en-US" sz="2200" dirty="0">
              <a:solidFill>
                <a:srgbClr val="44301C"/>
              </a:solidFill>
            </a:endParaRPr>
          </a:p>
          <a:p>
            <a:endParaRPr lang="en-US" sz="800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EAD11094-BEAE-AE3A-9DC2-0DEF5215F413}"/>
              </a:ext>
            </a:extLst>
          </p:cNvPr>
          <p:cNvSpPr/>
          <p:nvPr/>
        </p:nvSpPr>
        <p:spPr>
          <a:xfrm>
            <a:off x="5454315" y="1472727"/>
            <a:ext cx="15853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44301C"/>
                </a:solidFill>
              </a:rPr>
              <a:t>TimberCV</a:t>
            </a:r>
            <a:endParaRPr lang="en-US" sz="2200" dirty="0">
              <a:solidFill>
                <a:srgbClr val="44301C"/>
              </a:solidFill>
            </a:endParaRPr>
          </a:p>
          <a:p>
            <a:endParaRPr lang="en-US" sz="800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F3B52CF8-FF44-109E-7F26-9290D5DCAB43}"/>
              </a:ext>
            </a:extLst>
          </p:cNvPr>
          <p:cNvSpPr/>
          <p:nvPr/>
        </p:nvSpPr>
        <p:spPr>
          <a:xfrm>
            <a:off x="1800413" y="2372525"/>
            <a:ext cx="22690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44301C"/>
                </a:solidFill>
              </a:rPr>
              <a:t>Веб-приложение</a:t>
            </a:r>
            <a:endParaRPr lang="en-US" sz="2200" b="1" dirty="0">
              <a:solidFill>
                <a:srgbClr val="44301C"/>
              </a:solidFill>
            </a:endParaRPr>
          </a:p>
          <a:p>
            <a:endParaRPr lang="en-US" sz="800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2B8E65-43F3-6777-C76D-64CA19E53248}"/>
              </a:ext>
            </a:extLst>
          </p:cNvPr>
          <p:cNvSpPr/>
          <p:nvPr/>
        </p:nvSpPr>
        <p:spPr>
          <a:xfrm>
            <a:off x="7628509" y="2208878"/>
            <a:ext cx="276307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44301C"/>
                </a:solidFill>
              </a:rPr>
              <a:t>Мобильное приложение</a:t>
            </a:r>
            <a:endParaRPr lang="en-US" sz="2200" b="1" dirty="0">
              <a:solidFill>
                <a:srgbClr val="44301C"/>
              </a:solidFill>
            </a:endParaRPr>
          </a:p>
          <a:p>
            <a:endParaRPr lang="en-US" sz="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6FDDC-364F-8A9C-48FC-26E1DA1BBBFF}"/>
              </a:ext>
            </a:extLst>
          </p:cNvPr>
          <p:cNvSpPr/>
          <p:nvPr/>
        </p:nvSpPr>
        <p:spPr>
          <a:xfrm>
            <a:off x="7359885" y="3235074"/>
            <a:ext cx="33003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44301C"/>
                </a:solidFill>
              </a:rPr>
              <a:t>Поставщики </a:t>
            </a:r>
          </a:p>
          <a:p>
            <a:pPr algn="ctr"/>
            <a:r>
              <a:rPr lang="ru-RU" sz="2200" dirty="0">
                <a:solidFill>
                  <a:srgbClr val="44301C"/>
                </a:solidFill>
              </a:rPr>
              <a:t>пиломатериалов</a:t>
            </a:r>
            <a:endParaRPr lang="en-US" sz="2200" dirty="0">
              <a:solidFill>
                <a:srgbClr val="44301C"/>
              </a:solidFill>
            </a:endParaRPr>
          </a:p>
          <a:p>
            <a:endParaRPr lang="en-US" sz="800" dirty="0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E81DAFB9-AF37-D08D-66D9-D4EE46309E28}"/>
              </a:ext>
            </a:extLst>
          </p:cNvPr>
          <p:cNvSpPr/>
          <p:nvPr/>
        </p:nvSpPr>
        <p:spPr>
          <a:xfrm rot="18728737">
            <a:off x="7143188" y="2027213"/>
            <a:ext cx="618978" cy="553998"/>
          </a:xfrm>
          <a:prstGeom prst="downArrow">
            <a:avLst/>
          </a:prstGeom>
          <a:solidFill>
            <a:srgbClr val="8E643A"/>
          </a:solidFill>
          <a:ln>
            <a:solidFill>
              <a:srgbClr val="8E64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239B3EA5-4DFD-A153-A133-BECE39EFFC8E}"/>
              </a:ext>
            </a:extLst>
          </p:cNvPr>
          <p:cNvSpPr/>
          <p:nvPr/>
        </p:nvSpPr>
        <p:spPr>
          <a:xfrm rot="2496024">
            <a:off x="4555942" y="2083132"/>
            <a:ext cx="618978" cy="553998"/>
          </a:xfrm>
          <a:prstGeom prst="downArrow">
            <a:avLst/>
          </a:prstGeom>
          <a:solidFill>
            <a:srgbClr val="8E643A"/>
          </a:solidFill>
          <a:ln>
            <a:solidFill>
              <a:srgbClr val="8E64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32D2EEFE-03A0-AC53-6C79-383C7A2D1E98}"/>
              </a:ext>
            </a:extLst>
          </p:cNvPr>
          <p:cNvSpPr/>
          <p:nvPr/>
        </p:nvSpPr>
        <p:spPr>
          <a:xfrm>
            <a:off x="783558" y="4127626"/>
            <a:ext cx="4501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44301C"/>
                </a:solidFill>
              </a:rPr>
              <a:t>Позволяет синхронизироваться с другими ПО производства, требующимися для контроля качества</a:t>
            </a:r>
            <a:endParaRPr lang="en-US" sz="2200" dirty="0">
              <a:solidFill>
                <a:srgbClr val="44301C"/>
              </a:solidFill>
            </a:endParaRPr>
          </a:p>
          <a:p>
            <a:endParaRPr lang="en-US" sz="800" dirty="0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00601688-57EB-B98A-1FB4-A6CD82B73362}"/>
              </a:ext>
            </a:extLst>
          </p:cNvPr>
          <p:cNvSpPr/>
          <p:nvPr/>
        </p:nvSpPr>
        <p:spPr>
          <a:xfrm>
            <a:off x="6766154" y="4355567"/>
            <a:ext cx="448778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44301C"/>
                </a:solidFill>
              </a:rPr>
              <a:t>Качественный и быстрый контроль привезённых пиломатериалов</a:t>
            </a:r>
            <a:endParaRPr lang="en-US" sz="2200" dirty="0">
              <a:solidFill>
                <a:srgbClr val="44301C"/>
              </a:solidFill>
            </a:endParaRP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285789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6">
      <a:majorFont>
        <a:latin typeface="Raleway Semi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ustom 12">
      <a:majorFont>
        <a:latin typeface="TeXGyreAdventor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465</Words>
  <Application>Microsoft Office PowerPoint</Application>
  <PresentationFormat>Широкоэкранный</PresentationFormat>
  <Paragraphs>112</Paragraphs>
  <Slides>14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Raleway</vt:lpstr>
      <vt:lpstr>Raleway SemiBold</vt:lpstr>
      <vt:lpstr>Roboto</vt:lpstr>
      <vt:lpstr>TeXGyreAdventor</vt:lpstr>
      <vt:lpstr>Тема Office</vt:lpstr>
      <vt:lpstr>Office Theme</vt:lpstr>
      <vt:lpstr>1_Office Theme</vt:lpstr>
      <vt:lpstr>Разработка и реализация моделей дефектоскопии торцевых срезов пиломатериалов на основе компьютерного зрения</vt:lpstr>
      <vt:lpstr>Презентация PowerPoint</vt:lpstr>
      <vt:lpstr>Презентация PowerPoint</vt:lpstr>
      <vt:lpstr>В чём проблема?</vt:lpstr>
      <vt:lpstr>Решение проблемы</vt:lpstr>
      <vt:lpstr>Решение проблемы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и реализация моделей дефектоскопии торцевых срезов пиломатериалов на основе компьютерного зрения</dc:title>
  <dc:creator>Клавдия Журавлёва</dc:creator>
  <cp:lastModifiedBy>Козенко Даниил Михайлович</cp:lastModifiedBy>
  <cp:revision>101</cp:revision>
  <dcterms:created xsi:type="dcterms:W3CDTF">2023-11-09T09:43:04Z</dcterms:created>
  <dcterms:modified xsi:type="dcterms:W3CDTF">2023-12-02T10:38:04Z</dcterms:modified>
</cp:coreProperties>
</file>