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0" r:id="rId2"/>
  </p:sldMasterIdLst>
  <p:notesMasterIdLst>
    <p:notesMasterId r:id="rId4"/>
  </p:notesMasterIdLst>
  <p:sldIdLst>
    <p:sldId id="271" r:id="rId3"/>
  </p:sldIdLst>
  <p:sldSz cx="12192000" cy="6858000"/>
  <p:notesSz cx="6858000" cy="9144000"/>
  <p:embeddedFontLst>
    <p:embeddedFont>
      <p:font typeface="Raleway SemiBold" charset="-52"/>
      <p:regular r:id="rId5"/>
      <p:bold r:id="rId6"/>
      <p:italic r:id="rId7"/>
      <p:boldItalic r:id="rId8"/>
    </p:embeddedFont>
    <p:embeddedFont>
      <p:font typeface="Gilroy-Light" charset="0"/>
      <p:regular r:id="rId9"/>
    </p:embeddedFont>
    <p:embeddedFont>
      <p:font typeface="Raleway" charset="-52"/>
      <p:regular r:id="rId10"/>
      <p:bold r:id="rId11"/>
      <p:italic r:id="rId12"/>
      <p:boldItalic r:id="rId13"/>
    </p:embeddedFont>
    <p:embeddedFont>
      <p:font typeface="Helvetica Neue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Gilroy" charset="-52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/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0"/>
  </p:normalViewPr>
  <p:slideViewPr>
    <p:cSldViewPr>
      <p:cViewPr>
        <p:scale>
          <a:sx n="100" d="100"/>
          <a:sy n="100" d="100"/>
        </p:scale>
        <p:origin x="-77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206176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ct val="0"/>
      </a:spcBef>
      <a:spcAft>
        <a:spcPct val="0"/>
      </a:spcAft>
    </a:defPPr>
    <a:lvl1pPr marR="0" lvl="0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F4FA2E-16F9-4BE6-87DD-F39B1F86E13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997C77-289E-4C21-8732-28939070FE57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674EBF-DDD3-44D8-8680-40EA5242CFDA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528270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535212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50495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042598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69452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58E5A7-956D-4A9E-B5E8-6AD3304EDE57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565038-81A4-4741-BDA1-1A5682E520B2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125B1FC-67AB-4A07-A179-C4FD456BB5AC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672061A4-5E2F-4F4F-86DA-1335BB6B5040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A8510CF-4369-4FFC-8004-7A23AACA11E2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FC16BB9-1822-44FB-A5A6-EBA8121B6570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5E7C273-7ED1-4459-B197-CF9C6550C38D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9B4A424-C163-4A9A-AFF1-BBE149045532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12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13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14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5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16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83BEB8E-615E-2599-CF07-A65202253448}"/>
              </a:ext>
            </a:extLst>
          </p:cNvPr>
          <p:cNvSpPr txBox="1"/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ru-RU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ransition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 xmlns:p159="http://schemas.microsoft.com/office/powerpoint/2015/09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4800" b="0" i="0" u="none" strike="noStrike" cap="none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>
                <a:solidFill>
                  <a:srgbClr val="8E01FF"/>
                </a:solidFill>
                <a:latin typeface="Raleway SemiBold"/>
                <a:sym typeface="Raleway SemiBold"/>
              </a:rPr>
              <a:t>ЦЕННОСТНОЕ ПРЕДЛОЖЕНИЕ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8BA911B-0831-86B0-AC93-EDA540CF65BB}"/>
              </a:ext>
            </a:extLst>
          </p:cNvPr>
          <p:cNvSpPr txBox="1"/>
          <p:nvPr/>
        </p:nvSpPr>
        <p:spPr>
          <a:xfrm>
            <a:off x="671365" y="4509120"/>
            <a:ext cx="9306065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</a:pPr>
            <a:endParaRPr lang="ru" sz="1600" b="1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  <a:sym typeface="Raleway"/>
            </a:endParaRPr>
          </a:p>
          <a:p>
            <a:pPr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smtClean="0">
                <a:solidFill>
                  <a:srgbClr val="C00000"/>
                </a:solidFill>
                <a:latin typeface="Gilroy-Light"/>
                <a:cs typeface="Gilroy-Light"/>
              </a:rPr>
              <a:t>Возможно уменьшить стресс, при подготовки к ВПР, экономить время и уменьшить эмоциональную нагрузку.</a:t>
            </a:r>
            <a:endParaRPr lang="ru-RU" sz="1600" b="1">
              <a:solidFill>
                <a:srgbClr val="C00000"/>
              </a:solidFill>
              <a:latin typeface="Gilroy-Light"/>
              <a:cs typeface="Gilroy-Light"/>
            </a:endParaRPr>
          </a:p>
          <a:p>
            <a:pPr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b="1">
              <a:solidFill>
                <a:srgbClr val="C00000"/>
              </a:solidFill>
              <a:latin typeface="Gilroy-Light"/>
              <a:cs typeface="Gilroy-Light"/>
            </a:endParaRPr>
          </a:p>
        </p:txBody>
      </p:sp>
      <p:grpSp>
        <p:nvGrpSpPr>
          <p:cNvPr id="19" name="Google Shape;132;p2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5226" y="1150518"/>
            <a:ext cx="5161872" cy="40010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«</a:t>
            </a:r>
            <a:r>
              <a:rPr lang="en-US" sz="16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Gameschool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».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клиентам типа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ученикам 1-4 классов, их родителям. 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ситуации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обучения. 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проблему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нехватки времени на должную подготовки ученика к ВПР.</a:t>
            </a:r>
          </a:p>
          <a:p>
            <a:pPr lvl="0" algn="l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</a:t>
            </a: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помощью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применения приложения «</a:t>
            </a:r>
            <a:r>
              <a:rPr lang="en-US" sz="16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Gameschool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» .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получать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ценность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эффективного получения знаний и качественной подготовки к ВПР.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58D4302-C40B-9B12-F228-A4E7C93C3EA5}"/>
              </a:ext>
            </a:extLst>
          </p:cNvPr>
          <p:cNvSpPr/>
          <p:nvPr/>
        </p:nvSpPr>
        <p:spPr>
          <a:xfrm>
            <a:off x="-16535" y="309776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A4CA303-B835-DD37-712E-39CD4E419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3"/>
              </a:ext>
            </a:extLst>
          </a:blip>
          <a:stretch>
            <a:fillRect/>
          </a:stretch>
        </p:blipFill>
        <p:spPr>
          <a:xfrm>
            <a:off x="0" y="309776"/>
            <a:ext cx="638900" cy="63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98018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8"/>
  <p:tag name="AS_OS" val="Unix 6.2.0.1009"/>
  <p:tag name="AS_RELEASE_DATE" val="2023.01.14"/>
  <p:tag name="AS_TITLE" val="Aspose.Slides for .NET5"/>
  <p:tag name="AS_VERSION" val="2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Gilroy-Black"/>
        <a:cs typeface="Arial"/>
      </a:majorFont>
      <a:minorFont>
        <a:latin typeface="Gilroy"/>
        <a:ea typeface="Gilroy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/>
          </a:path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69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2" baseType="lpstr">
      <vt:lpstr>Arial</vt:lpstr>
      <vt:lpstr>Raleway SemiBold</vt:lpstr>
      <vt:lpstr>Gilroy-ExtraBold</vt:lpstr>
      <vt:lpstr>Gilroy-Light</vt:lpstr>
      <vt:lpstr>Raleway</vt:lpstr>
      <vt:lpstr>Helvetica Neue</vt:lpstr>
      <vt:lpstr>Calibri</vt:lpstr>
      <vt:lpstr>Gilroy</vt:lpstr>
      <vt:lpstr>Gilroy-Black</vt:lpstr>
      <vt:lpstr>Office Theme</vt:lpstr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Gameschool</dc:title>
  <dc:creator>v g</dc:creator>
  <cp:lastModifiedBy>v g</cp:lastModifiedBy>
  <cp:revision>7</cp:revision>
  <cp:lastPrinted>2024-05-04T13:05:00Z</cp:lastPrinted>
  <dcterms:created xsi:type="dcterms:W3CDTF">2024-05-04T13:05:00Z</dcterms:created>
  <dcterms:modified xsi:type="dcterms:W3CDTF">2024-06-21T19:42:48Z</dcterms:modified>
</cp:coreProperties>
</file>