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5" r:id="rId6"/>
    <p:sldId id="264" r:id="rId7"/>
    <p:sldId id="260" r:id="rId8"/>
    <p:sldId id="266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E058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93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2E82C9-B467-4AEF-8168-4ECACAB9AC7E}" type="doc">
      <dgm:prSet loTypeId="urn:microsoft.com/office/officeart/2005/8/layout/cycle6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B95BF53-23BB-46A9-9034-BDF3F7727B25}">
      <dgm:prSet/>
      <dgm:spPr/>
      <dgm:t>
        <a:bodyPr/>
        <a:lstStyle/>
        <a:p>
          <a:pPr rtl="0"/>
          <a:r>
            <a:rPr lang="ru-RU" i="1" dirty="0" smtClean="0"/>
            <a:t>60 % - возникновения пожаров и взрывов на железнодорожном транспорте являются технические неисправности, неосторожное обращение с огнём, искры локомотивов, котлов отопления пассажирских вагонов. </a:t>
          </a:r>
          <a:endParaRPr lang="ru-RU" dirty="0"/>
        </a:p>
      </dgm:t>
    </dgm:pt>
    <dgm:pt modelId="{B536E339-BCD3-4E64-8011-236030B3094C}" type="parTrans" cxnId="{47DE60E5-2E0A-4260-8ECA-B343EBFE6967}">
      <dgm:prSet/>
      <dgm:spPr/>
      <dgm:t>
        <a:bodyPr/>
        <a:lstStyle/>
        <a:p>
          <a:endParaRPr lang="ru-RU"/>
        </a:p>
      </dgm:t>
    </dgm:pt>
    <dgm:pt modelId="{E7864FD0-8FC3-44F5-ABC9-910D8FBD4906}" type="sibTrans" cxnId="{47DE60E5-2E0A-4260-8ECA-B343EBFE6967}">
      <dgm:prSet/>
      <dgm:spPr/>
      <dgm:t>
        <a:bodyPr/>
        <a:lstStyle/>
        <a:p>
          <a:endParaRPr lang="ru-RU"/>
        </a:p>
      </dgm:t>
    </dgm:pt>
    <dgm:pt modelId="{802C6DDE-5A57-4DA1-AF8F-4267D9901B17}">
      <dgm:prSet/>
      <dgm:spPr/>
      <dgm:t>
        <a:bodyPr/>
        <a:lstStyle/>
        <a:p>
          <a:pPr rtl="0"/>
          <a:r>
            <a:rPr lang="ru-RU" i="1" dirty="0" smtClean="0"/>
            <a:t>30 % - </a:t>
          </a:r>
          <a:r>
            <a:rPr lang="ru-RU" i="1" dirty="0" err="1" smtClean="0"/>
            <a:t>нисправность</a:t>
          </a:r>
          <a:r>
            <a:rPr lang="ru-RU" i="1" dirty="0" smtClean="0"/>
            <a:t> электрооборудования, недосмотр за приборами отопления и их неисправность, аварии и крушения, искры электросварки, неаккуратность пассажиров. </a:t>
          </a:r>
          <a:endParaRPr lang="ru-RU" dirty="0"/>
        </a:p>
      </dgm:t>
    </dgm:pt>
    <dgm:pt modelId="{ECCFCAB1-F6FD-4260-BFD5-0E59A75F3AB3}" type="parTrans" cxnId="{4AD6F3E4-9B55-4C96-A2D3-87FB2C9C3307}">
      <dgm:prSet/>
      <dgm:spPr/>
      <dgm:t>
        <a:bodyPr/>
        <a:lstStyle/>
        <a:p>
          <a:endParaRPr lang="ru-RU"/>
        </a:p>
      </dgm:t>
    </dgm:pt>
    <dgm:pt modelId="{9E18469F-CFF8-4118-82C2-49D3985E4A83}" type="sibTrans" cxnId="{4AD6F3E4-9B55-4C96-A2D3-87FB2C9C3307}">
      <dgm:prSet/>
      <dgm:spPr/>
      <dgm:t>
        <a:bodyPr/>
        <a:lstStyle/>
        <a:p>
          <a:endParaRPr lang="ru-RU"/>
        </a:p>
      </dgm:t>
    </dgm:pt>
    <dgm:pt modelId="{DE57AFC0-3807-4638-8A54-B34433B7F35B}">
      <dgm:prSet/>
      <dgm:spPr/>
      <dgm:t>
        <a:bodyPr/>
        <a:lstStyle/>
        <a:p>
          <a:pPr rtl="0"/>
          <a:r>
            <a:rPr lang="ru-RU" i="1" dirty="0" smtClean="0"/>
            <a:t>10 % - приходится на нарушения государственных стандартов и правил погрузки, на попадание неустановленного источника зажигания внутрь вагонов и контейнеров или на открытый подвижной состав. </a:t>
          </a:r>
          <a:endParaRPr lang="ru-RU" dirty="0"/>
        </a:p>
      </dgm:t>
    </dgm:pt>
    <dgm:pt modelId="{29D044CD-1D8A-49F1-8998-EEC6164E3F24}" type="parTrans" cxnId="{BCFBB281-B9B0-447A-9BE4-4C5919F1D61D}">
      <dgm:prSet/>
      <dgm:spPr/>
      <dgm:t>
        <a:bodyPr/>
        <a:lstStyle/>
        <a:p>
          <a:endParaRPr lang="ru-RU"/>
        </a:p>
      </dgm:t>
    </dgm:pt>
    <dgm:pt modelId="{5C99879B-3AC6-4362-B906-57419FE98D4C}" type="sibTrans" cxnId="{BCFBB281-B9B0-447A-9BE4-4C5919F1D61D}">
      <dgm:prSet/>
      <dgm:spPr/>
      <dgm:t>
        <a:bodyPr/>
        <a:lstStyle/>
        <a:p>
          <a:endParaRPr lang="ru-RU"/>
        </a:p>
      </dgm:t>
    </dgm:pt>
    <dgm:pt modelId="{6A3ED4BB-F387-4A18-BAAE-EF80D8CA996E}" type="pres">
      <dgm:prSet presAssocID="{482E82C9-B467-4AEF-8168-4ECACAB9AC7E}" presName="cycle" presStyleCnt="0">
        <dgm:presLayoutVars>
          <dgm:dir/>
          <dgm:resizeHandles val="exact"/>
        </dgm:presLayoutVars>
      </dgm:prSet>
      <dgm:spPr/>
    </dgm:pt>
    <dgm:pt modelId="{9CA437D2-CBD7-4FFE-AEAB-DC8CEAB312C2}" type="pres">
      <dgm:prSet presAssocID="{1B95BF53-23BB-46A9-9034-BDF3F7727B25}" presName="node" presStyleLbl="node1" presStyleIdx="0" presStyleCnt="3" custScaleX="111981" custScaleY="134432">
        <dgm:presLayoutVars>
          <dgm:bulletEnabled val="1"/>
        </dgm:presLayoutVars>
      </dgm:prSet>
      <dgm:spPr/>
    </dgm:pt>
    <dgm:pt modelId="{AE0469E1-F2B3-45B4-9D06-C5A2FF1B159E}" type="pres">
      <dgm:prSet presAssocID="{1B95BF53-23BB-46A9-9034-BDF3F7727B25}" presName="spNode" presStyleCnt="0"/>
      <dgm:spPr/>
    </dgm:pt>
    <dgm:pt modelId="{049A1E97-451E-438E-8AC1-E9F929D77D88}" type="pres">
      <dgm:prSet presAssocID="{E7864FD0-8FC3-44F5-ABC9-910D8FBD4906}" presName="sibTrans" presStyleLbl="sibTrans1D1" presStyleIdx="0" presStyleCnt="3"/>
      <dgm:spPr/>
    </dgm:pt>
    <dgm:pt modelId="{E45E7F73-7BF0-4E78-BD5E-606A54A70B0E}" type="pres">
      <dgm:prSet presAssocID="{802C6DDE-5A57-4DA1-AF8F-4267D9901B17}" presName="node" presStyleLbl="node1" presStyleIdx="1" presStyleCnt="3" custScaleX="115747" custScaleY="130786">
        <dgm:presLayoutVars>
          <dgm:bulletEnabled val="1"/>
        </dgm:presLayoutVars>
      </dgm:prSet>
      <dgm:spPr/>
    </dgm:pt>
    <dgm:pt modelId="{236E546D-5602-43F6-A785-DFF865D385C1}" type="pres">
      <dgm:prSet presAssocID="{802C6DDE-5A57-4DA1-AF8F-4267D9901B17}" presName="spNode" presStyleCnt="0"/>
      <dgm:spPr/>
    </dgm:pt>
    <dgm:pt modelId="{54280D74-4D51-4BB6-BCE3-861986EC38C7}" type="pres">
      <dgm:prSet presAssocID="{9E18469F-CFF8-4118-82C2-49D3985E4A83}" presName="sibTrans" presStyleLbl="sibTrans1D1" presStyleIdx="1" presStyleCnt="3"/>
      <dgm:spPr/>
    </dgm:pt>
    <dgm:pt modelId="{131577DA-9EE2-4B8D-AA30-10A240F88667}" type="pres">
      <dgm:prSet presAssocID="{DE57AFC0-3807-4638-8A54-B34433B7F35B}" presName="node" presStyleLbl="node1" presStyleIdx="2" presStyleCnt="3" custScaleX="113025" custScaleY="124445">
        <dgm:presLayoutVars>
          <dgm:bulletEnabled val="1"/>
        </dgm:presLayoutVars>
      </dgm:prSet>
      <dgm:spPr/>
    </dgm:pt>
    <dgm:pt modelId="{66A604AA-1170-4334-8AB8-05A63DC22EC2}" type="pres">
      <dgm:prSet presAssocID="{DE57AFC0-3807-4638-8A54-B34433B7F35B}" presName="spNode" presStyleCnt="0"/>
      <dgm:spPr/>
    </dgm:pt>
    <dgm:pt modelId="{CD53F7E4-5143-4E97-89ED-A0F7B7577404}" type="pres">
      <dgm:prSet presAssocID="{5C99879B-3AC6-4362-B906-57419FE98D4C}" presName="sibTrans" presStyleLbl="sibTrans1D1" presStyleIdx="2" presStyleCnt="3"/>
      <dgm:spPr/>
    </dgm:pt>
  </dgm:ptLst>
  <dgm:cxnLst>
    <dgm:cxn modelId="{447A5CC5-EB85-43B8-8B32-075315648342}" type="presOf" srcId="{E7864FD0-8FC3-44F5-ABC9-910D8FBD4906}" destId="{049A1E97-451E-438E-8AC1-E9F929D77D88}" srcOrd="0" destOrd="0" presId="urn:microsoft.com/office/officeart/2005/8/layout/cycle6"/>
    <dgm:cxn modelId="{B2944203-215C-4A7A-A59C-055F0AA82277}" type="presOf" srcId="{1B95BF53-23BB-46A9-9034-BDF3F7727B25}" destId="{9CA437D2-CBD7-4FFE-AEAB-DC8CEAB312C2}" srcOrd="0" destOrd="0" presId="urn:microsoft.com/office/officeart/2005/8/layout/cycle6"/>
    <dgm:cxn modelId="{E97C8FB9-54DD-435E-BC04-CD01ADF23983}" type="presOf" srcId="{5C99879B-3AC6-4362-B906-57419FE98D4C}" destId="{CD53F7E4-5143-4E97-89ED-A0F7B7577404}" srcOrd="0" destOrd="0" presId="urn:microsoft.com/office/officeart/2005/8/layout/cycle6"/>
    <dgm:cxn modelId="{4AD6F3E4-9B55-4C96-A2D3-87FB2C9C3307}" srcId="{482E82C9-B467-4AEF-8168-4ECACAB9AC7E}" destId="{802C6DDE-5A57-4DA1-AF8F-4267D9901B17}" srcOrd="1" destOrd="0" parTransId="{ECCFCAB1-F6FD-4260-BFD5-0E59A75F3AB3}" sibTransId="{9E18469F-CFF8-4118-82C2-49D3985E4A83}"/>
    <dgm:cxn modelId="{47DE60E5-2E0A-4260-8ECA-B343EBFE6967}" srcId="{482E82C9-B467-4AEF-8168-4ECACAB9AC7E}" destId="{1B95BF53-23BB-46A9-9034-BDF3F7727B25}" srcOrd="0" destOrd="0" parTransId="{B536E339-BCD3-4E64-8011-236030B3094C}" sibTransId="{E7864FD0-8FC3-44F5-ABC9-910D8FBD4906}"/>
    <dgm:cxn modelId="{8623FA25-333C-49B7-8A89-6D95C69748BF}" type="presOf" srcId="{802C6DDE-5A57-4DA1-AF8F-4267D9901B17}" destId="{E45E7F73-7BF0-4E78-BD5E-606A54A70B0E}" srcOrd="0" destOrd="0" presId="urn:microsoft.com/office/officeart/2005/8/layout/cycle6"/>
    <dgm:cxn modelId="{C42C70AD-5AB5-4F11-8590-E0063F99BBC6}" type="presOf" srcId="{DE57AFC0-3807-4638-8A54-B34433B7F35B}" destId="{131577DA-9EE2-4B8D-AA30-10A240F88667}" srcOrd="0" destOrd="0" presId="urn:microsoft.com/office/officeart/2005/8/layout/cycle6"/>
    <dgm:cxn modelId="{BCFBB281-B9B0-447A-9BE4-4C5919F1D61D}" srcId="{482E82C9-B467-4AEF-8168-4ECACAB9AC7E}" destId="{DE57AFC0-3807-4638-8A54-B34433B7F35B}" srcOrd="2" destOrd="0" parTransId="{29D044CD-1D8A-49F1-8998-EEC6164E3F24}" sibTransId="{5C99879B-3AC6-4362-B906-57419FE98D4C}"/>
    <dgm:cxn modelId="{E20CB704-EF1D-4D96-A0B4-291082B1AEEB}" type="presOf" srcId="{9E18469F-CFF8-4118-82C2-49D3985E4A83}" destId="{54280D74-4D51-4BB6-BCE3-861986EC38C7}" srcOrd="0" destOrd="0" presId="urn:microsoft.com/office/officeart/2005/8/layout/cycle6"/>
    <dgm:cxn modelId="{FFA703F7-C3D3-450B-99B0-37EED57CEE9B}" type="presOf" srcId="{482E82C9-B467-4AEF-8168-4ECACAB9AC7E}" destId="{6A3ED4BB-F387-4A18-BAAE-EF80D8CA996E}" srcOrd="0" destOrd="0" presId="urn:microsoft.com/office/officeart/2005/8/layout/cycle6"/>
    <dgm:cxn modelId="{73C04E6B-EDF8-41C9-BD26-3FFD5AFCBA96}" type="presParOf" srcId="{6A3ED4BB-F387-4A18-BAAE-EF80D8CA996E}" destId="{9CA437D2-CBD7-4FFE-AEAB-DC8CEAB312C2}" srcOrd="0" destOrd="0" presId="urn:microsoft.com/office/officeart/2005/8/layout/cycle6"/>
    <dgm:cxn modelId="{2F41C779-9B1C-43BF-A11B-3D3A344AE1A3}" type="presParOf" srcId="{6A3ED4BB-F387-4A18-BAAE-EF80D8CA996E}" destId="{AE0469E1-F2B3-45B4-9D06-C5A2FF1B159E}" srcOrd="1" destOrd="0" presId="urn:microsoft.com/office/officeart/2005/8/layout/cycle6"/>
    <dgm:cxn modelId="{051B839D-4133-4331-BBA2-DDFAD3EC953B}" type="presParOf" srcId="{6A3ED4BB-F387-4A18-BAAE-EF80D8CA996E}" destId="{049A1E97-451E-438E-8AC1-E9F929D77D88}" srcOrd="2" destOrd="0" presId="urn:microsoft.com/office/officeart/2005/8/layout/cycle6"/>
    <dgm:cxn modelId="{79A84ABD-5137-4CCF-B5ED-5F78D1C79C7D}" type="presParOf" srcId="{6A3ED4BB-F387-4A18-BAAE-EF80D8CA996E}" destId="{E45E7F73-7BF0-4E78-BD5E-606A54A70B0E}" srcOrd="3" destOrd="0" presId="urn:microsoft.com/office/officeart/2005/8/layout/cycle6"/>
    <dgm:cxn modelId="{1850C2B8-91D7-4ED9-AE99-077D71ABE4C4}" type="presParOf" srcId="{6A3ED4BB-F387-4A18-BAAE-EF80D8CA996E}" destId="{236E546D-5602-43F6-A785-DFF865D385C1}" srcOrd="4" destOrd="0" presId="urn:microsoft.com/office/officeart/2005/8/layout/cycle6"/>
    <dgm:cxn modelId="{515D08B7-E3B5-4988-A41D-F80BF1922200}" type="presParOf" srcId="{6A3ED4BB-F387-4A18-BAAE-EF80D8CA996E}" destId="{54280D74-4D51-4BB6-BCE3-861986EC38C7}" srcOrd="5" destOrd="0" presId="urn:microsoft.com/office/officeart/2005/8/layout/cycle6"/>
    <dgm:cxn modelId="{004E4AC9-C9B8-4DC1-B139-FA29D29BAF93}" type="presParOf" srcId="{6A3ED4BB-F387-4A18-BAAE-EF80D8CA996E}" destId="{131577DA-9EE2-4B8D-AA30-10A240F88667}" srcOrd="6" destOrd="0" presId="urn:microsoft.com/office/officeart/2005/8/layout/cycle6"/>
    <dgm:cxn modelId="{E0BCB966-8D8F-499C-A763-237EDA55479F}" type="presParOf" srcId="{6A3ED4BB-F387-4A18-BAAE-EF80D8CA996E}" destId="{66A604AA-1170-4334-8AB8-05A63DC22EC2}" srcOrd="7" destOrd="0" presId="urn:microsoft.com/office/officeart/2005/8/layout/cycle6"/>
    <dgm:cxn modelId="{E6228149-38B6-4CD4-A31E-3C17FF04735B}" type="presParOf" srcId="{6A3ED4BB-F387-4A18-BAAE-EF80D8CA996E}" destId="{CD53F7E4-5143-4E97-89ED-A0F7B7577404}" srcOrd="8" destOrd="0" presId="urn:microsoft.com/office/officeart/2005/8/layout/cycle6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79B4E7-93F8-46A3-9D43-43E1AFB2A3FB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F3C81DD-5E32-4114-830D-071D0B46422A}">
      <dgm:prSet phldrT="[Текст]"/>
      <dgm:spPr/>
      <dgm:t>
        <a:bodyPr/>
        <a:lstStyle/>
        <a:p>
          <a:r>
            <a:rPr lang="ru-RU" dirty="0" smtClean="0">
              <a:latin typeface="Georgia" panose="02040502050405020303" pitchFamily="18" charset="0"/>
            </a:rPr>
            <a:t>Специальные свойства готового плиточного материала </a:t>
          </a:r>
          <a:endParaRPr lang="ru-RU" dirty="0"/>
        </a:p>
      </dgm:t>
    </dgm:pt>
    <dgm:pt modelId="{FEA1DF64-16F2-4349-931F-034FE543A6C5}" type="parTrans" cxnId="{6826F1BA-7FA9-4272-A765-372D93709502}">
      <dgm:prSet/>
      <dgm:spPr/>
      <dgm:t>
        <a:bodyPr/>
        <a:lstStyle/>
        <a:p>
          <a:endParaRPr lang="ru-RU"/>
        </a:p>
      </dgm:t>
    </dgm:pt>
    <dgm:pt modelId="{1780D09B-32BC-46D8-818C-C193E30B455A}" type="sibTrans" cxnId="{6826F1BA-7FA9-4272-A765-372D93709502}">
      <dgm:prSet/>
      <dgm:spPr/>
      <dgm:t>
        <a:bodyPr/>
        <a:lstStyle/>
        <a:p>
          <a:endParaRPr lang="ru-RU"/>
        </a:p>
      </dgm:t>
    </dgm:pt>
    <dgm:pt modelId="{94AA9BF9-77FD-4B54-BC4C-235652A290F7}">
      <dgm:prSet phldrT="[Текст]"/>
      <dgm:spPr/>
      <dgm:t>
        <a:bodyPr/>
        <a:lstStyle/>
        <a:p>
          <a:r>
            <a:rPr lang="ru-RU" dirty="0" smtClean="0">
              <a:latin typeface="Georgia" panose="02040502050405020303" pitchFamily="18" charset="0"/>
            </a:rPr>
            <a:t>Экологичность </a:t>
          </a:r>
          <a:endParaRPr lang="ru-RU" dirty="0"/>
        </a:p>
      </dgm:t>
    </dgm:pt>
    <dgm:pt modelId="{8C5282F1-4D10-4CF2-8EA5-892389F0A01D}" type="parTrans" cxnId="{D39D78B3-3969-4A3B-B5B0-155648BFCD69}">
      <dgm:prSet/>
      <dgm:spPr/>
      <dgm:t>
        <a:bodyPr/>
        <a:lstStyle/>
        <a:p>
          <a:endParaRPr lang="ru-RU"/>
        </a:p>
      </dgm:t>
    </dgm:pt>
    <dgm:pt modelId="{9969DBE6-F5AA-4329-8604-5FCF9489E9FC}" type="sibTrans" cxnId="{D39D78B3-3969-4A3B-B5B0-155648BFCD69}">
      <dgm:prSet/>
      <dgm:spPr/>
      <dgm:t>
        <a:bodyPr/>
        <a:lstStyle/>
        <a:p>
          <a:endParaRPr lang="ru-RU"/>
        </a:p>
      </dgm:t>
    </dgm:pt>
    <dgm:pt modelId="{464932D6-A17B-40C7-A231-B14E9D66BA34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Стоимость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A6C162-4E95-4AA2-B690-ED8F2EA0AEFE}" type="parTrans" cxnId="{7D2D61AA-2ECD-4720-BA97-DA7B538C29A5}">
      <dgm:prSet/>
      <dgm:spPr/>
      <dgm:t>
        <a:bodyPr/>
        <a:lstStyle/>
        <a:p>
          <a:endParaRPr lang="ru-RU"/>
        </a:p>
      </dgm:t>
    </dgm:pt>
    <dgm:pt modelId="{0047E9BE-9016-4490-9C84-E4F03A58A22E}" type="sibTrans" cxnId="{7D2D61AA-2ECD-4720-BA97-DA7B538C29A5}">
      <dgm:prSet/>
      <dgm:spPr/>
      <dgm:t>
        <a:bodyPr/>
        <a:lstStyle/>
        <a:p>
          <a:endParaRPr lang="ru-RU"/>
        </a:p>
      </dgm:t>
    </dgm:pt>
    <dgm:pt modelId="{DB5D7A18-9DB6-48EE-ADDF-F5400A15DA71}">
      <dgm:prSet/>
      <dgm:spPr/>
      <dgm:t>
        <a:bodyPr/>
        <a:lstStyle/>
        <a:p>
          <a:r>
            <a:rPr lang="ru-RU" smtClean="0">
              <a:latin typeface="Georgia" panose="02040502050405020303" pitchFamily="18" charset="0"/>
            </a:rPr>
            <a:t>Вторичное использование материалов растительного происхождения </a:t>
          </a:r>
          <a:endParaRPr lang="ru-RU"/>
        </a:p>
      </dgm:t>
    </dgm:pt>
    <dgm:pt modelId="{F1A96054-1528-4D88-AE3F-76D7EEFA052B}" type="parTrans" cxnId="{C89CC2DD-A22D-4880-8683-453BC9C173E6}">
      <dgm:prSet/>
      <dgm:spPr/>
      <dgm:t>
        <a:bodyPr/>
        <a:lstStyle/>
        <a:p>
          <a:endParaRPr lang="ru-RU"/>
        </a:p>
      </dgm:t>
    </dgm:pt>
    <dgm:pt modelId="{894530DC-FA6C-43AC-B11E-EA6DF2D3290E}" type="sibTrans" cxnId="{C89CC2DD-A22D-4880-8683-453BC9C173E6}">
      <dgm:prSet/>
      <dgm:spPr/>
      <dgm:t>
        <a:bodyPr/>
        <a:lstStyle/>
        <a:p>
          <a:endParaRPr lang="ru-RU"/>
        </a:p>
      </dgm:t>
    </dgm:pt>
    <dgm:pt modelId="{4FE39D19-7952-4524-9153-B224E0AE2B79}" type="pres">
      <dgm:prSet presAssocID="{EB79B4E7-93F8-46A3-9D43-43E1AFB2A3F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9E8686-2ED4-42DC-B4AA-B1A80CA5BACF}" type="pres">
      <dgm:prSet presAssocID="{EB79B4E7-93F8-46A3-9D43-43E1AFB2A3FB}" presName="dummyMaxCanvas" presStyleCnt="0">
        <dgm:presLayoutVars/>
      </dgm:prSet>
      <dgm:spPr/>
    </dgm:pt>
    <dgm:pt modelId="{D79783BC-E78E-401D-BEDE-F729692B50BB}" type="pres">
      <dgm:prSet presAssocID="{EB79B4E7-93F8-46A3-9D43-43E1AFB2A3FB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0604F2-8E77-4036-8552-2525D178D0AE}" type="pres">
      <dgm:prSet presAssocID="{EB79B4E7-93F8-46A3-9D43-43E1AFB2A3FB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2D0235-33BB-46E0-935B-F91304F2B0F3}" type="pres">
      <dgm:prSet presAssocID="{EB79B4E7-93F8-46A3-9D43-43E1AFB2A3FB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7556AC-85CD-4D95-96B2-840843E557EF}" type="pres">
      <dgm:prSet presAssocID="{EB79B4E7-93F8-46A3-9D43-43E1AFB2A3FB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07F2F1-54FE-46B0-9C40-6B2A75728324}" type="pres">
      <dgm:prSet presAssocID="{EB79B4E7-93F8-46A3-9D43-43E1AFB2A3FB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9A7433-AF0B-426D-9351-6A79C881EB45}" type="pres">
      <dgm:prSet presAssocID="{EB79B4E7-93F8-46A3-9D43-43E1AFB2A3FB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16F263-1796-464A-ACFD-889F6585064F}" type="pres">
      <dgm:prSet presAssocID="{EB79B4E7-93F8-46A3-9D43-43E1AFB2A3FB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57D619-8FA7-405D-A91D-986726D9DA3F}" type="pres">
      <dgm:prSet presAssocID="{EB79B4E7-93F8-46A3-9D43-43E1AFB2A3FB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6C9165-828E-499D-B6AE-D1F400895959}" type="pres">
      <dgm:prSet presAssocID="{EB79B4E7-93F8-46A3-9D43-43E1AFB2A3FB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F93CEA-97EA-493B-BADF-D4788B94E37E}" type="pres">
      <dgm:prSet presAssocID="{EB79B4E7-93F8-46A3-9D43-43E1AFB2A3FB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DAC6C6-E29B-4DB6-8C94-7DA626BB09BD}" type="pres">
      <dgm:prSet presAssocID="{EB79B4E7-93F8-46A3-9D43-43E1AFB2A3FB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667300-5BA5-4750-80DB-3344040BB96F}" type="presOf" srcId="{EB79B4E7-93F8-46A3-9D43-43E1AFB2A3FB}" destId="{4FE39D19-7952-4524-9153-B224E0AE2B79}" srcOrd="0" destOrd="0" presId="urn:microsoft.com/office/officeart/2005/8/layout/vProcess5"/>
    <dgm:cxn modelId="{6826F1BA-7FA9-4272-A765-372D93709502}" srcId="{EB79B4E7-93F8-46A3-9D43-43E1AFB2A3FB}" destId="{6F3C81DD-5E32-4114-830D-071D0B46422A}" srcOrd="0" destOrd="0" parTransId="{FEA1DF64-16F2-4349-931F-034FE543A6C5}" sibTransId="{1780D09B-32BC-46D8-818C-C193E30B455A}"/>
    <dgm:cxn modelId="{C799F8C9-FE4A-47A1-84F1-1B6A1F70C3F2}" type="presOf" srcId="{1780D09B-32BC-46D8-818C-C193E30B455A}" destId="{AF07F2F1-54FE-46B0-9C40-6B2A75728324}" srcOrd="0" destOrd="0" presId="urn:microsoft.com/office/officeart/2005/8/layout/vProcess5"/>
    <dgm:cxn modelId="{CF9E7295-04C9-4EA8-9717-A80853029C80}" type="presOf" srcId="{894530DC-FA6C-43AC-B11E-EA6DF2D3290E}" destId="{9B16F263-1796-464A-ACFD-889F6585064F}" srcOrd="0" destOrd="0" presId="urn:microsoft.com/office/officeart/2005/8/layout/vProcess5"/>
    <dgm:cxn modelId="{7D2D61AA-2ECD-4720-BA97-DA7B538C29A5}" srcId="{EB79B4E7-93F8-46A3-9D43-43E1AFB2A3FB}" destId="{464932D6-A17B-40C7-A231-B14E9D66BA34}" srcOrd="3" destOrd="0" parTransId="{3DA6C162-4E95-4AA2-B690-ED8F2EA0AEFE}" sibTransId="{0047E9BE-9016-4490-9C84-E4F03A58A22E}"/>
    <dgm:cxn modelId="{C89CC2DD-A22D-4880-8683-453BC9C173E6}" srcId="{EB79B4E7-93F8-46A3-9D43-43E1AFB2A3FB}" destId="{DB5D7A18-9DB6-48EE-ADDF-F5400A15DA71}" srcOrd="2" destOrd="0" parTransId="{F1A96054-1528-4D88-AE3F-76D7EEFA052B}" sibTransId="{894530DC-FA6C-43AC-B11E-EA6DF2D3290E}"/>
    <dgm:cxn modelId="{68DCE1A4-0FEE-460C-A0A8-43970532007A}" type="presOf" srcId="{6F3C81DD-5E32-4114-830D-071D0B46422A}" destId="{D79783BC-E78E-401D-BEDE-F729692B50BB}" srcOrd="0" destOrd="0" presId="urn:microsoft.com/office/officeart/2005/8/layout/vProcess5"/>
    <dgm:cxn modelId="{F8750DBE-B0F2-4733-90A6-AEBD1E0CCB9B}" type="presOf" srcId="{6F3C81DD-5E32-4114-830D-071D0B46422A}" destId="{2357D619-8FA7-405D-A91D-986726D9DA3F}" srcOrd="1" destOrd="0" presId="urn:microsoft.com/office/officeart/2005/8/layout/vProcess5"/>
    <dgm:cxn modelId="{B7008E0B-87E1-4187-AFF3-85F555482D19}" type="presOf" srcId="{9969DBE6-F5AA-4329-8604-5FCF9489E9FC}" destId="{0C9A7433-AF0B-426D-9351-6A79C881EB45}" srcOrd="0" destOrd="0" presId="urn:microsoft.com/office/officeart/2005/8/layout/vProcess5"/>
    <dgm:cxn modelId="{717E1E12-18C5-4C16-B5EC-B6C518993C9C}" type="presOf" srcId="{464932D6-A17B-40C7-A231-B14E9D66BA34}" destId="{E57556AC-85CD-4D95-96B2-840843E557EF}" srcOrd="0" destOrd="0" presId="urn:microsoft.com/office/officeart/2005/8/layout/vProcess5"/>
    <dgm:cxn modelId="{A3D3E686-5AA5-4DC3-850B-78F0081AED60}" type="presOf" srcId="{DB5D7A18-9DB6-48EE-ADDF-F5400A15DA71}" destId="{FC2D0235-33BB-46E0-935B-F91304F2B0F3}" srcOrd="0" destOrd="0" presId="urn:microsoft.com/office/officeart/2005/8/layout/vProcess5"/>
    <dgm:cxn modelId="{2C533DD9-6AED-4732-96DF-149A0761FAC7}" type="presOf" srcId="{94AA9BF9-77FD-4B54-BC4C-235652A290F7}" destId="{976C9165-828E-499D-B6AE-D1F400895959}" srcOrd="1" destOrd="0" presId="urn:microsoft.com/office/officeart/2005/8/layout/vProcess5"/>
    <dgm:cxn modelId="{09FDC17D-64D5-4383-ABD4-AF2D7749DA56}" type="presOf" srcId="{94AA9BF9-77FD-4B54-BC4C-235652A290F7}" destId="{0B0604F2-8E77-4036-8552-2525D178D0AE}" srcOrd="0" destOrd="0" presId="urn:microsoft.com/office/officeart/2005/8/layout/vProcess5"/>
    <dgm:cxn modelId="{60C2F357-69BD-4A10-A6BB-7DD3788678E4}" type="presOf" srcId="{DB5D7A18-9DB6-48EE-ADDF-F5400A15DA71}" destId="{FCF93CEA-97EA-493B-BADF-D4788B94E37E}" srcOrd="1" destOrd="0" presId="urn:microsoft.com/office/officeart/2005/8/layout/vProcess5"/>
    <dgm:cxn modelId="{D39D78B3-3969-4A3B-B5B0-155648BFCD69}" srcId="{EB79B4E7-93F8-46A3-9D43-43E1AFB2A3FB}" destId="{94AA9BF9-77FD-4B54-BC4C-235652A290F7}" srcOrd="1" destOrd="0" parTransId="{8C5282F1-4D10-4CF2-8EA5-892389F0A01D}" sibTransId="{9969DBE6-F5AA-4329-8604-5FCF9489E9FC}"/>
    <dgm:cxn modelId="{F78254F7-9782-4029-849B-2D2BFBB44326}" type="presOf" srcId="{464932D6-A17B-40C7-A231-B14E9D66BA34}" destId="{80DAC6C6-E29B-4DB6-8C94-7DA626BB09BD}" srcOrd="1" destOrd="0" presId="urn:microsoft.com/office/officeart/2005/8/layout/vProcess5"/>
    <dgm:cxn modelId="{DE149865-5C2E-40E3-83F2-84329941ADFC}" type="presParOf" srcId="{4FE39D19-7952-4524-9153-B224E0AE2B79}" destId="{6E9E8686-2ED4-42DC-B4AA-B1A80CA5BACF}" srcOrd="0" destOrd="0" presId="urn:microsoft.com/office/officeart/2005/8/layout/vProcess5"/>
    <dgm:cxn modelId="{56043377-F4BD-4EEA-BD64-05BBD59D6A8C}" type="presParOf" srcId="{4FE39D19-7952-4524-9153-B224E0AE2B79}" destId="{D79783BC-E78E-401D-BEDE-F729692B50BB}" srcOrd="1" destOrd="0" presId="urn:microsoft.com/office/officeart/2005/8/layout/vProcess5"/>
    <dgm:cxn modelId="{CB92A23A-FC92-4A2C-9434-CBF1CA372A7C}" type="presParOf" srcId="{4FE39D19-7952-4524-9153-B224E0AE2B79}" destId="{0B0604F2-8E77-4036-8552-2525D178D0AE}" srcOrd="2" destOrd="0" presId="urn:microsoft.com/office/officeart/2005/8/layout/vProcess5"/>
    <dgm:cxn modelId="{44393494-ADD3-443A-A002-10B045D94B39}" type="presParOf" srcId="{4FE39D19-7952-4524-9153-B224E0AE2B79}" destId="{FC2D0235-33BB-46E0-935B-F91304F2B0F3}" srcOrd="3" destOrd="0" presId="urn:microsoft.com/office/officeart/2005/8/layout/vProcess5"/>
    <dgm:cxn modelId="{896C4866-347E-4DCB-8A17-31BC8AF65943}" type="presParOf" srcId="{4FE39D19-7952-4524-9153-B224E0AE2B79}" destId="{E57556AC-85CD-4D95-96B2-840843E557EF}" srcOrd="4" destOrd="0" presId="urn:microsoft.com/office/officeart/2005/8/layout/vProcess5"/>
    <dgm:cxn modelId="{3C2028CC-48DE-4D00-92C2-502F94EAF0D6}" type="presParOf" srcId="{4FE39D19-7952-4524-9153-B224E0AE2B79}" destId="{AF07F2F1-54FE-46B0-9C40-6B2A75728324}" srcOrd="5" destOrd="0" presId="urn:microsoft.com/office/officeart/2005/8/layout/vProcess5"/>
    <dgm:cxn modelId="{060EF4A8-1549-4706-949C-F8CD9CB4F02A}" type="presParOf" srcId="{4FE39D19-7952-4524-9153-B224E0AE2B79}" destId="{0C9A7433-AF0B-426D-9351-6A79C881EB45}" srcOrd="6" destOrd="0" presId="urn:microsoft.com/office/officeart/2005/8/layout/vProcess5"/>
    <dgm:cxn modelId="{3DE68F9E-EB6B-4C78-81E9-78823F6EC983}" type="presParOf" srcId="{4FE39D19-7952-4524-9153-B224E0AE2B79}" destId="{9B16F263-1796-464A-ACFD-889F6585064F}" srcOrd="7" destOrd="0" presId="urn:microsoft.com/office/officeart/2005/8/layout/vProcess5"/>
    <dgm:cxn modelId="{4180B11D-B65C-44D2-A6D5-D70AC6D29506}" type="presParOf" srcId="{4FE39D19-7952-4524-9153-B224E0AE2B79}" destId="{2357D619-8FA7-405D-A91D-986726D9DA3F}" srcOrd="8" destOrd="0" presId="urn:microsoft.com/office/officeart/2005/8/layout/vProcess5"/>
    <dgm:cxn modelId="{144AF7B3-9CD2-4E14-85A4-2122F7953387}" type="presParOf" srcId="{4FE39D19-7952-4524-9153-B224E0AE2B79}" destId="{976C9165-828E-499D-B6AE-D1F400895959}" srcOrd="9" destOrd="0" presId="urn:microsoft.com/office/officeart/2005/8/layout/vProcess5"/>
    <dgm:cxn modelId="{8822900E-B352-49C1-BC23-67BC22BD9C06}" type="presParOf" srcId="{4FE39D19-7952-4524-9153-B224E0AE2B79}" destId="{FCF93CEA-97EA-493B-BADF-D4788B94E37E}" srcOrd="10" destOrd="0" presId="urn:microsoft.com/office/officeart/2005/8/layout/vProcess5"/>
    <dgm:cxn modelId="{DF0B4506-2E5C-4350-943B-8EE5EFE0ED7E}" type="presParOf" srcId="{4FE39D19-7952-4524-9153-B224E0AE2B79}" destId="{80DAC6C6-E29B-4DB6-8C94-7DA626BB09BD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4CC4E6-4D76-43C3-9E34-B0830F8361DC}" type="doc">
      <dgm:prSet loTypeId="urn:microsoft.com/office/officeart/2005/8/layout/target1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DA7781BF-519C-48D4-A4F8-1322F687EB13}">
      <dgm:prSet phldrT="[Текст]"/>
      <dgm:spPr/>
      <dgm:t>
        <a:bodyPr/>
        <a:lstStyle/>
        <a:p>
          <a:r>
            <a:rPr lang="ru-RU" dirty="0" smtClean="0"/>
            <a:t>Транспортные средства и объекты транспортной инфраструктуры  Красноярской железной дороги </a:t>
          </a:r>
        </a:p>
      </dgm:t>
    </dgm:pt>
    <dgm:pt modelId="{5CD4A7A6-EA53-427D-ABFF-03C435AFAFD3}" type="parTrans" cxnId="{ACD0E8F4-3418-4674-80FE-9503DEF3E822}">
      <dgm:prSet/>
      <dgm:spPr/>
      <dgm:t>
        <a:bodyPr/>
        <a:lstStyle/>
        <a:p>
          <a:endParaRPr lang="ru-RU"/>
        </a:p>
      </dgm:t>
    </dgm:pt>
    <dgm:pt modelId="{9BF6CE76-55C0-46B1-AEF4-C0E4E4DFC959}" type="sibTrans" cxnId="{ACD0E8F4-3418-4674-80FE-9503DEF3E822}">
      <dgm:prSet/>
      <dgm:spPr/>
      <dgm:t>
        <a:bodyPr/>
        <a:lstStyle/>
        <a:p>
          <a:endParaRPr lang="ru-RU"/>
        </a:p>
      </dgm:t>
    </dgm:pt>
    <dgm:pt modelId="{565447DC-2C95-4A28-9060-4E6C803F59D9}">
      <dgm:prSet phldrT="[Текст]"/>
      <dgm:spPr/>
      <dgm:t>
        <a:bodyPr/>
        <a:lstStyle/>
        <a:p>
          <a:r>
            <a:rPr lang="ru-RU" dirty="0" smtClean="0"/>
            <a:t>Транспортные средства и объекты транспортной инфраструктуры  Российских железных дорог </a:t>
          </a:r>
          <a:endParaRPr lang="ru-RU" dirty="0"/>
        </a:p>
      </dgm:t>
    </dgm:pt>
    <dgm:pt modelId="{C6EB9F9B-C4BE-461E-BAB0-C4D16AC8617E}" type="parTrans" cxnId="{E91F869C-B41E-42DA-BAA8-C625E79DD0F7}">
      <dgm:prSet/>
      <dgm:spPr/>
      <dgm:t>
        <a:bodyPr/>
        <a:lstStyle/>
        <a:p>
          <a:endParaRPr lang="ru-RU"/>
        </a:p>
      </dgm:t>
    </dgm:pt>
    <dgm:pt modelId="{334DB454-FF55-4CBC-8116-17C19FD0A1B2}" type="sibTrans" cxnId="{E91F869C-B41E-42DA-BAA8-C625E79DD0F7}">
      <dgm:prSet/>
      <dgm:spPr/>
      <dgm:t>
        <a:bodyPr/>
        <a:lstStyle/>
        <a:p>
          <a:endParaRPr lang="ru-RU"/>
        </a:p>
      </dgm:t>
    </dgm:pt>
    <dgm:pt modelId="{B9917576-35D3-45CC-AF8A-E551DA0868C0}">
      <dgm:prSet phldrT="[Текст]"/>
      <dgm:spPr/>
      <dgm:t>
        <a:bodyPr/>
        <a:lstStyle/>
        <a:p>
          <a:r>
            <a:rPr lang="ru-RU" dirty="0" smtClean="0"/>
            <a:t>ТС и ОТИ транспортных систем</a:t>
          </a:r>
          <a:endParaRPr lang="ru-RU" dirty="0"/>
        </a:p>
      </dgm:t>
    </dgm:pt>
    <dgm:pt modelId="{3715E028-946F-4606-B2F1-1164CB34F99E}" type="parTrans" cxnId="{66E13500-E81D-4BC4-81D2-0463E5C25DD5}">
      <dgm:prSet/>
      <dgm:spPr/>
      <dgm:t>
        <a:bodyPr/>
        <a:lstStyle/>
        <a:p>
          <a:endParaRPr lang="ru-RU"/>
        </a:p>
      </dgm:t>
    </dgm:pt>
    <dgm:pt modelId="{F26B6B87-9D07-4AD1-B6F3-39F77A309E48}" type="sibTrans" cxnId="{66E13500-E81D-4BC4-81D2-0463E5C25DD5}">
      <dgm:prSet/>
      <dgm:spPr/>
      <dgm:t>
        <a:bodyPr/>
        <a:lstStyle/>
        <a:p>
          <a:endParaRPr lang="ru-RU"/>
        </a:p>
      </dgm:t>
    </dgm:pt>
    <dgm:pt modelId="{BC25D32F-FFED-4B46-B086-A1A95A9D0AA7}" type="pres">
      <dgm:prSet presAssocID="{074CC4E6-4D76-43C3-9E34-B0830F8361DC}" presName="composite" presStyleCnt="0">
        <dgm:presLayoutVars>
          <dgm:chMax val="5"/>
          <dgm:dir/>
          <dgm:resizeHandles val="exact"/>
        </dgm:presLayoutVars>
      </dgm:prSet>
      <dgm:spPr/>
    </dgm:pt>
    <dgm:pt modelId="{FF50B0E9-FA03-4C42-9F2F-B68110EBA0BA}" type="pres">
      <dgm:prSet presAssocID="{DA7781BF-519C-48D4-A4F8-1322F687EB13}" presName="circle1" presStyleLbl="lnNode1" presStyleIdx="0" presStyleCnt="3"/>
      <dgm:spPr/>
    </dgm:pt>
    <dgm:pt modelId="{8AB7A001-42ED-4211-8436-EBE2D536E3DF}" type="pres">
      <dgm:prSet presAssocID="{DA7781BF-519C-48D4-A4F8-1322F687EB13}" presName="text1" presStyleLbl="revTx" presStyleIdx="0" presStyleCnt="3" custScaleX="225412" custLinFactNeighborX="74608" custLinFactNeighborY="-12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F15742-195C-40C7-A363-3788F6F03248}" type="pres">
      <dgm:prSet presAssocID="{DA7781BF-519C-48D4-A4F8-1322F687EB13}" presName="line1" presStyleLbl="callout" presStyleIdx="0" presStyleCnt="6"/>
      <dgm:spPr/>
    </dgm:pt>
    <dgm:pt modelId="{A245C06B-A088-4EE3-9E43-E58FF5927607}" type="pres">
      <dgm:prSet presAssocID="{DA7781BF-519C-48D4-A4F8-1322F687EB13}" presName="d1" presStyleLbl="callout" presStyleIdx="1" presStyleCnt="6"/>
      <dgm:spPr/>
    </dgm:pt>
    <dgm:pt modelId="{A2950D8E-E257-4FB7-B5B4-83F4695DD67D}" type="pres">
      <dgm:prSet presAssocID="{565447DC-2C95-4A28-9060-4E6C803F59D9}" presName="circle2" presStyleLbl="lnNode1" presStyleIdx="1" presStyleCnt="3"/>
      <dgm:spPr/>
    </dgm:pt>
    <dgm:pt modelId="{6236100F-EEB2-43B4-8B19-02CD8DC95D8A}" type="pres">
      <dgm:prSet presAssocID="{565447DC-2C95-4A28-9060-4E6C803F59D9}" presName="text2" presStyleLbl="revTx" presStyleIdx="1" presStyleCnt="3" custScaleX="225412" custLinFactNeighborX="66482" custLinFactNeighborY="-12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C0C78A-97E7-4EB9-9EDD-F6C1785485EA}" type="pres">
      <dgm:prSet presAssocID="{565447DC-2C95-4A28-9060-4E6C803F59D9}" presName="line2" presStyleLbl="callout" presStyleIdx="2" presStyleCnt="6"/>
      <dgm:spPr/>
    </dgm:pt>
    <dgm:pt modelId="{5C754226-1034-4642-912D-9F0D1F87F2DD}" type="pres">
      <dgm:prSet presAssocID="{565447DC-2C95-4A28-9060-4E6C803F59D9}" presName="d2" presStyleLbl="callout" presStyleIdx="3" presStyleCnt="6"/>
      <dgm:spPr/>
    </dgm:pt>
    <dgm:pt modelId="{0937D535-021E-4985-9D1B-6768AA50D81F}" type="pres">
      <dgm:prSet presAssocID="{B9917576-35D3-45CC-AF8A-E551DA0868C0}" presName="circle3" presStyleLbl="lnNode1" presStyleIdx="2" presStyleCnt="3"/>
      <dgm:spPr/>
    </dgm:pt>
    <dgm:pt modelId="{D9255C6B-6E7A-4456-8ED0-7A57BEF5571D}" type="pres">
      <dgm:prSet presAssocID="{B9917576-35D3-45CC-AF8A-E551DA0868C0}" presName="text3" presStyleLbl="revTx" presStyleIdx="2" presStyleCnt="3" custLinFactNeighborX="15513" custLinFactNeighborY="50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5DC6FC-DD88-4C5E-9A6A-69A8AA0403DF}" type="pres">
      <dgm:prSet presAssocID="{B9917576-35D3-45CC-AF8A-E551DA0868C0}" presName="line3" presStyleLbl="callout" presStyleIdx="4" presStyleCnt="6"/>
      <dgm:spPr/>
    </dgm:pt>
    <dgm:pt modelId="{22698BA3-E592-4AC1-BFD9-9655B3A0D5F1}" type="pres">
      <dgm:prSet presAssocID="{B9917576-35D3-45CC-AF8A-E551DA0868C0}" presName="d3" presStyleLbl="callout" presStyleIdx="5" presStyleCnt="6"/>
      <dgm:spPr/>
    </dgm:pt>
  </dgm:ptLst>
  <dgm:cxnLst>
    <dgm:cxn modelId="{66E13500-E81D-4BC4-81D2-0463E5C25DD5}" srcId="{074CC4E6-4D76-43C3-9E34-B0830F8361DC}" destId="{B9917576-35D3-45CC-AF8A-E551DA0868C0}" srcOrd="2" destOrd="0" parTransId="{3715E028-946F-4606-B2F1-1164CB34F99E}" sibTransId="{F26B6B87-9D07-4AD1-B6F3-39F77A309E48}"/>
    <dgm:cxn modelId="{77E1E201-9F0B-40AB-AE94-BE7B13921DC4}" type="presOf" srcId="{DA7781BF-519C-48D4-A4F8-1322F687EB13}" destId="{8AB7A001-42ED-4211-8436-EBE2D536E3DF}" srcOrd="0" destOrd="0" presId="urn:microsoft.com/office/officeart/2005/8/layout/target1"/>
    <dgm:cxn modelId="{D22E2FF4-71F2-4932-8FDA-FFB74394327D}" type="presOf" srcId="{074CC4E6-4D76-43C3-9E34-B0830F8361DC}" destId="{BC25D32F-FFED-4B46-B086-A1A95A9D0AA7}" srcOrd="0" destOrd="0" presId="urn:microsoft.com/office/officeart/2005/8/layout/target1"/>
    <dgm:cxn modelId="{A2CEE209-54D2-4FA6-A640-0E8D19E0E839}" type="presOf" srcId="{B9917576-35D3-45CC-AF8A-E551DA0868C0}" destId="{D9255C6B-6E7A-4456-8ED0-7A57BEF5571D}" srcOrd="0" destOrd="0" presId="urn:microsoft.com/office/officeart/2005/8/layout/target1"/>
    <dgm:cxn modelId="{56A63097-FD93-4414-B760-4D24C7ED0ECA}" type="presOf" srcId="{565447DC-2C95-4A28-9060-4E6C803F59D9}" destId="{6236100F-EEB2-43B4-8B19-02CD8DC95D8A}" srcOrd="0" destOrd="0" presId="urn:microsoft.com/office/officeart/2005/8/layout/target1"/>
    <dgm:cxn modelId="{E91F869C-B41E-42DA-BAA8-C625E79DD0F7}" srcId="{074CC4E6-4D76-43C3-9E34-B0830F8361DC}" destId="{565447DC-2C95-4A28-9060-4E6C803F59D9}" srcOrd="1" destOrd="0" parTransId="{C6EB9F9B-C4BE-461E-BAB0-C4D16AC8617E}" sibTransId="{334DB454-FF55-4CBC-8116-17C19FD0A1B2}"/>
    <dgm:cxn modelId="{ACD0E8F4-3418-4674-80FE-9503DEF3E822}" srcId="{074CC4E6-4D76-43C3-9E34-B0830F8361DC}" destId="{DA7781BF-519C-48D4-A4F8-1322F687EB13}" srcOrd="0" destOrd="0" parTransId="{5CD4A7A6-EA53-427D-ABFF-03C435AFAFD3}" sibTransId="{9BF6CE76-55C0-46B1-AEF4-C0E4E4DFC959}"/>
    <dgm:cxn modelId="{13E094FE-A653-4667-84BB-AEB502487AD0}" type="presParOf" srcId="{BC25D32F-FFED-4B46-B086-A1A95A9D0AA7}" destId="{FF50B0E9-FA03-4C42-9F2F-B68110EBA0BA}" srcOrd="0" destOrd="0" presId="urn:microsoft.com/office/officeart/2005/8/layout/target1"/>
    <dgm:cxn modelId="{D261A494-E717-4B0C-BDFB-CA84F533FB6F}" type="presParOf" srcId="{BC25D32F-FFED-4B46-B086-A1A95A9D0AA7}" destId="{8AB7A001-42ED-4211-8436-EBE2D536E3DF}" srcOrd="1" destOrd="0" presId="urn:microsoft.com/office/officeart/2005/8/layout/target1"/>
    <dgm:cxn modelId="{403ECB20-C406-489F-9D45-3579DA511E38}" type="presParOf" srcId="{BC25D32F-FFED-4B46-B086-A1A95A9D0AA7}" destId="{BFF15742-195C-40C7-A363-3788F6F03248}" srcOrd="2" destOrd="0" presId="urn:microsoft.com/office/officeart/2005/8/layout/target1"/>
    <dgm:cxn modelId="{CD07D10F-42EA-4E94-9F35-A26D3F9CB21C}" type="presParOf" srcId="{BC25D32F-FFED-4B46-B086-A1A95A9D0AA7}" destId="{A245C06B-A088-4EE3-9E43-E58FF5927607}" srcOrd="3" destOrd="0" presId="urn:microsoft.com/office/officeart/2005/8/layout/target1"/>
    <dgm:cxn modelId="{59A6F13A-EFEF-4654-87AA-9E477CAD6DDA}" type="presParOf" srcId="{BC25D32F-FFED-4B46-B086-A1A95A9D0AA7}" destId="{A2950D8E-E257-4FB7-B5B4-83F4695DD67D}" srcOrd="4" destOrd="0" presId="urn:microsoft.com/office/officeart/2005/8/layout/target1"/>
    <dgm:cxn modelId="{C814727F-6D4A-4B48-9376-4B0F433F1E94}" type="presParOf" srcId="{BC25D32F-FFED-4B46-B086-A1A95A9D0AA7}" destId="{6236100F-EEB2-43B4-8B19-02CD8DC95D8A}" srcOrd="5" destOrd="0" presId="urn:microsoft.com/office/officeart/2005/8/layout/target1"/>
    <dgm:cxn modelId="{013F26E7-EC26-42A1-BE26-0E91A2FAC965}" type="presParOf" srcId="{BC25D32F-FFED-4B46-B086-A1A95A9D0AA7}" destId="{1BC0C78A-97E7-4EB9-9EDD-F6C1785485EA}" srcOrd="6" destOrd="0" presId="urn:microsoft.com/office/officeart/2005/8/layout/target1"/>
    <dgm:cxn modelId="{A5E55902-AB54-4CFE-A074-CC4855B09806}" type="presParOf" srcId="{BC25D32F-FFED-4B46-B086-A1A95A9D0AA7}" destId="{5C754226-1034-4642-912D-9F0D1F87F2DD}" srcOrd="7" destOrd="0" presId="urn:microsoft.com/office/officeart/2005/8/layout/target1"/>
    <dgm:cxn modelId="{BC3AB1F8-3BAB-4FF0-9CB9-B93EEAB7CF29}" type="presParOf" srcId="{BC25D32F-FFED-4B46-B086-A1A95A9D0AA7}" destId="{0937D535-021E-4985-9D1B-6768AA50D81F}" srcOrd="8" destOrd="0" presId="urn:microsoft.com/office/officeart/2005/8/layout/target1"/>
    <dgm:cxn modelId="{02CD5BF9-583C-4A41-A448-24F0B6C5AB52}" type="presParOf" srcId="{BC25D32F-FFED-4B46-B086-A1A95A9D0AA7}" destId="{D9255C6B-6E7A-4456-8ED0-7A57BEF5571D}" srcOrd="9" destOrd="0" presId="urn:microsoft.com/office/officeart/2005/8/layout/target1"/>
    <dgm:cxn modelId="{3617C783-2813-4AA4-A7C0-45090F3033E0}" type="presParOf" srcId="{BC25D32F-FFED-4B46-B086-A1A95A9D0AA7}" destId="{DA5DC6FC-DD88-4C5E-9A6A-69A8AA0403DF}" srcOrd="10" destOrd="0" presId="urn:microsoft.com/office/officeart/2005/8/layout/target1"/>
    <dgm:cxn modelId="{AC16DE20-EF28-451C-B764-AC51594CC610}" type="presParOf" srcId="{BC25D32F-FFED-4B46-B086-A1A95A9D0AA7}" destId="{22698BA3-E592-4AC1-BFD9-9655B3A0D5F1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18937C1-8F7A-4A22-B476-B520B00CD96F}" type="doc">
      <dgm:prSet loTypeId="urn:microsoft.com/office/officeart/2005/8/layout/hList7" loCatId="list" qsTypeId="urn:microsoft.com/office/officeart/2005/8/quickstyle/simple1" qsCatId="simple" csTypeId="urn:microsoft.com/office/officeart/2005/8/colors/colorful1" csCatId="colorful" phldr="1"/>
      <dgm:spPr/>
    </dgm:pt>
    <dgm:pt modelId="{0C377E2C-A55E-46AA-997A-5B242FDC891B}">
      <dgm:prSet phldrT="[Текст]" custT="1"/>
      <dgm:spPr/>
      <dgm:t>
        <a:bodyPr/>
        <a:lstStyle/>
        <a:p>
          <a:endParaRPr lang="ru-RU" sz="1200" dirty="0" smtClean="0"/>
        </a:p>
        <a:p>
          <a:endParaRPr lang="ru-RU" sz="1200" dirty="0" smtClean="0"/>
        </a:p>
        <a:p>
          <a:endParaRPr lang="ru-RU" sz="1200" dirty="0" smtClean="0"/>
        </a:p>
        <a:p>
          <a:endParaRPr lang="ru-RU" sz="1400" dirty="0" smtClean="0"/>
        </a:p>
        <a:p>
          <a:r>
            <a:rPr lang="ru-RU" sz="1400" dirty="0" err="1" smtClean="0"/>
            <a:t>Мугумова</a:t>
          </a:r>
          <a:r>
            <a:rPr lang="ru-RU" sz="1400" dirty="0" smtClean="0"/>
            <a:t> </a:t>
          </a:r>
          <a:r>
            <a:rPr lang="ru-RU" sz="1400" dirty="0" err="1" smtClean="0"/>
            <a:t>Тамелла</a:t>
          </a:r>
          <a:r>
            <a:rPr lang="ru-RU" sz="1400" dirty="0" smtClean="0"/>
            <a:t> Заявитель/руководитель проекта - имеет видение проекта, целей и задач, координирует членов команды, контролирует выполнения задач проекта, обеспечивает проект ресурсами, оформление научно-технической документации</a:t>
          </a:r>
          <a:endParaRPr lang="ru-RU" sz="1400" dirty="0"/>
        </a:p>
      </dgm:t>
    </dgm:pt>
    <dgm:pt modelId="{2D78CD0B-91E6-4D9E-9313-1F68E05E89C2}" type="parTrans" cxnId="{8594C613-395C-4DDC-A23A-99652E63CCE7}">
      <dgm:prSet/>
      <dgm:spPr/>
      <dgm:t>
        <a:bodyPr/>
        <a:lstStyle/>
        <a:p>
          <a:endParaRPr lang="ru-RU"/>
        </a:p>
      </dgm:t>
    </dgm:pt>
    <dgm:pt modelId="{90E2AA0F-CB90-48D0-88D0-E0A2677487E4}" type="sibTrans" cxnId="{8594C613-395C-4DDC-A23A-99652E63CCE7}">
      <dgm:prSet/>
      <dgm:spPr/>
      <dgm:t>
        <a:bodyPr/>
        <a:lstStyle/>
        <a:p>
          <a:endParaRPr lang="ru-RU"/>
        </a:p>
      </dgm:t>
    </dgm:pt>
    <dgm:pt modelId="{332210E3-03C2-4D84-964B-8094C2C12862}">
      <dgm:prSet phldrT="[Текст]"/>
      <dgm:spPr/>
      <dgm:t>
        <a:bodyPr/>
        <a:lstStyle/>
        <a:p>
          <a:r>
            <a:rPr lang="ru-RU" dirty="0" err="1" smtClean="0"/>
            <a:t>Мильничук</a:t>
          </a:r>
          <a:r>
            <a:rPr lang="ru-RU" dirty="0" smtClean="0"/>
            <a:t> Евгений</a:t>
          </a:r>
        </a:p>
        <a:p>
          <a:r>
            <a:rPr lang="ru-RU" dirty="0" smtClean="0"/>
            <a:t>Участник исследовательского эксперимента - проведение и фиксация эксперимента, контроль запаса материалов</a:t>
          </a:r>
          <a:endParaRPr lang="ru-RU" dirty="0"/>
        </a:p>
      </dgm:t>
    </dgm:pt>
    <dgm:pt modelId="{D1FB135F-6209-4FAE-B4E7-FA39131BA4E4}" type="parTrans" cxnId="{A881713E-C1A4-4ED5-8E91-0C43893F5F44}">
      <dgm:prSet/>
      <dgm:spPr/>
      <dgm:t>
        <a:bodyPr/>
        <a:lstStyle/>
        <a:p>
          <a:endParaRPr lang="ru-RU"/>
        </a:p>
      </dgm:t>
    </dgm:pt>
    <dgm:pt modelId="{52BD84BD-3223-45E4-A706-199FB9652FDC}" type="sibTrans" cxnId="{A881713E-C1A4-4ED5-8E91-0C43893F5F44}">
      <dgm:prSet/>
      <dgm:spPr/>
      <dgm:t>
        <a:bodyPr/>
        <a:lstStyle/>
        <a:p>
          <a:endParaRPr lang="ru-RU"/>
        </a:p>
      </dgm:t>
    </dgm:pt>
    <dgm:pt modelId="{D62B5B78-3BF8-4423-95BA-2CBDAE4EA6A9}">
      <dgm:prSet phldrT="[Текст]"/>
      <dgm:spPr/>
      <dgm:t>
        <a:bodyPr/>
        <a:lstStyle/>
        <a:p>
          <a:r>
            <a:rPr lang="ru-RU" dirty="0" smtClean="0"/>
            <a:t>Пискунова Валентина Александровна</a:t>
          </a:r>
          <a:endParaRPr lang="ru-RU" dirty="0" smtClean="0"/>
        </a:p>
        <a:p>
          <a:r>
            <a:rPr lang="ru-RU" dirty="0" smtClean="0"/>
            <a:t>Наставник – оказание  научной, методической помощи в оформлении исследований и документации</a:t>
          </a:r>
        </a:p>
        <a:p>
          <a:endParaRPr lang="ru-RU" dirty="0"/>
        </a:p>
      </dgm:t>
    </dgm:pt>
    <dgm:pt modelId="{8EB12849-AA81-4FB1-880B-A1E78027CE58}" type="parTrans" cxnId="{AB629F44-52D9-4CD7-9CF1-23901E037A7E}">
      <dgm:prSet/>
      <dgm:spPr/>
      <dgm:t>
        <a:bodyPr/>
        <a:lstStyle/>
        <a:p>
          <a:endParaRPr lang="ru-RU"/>
        </a:p>
      </dgm:t>
    </dgm:pt>
    <dgm:pt modelId="{9E5934C9-00FD-4520-A97E-B92D068F22D2}" type="sibTrans" cxnId="{AB629F44-52D9-4CD7-9CF1-23901E037A7E}">
      <dgm:prSet/>
      <dgm:spPr/>
      <dgm:t>
        <a:bodyPr/>
        <a:lstStyle/>
        <a:p>
          <a:endParaRPr lang="ru-RU"/>
        </a:p>
      </dgm:t>
    </dgm:pt>
    <dgm:pt modelId="{C5A6BB1D-42C1-4A92-B41F-E8E3FCF5A85E}">
      <dgm:prSet phldrT="[Текст]"/>
      <dgm:spPr/>
      <dgm:t>
        <a:bodyPr/>
        <a:lstStyle/>
        <a:p>
          <a:r>
            <a:rPr lang="ru-RU" dirty="0" smtClean="0"/>
            <a:t>Мороз Жанна Михайловна</a:t>
          </a:r>
          <a:endParaRPr lang="ru-RU" dirty="0" smtClean="0"/>
        </a:p>
        <a:p>
          <a:r>
            <a:rPr lang="ru-RU" dirty="0" err="1" smtClean="0"/>
            <a:t>Трекер</a:t>
          </a:r>
          <a:r>
            <a:rPr lang="ru-RU" dirty="0" smtClean="0"/>
            <a:t> – оказание консультативной помощи </a:t>
          </a:r>
          <a:endParaRPr lang="ru-RU" dirty="0"/>
        </a:p>
      </dgm:t>
    </dgm:pt>
    <dgm:pt modelId="{90BEFE76-9961-4908-95D5-CA62A68CD9F2}" type="parTrans" cxnId="{8E4F5783-53A1-47AE-A8C0-936882238FD9}">
      <dgm:prSet/>
      <dgm:spPr/>
      <dgm:t>
        <a:bodyPr/>
        <a:lstStyle/>
        <a:p>
          <a:endParaRPr lang="ru-RU"/>
        </a:p>
      </dgm:t>
    </dgm:pt>
    <dgm:pt modelId="{C5E9A839-94D2-4243-BEBA-42BF2B318B84}" type="sibTrans" cxnId="{8E4F5783-53A1-47AE-A8C0-936882238FD9}">
      <dgm:prSet/>
      <dgm:spPr/>
      <dgm:t>
        <a:bodyPr/>
        <a:lstStyle/>
        <a:p>
          <a:endParaRPr lang="ru-RU"/>
        </a:p>
      </dgm:t>
    </dgm:pt>
    <dgm:pt modelId="{DFFBE2F6-ABE6-4806-88E7-8FDF6BE2EBF9}" type="pres">
      <dgm:prSet presAssocID="{D18937C1-8F7A-4A22-B476-B520B00CD96F}" presName="Name0" presStyleCnt="0">
        <dgm:presLayoutVars>
          <dgm:dir/>
          <dgm:resizeHandles val="exact"/>
        </dgm:presLayoutVars>
      </dgm:prSet>
      <dgm:spPr/>
    </dgm:pt>
    <dgm:pt modelId="{9D43B013-86D8-4AD8-AF90-D60D4004CC91}" type="pres">
      <dgm:prSet presAssocID="{D18937C1-8F7A-4A22-B476-B520B00CD96F}" presName="fgShape" presStyleLbl="fgShp" presStyleIdx="0" presStyleCnt="1" custScaleX="66280" custLinFactNeighborX="13827" custLinFactNeighborY="4102"/>
      <dgm:spPr/>
    </dgm:pt>
    <dgm:pt modelId="{BF4BBF37-5586-439E-97A0-F57DE4747AD3}" type="pres">
      <dgm:prSet presAssocID="{D18937C1-8F7A-4A22-B476-B520B00CD96F}" presName="linComp" presStyleCnt="0"/>
      <dgm:spPr/>
    </dgm:pt>
    <dgm:pt modelId="{F128ED00-88A5-4A88-860C-F8B8C29FDD2D}" type="pres">
      <dgm:prSet presAssocID="{0C377E2C-A55E-46AA-997A-5B242FDC891B}" presName="compNode" presStyleCnt="0"/>
      <dgm:spPr/>
    </dgm:pt>
    <dgm:pt modelId="{21AC3D7A-FC8B-489F-8E01-49F39723D59D}" type="pres">
      <dgm:prSet presAssocID="{0C377E2C-A55E-46AA-997A-5B242FDC891B}" presName="bkgdShape" presStyleLbl="node1" presStyleIdx="0" presStyleCnt="4"/>
      <dgm:spPr/>
      <dgm:t>
        <a:bodyPr/>
        <a:lstStyle/>
        <a:p>
          <a:endParaRPr lang="ru-RU"/>
        </a:p>
      </dgm:t>
    </dgm:pt>
    <dgm:pt modelId="{F10E140B-6A95-41F9-AA44-72E9EA82AD6D}" type="pres">
      <dgm:prSet presAssocID="{0C377E2C-A55E-46AA-997A-5B242FDC891B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E4DC57-70B8-4E4E-96F7-3CDF4CA27805}" type="pres">
      <dgm:prSet presAssocID="{0C377E2C-A55E-46AA-997A-5B242FDC891B}" presName="invisiNode" presStyleLbl="node1" presStyleIdx="0" presStyleCnt="4"/>
      <dgm:spPr/>
    </dgm:pt>
    <dgm:pt modelId="{B6A67D9A-FD97-45CA-8B44-D2E848DE9FF6}" type="pres">
      <dgm:prSet presAssocID="{0C377E2C-A55E-46AA-997A-5B242FDC891B}" presName="imagNode" presStyleLbl="fgImgPlace1" presStyleIdx="0" presStyleCnt="4" custScaleX="103442" custScaleY="119381" custLinFactNeighborX="1180" custLinFactNeighborY="-947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95B8AA5-4672-4878-8D39-6764349BB0A9}" type="pres">
      <dgm:prSet presAssocID="{90E2AA0F-CB90-48D0-88D0-E0A2677487E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BF73CD7-7348-4C74-865B-814E08891046}" type="pres">
      <dgm:prSet presAssocID="{332210E3-03C2-4D84-964B-8094C2C12862}" presName="compNode" presStyleCnt="0"/>
      <dgm:spPr/>
    </dgm:pt>
    <dgm:pt modelId="{3F9100E7-9DA2-4919-995A-9D92439C9264}" type="pres">
      <dgm:prSet presAssocID="{332210E3-03C2-4D84-964B-8094C2C12862}" presName="bkgdShape" presStyleLbl="node1" presStyleIdx="1" presStyleCnt="4"/>
      <dgm:spPr/>
      <dgm:t>
        <a:bodyPr/>
        <a:lstStyle/>
        <a:p>
          <a:endParaRPr lang="ru-RU"/>
        </a:p>
      </dgm:t>
    </dgm:pt>
    <dgm:pt modelId="{F8AACB36-F037-4944-BA18-1333AC7E6FED}" type="pres">
      <dgm:prSet presAssocID="{332210E3-03C2-4D84-964B-8094C2C12862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5FC175-9900-4BD6-BCAE-C1F8C1D49E70}" type="pres">
      <dgm:prSet presAssocID="{332210E3-03C2-4D84-964B-8094C2C12862}" presName="invisiNode" presStyleLbl="node1" presStyleIdx="1" presStyleCnt="4"/>
      <dgm:spPr/>
    </dgm:pt>
    <dgm:pt modelId="{1789C79B-AAD1-4F8F-A3BC-5C99872ACC0C}" type="pres">
      <dgm:prSet presAssocID="{332210E3-03C2-4D84-964B-8094C2C12862}" presName="imagNode" presStyleLbl="fgImgPlace1" presStyleIdx="1" presStyleCnt="4" custScaleX="103501" custScaleY="111158" custLinFactNeighborX="167" custLinFactNeighborY="-8821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C571C2B2-85BA-475B-9C44-F581B35364B5}" type="pres">
      <dgm:prSet presAssocID="{52BD84BD-3223-45E4-A706-199FB9652FD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D90BF53-237B-47D7-90ED-5FE36D5F6024}" type="pres">
      <dgm:prSet presAssocID="{D62B5B78-3BF8-4423-95BA-2CBDAE4EA6A9}" presName="compNode" presStyleCnt="0"/>
      <dgm:spPr/>
    </dgm:pt>
    <dgm:pt modelId="{456179C7-4FEA-4ACA-8534-0D2DD03544C1}" type="pres">
      <dgm:prSet presAssocID="{D62B5B78-3BF8-4423-95BA-2CBDAE4EA6A9}" presName="bkgdShape" presStyleLbl="node1" presStyleIdx="2" presStyleCnt="4" custLinFactNeighborX="-421" custLinFactNeighborY="824"/>
      <dgm:spPr/>
      <dgm:t>
        <a:bodyPr/>
        <a:lstStyle/>
        <a:p>
          <a:endParaRPr lang="ru-RU"/>
        </a:p>
      </dgm:t>
    </dgm:pt>
    <dgm:pt modelId="{9915EF2A-E648-4F58-B96C-8BB683D80332}" type="pres">
      <dgm:prSet presAssocID="{D62B5B78-3BF8-4423-95BA-2CBDAE4EA6A9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E57939-7DCE-4F4D-B189-B63B2932A538}" type="pres">
      <dgm:prSet presAssocID="{D62B5B78-3BF8-4423-95BA-2CBDAE4EA6A9}" presName="invisiNode" presStyleLbl="node1" presStyleIdx="2" presStyleCnt="4"/>
      <dgm:spPr/>
    </dgm:pt>
    <dgm:pt modelId="{EA6A988C-C2D4-4A13-BD9A-30749866D246}" type="pres">
      <dgm:prSet presAssocID="{D62B5B78-3BF8-4423-95BA-2CBDAE4EA6A9}" presName="imagNode" presStyleLbl="fgImgPlace1" presStyleIdx="2" presStyleCnt="4" custScaleX="104807" custScaleY="107764" custLinFactNeighborX="-2294" custLinFactNeighborY="-1124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</dgm:spPr>
    </dgm:pt>
    <dgm:pt modelId="{0F5919E0-5128-45A0-B2D0-FCCC20EE29A9}" type="pres">
      <dgm:prSet presAssocID="{9E5934C9-00FD-4520-A97E-B92D068F22D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845C9F8-BA76-4F12-A923-0E10530AF916}" type="pres">
      <dgm:prSet presAssocID="{C5A6BB1D-42C1-4A92-B41F-E8E3FCF5A85E}" presName="compNode" presStyleCnt="0"/>
      <dgm:spPr/>
    </dgm:pt>
    <dgm:pt modelId="{023A9213-8763-4FA7-B22D-236006D61FE9}" type="pres">
      <dgm:prSet presAssocID="{C5A6BB1D-42C1-4A92-B41F-E8E3FCF5A85E}" presName="bkgdShape" presStyleLbl="node1" presStyleIdx="3" presStyleCnt="4"/>
      <dgm:spPr/>
      <dgm:t>
        <a:bodyPr/>
        <a:lstStyle/>
        <a:p>
          <a:endParaRPr lang="ru-RU"/>
        </a:p>
      </dgm:t>
    </dgm:pt>
    <dgm:pt modelId="{2A503519-9CAE-42AC-8A79-CF2EEA75AF60}" type="pres">
      <dgm:prSet presAssocID="{C5A6BB1D-42C1-4A92-B41F-E8E3FCF5A85E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E34FE1-ECA2-4C73-B7A1-7A611273B2D3}" type="pres">
      <dgm:prSet presAssocID="{C5A6BB1D-42C1-4A92-B41F-E8E3FCF5A85E}" presName="invisiNode" presStyleLbl="node1" presStyleIdx="3" presStyleCnt="4"/>
      <dgm:spPr/>
    </dgm:pt>
    <dgm:pt modelId="{6A78BE7A-4FBC-4890-B5D9-56825DDA5B4B}" type="pres">
      <dgm:prSet presAssocID="{C5A6BB1D-42C1-4A92-B41F-E8E3FCF5A85E}" presName="imagNode" presStyleLbl="fgImgPlace1" presStyleIdx="3" presStyleCnt="4" custScaleX="86709" custScaleY="9280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2F90A8E5-0C87-4E55-A869-32E79A08950D}" type="presOf" srcId="{0C377E2C-A55E-46AA-997A-5B242FDC891B}" destId="{F10E140B-6A95-41F9-AA44-72E9EA82AD6D}" srcOrd="1" destOrd="0" presId="urn:microsoft.com/office/officeart/2005/8/layout/hList7"/>
    <dgm:cxn modelId="{86CCF18C-1B29-4203-866C-D2BCB91AF06F}" type="presOf" srcId="{332210E3-03C2-4D84-964B-8094C2C12862}" destId="{F8AACB36-F037-4944-BA18-1333AC7E6FED}" srcOrd="1" destOrd="0" presId="urn:microsoft.com/office/officeart/2005/8/layout/hList7"/>
    <dgm:cxn modelId="{17C3A5C8-FECD-45F3-8443-3624CB63F149}" type="presOf" srcId="{90E2AA0F-CB90-48D0-88D0-E0A2677487E4}" destId="{E95B8AA5-4672-4878-8D39-6764349BB0A9}" srcOrd="0" destOrd="0" presId="urn:microsoft.com/office/officeart/2005/8/layout/hList7"/>
    <dgm:cxn modelId="{E91C0AB7-A643-400E-A25F-90254E0D349E}" type="presOf" srcId="{D62B5B78-3BF8-4423-95BA-2CBDAE4EA6A9}" destId="{9915EF2A-E648-4F58-B96C-8BB683D80332}" srcOrd="1" destOrd="0" presId="urn:microsoft.com/office/officeart/2005/8/layout/hList7"/>
    <dgm:cxn modelId="{8E4F5783-53A1-47AE-A8C0-936882238FD9}" srcId="{D18937C1-8F7A-4A22-B476-B520B00CD96F}" destId="{C5A6BB1D-42C1-4A92-B41F-E8E3FCF5A85E}" srcOrd="3" destOrd="0" parTransId="{90BEFE76-9961-4908-95D5-CA62A68CD9F2}" sibTransId="{C5E9A839-94D2-4243-BEBA-42BF2B318B84}"/>
    <dgm:cxn modelId="{FAF10B92-9C25-4D89-967F-E8ABB83DB0B8}" type="presOf" srcId="{9E5934C9-00FD-4520-A97E-B92D068F22D2}" destId="{0F5919E0-5128-45A0-B2D0-FCCC20EE29A9}" srcOrd="0" destOrd="0" presId="urn:microsoft.com/office/officeart/2005/8/layout/hList7"/>
    <dgm:cxn modelId="{2E3723E5-8424-460D-9CDF-4975A66FF23E}" type="presOf" srcId="{D18937C1-8F7A-4A22-B476-B520B00CD96F}" destId="{DFFBE2F6-ABE6-4806-88E7-8FDF6BE2EBF9}" srcOrd="0" destOrd="0" presId="urn:microsoft.com/office/officeart/2005/8/layout/hList7"/>
    <dgm:cxn modelId="{C404EBC1-07DD-4062-A187-0200B5F83D68}" type="presOf" srcId="{C5A6BB1D-42C1-4A92-B41F-E8E3FCF5A85E}" destId="{2A503519-9CAE-42AC-8A79-CF2EEA75AF60}" srcOrd="1" destOrd="0" presId="urn:microsoft.com/office/officeart/2005/8/layout/hList7"/>
    <dgm:cxn modelId="{8594C613-395C-4DDC-A23A-99652E63CCE7}" srcId="{D18937C1-8F7A-4A22-B476-B520B00CD96F}" destId="{0C377E2C-A55E-46AA-997A-5B242FDC891B}" srcOrd="0" destOrd="0" parTransId="{2D78CD0B-91E6-4D9E-9313-1F68E05E89C2}" sibTransId="{90E2AA0F-CB90-48D0-88D0-E0A2677487E4}"/>
    <dgm:cxn modelId="{AB629F44-52D9-4CD7-9CF1-23901E037A7E}" srcId="{D18937C1-8F7A-4A22-B476-B520B00CD96F}" destId="{D62B5B78-3BF8-4423-95BA-2CBDAE4EA6A9}" srcOrd="2" destOrd="0" parTransId="{8EB12849-AA81-4FB1-880B-A1E78027CE58}" sibTransId="{9E5934C9-00FD-4520-A97E-B92D068F22D2}"/>
    <dgm:cxn modelId="{A881713E-C1A4-4ED5-8E91-0C43893F5F44}" srcId="{D18937C1-8F7A-4A22-B476-B520B00CD96F}" destId="{332210E3-03C2-4D84-964B-8094C2C12862}" srcOrd="1" destOrd="0" parTransId="{D1FB135F-6209-4FAE-B4E7-FA39131BA4E4}" sibTransId="{52BD84BD-3223-45E4-A706-199FB9652FDC}"/>
    <dgm:cxn modelId="{2675AC72-EE41-4E80-B9FA-77CECCC5A767}" type="presOf" srcId="{0C377E2C-A55E-46AA-997A-5B242FDC891B}" destId="{21AC3D7A-FC8B-489F-8E01-49F39723D59D}" srcOrd="0" destOrd="0" presId="urn:microsoft.com/office/officeart/2005/8/layout/hList7"/>
    <dgm:cxn modelId="{0CC09F16-2D2D-404F-AFF5-CA8779740209}" type="presOf" srcId="{52BD84BD-3223-45E4-A706-199FB9652FDC}" destId="{C571C2B2-85BA-475B-9C44-F581B35364B5}" srcOrd="0" destOrd="0" presId="urn:microsoft.com/office/officeart/2005/8/layout/hList7"/>
    <dgm:cxn modelId="{02D1D0A2-65A1-4DFB-A125-D45D082AAB20}" type="presOf" srcId="{C5A6BB1D-42C1-4A92-B41F-E8E3FCF5A85E}" destId="{023A9213-8763-4FA7-B22D-236006D61FE9}" srcOrd="0" destOrd="0" presId="urn:microsoft.com/office/officeart/2005/8/layout/hList7"/>
    <dgm:cxn modelId="{09D56190-8939-4138-A1EC-8D1A553537F6}" type="presOf" srcId="{D62B5B78-3BF8-4423-95BA-2CBDAE4EA6A9}" destId="{456179C7-4FEA-4ACA-8534-0D2DD03544C1}" srcOrd="0" destOrd="0" presId="urn:microsoft.com/office/officeart/2005/8/layout/hList7"/>
    <dgm:cxn modelId="{5ABA00E6-06A3-4C3A-B111-83CDED652236}" type="presOf" srcId="{332210E3-03C2-4D84-964B-8094C2C12862}" destId="{3F9100E7-9DA2-4919-995A-9D92439C9264}" srcOrd="0" destOrd="0" presId="urn:microsoft.com/office/officeart/2005/8/layout/hList7"/>
    <dgm:cxn modelId="{E3DDB8CA-45F6-4D22-98D3-12E5B8AD0F07}" type="presParOf" srcId="{DFFBE2F6-ABE6-4806-88E7-8FDF6BE2EBF9}" destId="{9D43B013-86D8-4AD8-AF90-D60D4004CC91}" srcOrd="0" destOrd="0" presId="urn:microsoft.com/office/officeart/2005/8/layout/hList7"/>
    <dgm:cxn modelId="{9942635E-80FB-4367-A543-15BB1BB5AC9A}" type="presParOf" srcId="{DFFBE2F6-ABE6-4806-88E7-8FDF6BE2EBF9}" destId="{BF4BBF37-5586-439E-97A0-F57DE4747AD3}" srcOrd="1" destOrd="0" presId="urn:microsoft.com/office/officeart/2005/8/layout/hList7"/>
    <dgm:cxn modelId="{D200B64A-E9B7-4928-AA67-888B39902416}" type="presParOf" srcId="{BF4BBF37-5586-439E-97A0-F57DE4747AD3}" destId="{F128ED00-88A5-4A88-860C-F8B8C29FDD2D}" srcOrd="0" destOrd="0" presId="urn:microsoft.com/office/officeart/2005/8/layout/hList7"/>
    <dgm:cxn modelId="{EB4DD9DB-9D5F-4E44-8300-933644B439D9}" type="presParOf" srcId="{F128ED00-88A5-4A88-860C-F8B8C29FDD2D}" destId="{21AC3D7A-FC8B-489F-8E01-49F39723D59D}" srcOrd="0" destOrd="0" presId="urn:microsoft.com/office/officeart/2005/8/layout/hList7"/>
    <dgm:cxn modelId="{BF0A070A-B563-45D6-992A-1172EE8226CF}" type="presParOf" srcId="{F128ED00-88A5-4A88-860C-F8B8C29FDD2D}" destId="{F10E140B-6A95-41F9-AA44-72E9EA82AD6D}" srcOrd="1" destOrd="0" presId="urn:microsoft.com/office/officeart/2005/8/layout/hList7"/>
    <dgm:cxn modelId="{BB9D96D3-C592-4948-85DD-3BDFDF8E01EA}" type="presParOf" srcId="{F128ED00-88A5-4A88-860C-F8B8C29FDD2D}" destId="{CAE4DC57-70B8-4E4E-96F7-3CDF4CA27805}" srcOrd="2" destOrd="0" presId="urn:microsoft.com/office/officeart/2005/8/layout/hList7"/>
    <dgm:cxn modelId="{AE6C0D32-0086-48CA-A204-2152461BD7CF}" type="presParOf" srcId="{F128ED00-88A5-4A88-860C-F8B8C29FDD2D}" destId="{B6A67D9A-FD97-45CA-8B44-D2E848DE9FF6}" srcOrd="3" destOrd="0" presId="urn:microsoft.com/office/officeart/2005/8/layout/hList7"/>
    <dgm:cxn modelId="{CB08E242-362F-44D5-AFBD-7430FCB352E1}" type="presParOf" srcId="{BF4BBF37-5586-439E-97A0-F57DE4747AD3}" destId="{E95B8AA5-4672-4878-8D39-6764349BB0A9}" srcOrd="1" destOrd="0" presId="urn:microsoft.com/office/officeart/2005/8/layout/hList7"/>
    <dgm:cxn modelId="{B6D859D8-1B60-4D93-8396-291A92BC7DDE}" type="presParOf" srcId="{BF4BBF37-5586-439E-97A0-F57DE4747AD3}" destId="{4BF73CD7-7348-4C74-865B-814E08891046}" srcOrd="2" destOrd="0" presId="urn:microsoft.com/office/officeart/2005/8/layout/hList7"/>
    <dgm:cxn modelId="{2E749BE5-BA15-41B2-A25E-957A161610DF}" type="presParOf" srcId="{4BF73CD7-7348-4C74-865B-814E08891046}" destId="{3F9100E7-9DA2-4919-995A-9D92439C9264}" srcOrd="0" destOrd="0" presId="urn:microsoft.com/office/officeart/2005/8/layout/hList7"/>
    <dgm:cxn modelId="{3B14AAF4-C9D6-4D70-B25E-6A54AA3C4391}" type="presParOf" srcId="{4BF73CD7-7348-4C74-865B-814E08891046}" destId="{F8AACB36-F037-4944-BA18-1333AC7E6FED}" srcOrd="1" destOrd="0" presId="urn:microsoft.com/office/officeart/2005/8/layout/hList7"/>
    <dgm:cxn modelId="{B2B1A5D0-CEA1-4852-B901-1F02091E1A40}" type="presParOf" srcId="{4BF73CD7-7348-4C74-865B-814E08891046}" destId="{CB5FC175-9900-4BD6-BCAE-C1F8C1D49E70}" srcOrd="2" destOrd="0" presId="urn:microsoft.com/office/officeart/2005/8/layout/hList7"/>
    <dgm:cxn modelId="{8E2906BF-B339-4875-B5BC-C1C73B2CF24B}" type="presParOf" srcId="{4BF73CD7-7348-4C74-865B-814E08891046}" destId="{1789C79B-AAD1-4F8F-A3BC-5C99872ACC0C}" srcOrd="3" destOrd="0" presId="urn:microsoft.com/office/officeart/2005/8/layout/hList7"/>
    <dgm:cxn modelId="{F960231A-7940-44C9-9AB8-7EB6EEFE9B8B}" type="presParOf" srcId="{BF4BBF37-5586-439E-97A0-F57DE4747AD3}" destId="{C571C2B2-85BA-475B-9C44-F581B35364B5}" srcOrd="3" destOrd="0" presId="urn:microsoft.com/office/officeart/2005/8/layout/hList7"/>
    <dgm:cxn modelId="{2B01D947-58DE-40B0-B2DA-0EF2D968F26F}" type="presParOf" srcId="{BF4BBF37-5586-439E-97A0-F57DE4747AD3}" destId="{9D90BF53-237B-47D7-90ED-5FE36D5F6024}" srcOrd="4" destOrd="0" presId="urn:microsoft.com/office/officeart/2005/8/layout/hList7"/>
    <dgm:cxn modelId="{3D2A063D-0953-4A84-9529-F6D1D91FEC9B}" type="presParOf" srcId="{9D90BF53-237B-47D7-90ED-5FE36D5F6024}" destId="{456179C7-4FEA-4ACA-8534-0D2DD03544C1}" srcOrd="0" destOrd="0" presId="urn:microsoft.com/office/officeart/2005/8/layout/hList7"/>
    <dgm:cxn modelId="{B8584D74-C362-45F9-A840-C862494AE563}" type="presParOf" srcId="{9D90BF53-237B-47D7-90ED-5FE36D5F6024}" destId="{9915EF2A-E648-4F58-B96C-8BB683D80332}" srcOrd="1" destOrd="0" presId="urn:microsoft.com/office/officeart/2005/8/layout/hList7"/>
    <dgm:cxn modelId="{2EA572C4-A3BB-499D-B5E9-5F737731ACC8}" type="presParOf" srcId="{9D90BF53-237B-47D7-90ED-5FE36D5F6024}" destId="{CCE57939-7DCE-4F4D-B189-B63B2932A538}" srcOrd="2" destOrd="0" presId="urn:microsoft.com/office/officeart/2005/8/layout/hList7"/>
    <dgm:cxn modelId="{AAC32209-8407-4D0A-8F2B-C5703C86B1CB}" type="presParOf" srcId="{9D90BF53-237B-47D7-90ED-5FE36D5F6024}" destId="{EA6A988C-C2D4-4A13-BD9A-30749866D246}" srcOrd="3" destOrd="0" presId="urn:microsoft.com/office/officeart/2005/8/layout/hList7"/>
    <dgm:cxn modelId="{46400757-AEDA-4AE5-B4A2-24B9111F8F2A}" type="presParOf" srcId="{BF4BBF37-5586-439E-97A0-F57DE4747AD3}" destId="{0F5919E0-5128-45A0-B2D0-FCCC20EE29A9}" srcOrd="5" destOrd="0" presId="urn:microsoft.com/office/officeart/2005/8/layout/hList7"/>
    <dgm:cxn modelId="{3AB189B8-5BF3-4561-81B6-A87182C1E0A2}" type="presParOf" srcId="{BF4BBF37-5586-439E-97A0-F57DE4747AD3}" destId="{1845C9F8-BA76-4F12-A923-0E10530AF916}" srcOrd="6" destOrd="0" presId="urn:microsoft.com/office/officeart/2005/8/layout/hList7"/>
    <dgm:cxn modelId="{1CF22552-8C95-4A12-8BE4-04E9B2DA1940}" type="presParOf" srcId="{1845C9F8-BA76-4F12-A923-0E10530AF916}" destId="{023A9213-8763-4FA7-B22D-236006D61FE9}" srcOrd="0" destOrd="0" presId="urn:microsoft.com/office/officeart/2005/8/layout/hList7"/>
    <dgm:cxn modelId="{8A0C28B9-297C-449D-A24C-6A15BF65AAE1}" type="presParOf" srcId="{1845C9F8-BA76-4F12-A923-0E10530AF916}" destId="{2A503519-9CAE-42AC-8A79-CF2EEA75AF60}" srcOrd="1" destOrd="0" presId="urn:microsoft.com/office/officeart/2005/8/layout/hList7"/>
    <dgm:cxn modelId="{FD54BBA0-274B-4445-91C0-696E6EB1EE76}" type="presParOf" srcId="{1845C9F8-BA76-4F12-A923-0E10530AF916}" destId="{DFE34FE1-ECA2-4C73-B7A1-7A611273B2D3}" srcOrd="2" destOrd="0" presId="urn:microsoft.com/office/officeart/2005/8/layout/hList7"/>
    <dgm:cxn modelId="{3E14E032-4072-48AC-8C5E-44C8DA06F853}" type="presParOf" srcId="{1845C9F8-BA76-4F12-A923-0E10530AF916}" destId="{6A78BE7A-4FBC-4890-B5D9-56825DDA5B4B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A437D2-CBD7-4FFE-AEAB-DC8CEAB312C2}">
      <dsp:nvSpPr>
        <dsp:cNvPr id="0" name=""/>
        <dsp:cNvSpPr/>
      </dsp:nvSpPr>
      <dsp:spPr>
        <a:xfrm>
          <a:off x="3968573" y="-142134"/>
          <a:ext cx="2897405" cy="226089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/>
            <a:t>60 % - возникновения пожаров и взрывов на железнодорожном транспорте являются технические неисправности, неосторожное обращение с огнём, искры локомотивов, котлов отопления пассажирских вагонов. </a:t>
          </a:r>
          <a:endParaRPr lang="ru-RU" sz="1400" kern="1200" dirty="0"/>
        </a:p>
      </dsp:txBody>
      <dsp:txXfrm>
        <a:off x="4078941" y="-31766"/>
        <a:ext cx="2676669" cy="2040161"/>
      </dsp:txXfrm>
    </dsp:sp>
    <dsp:sp modelId="{049A1E97-451E-438E-8AC1-E9F929D77D88}">
      <dsp:nvSpPr>
        <dsp:cNvPr id="0" name=""/>
        <dsp:cNvSpPr/>
      </dsp:nvSpPr>
      <dsp:spPr>
        <a:xfrm>
          <a:off x="3175137" y="988314"/>
          <a:ext cx="4484277" cy="4484277"/>
        </a:xfrm>
        <a:custGeom>
          <a:avLst/>
          <a:gdLst/>
          <a:ahLst/>
          <a:cxnLst/>
          <a:rect l="0" t="0" r="0" b="0"/>
          <a:pathLst>
            <a:path>
              <a:moveTo>
                <a:pt x="3705332" y="543242"/>
              </a:moveTo>
              <a:arcTo wR="2242138" hR="2242138" stAng="18644223" swAng="2959189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5E7F73-7BF0-4E78-BD5E-606A54A70B0E}">
      <dsp:nvSpPr>
        <dsp:cNvPr id="0" name=""/>
        <dsp:cNvSpPr/>
      </dsp:nvSpPr>
      <dsp:spPr>
        <a:xfrm>
          <a:off x="5861601" y="3251732"/>
          <a:ext cx="2994847" cy="2199578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/>
            <a:t>30 % - </a:t>
          </a:r>
          <a:r>
            <a:rPr lang="ru-RU" sz="1400" i="1" kern="1200" dirty="0" err="1" smtClean="0"/>
            <a:t>нисправность</a:t>
          </a:r>
          <a:r>
            <a:rPr lang="ru-RU" sz="1400" i="1" kern="1200" dirty="0" smtClean="0"/>
            <a:t> электрооборудования, недосмотр за приборами отопления и их неисправность, аварии и крушения, искры электросварки, неаккуратность пассажиров. </a:t>
          </a:r>
          <a:endParaRPr lang="ru-RU" sz="1400" kern="1200" dirty="0"/>
        </a:p>
      </dsp:txBody>
      <dsp:txXfrm>
        <a:off x="5968976" y="3359107"/>
        <a:ext cx="2780097" cy="1984828"/>
      </dsp:txXfrm>
    </dsp:sp>
    <dsp:sp modelId="{54280D74-4D51-4BB6-BCE3-861986EC38C7}">
      <dsp:nvSpPr>
        <dsp:cNvPr id="0" name=""/>
        <dsp:cNvSpPr/>
      </dsp:nvSpPr>
      <dsp:spPr>
        <a:xfrm>
          <a:off x="3175137" y="988314"/>
          <a:ext cx="4484277" cy="4484277"/>
        </a:xfrm>
        <a:custGeom>
          <a:avLst/>
          <a:gdLst/>
          <a:ahLst/>
          <a:cxnLst/>
          <a:rect l="0" t="0" r="0" b="0"/>
          <a:pathLst>
            <a:path>
              <a:moveTo>
                <a:pt x="2676478" y="4441805"/>
              </a:moveTo>
              <a:arcTo wR="2242138" hR="2242138" stAng="4729814" swAng="1543865"/>
            </a:path>
          </a:pathLst>
        </a:custGeom>
        <a:noFill/>
        <a:ln w="635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1577DA-9EE2-4B8D-AA30-10A240F88667}">
      <dsp:nvSpPr>
        <dsp:cNvPr id="0" name=""/>
        <dsp:cNvSpPr/>
      </dsp:nvSpPr>
      <dsp:spPr>
        <a:xfrm>
          <a:off x="2013318" y="3305054"/>
          <a:ext cx="2924417" cy="2092934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/>
            <a:t>10 % - приходится на нарушения государственных стандартов и правил погрузки, на попадание неустановленного источника зажигания внутрь вагонов и контейнеров или на открытый подвижной состав. </a:t>
          </a:r>
          <a:endParaRPr lang="ru-RU" sz="1400" kern="1200" dirty="0"/>
        </a:p>
      </dsp:txBody>
      <dsp:txXfrm>
        <a:off x="2115487" y="3407223"/>
        <a:ext cx="2720079" cy="1888596"/>
      </dsp:txXfrm>
    </dsp:sp>
    <dsp:sp modelId="{CD53F7E4-5143-4E97-89ED-A0F7B7577404}">
      <dsp:nvSpPr>
        <dsp:cNvPr id="0" name=""/>
        <dsp:cNvSpPr/>
      </dsp:nvSpPr>
      <dsp:spPr>
        <a:xfrm>
          <a:off x="3175137" y="988314"/>
          <a:ext cx="4484277" cy="4484277"/>
        </a:xfrm>
        <a:custGeom>
          <a:avLst/>
          <a:gdLst/>
          <a:ahLst/>
          <a:cxnLst/>
          <a:rect l="0" t="0" r="0" b="0"/>
          <a:pathLst>
            <a:path>
              <a:moveTo>
                <a:pt x="676" y="2297212"/>
              </a:moveTo>
              <a:arcTo wR="2242138" hR="2242138" stAng="10715551" swAng="3039488"/>
            </a:path>
          </a:pathLst>
        </a:custGeom>
        <a:noFill/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9783BC-E78E-401D-BEDE-F729692B50BB}">
      <dsp:nvSpPr>
        <dsp:cNvPr id="0" name=""/>
        <dsp:cNvSpPr/>
      </dsp:nvSpPr>
      <dsp:spPr>
        <a:xfrm>
          <a:off x="0" y="0"/>
          <a:ext cx="6563324" cy="79585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Georgia" panose="02040502050405020303" pitchFamily="18" charset="0"/>
            </a:rPr>
            <a:t>Специальные свойства готового плиточного материала </a:t>
          </a:r>
          <a:endParaRPr lang="ru-RU" sz="2100" kern="1200" dirty="0"/>
        </a:p>
      </dsp:txBody>
      <dsp:txXfrm>
        <a:off x="23310" y="23310"/>
        <a:ext cx="5637283" cy="749235"/>
      </dsp:txXfrm>
    </dsp:sp>
    <dsp:sp modelId="{0B0604F2-8E77-4036-8552-2525D178D0AE}">
      <dsp:nvSpPr>
        <dsp:cNvPr id="0" name=""/>
        <dsp:cNvSpPr/>
      </dsp:nvSpPr>
      <dsp:spPr>
        <a:xfrm>
          <a:off x="549678" y="940557"/>
          <a:ext cx="6563324" cy="795855"/>
        </a:xfrm>
        <a:prstGeom prst="roundRect">
          <a:avLst>
            <a:gd name="adj" fmla="val 10000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Georgia" panose="02040502050405020303" pitchFamily="18" charset="0"/>
            </a:rPr>
            <a:t>Экологичность </a:t>
          </a:r>
          <a:endParaRPr lang="ru-RU" sz="2100" kern="1200" dirty="0"/>
        </a:p>
      </dsp:txBody>
      <dsp:txXfrm>
        <a:off x="572988" y="963867"/>
        <a:ext cx="5449719" cy="749235"/>
      </dsp:txXfrm>
    </dsp:sp>
    <dsp:sp modelId="{FC2D0235-33BB-46E0-935B-F91304F2B0F3}">
      <dsp:nvSpPr>
        <dsp:cNvPr id="0" name=""/>
        <dsp:cNvSpPr/>
      </dsp:nvSpPr>
      <dsp:spPr>
        <a:xfrm>
          <a:off x="1091152" y="1881114"/>
          <a:ext cx="6563324" cy="795855"/>
        </a:xfrm>
        <a:prstGeom prst="roundRect">
          <a:avLst>
            <a:gd name="adj" fmla="val 10000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>
              <a:latin typeface="Georgia" panose="02040502050405020303" pitchFamily="18" charset="0"/>
            </a:rPr>
            <a:t>Вторичное использование материалов растительного происхождения </a:t>
          </a:r>
          <a:endParaRPr lang="ru-RU" sz="2100" kern="1200"/>
        </a:p>
      </dsp:txBody>
      <dsp:txXfrm>
        <a:off x="1114462" y="1904424"/>
        <a:ext cx="5457924" cy="749235"/>
      </dsp:txXfrm>
    </dsp:sp>
    <dsp:sp modelId="{E57556AC-85CD-4D95-96B2-840843E557EF}">
      <dsp:nvSpPr>
        <dsp:cNvPr id="0" name=""/>
        <dsp:cNvSpPr/>
      </dsp:nvSpPr>
      <dsp:spPr>
        <a:xfrm>
          <a:off x="1640831" y="2821671"/>
          <a:ext cx="6563324" cy="795855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Стоимость</a:t>
          </a:r>
          <a:endParaRPr lang="ru-RU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64141" y="2844981"/>
        <a:ext cx="5449719" cy="749235"/>
      </dsp:txXfrm>
    </dsp:sp>
    <dsp:sp modelId="{AF07F2F1-54FE-46B0-9C40-6B2A75728324}">
      <dsp:nvSpPr>
        <dsp:cNvPr id="0" name=""/>
        <dsp:cNvSpPr/>
      </dsp:nvSpPr>
      <dsp:spPr>
        <a:xfrm>
          <a:off x="6046018" y="609553"/>
          <a:ext cx="517306" cy="51730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6162412" y="609553"/>
        <a:ext cx="284518" cy="389273"/>
      </dsp:txXfrm>
    </dsp:sp>
    <dsp:sp modelId="{0C9A7433-AF0B-426D-9351-6A79C881EB45}">
      <dsp:nvSpPr>
        <dsp:cNvPr id="0" name=""/>
        <dsp:cNvSpPr/>
      </dsp:nvSpPr>
      <dsp:spPr>
        <a:xfrm>
          <a:off x="6595696" y="1550110"/>
          <a:ext cx="517306" cy="51730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6712090" y="1550110"/>
        <a:ext cx="284518" cy="389273"/>
      </dsp:txXfrm>
    </dsp:sp>
    <dsp:sp modelId="{9B16F263-1796-464A-ACFD-889F6585064F}">
      <dsp:nvSpPr>
        <dsp:cNvPr id="0" name=""/>
        <dsp:cNvSpPr/>
      </dsp:nvSpPr>
      <dsp:spPr>
        <a:xfrm>
          <a:off x="7137171" y="2490667"/>
          <a:ext cx="517306" cy="51730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7253565" y="2490667"/>
        <a:ext cx="284518" cy="3892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37D535-021E-4985-9D1B-6768AA50D81F}">
      <dsp:nvSpPr>
        <dsp:cNvPr id="0" name=""/>
        <dsp:cNvSpPr/>
      </dsp:nvSpPr>
      <dsp:spPr>
        <a:xfrm>
          <a:off x="1306926" y="1162312"/>
          <a:ext cx="3486937" cy="3486937"/>
        </a:xfrm>
        <a:prstGeom prst="ellipse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950D8E-E257-4FB7-B5B4-83F4695DD67D}">
      <dsp:nvSpPr>
        <dsp:cNvPr id="0" name=""/>
        <dsp:cNvSpPr/>
      </dsp:nvSpPr>
      <dsp:spPr>
        <a:xfrm>
          <a:off x="2004313" y="1859700"/>
          <a:ext cx="2092162" cy="2092162"/>
        </a:xfrm>
        <a:prstGeom prst="ellipse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50B0E9-FA03-4C42-9F2F-B68110EBA0BA}">
      <dsp:nvSpPr>
        <dsp:cNvPr id="0" name=""/>
        <dsp:cNvSpPr/>
      </dsp:nvSpPr>
      <dsp:spPr>
        <a:xfrm>
          <a:off x="2701701" y="2557087"/>
          <a:ext cx="697387" cy="69738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B7A001-42ED-4211-8436-EBE2D536E3DF}">
      <dsp:nvSpPr>
        <dsp:cNvPr id="0" name=""/>
        <dsp:cNvSpPr/>
      </dsp:nvSpPr>
      <dsp:spPr>
        <a:xfrm>
          <a:off x="5582527" y="0"/>
          <a:ext cx="3929987" cy="10170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Транспортные средства и объекты транспортной инфраструктуры  Красноярской железной дороги </a:t>
          </a:r>
        </a:p>
      </dsp:txBody>
      <dsp:txXfrm>
        <a:off x="5582527" y="0"/>
        <a:ext cx="3929987" cy="1017023"/>
      </dsp:txXfrm>
    </dsp:sp>
    <dsp:sp modelId="{BFF15742-195C-40C7-A363-3788F6F03248}">
      <dsp:nvSpPr>
        <dsp:cNvPr id="0" name=""/>
        <dsp:cNvSpPr/>
      </dsp:nvSpPr>
      <dsp:spPr>
        <a:xfrm>
          <a:off x="4939153" y="508511"/>
          <a:ext cx="435867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45C06B-A088-4EE3-9E43-E58FF5927607}">
      <dsp:nvSpPr>
        <dsp:cNvPr id="0" name=""/>
        <dsp:cNvSpPr/>
      </dsp:nvSpPr>
      <dsp:spPr>
        <a:xfrm rot="5400000">
          <a:off x="2795558" y="763929"/>
          <a:ext cx="2396688" cy="1887014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36100F-EEB2-43B4-8B19-02CD8DC95D8A}">
      <dsp:nvSpPr>
        <dsp:cNvPr id="0" name=""/>
        <dsp:cNvSpPr/>
      </dsp:nvSpPr>
      <dsp:spPr>
        <a:xfrm>
          <a:off x="5440853" y="1004147"/>
          <a:ext cx="3929987" cy="10170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21590" bIns="2159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Транспортные средства и объекты транспортной инфраструктуры  Российских железных дорог </a:t>
          </a:r>
          <a:endParaRPr lang="ru-RU" sz="1700" kern="1200" dirty="0"/>
        </a:p>
      </dsp:txBody>
      <dsp:txXfrm>
        <a:off x="5440853" y="1004147"/>
        <a:ext cx="3929987" cy="1017023"/>
      </dsp:txXfrm>
    </dsp:sp>
    <dsp:sp modelId="{1BC0C78A-97E7-4EB9-9EDD-F6C1785485EA}">
      <dsp:nvSpPr>
        <dsp:cNvPr id="0" name=""/>
        <dsp:cNvSpPr/>
      </dsp:nvSpPr>
      <dsp:spPr>
        <a:xfrm>
          <a:off x="4939153" y="1525535"/>
          <a:ext cx="435867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754226-1034-4642-912D-9F0D1F87F2DD}">
      <dsp:nvSpPr>
        <dsp:cNvPr id="0" name=""/>
        <dsp:cNvSpPr/>
      </dsp:nvSpPr>
      <dsp:spPr>
        <a:xfrm rot="5400000">
          <a:off x="3309997" y="1765087"/>
          <a:ext cx="1867603" cy="1387219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255C6B-6E7A-4456-8ED0-7A57BEF5571D}">
      <dsp:nvSpPr>
        <dsp:cNvPr id="0" name=""/>
        <dsp:cNvSpPr/>
      </dsp:nvSpPr>
      <dsp:spPr>
        <a:xfrm>
          <a:off x="5645484" y="2085559"/>
          <a:ext cx="1743468" cy="10170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21590" bIns="2159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ТС и ОТИ транспортных систем</a:t>
          </a:r>
          <a:endParaRPr lang="ru-RU" sz="1700" kern="1200" dirty="0"/>
        </a:p>
      </dsp:txBody>
      <dsp:txXfrm>
        <a:off x="5645484" y="2085559"/>
        <a:ext cx="1743468" cy="1017023"/>
      </dsp:txXfrm>
    </dsp:sp>
    <dsp:sp modelId="{DA5DC6FC-DD88-4C5E-9A6A-69A8AA0403DF}">
      <dsp:nvSpPr>
        <dsp:cNvPr id="0" name=""/>
        <dsp:cNvSpPr/>
      </dsp:nvSpPr>
      <dsp:spPr>
        <a:xfrm>
          <a:off x="4939153" y="2542558"/>
          <a:ext cx="435867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698BA3-E592-4AC1-BFD9-9655B3A0D5F1}">
      <dsp:nvSpPr>
        <dsp:cNvPr id="0" name=""/>
        <dsp:cNvSpPr/>
      </dsp:nvSpPr>
      <dsp:spPr>
        <a:xfrm rot="5400000">
          <a:off x="3825076" y="2765432"/>
          <a:ext cx="1334334" cy="887425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AC3D7A-FC8B-489F-8E01-49F39723D59D}">
      <dsp:nvSpPr>
        <dsp:cNvPr id="0" name=""/>
        <dsp:cNvSpPr/>
      </dsp:nvSpPr>
      <dsp:spPr>
        <a:xfrm>
          <a:off x="1875" y="0"/>
          <a:ext cx="1965505" cy="469113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/>
            <a:t>Мугумова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Тамелла</a:t>
          </a:r>
          <a:r>
            <a:rPr lang="ru-RU" sz="1400" kern="1200" dirty="0" smtClean="0"/>
            <a:t> Заявитель/руководитель проекта - имеет видение проекта, целей и задач, координирует членов команды, контролирует выполнения задач проекта, обеспечивает проект ресурсами, оформление научно-технической документации</a:t>
          </a:r>
          <a:endParaRPr lang="ru-RU" sz="1400" kern="1200" dirty="0"/>
        </a:p>
      </dsp:txBody>
      <dsp:txXfrm>
        <a:off x="1875" y="1876453"/>
        <a:ext cx="1965505" cy="1876453"/>
      </dsp:txXfrm>
    </dsp:sp>
    <dsp:sp modelId="{B6A67D9A-FD97-45CA-8B44-D2E848DE9FF6}">
      <dsp:nvSpPr>
        <dsp:cNvPr id="0" name=""/>
        <dsp:cNvSpPr/>
      </dsp:nvSpPr>
      <dsp:spPr>
        <a:xfrm>
          <a:off x="195102" y="0"/>
          <a:ext cx="1615916" cy="186490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9100E7-9DA2-4919-995A-9D92439C9264}">
      <dsp:nvSpPr>
        <dsp:cNvPr id="0" name=""/>
        <dsp:cNvSpPr/>
      </dsp:nvSpPr>
      <dsp:spPr>
        <a:xfrm>
          <a:off x="2026345" y="0"/>
          <a:ext cx="1965505" cy="469113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err="1" smtClean="0"/>
            <a:t>Мильничук</a:t>
          </a:r>
          <a:r>
            <a:rPr lang="ru-RU" sz="1300" kern="1200" dirty="0" smtClean="0"/>
            <a:t> Евгений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Участник исследовательского эксперимента - проведение и фиксация эксперимента, контроль запаса материалов</a:t>
          </a:r>
          <a:endParaRPr lang="ru-RU" sz="1300" kern="1200" dirty="0"/>
        </a:p>
      </dsp:txBody>
      <dsp:txXfrm>
        <a:off x="2026345" y="1876453"/>
        <a:ext cx="1965505" cy="1876453"/>
      </dsp:txXfrm>
    </dsp:sp>
    <dsp:sp modelId="{1789C79B-AAD1-4F8F-A3BC-5C99872ACC0C}">
      <dsp:nvSpPr>
        <dsp:cNvPr id="0" name=""/>
        <dsp:cNvSpPr/>
      </dsp:nvSpPr>
      <dsp:spPr>
        <a:xfrm>
          <a:off x="2203288" y="56518"/>
          <a:ext cx="1616838" cy="1736451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6179C7-4FEA-4ACA-8534-0D2DD03544C1}">
      <dsp:nvSpPr>
        <dsp:cNvPr id="0" name=""/>
        <dsp:cNvSpPr/>
      </dsp:nvSpPr>
      <dsp:spPr>
        <a:xfrm>
          <a:off x="4042541" y="0"/>
          <a:ext cx="1965505" cy="469113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Пискунова Валентина Александровна</a:t>
          </a:r>
          <a:endParaRPr lang="ru-RU" sz="13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Наставник – оказание  научной, методической помощи в оформлении исследований и документации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4042541" y="1876453"/>
        <a:ext cx="1965505" cy="1876453"/>
      </dsp:txXfrm>
    </dsp:sp>
    <dsp:sp modelId="{EA6A988C-C2D4-4A13-BD9A-30749866D246}">
      <dsp:nvSpPr>
        <dsp:cNvPr id="0" name=""/>
        <dsp:cNvSpPr/>
      </dsp:nvSpPr>
      <dsp:spPr>
        <a:xfrm>
          <a:off x="4179113" y="45146"/>
          <a:ext cx="1637239" cy="1683432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3A9213-8763-4FA7-B22D-236006D61FE9}">
      <dsp:nvSpPr>
        <dsp:cNvPr id="0" name=""/>
        <dsp:cNvSpPr/>
      </dsp:nvSpPr>
      <dsp:spPr>
        <a:xfrm>
          <a:off x="6075286" y="0"/>
          <a:ext cx="1965505" cy="469113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Мороз Жанна Михайловна</a:t>
          </a:r>
          <a:endParaRPr lang="ru-RU" sz="13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err="1" smtClean="0"/>
            <a:t>Трекер</a:t>
          </a:r>
          <a:r>
            <a:rPr lang="ru-RU" sz="1300" kern="1200" dirty="0" smtClean="0"/>
            <a:t> – оказание консультативной помощи </a:t>
          </a:r>
          <a:endParaRPr lang="ru-RU" sz="1300" kern="1200" dirty="0"/>
        </a:p>
      </dsp:txBody>
      <dsp:txXfrm>
        <a:off x="6075286" y="1876453"/>
        <a:ext cx="1965505" cy="1876453"/>
      </dsp:txXfrm>
    </dsp:sp>
    <dsp:sp modelId="{6A78BE7A-4FBC-4890-B5D9-56825DDA5B4B}">
      <dsp:nvSpPr>
        <dsp:cNvPr id="0" name=""/>
        <dsp:cNvSpPr/>
      </dsp:nvSpPr>
      <dsp:spPr>
        <a:xfrm>
          <a:off x="6380778" y="337658"/>
          <a:ext cx="1354522" cy="1449766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43B013-86D8-4AD8-AF90-D60D4004CC91}">
      <dsp:nvSpPr>
        <dsp:cNvPr id="0" name=""/>
        <dsp:cNvSpPr/>
      </dsp:nvSpPr>
      <dsp:spPr>
        <a:xfrm>
          <a:off x="2592315" y="3781770"/>
          <a:ext cx="4904225" cy="703669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ADD7548-DF9B-48A7-9677-B9F3A821EF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F1C69B02-2A25-4AA0-A777-B0756D3885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A7209BA-AC69-4ABA-896C-4F5C13DC0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E482-0446-4832-9407-E3BEFACD192D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8CF671A-E178-4900-9D9C-EE111A794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0DAA1EB-59B6-49C3-A551-6280287B3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3B230-504A-4377-B210-666E775A63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658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C37055A-F764-48F2-AAE2-73A2AB078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A5DC5660-C665-4373-9A99-04178384DD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90E375F-5FFB-4F42-9191-673A10FAA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E482-0446-4832-9407-E3BEFACD192D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486E06A-635E-45F3-86CB-4F37BB295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BCBDD6A-56E3-46DE-97A6-60061F001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3B230-504A-4377-B210-666E775A63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169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7FA2DED1-273F-45D4-8AC4-194922AFB6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8F2B1A1-8D12-47EA-B031-1C09FCF474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9A2BB85-1CB9-4178-A5A7-7EAEC3EC1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E482-0446-4832-9407-E3BEFACD192D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124BF45-148B-450F-96E6-0577F6B7E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A351C02-C963-42ED-8C27-E53911F3B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3B230-504A-4377-B210-666E775A63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099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08516D-4418-4871-A448-E9BB794D2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A9A47B1-B761-4CBE-B64A-5D278614A4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B3FFD61-7B39-464A-97B3-014165A5E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E482-0446-4832-9407-E3BEFACD192D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701491D-C390-430E-91D9-FC0D84015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C3229CD-A275-42D8-8865-4861B6FB9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3B230-504A-4377-B210-666E775A63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104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2EFEE00-49AB-4541-B49B-61146DFF0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2C196A6-8DD7-4F29-91D2-E49E6033E6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65CF6E6-ACF7-42B2-A5D3-66D7E69EA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E482-0446-4832-9407-E3BEFACD192D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30377CE-4675-47E3-A6AC-626FF7E39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1F5C09F-5C68-41CE-B01E-B5893570B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3B230-504A-4377-B210-666E775A63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33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77F7B72-AD95-4333-83C2-F849676F1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05C57A8-640C-4D2D-94F2-F2E628AE7C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5A8A330-8E5C-4F89-9D35-4A7B261465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A5DEF3B-53E7-4CD7-84A4-322E642EB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E482-0446-4832-9407-E3BEFACD192D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BDC09A2-3BF6-42D7-99C8-F1BD00D88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45165A5-0157-44E6-A87B-79C003A73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3B230-504A-4377-B210-666E775A63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852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E6BBE36-0512-466A-97D6-14B3EE8B1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9E1E616-FABA-4CE9-A3FD-B597EFA11F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589EF53-12FD-4DDB-BA69-C2ECCB5B1C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4332A36A-C512-49C2-88E3-E7853A242D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DB4DFEA1-635A-4AD1-ABF1-ACD1BDBE97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3AA7F313-9FCD-4544-845F-3C12767DD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E482-0446-4832-9407-E3BEFACD192D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BB88C261-931C-4689-A062-FC146FFBB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E1FD354C-FA5D-4F21-BC6F-2E3591DDF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3B230-504A-4377-B210-666E775A63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341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DB34826-8DBE-4F26-ABDB-E2BAF9642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58A78124-59F3-47C6-BEEC-7D9F08EA6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E482-0446-4832-9407-E3BEFACD192D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F1E05D3A-6361-4C02-A631-98FAABEE0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3096F611-1FDE-4A55-AB27-C7C4241AD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3B230-504A-4377-B210-666E775A63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05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985C6E84-E57B-420F-BC91-F57F4B38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E482-0446-4832-9407-E3BEFACD192D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D2E5902C-84C2-4735-8A22-5FA1DB443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78D6F054-8881-4BB4-A631-56F4828D7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3B230-504A-4377-B210-666E775A63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35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67B8C20-F93D-4709-9EAC-722E5CF4A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CAE72A6-74AC-4DC7-BFE3-DEDB1627A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A3AAC94-1C52-4E44-A71F-FBB85BFFCB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2D08F92-EAD5-408A-B00D-6F1E15AC6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E482-0446-4832-9407-E3BEFACD192D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8E7B051-4B45-45B2-ADD2-948C3E630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BFCEE44-3EC4-4F06-897D-B395A0411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3B230-504A-4377-B210-666E775A63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524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D7B9FD8-CDA5-4F51-9DBB-472D2676C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43D3AD9A-F856-4438-8FE9-CE9C86D236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7FF92BF-1C36-4B44-AFDA-8C5B2141F2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E616D8A-4FAC-44AA-8220-F3592D474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E482-0446-4832-9407-E3BEFACD192D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696C1C4-0944-471A-8EB2-44367BDE6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1B20B11-22EF-475F-8DF2-E2502B658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3B230-504A-4377-B210-666E775A63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437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E88F52-282F-4FD3-947F-789590854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B1E7952-10D8-4950-BC5A-F68C72971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5E8F1FE-7E86-4DB1-972D-C216C35C5B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4E482-0446-4832-9407-E3BEFACD192D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1D25B30-9217-422A-A799-C8698A8CD5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6D2E9C9-EEF9-4A2C-AD72-803280CA0C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3B230-504A-4377-B210-666E775A63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938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t.2035.university/project/trudnogorucie-otdelocnye-materialy-zeleznodoroznogo-podviznogo-sostava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hyperlink" Target="https://pt.2035.university/project/trudnogorucie-otdelocnye-materialy-zeleznodoroznogo-podviznogo-sostava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0662E00-A1BA-4315-899B-05CA6F0380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064449" cy="6858000"/>
          </a:xfrm>
          <a:prstGeom prst="rect">
            <a:avLst/>
          </a:prstGeom>
        </p:spPr>
      </p:pic>
      <p:grpSp>
        <p:nvGrpSpPr>
          <p:cNvPr id="10" name="Группа 9">
            <a:extLst>
              <a:ext uri="{FF2B5EF4-FFF2-40B4-BE49-F238E27FC236}">
                <a16:creationId xmlns="" xmlns:a16="http://schemas.microsoft.com/office/drawing/2014/main" id="{4687E851-FFEA-4E85-974D-8A24062636CE}"/>
              </a:ext>
            </a:extLst>
          </p:cNvPr>
          <p:cNvGrpSpPr/>
          <p:nvPr/>
        </p:nvGrpSpPr>
        <p:grpSpPr>
          <a:xfrm rot="21019608">
            <a:off x="588729" y="2510631"/>
            <a:ext cx="2060780" cy="1417179"/>
            <a:chOff x="3990956" y="4546799"/>
            <a:chExt cx="2230253" cy="164809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1" name="Рисунок 9">
              <a:extLst>
                <a:ext uri="{FF2B5EF4-FFF2-40B4-BE49-F238E27FC236}">
                  <a16:creationId xmlns="" xmlns:a16="http://schemas.microsoft.com/office/drawing/2014/main" id="{0B4F6315-809C-4580-8D9C-920E04054206}"/>
                </a:ext>
              </a:extLst>
            </p:cNvPr>
            <p:cNvSpPr/>
            <p:nvPr/>
          </p:nvSpPr>
          <p:spPr>
            <a:xfrm>
              <a:off x="4726536" y="4700378"/>
              <a:ext cx="352634" cy="428856"/>
            </a:xfrm>
            <a:custGeom>
              <a:avLst/>
              <a:gdLst>
                <a:gd name="connsiteX0" fmla="*/ 258688 w 352634"/>
                <a:gd name="connsiteY0" fmla="*/ 12161 h 428856"/>
                <a:gd name="connsiteX1" fmla="*/ 202009 w 352634"/>
                <a:gd name="connsiteY1" fmla="*/ 53299 h 428856"/>
                <a:gd name="connsiteX2" fmla="*/ 197334 w 352634"/>
                <a:gd name="connsiteY2" fmla="*/ 57270 h 428856"/>
                <a:gd name="connsiteX3" fmla="*/ 170980 w 352634"/>
                <a:gd name="connsiteY3" fmla="*/ 78923 h 428856"/>
                <a:gd name="connsiteX4" fmla="*/ 155830 w 352634"/>
                <a:gd name="connsiteY4" fmla="*/ 91982 h 428856"/>
                <a:gd name="connsiteX5" fmla="*/ 150397 w 352634"/>
                <a:gd name="connsiteY5" fmla="*/ 95587 h 428856"/>
                <a:gd name="connsiteX6" fmla="*/ 143188 w 352634"/>
                <a:gd name="connsiteY6" fmla="*/ 100993 h 428856"/>
                <a:gd name="connsiteX7" fmla="*/ 57282 w 352634"/>
                <a:gd name="connsiteY7" fmla="*/ 205314 h 428856"/>
                <a:gd name="connsiteX8" fmla="*/ 19383 w 352634"/>
                <a:gd name="connsiteY8" fmla="*/ 264866 h 428856"/>
                <a:gd name="connsiteX9" fmla="*/ 3137 w 352634"/>
                <a:gd name="connsiteY9" fmla="*/ 297699 h 428856"/>
                <a:gd name="connsiteX10" fmla="*/ -102 w 352634"/>
                <a:gd name="connsiteY10" fmla="*/ 330191 h 428856"/>
                <a:gd name="connsiteX11" fmla="*/ 12174 w 352634"/>
                <a:gd name="connsiteY11" fmla="*/ 358687 h 428856"/>
                <a:gd name="connsiteX12" fmla="*/ 15778 w 352634"/>
                <a:gd name="connsiteY12" fmla="*/ 364120 h 428856"/>
                <a:gd name="connsiteX13" fmla="*/ 28054 w 352634"/>
                <a:gd name="connsiteY13" fmla="*/ 391180 h 428856"/>
                <a:gd name="connsiteX14" fmla="*/ 31659 w 352634"/>
                <a:gd name="connsiteY14" fmla="*/ 396952 h 428856"/>
                <a:gd name="connsiteX15" fmla="*/ 44719 w 352634"/>
                <a:gd name="connsiteY15" fmla="*/ 415000 h 428856"/>
                <a:gd name="connsiteX16" fmla="*/ 64569 w 352634"/>
                <a:gd name="connsiteY16" fmla="*/ 425840 h 428856"/>
                <a:gd name="connsiteX17" fmla="*/ 98133 w 352634"/>
                <a:gd name="connsiteY17" fmla="*/ 426545 h 428856"/>
                <a:gd name="connsiteX18" fmla="*/ 103905 w 352634"/>
                <a:gd name="connsiteY18" fmla="*/ 425840 h 428856"/>
                <a:gd name="connsiteX19" fmla="*/ 109677 w 352634"/>
                <a:gd name="connsiteY19" fmla="*/ 424743 h 428856"/>
                <a:gd name="connsiteX20" fmla="*/ 112916 w 352634"/>
                <a:gd name="connsiteY20" fmla="*/ 423307 h 428856"/>
                <a:gd name="connsiteX21" fmla="*/ 117618 w 352634"/>
                <a:gd name="connsiteY21" fmla="*/ 418239 h 428856"/>
                <a:gd name="connsiteX22" fmla="*/ 122319 w 352634"/>
                <a:gd name="connsiteY22" fmla="*/ 417534 h 428856"/>
                <a:gd name="connsiteX23" fmla="*/ 126995 w 352634"/>
                <a:gd name="connsiteY23" fmla="*/ 416437 h 428856"/>
                <a:gd name="connsiteX24" fmla="*/ 143606 w 352634"/>
                <a:gd name="connsiteY24" fmla="*/ 409960 h 428856"/>
                <a:gd name="connsiteX25" fmla="*/ 174271 w 352634"/>
                <a:gd name="connsiteY25" fmla="*/ 393713 h 428856"/>
                <a:gd name="connsiteX26" fmla="*/ 178606 w 352634"/>
                <a:gd name="connsiteY26" fmla="*/ 392982 h 428856"/>
                <a:gd name="connsiteX27" fmla="*/ 181871 w 352634"/>
                <a:gd name="connsiteY27" fmla="*/ 392616 h 428856"/>
                <a:gd name="connsiteX28" fmla="*/ 181506 w 352634"/>
                <a:gd name="connsiteY28" fmla="*/ 391911 h 428856"/>
                <a:gd name="connsiteX29" fmla="*/ 180774 w 352634"/>
                <a:gd name="connsiteY29" fmla="*/ 388306 h 428856"/>
                <a:gd name="connsiteX30" fmla="*/ 180069 w 352634"/>
                <a:gd name="connsiteY30" fmla="*/ 385695 h 428856"/>
                <a:gd name="connsiteX31" fmla="*/ 184379 w 352634"/>
                <a:gd name="connsiteY31" fmla="*/ 383527 h 428856"/>
                <a:gd name="connsiteX32" fmla="*/ 201356 w 352634"/>
                <a:gd name="connsiteY32" fmla="*/ 374489 h 428856"/>
                <a:gd name="connsiteX33" fmla="*/ 203158 w 352634"/>
                <a:gd name="connsiteY33" fmla="*/ 373419 h 428856"/>
                <a:gd name="connsiteX34" fmla="*/ 205327 w 352634"/>
                <a:gd name="connsiteY34" fmla="*/ 372321 h 428856"/>
                <a:gd name="connsiteX35" fmla="*/ 207129 w 352634"/>
                <a:gd name="connsiteY35" fmla="*/ 371616 h 428856"/>
                <a:gd name="connsiteX36" fmla="*/ 212901 w 352634"/>
                <a:gd name="connsiteY36" fmla="*/ 369448 h 428856"/>
                <a:gd name="connsiteX37" fmla="*/ 219744 w 352634"/>
                <a:gd name="connsiteY37" fmla="*/ 365112 h 428856"/>
                <a:gd name="connsiteX38" fmla="*/ 223740 w 352634"/>
                <a:gd name="connsiteY38" fmla="*/ 360072 h 428856"/>
                <a:gd name="connsiteX39" fmla="*/ 226614 w 352634"/>
                <a:gd name="connsiteY39" fmla="*/ 355370 h 428856"/>
                <a:gd name="connsiteX40" fmla="*/ 229853 w 352634"/>
                <a:gd name="connsiteY40" fmla="*/ 352131 h 428856"/>
                <a:gd name="connsiteX41" fmla="*/ 247196 w 352634"/>
                <a:gd name="connsiteY41" fmla="*/ 343094 h 428856"/>
                <a:gd name="connsiteX42" fmla="*/ 254039 w 352634"/>
                <a:gd name="connsiteY42" fmla="*/ 339855 h 428856"/>
                <a:gd name="connsiteX43" fmla="*/ 254039 w 352634"/>
                <a:gd name="connsiteY43" fmla="*/ 338758 h 428856"/>
                <a:gd name="connsiteX44" fmla="*/ 253673 w 352634"/>
                <a:gd name="connsiteY44" fmla="*/ 336616 h 428856"/>
                <a:gd name="connsiteX45" fmla="*/ 220110 w 352634"/>
                <a:gd name="connsiteY45" fmla="*/ 351034 h 428856"/>
                <a:gd name="connsiteX46" fmla="*/ 220110 w 352634"/>
                <a:gd name="connsiteY46" fmla="*/ 350329 h 428856"/>
                <a:gd name="connsiteX47" fmla="*/ 219744 w 352634"/>
                <a:gd name="connsiteY47" fmla="*/ 349598 h 428856"/>
                <a:gd name="connsiteX48" fmla="*/ 245394 w 352634"/>
                <a:gd name="connsiteY48" fmla="*/ 332986 h 428856"/>
                <a:gd name="connsiteX49" fmla="*/ 265584 w 352634"/>
                <a:gd name="connsiteY49" fmla="*/ 319926 h 428856"/>
                <a:gd name="connsiteX50" fmla="*/ 264878 w 352634"/>
                <a:gd name="connsiteY50" fmla="*/ 318489 h 428856"/>
                <a:gd name="connsiteX51" fmla="*/ 264513 w 352634"/>
                <a:gd name="connsiteY51" fmla="*/ 317392 h 428856"/>
                <a:gd name="connsiteX52" fmla="*/ 261901 w 352634"/>
                <a:gd name="connsiteY52" fmla="*/ 318489 h 428856"/>
                <a:gd name="connsiteX53" fmla="*/ 256860 w 352634"/>
                <a:gd name="connsiteY53" fmla="*/ 321101 h 428856"/>
                <a:gd name="connsiteX54" fmla="*/ 250722 w 352634"/>
                <a:gd name="connsiteY54" fmla="*/ 322903 h 428856"/>
                <a:gd name="connsiteX55" fmla="*/ 247483 w 352634"/>
                <a:gd name="connsiteY55" fmla="*/ 323635 h 428856"/>
                <a:gd name="connsiteX56" fmla="*/ 252158 w 352634"/>
                <a:gd name="connsiteY56" fmla="*/ 312090 h 428856"/>
                <a:gd name="connsiteX57" fmla="*/ 250356 w 352634"/>
                <a:gd name="connsiteY57" fmla="*/ 312456 h 428856"/>
                <a:gd name="connsiteX58" fmla="*/ 247483 w 352634"/>
                <a:gd name="connsiteY58" fmla="*/ 313161 h 428856"/>
                <a:gd name="connsiteX59" fmla="*/ 242416 w 352634"/>
                <a:gd name="connsiteY59" fmla="*/ 315773 h 428856"/>
                <a:gd name="connsiteX60" fmla="*/ 165181 w 352634"/>
                <a:gd name="connsiteY60" fmla="*/ 356206 h 428856"/>
                <a:gd name="connsiteX61" fmla="*/ 164815 w 352634"/>
                <a:gd name="connsiteY61" fmla="*/ 355840 h 428856"/>
                <a:gd name="connsiteX62" fmla="*/ 164084 w 352634"/>
                <a:gd name="connsiteY62" fmla="*/ 353228 h 428856"/>
                <a:gd name="connsiteX63" fmla="*/ 168420 w 352634"/>
                <a:gd name="connsiteY63" fmla="*/ 351060 h 428856"/>
                <a:gd name="connsiteX64" fmla="*/ 185763 w 352634"/>
                <a:gd name="connsiteY64" fmla="*/ 341683 h 428856"/>
                <a:gd name="connsiteX65" fmla="*/ 187200 w 352634"/>
                <a:gd name="connsiteY65" fmla="*/ 340952 h 428856"/>
                <a:gd name="connsiteX66" fmla="*/ 189368 w 352634"/>
                <a:gd name="connsiteY66" fmla="*/ 339516 h 428856"/>
                <a:gd name="connsiteX67" fmla="*/ 191535 w 352634"/>
                <a:gd name="connsiteY67" fmla="*/ 339150 h 428856"/>
                <a:gd name="connsiteX68" fmla="*/ 197308 w 352634"/>
                <a:gd name="connsiteY68" fmla="*/ 336982 h 428856"/>
                <a:gd name="connsiteX69" fmla="*/ 203785 w 352634"/>
                <a:gd name="connsiteY69" fmla="*/ 332307 h 428856"/>
                <a:gd name="connsiteX70" fmla="*/ 208121 w 352634"/>
                <a:gd name="connsiteY70" fmla="*/ 327605 h 428856"/>
                <a:gd name="connsiteX71" fmla="*/ 210733 w 352634"/>
                <a:gd name="connsiteY71" fmla="*/ 322903 h 428856"/>
                <a:gd name="connsiteX72" fmla="*/ 214338 w 352634"/>
                <a:gd name="connsiteY72" fmla="*/ 319665 h 428856"/>
                <a:gd name="connsiteX73" fmla="*/ 231681 w 352634"/>
                <a:gd name="connsiteY73" fmla="*/ 310654 h 428856"/>
                <a:gd name="connsiteX74" fmla="*/ 238158 w 352634"/>
                <a:gd name="connsiteY74" fmla="*/ 307023 h 428856"/>
                <a:gd name="connsiteX75" fmla="*/ 238158 w 352634"/>
                <a:gd name="connsiteY75" fmla="*/ 304150 h 428856"/>
                <a:gd name="connsiteX76" fmla="*/ 208931 w 352634"/>
                <a:gd name="connsiteY76" fmla="*/ 316766 h 428856"/>
                <a:gd name="connsiteX77" fmla="*/ 204595 w 352634"/>
                <a:gd name="connsiteY77" fmla="*/ 318594 h 428856"/>
                <a:gd name="connsiteX78" fmla="*/ 204229 w 352634"/>
                <a:gd name="connsiteY78" fmla="*/ 317863 h 428856"/>
                <a:gd name="connsiteX79" fmla="*/ 203864 w 352634"/>
                <a:gd name="connsiteY79" fmla="*/ 316766 h 428856"/>
                <a:gd name="connsiteX80" fmla="*/ 226248 w 352634"/>
                <a:gd name="connsiteY80" fmla="*/ 302348 h 428856"/>
                <a:gd name="connsiteX81" fmla="*/ 249756 w 352634"/>
                <a:gd name="connsiteY81" fmla="*/ 287172 h 428856"/>
                <a:gd name="connsiteX82" fmla="*/ 249416 w 352634"/>
                <a:gd name="connsiteY82" fmla="*/ 286101 h 428856"/>
                <a:gd name="connsiteX83" fmla="*/ 248685 w 352634"/>
                <a:gd name="connsiteY83" fmla="*/ 284665 h 428856"/>
                <a:gd name="connsiteX84" fmla="*/ 246517 w 352634"/>
                <a:gd name="connsiteY84" fmla="*/ 285736 h 428856"/>
                <a:gd name="connsiteX85" fmla="*/ 241110 w 352634"/>
                <a:gd name="connsiteY85" fmla="*/ 288348 h 428856"/>
                <a:gd name="connsiteX86" fmla="*/ 234972 w 352634"/>
                <a:gd name="connsiteY86" fmla="*/ 290150 h 428856"/>
                <a:gd name="connsiteX87" fmla="*/ 231733 w 352634"/>
                <a:gd name="connsiteY87" fmla="*/ 291221 h 428856"/>
                <a:gd name="connsiteX88" fmla="*/ 234606 w 352634"/>
                <a:gd name="connsiteY88" fmla="*/ 284377 h 428856"/>
                <a:gd name="connsiteX89" fmla="*/ 236774 w 352634"/>
                <a:gd name="connsiteY89" fmla="*/ 279310 h 428856"/>
                <a:gd name="connsiteX90" fmla="*/ 234606 w 352634"/>
                <a:gd name="connsiteY90" fmla="*/ 279676 h 428856"/>
                <a:gd name="connsiteX91" fmla="*/ 231733 w 352634"/>
                <a:gd name="connsiteY91" fmla="*/ 280408 h 428856"/>
                <a:gd name="connsiteX92" fmla="*/ 227032 w 352634"/>
                <a:gd name="connsiteY92" fmla="*/ 283019 h 428856"/>
                <a:gd name="connsiteX93" fmla="*/ 103957 w 352634"/>
                <a:gd name="connsiteY93" fmla="*/ 340743 h 428856"/>
                <a:gd name="connsiteX94" fmla="*/ 59554 w 352634"/>
                <a:gd name="connsiteY94" fmla="*/ 347613 h 428856"/>
                <a:gd name="connsiteX95" fmla="*/ 93509 w 352634"/>
                <a:gd name="connsiteY95" fmla="*/ 292762 h 428856"/>
                <a:gd name="connsiteX96" fmla="*/ 98577 w 352634"/>
                <a:gd name="connsiteY96" fmla="*/ 284926 h 428856"/>
                <a:gd name="connsiteX97" fmla="*/ 106151 w 352634"/>
                <a:gd name="connsiteY97" fmla="*/ 284926 h 428856"/>
                <a:gd name="connsiteX98" fmla="*/ 118427 w 352634"/>
                <a:gd name="connsiteY98" fmla="*/ 283829 h 428856"/>
                <a:gd name="connsiteX99" fmla="*/ 135379 w 352634"/>
                <a:gd name="connsiteY99" fmla="*/ 278057 h 428856"/>
                <a:gd name="connsiteX100" fmla="*/ 139349 w 352634"/>
                <a:gd name="connsiteY100" fmla="*/ 276620 h 428856"/>
                <a:gd name="connsiteX101" fmla="*/ 198901 w 352634"/>
                <a:gd name="connsiteY101" fmla="*/ 254967 h 428856"/>
                <a:gd name="connsiteX102" fmla="*/ 242938 w 352634"/>
                <a:gd name="connsiteY102" fmla="*/ 238721 h 428856"/>
                <a:gd name="connsiteX103" fmla="*/ 275065 w 352634"/>
                <a:gd name="connsiteY103" fmla="*/ 226811 h 428856"/>
                <a:gd name="connsiteX104" fmla="*/ 275431 w 352634"/>
                <a:gd name="connsiteY104" fmla="*/ 224642 h 428856"/>
                <a:gd name="connsiteX105" fmla="*/ 278304 w 352634"/>
                <a:gd name="connsiteY105" fmla="*/ 219941 h 428856"/>
                <a:gd name="connsiteX106" fmla="*/ 283371 w 352634"/>
                <a:gd name="connsiteY106" fmla="*/ 210564 h 428856"/>
                <a:gd name="connsiteX107" fmla="*/ 284442 w 352634"/>
                <a:gd name="connsiteY107" fmla="*/ 202729 h 428856"/>
                <a:gd name="connsiteX108" fmla="*/ 276606 w 352634"/>
                <a:gd name="connsiteY108" fmla="*/ 199489 h 428856"/>
                <a:gd name="connsiteX109" fmla="*/ 253517 w 352634"/>
                <a:gd name="connsiteY109" fmla="*/ 205262 h 428856"/>
                <a:gd name="connsiteX110" fmla="*/ 253517 w 352634"/>
                <a:gd name="connsiteY110" fmla="*/ 204165 h 428856"/>
                <a:gd name="connsiteX111" fmla="*/ 247744 w 352634"/>
                <a:gd name="connsiteY111" fmla="*/ 205262 h 428856"/>
                <a:gd name="connsiteX112" fmla="*/ 239073 w 352634"/>
                <a:gd name="connsiteY112" fmla="*/ 207064 h 428856"/>
                <a:gd name="connsiteX113" fmla="*/ 232569 w 352634"/>
                <a:gd name="connsiteY113" fmla="*/ 208135 h 428856"/>
                <a:gd name="connsiteX114" fmla="*/ 228599 w 352634"/>
                <a:gd name="connsiteY114" fmla="*/ 208867 h 428856"/>
                <a:gd name="connsiteX115" fmla="*/ 227894 w 352634"/>
                <a:gd name="connsiteY115" fmla="*/ 208501 h 428856"/>
                <a:gd name="connsiteX116" fmla="*/ 222826 w 352634"/>
                <a:gd name="connsiteY116" fmla="*/ 208867 h 428856"/>
                <a:gd name="connsiteX117" fmla="*/ 214155 w 352634"/>
                <a:gd name="connsiteY117" fmla="*/ 211034 h 428856"/>
                <a:gd name="connsiteX118" fmla="*/ 201095 w 352634"/>
                <a:gd name="connsiteY118" fmla="*/ 214273 h 428856"/>
                <a:gd name="connsiteX119" fmla="*/ 208931 w 352634"/>
                <a:gd name="connsiteY119" fmla="*/ 210669 h 428856"/>
                <a:gd name="connsiteX120" fmla="*/ 221207 w 352634"/>
                <a:gd name="connsiteY120" fmla="*/ 206698 h 428856"/>
                <a:gd name="connsiteX121" fmla="*/ 232752 w 352634"/>
                <a:gd name="connsiteY121" fmla="*/ 202729 h 428856"/>
                <a:gd name="connsiteX122" fmla="*/ 236722 w 352634"/>
                <a:gd name="connsiteY122" fmla="*/ 200926 h 428856"/>
                <a:gd name="connsiteX123" fmla="*/ 236356 w 352634"/>
                <a:gd name="connsiteY123" fmla="*/ 200195 h 428856"/>
                <a:gd name="connsiteX124" fmla="*/ 233744 w 352634"/>
                <a:gd name="connsiteY124" fmla="*/ 199124 h 428856"/>
                <a:gd name="connsiteX125" fmla="*/ 230871 w 352634"/>
                <a:gd name="connsiteY125" fmla="*/ 198393 h 428856"/>
                <a:gd name="connsiteX126" fmla="*/ 227632 w 352634"/>
                <a:gd name="connsiteY126" fmla="*/ 196956 h 428856"/>
                <a:gd name="connsiteX127" fmla="*/ 225464 w 352634"/>
                <a:gd name="connsiteY127" fmla="*/ 196225 h 428856"/>
                <a:gd name="connsiteX128" fmla="*/ 224733 w 352634"/>
                <a:gd name="connsiteY128" fmla="*/ 195859 h 428856"/>
                <a:gd name="connsiteX129" fmla="*/ 216897 w 352634"/>
                <a:gd name="connsiteY129" fmla="*/ 196225 h 428856"/>
                <a:gd name="connsiteX130" fmla="*/ 200285 w 352634"/>
                <a:gd name="connsiteY130" fmla="*/ 199855 h 428856"/>
                <a:gd name="connsiteX131" fmla="*/ 183334 w 352634"/>
                <a:gd name="connsiteY131" fmla="*/ 203825 h 428856"/>
                <a:gd name="connsiteX132" fmla="*/ 175759 w 352634"/>
                <a:gd name="connsiteY132" fmla="*/ 205628 h 428856"/>
                <a:gd name="connsiteX133" fmla="*/ 170692 w 352634"/>
                <a:gd name="connsiteY133" fmla="*/ 205262 h 428856"/>
                <a:gd name="connsiteX134" fmla="*/ 166356 w 352634"/>
                <a:gd name="connsiteY134" fmla="*/ 198811 h 428856"/>
                <a:gd name="connsiteX135" fmla="*/ 166722 w 352634"/>
                <a:gd name="connsiteY135" fmla="*/ 197687 h 428856"/>
                <a:gd name="connsiteX136" fmla="*/ 181897 w 352634"/>
                <a:gd name="connsiteY136" fmla="*/ 181076 h 428856"/>
                <a:gd name="connsiteX137" fmla="*/ 290528 w 352634"/>
                <a:gd name="connsiteY137" fmla="*/ 92635 h 428856"/>
                <a:gd name="connsiteX138" fmla="*/ 319050 w 352634"/>
                <a:gd name="connsiteY138" fmla="*/ 85061 h 428856"/>
                <a:gd name="connsiteX139" fmla="*/ 339241 w 352634"/>
                <a:gd name="connsiteY139" fmla="*/ 94098 h 428856"/>
                <a:gd name="connsiteX140" fmla="*/ 344673 w 352634"/>
                <a:gd name="connsiteY140" fmla="*/ 96971 h 428856"/>
                <a:gd name="connsiteX141" fmla="*/ 347285 w 352634"/>
                <a:gd name="connsiteY141" fmla="*/ 98434 h 428856"/>
                <a:gd name="connsiteX142" fmla="*/ 349113 w 352634"/>
                <a:gd name="connsiteY142" fmla="*/ 94464 h 428856"/>
                <a:gd name="connsiteX143" fmla="*/ 351725 w 352634"/>
                <a:gd name="connsiteY143" fmla="*/ 86158 h 428856"/>
                <a:gd name="connsiteX144" fmla="*/ 351725 w 352634"/>
                <a:gd name="connsiteY144" fmla="*/ 83729 h 428856"/>
                <a:gd name="connsiteX145" fmla="*/ 348487 w 352634"/>
                <a:gd name="connsiteY145" fmla="*/ 55572 h 428856"/>
                <a:gd name="connsiteX146" fmla="*/ 348121 w 352634"/>
                <a:gd name="connsiteY146" fmla="*/ 55206 h 428856"/>
                <a:gd name="connsiteX147" fmla="*/ 343420 w 352634"/>
                <a:gd name="connsiteY147" fmla="*/ 42930 h 428856"/>
                <a:gd name="connsiteX148" fmla="*/ 335140 w 352634"/>
                <a:gd name="connsiteY148" fmla="*/ 33919 h 428856"/>
                <a:gd name="connsiteX149" fmla="*/ 332528 w 352634"/>
                <a:gd name="connsiteY149" fmla="*/ 23079 h 428856"/>
                <a:gd name="connsiteX150" fmla="*/ 332528 w 352634"/>
                <a:gd name="connsiteY150" fmla="*/ 22374 h 428856"/>
                <a:gd name="connsiteX151" fmla="*/ 325658 w 352634"/>
                <a:gd name="connsiteY151" fmla="*/ 6703 h 428856"/>
                <a:gd name="connsiteX152" fmla="*/ 310509 w 352634"/>
                <a:gd name="connsiteY152" fmla="*/ -1133 h 428856"/>
                <a:gd name="connsiteX153" fmla="*/ 258688 w 352634"/>
                <a:gd name="connsiteY153" fmla="*/ 12161 h 428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352634" h="428856">
                  <a:moveTo>
                    <a:pt x="258688" y="12161"/>
                  </a:moveTo>
                  <a:cubicBezTo>
                    <a:pt x="239569" y="24777"/>
                    <a:pt x="220423" y="38490"/>
                    <a:pt x="202009" y="53299"/>
                  </a:cubicBezTo>
                  <a:cubicBezTo>
                    <a:pt x="200207" y="54736"/>
                    <a:pt x="198771" y="56199"/>
                    <a:pt x="197334" y="57270"/>
                  </a:cubicBezTo>
                  <a:cubicBezTo>
                    <a:pt x="188297" y="64139"/>
                    <a:pt x="179651" y="71348"/>
                    <a:pt x="170980" y="78923"/>
                  </a:cubicBezTo>
                  <a:lnTo>
                    <a:pt x="155830" y="91982"/>
                  </a:lnTo>
                  <a:cubicBezTo>
                    <a:pt x="154028" y="93053"/>
                    <a:pt x="152200" y="94594"/>
                    <a:pt x="150397" y="95587"/>
                  </a:cubicBezTo>
                  <a:cubicBezTo>
                    <a:pt x="147786" y="97389"/>
                    <a:pt x="145356" y="99191"/>
                    <a:pt x="143188" y="100993"/>
                  </a:cubicBezTo>
                  <a:cubicBezTo>
                    <a:pt x="111793" y="133408"/>
                    <a:pt x="83062" y="168277"/>
                    <a:pt x="57282" y="205314"/>
                  </a:cubicBezTo>
                  <a:cubicBezTo>
                    <a:pt x="43935" y="224799"/>
                    <a:pt x="31319" y="244650"/>
                    <a:pt x="19383" y="264866"/>
                  </a:cubicBezTo>
                  <a:cubicBezTo>
                    <a:pt x="12774" y="275184"/>
                    <a:pt x="7316" y="286180"/>
                    <a:pt x="3137" y="297699"/>
                  </a:cubicBezTo>
                  <a:cubicBezTo>
                    <a:pt x="-729" y="308068"/>
                    <a:pt x="-1852" y="319273"/>
                    <a:pt x="-102" y="330191"/>
                  </a:cubicBezTo>
                  <a:cubicBezTo>
                    <a:pt x="2196" y="340378"/>
                    <a:pt x="6349" y="350015"/>
                    <a:pt x="12174" y="358687"/>
                  </a:cubicBezTo>
                  <a:cubicBezTo>
                    <a:pt x="13245" y="360489"/>
                    <a:pt x="14786" y="362318"/>
                    <a:pt x="15778" y="364120"/>
                  </a:cubicBezTo>
                  <a:cubicBezTo>
                    <a:pt x="18390" y="373732"/>
                    <a:pt x="22517" y="382874"/>
                    <a:pt x="28054" y="391180"/>
                  </a:cubicBezTo>
                  <a:lnTo>
                    <a:pt x="31659" y="396952"/>
                  </a:lnTo>
                  <a:cubicBezTo>
                    <a:pt x="35420" y="403377"/>
                    <a:pt x="39782" y="409437"/>
                    <a:pt x="44719" y="415000"/>
                  </a:cubicBezTo>
                  <a:cubicBezTo>
                    <a:pt x="49994" y="420668"/>
                    <a:pt x="56942" y="424456"/>
                    <a:pt x="64569" y="425840"/>
                  </a:cubicBezTo>
                  <a:cubicBezTo>
                    <a:pt x="75670" y="427538"/>
                    <a:pt x="86953" y="427773"/>
                    <a:pt x="98133" y="426545"/>
                  </a:cubicBezTo>
                  <a:cubicBezTo>
                    <a:pt x="99935" y="426180"/>
                    <a:pt x="101737" y="426180"/>
                    <a:pt x="103905" y="425840"/>
                  </a:cubicBezTo>
                  <a:cubicBezTo>
                    <a:pt x="106073" y="425500"/>
                    <a:pt x="107875" y="425109"/>
                    <a:pt x="109677" y="424743"/>
                  </a:cubicBezTo>
                  <a:cubicBezTo>
                    <a:pt x="110853" y="424560"/>
                    <a:pt x="111976" y="424064"/>
                    <a:pt x="112916" y="423307"/>
                  </a:cubicBezTo>
                  <a:cubicBezTo>
                    <a:pt x="113883" y="421165"/>
                    <a:pt x="115554" y="419389"/>
                    <a:pt x="117618" y="418239"/>
                  </a:cubicBezTo>
                  <a:cubicBezTo>
                    <a:pt x="119159" y="417822"/>
                    <a:pt x="120726" y="417560"/>
                    <a:pt x="122319" y="417534"/>
                  </a:cubicBezTo>
                  <a:cubicBezTo>
                    <a:pt x="123939" y="417560"/>
                    <a:pt x="125558" y="417195"/>
                    <a:pt x="126995" y="416437"/>
                  </a:cubicBezTo>
                  <a:cubicBezTo>
                    <a:pt x="132401" y="413982"/>
                    <a:pt x="137965" y="411814"/>
                    <a:pt x="143606" y="409960"/>
                  </a:cubicBezTo>
                  <a:cubicBezTo>
                    <a:pt x="154707" y="406433"/>
                    <a:pt x="165103" y="400922"/>
                    <a:pt x="174271" y="393713"/>
                  </a:cubicBezTo>
                  <a:cubicBezTo>
                    <a:pt x="175550" y="392877"/>
                    <a:pt x="177118" y="392616"/>
                    <a:pt x="178606" y="392982"/>
                  </a:cubicBezTo>
                  <a:cubicBezTo>
                    <a:pt x="179703" y="393034"/>
                    <a:pt x="180800" y="392930"/>
                    <a:pt x="181871" y="392616"/>
                  </a:cubicBezTo>
                  <a:cubicBezTo>
                    <a:pt x="181871" y="392251"/>
                    <a:pt x="181871" y="392251"/>
                    <a:pt x="181506" y="391911"/>
                  </a:cubicBezTo>
                  <a:cubicBezTo>
                    <a:pt x="181140" y="390448"/>
                    <a:pt x="181140" y="389299"/>
                    <a:pt x="180774" y="388306"/>
                  </a:cubicBezTo>
                  <a:cubicBezTo>
                    <a:pt x="180409" y="387314"/>
                    <a:pt x="180409" y="386478"/>
                    <a:pt x="180069" y="385695"/>
                  </a:cubicBezTo>
                  <a:lnTo>
                    <a:pt x="184379" y="383527"/>
                  </a:lnTo>
                  <a:cubicBezTo>
                    <a:pt x="190151" y="380262"/>
                    <a:pt x="195949" y="377389"/>
                    <a:pt x="201356" y="374489"/>
                  </a:cubicBezTo>
                  <a:cubicBezTo>
                    <a:pt x="201905" y="374072"/>
                    <a:pt x="202505" y="373706"/>
                    <a:pt x="203158" y="373419"/>
                  </a:cubicBezTo>
                  <a:lnTo>
                    <a:pt x="205327" y="372321"/>
                  </a:lnTo>
                  <a:cubicBezTo>
                    <a:pt x="206032" y="371982"/>
                    <a:pt x="206763" y="371982"/>
                    <a:pt x="207129" y="371616"/>
                  </a:cubicBezTo>
                  <a:cubicBezTo>
                    <a:pt x="209192" y="371355"/>
                    <a:pt x="211177" y="370624"/>
                    <a:pt x="212901" y="369448"/>
                  </a:cubicBezTo>
                  <a:cubicBezTo>
                    <a:pt x="215382" y="368351"/>
                    <a:pt x="217707" y="366889"/>
                    <a:pt x="219744" y="365112"/>
                  </a:cubicBezTo>
                  <a:cubicBezTo>
                    <a:pt x="221390" y="363728"/>
                    <a:pt x="222748" y="362004"/>
                    <a:pt x="223740" y="360072"/>
                  </a:cubicBezTo>
                  <a:cubicBezTo>
                    <a:pt x="224446" y="358609"/>
                    <a:pt x="225543" y="357172"/>
                    <a:pt x="226614" y="355370"/>
                  </a:cubicBezTo>
                  <a:cubicBezTo>
                    <a:pt x="227502" y="354116"/>
                    <a:pt x="228599" y="353019"/>
                    <a:pt x="229853" y="352131"/>
                  </a:cubicBezTo>
                  <a:cubicBezTo>
                    <a:pt x="235625" y="348866"/>
                    <a:pt x="241423" y="345993"/>
                    <a:pt x="247196" y="343094"/>
                  </a:cubicBezTo>
                  <a:cubicBezTo>
                    <a:pt x="249364" y="342023"/>
                    <a:pt x="251505" y="340926"/>
                    <a:pt x="254039" y="339855"/>
                  </a:cubicBezTo>
                  <a:lnTo>
                    <a:pt x="254039" y="338758"/>
                  </a:lnTo>
                  <a:cubicBezTo>
                    <a:pt x="253752" y="338079"/>
                    <a:pt x="253621" y="337348"/>
                    <a:pt x="253673" y="336616"/>
                  </a:cubicBezTo>
                  <a:cubicBezTo>
                    <a:pt x="242494" y="341292"/>
                    <a:pt x="231315" y="346359"/>
                    <a:pt x="220110" y="351034"/>
                  </a:cubicBezTo>
                  <a:lnTo>
                    <a:pt x="220110" y="350329"/>
                  </a:lnTo>
                  <a:cubicBezTo>
                    <a:pt x="219744" y="349963"/>
                    <a:pt x="219744" y="349963"/>
                    <a:pt x="219744" y="349598"/>
                  </a:cubicBezTo>
                  <a:cubicBezTo>
                    <a:pt x="228050" y="344191"/>
                    <a:pt x="236722" y="338419"/>
                    <a:pt x="245394" y="332986"/>
                  </a:cubicBezTo>
                  <a:lnTo>
                    <a:pt x="265584" y="319926"/>
                  </a:lnTo>
                  <a:lnTo>
                    <a:pt x="264878" y="318489"/>
                  </a:lnTo>
                  <a:cubicBezTo>
                    <a:pt x="264931" y="318098"/>
                    <a:pt x="264800" y="317680"/>
                    <a:pt x="264513" y="317392"/>
                  </a:cubicBezTo>
                  <a:cubicBezTo>
                    <a:pt x="263677" y="317836"/>
                    <a:pt x="262789" y="318202"/>
                    <a:pt x="261901" y="318489"/>
                  </a:cubicBezTo>
                  <a:cubicBezTo>
                    <a:pt x="260308" y="319508"/>
                    <a:pt x="258610" y="320370"/>
                    <a:pt x="256860" y="321101"/>
                  </a:cubicBezTo>
                  <a:cubicBezTo>
                    <a:pt x="254796" y="321598"/>
                    <a:pt x="252733" y="322199"/>
                    <a:pt x="250722" y="322903"/>
                  </a:cubicBezTo>
                  <a:cubicBezTo>
                    <a:pt x="249625" y="323269"/>
                    <a:pt x="248554" y="323269"/>
                    <a:pt x="247483" y="323635"/>
                  </a:cubicBezTo>
                  <a:cubicBezTo>
                    <a:pt x="249285" y="319299"/>
                    <a:pt x="250722" y="315329"/>
                    <a:pt x="252158" y="312090"/>
                  </a:cubicBezTo>
                  <a:cubicBezTo>
                    <a:pt x="251532" y="311986"/>
                    <a:pt x="250905" y="312116"/>
                    <a:pt x="250356" y="312456"/>
                  </a:cubicBezTo>
                  <a:cubicBezTo>
                    <a:pt x="249390" y="312639"/>
                    <a:pt x="248423" y="312874"/>
                    <a:pt x="247483" y="313161"/>
                  </a:cubicBezTo>
                  <a:cubicBezTo>
                    <a:pt x="245733" y="313892"/>
                    <a:pt x="244035" y="314754"/>
                    <a:pt x="242416" y="315773"/>
                  </a:cubicBezTo>
                  <a:cubicBezTo>
                    <a:pt x="217550" y="330870"/>
                    <a:pt x="191744" y="344374"/>
                    <a:pt x="165181" y="356206"/>
                  </a:cubicBezTo>
                  <a:lnTo>
                    <a:pt x="164815" y="355840"/>
                  </a:lnTo>
                  <a:cubicBezTo>
                    <a:pt x="164450" y="354743"/>
                    <a:pt x="164450" y="353672"/>
                    <a:pt x="164084" y="353228"/>
                  </a:cubicBezTo>
                  <a:lnTo>
                    <a:pt x="168420" y="351060"/>
                  </a:lnTo>
                  <a:lnTo>
                    <a:pt x="185763" y="341683"/>
                  </a:lnTo>
                  <a:lnTo>
                    <a:pt x="187200" y="340952"/>
                  </a:lnTo>
                  <a:cubicBezTo>
                    <a:pt x="187905" y="340586"/>
                    <a:pt x="188636" y="339881"/>
                    <a:pt x="189368" y="339516"/>
                  </a:cubicBezTo>
                  <a:cubicBezTo>
                    <a:pt x="190046" y="339228"/>
                    <a:pt x="190804" y="339098"/>
                    <a:pt x="191535" y="339150"/>
                  </a:cubicBezTo>
                  <a:cubicBezTo>
                    <a:pt x="193599" y="338915"/>
                    <a:pt x="195584" y="338157"/>
                    <a:pt x="197308" y="336982"/>
                  </a:cubicBezTo>
                  <a:cubicBezTo>
                    <a:pt x="199632" y="335676"/>
                    <a:pt x="201800" y="334109"/>
                    <a:pt x="203785" y="332307"/>
                  </a:cubicBezTo>
                  <a:cubicBezTo>
                    <a:pt x="205353" y="330844"/>
                    <a:pt x="206789" y="329277"/>
                    <a:pt x="208121" y="327605"/>
                  </a:cubicBezTo>
                  <a:cubicBezTo>
                    <a:pt x="208853" y="326168"/>
                    <a:pt x="209584" y="324706"/>
                    <a:pt x="210733" y="322903"/>
                  </a:cubicBezTo>
                  <a:cubicBezTo>
                    <a:pt x="211673" y="321546"/>
                    <a:pt x="212901" y="320448"/>
                    <a:pt x="214338" y="319665"/>
                  </a:cubicBezTo>
                  <a:cubicBezTo>
                    <a:pt x="219875" y="316217"/>
                    <a:pt x="225673" y="313213"/>
                    <a:pt x="231681" y="310654"/>
                  </a:cubicBezTo>
                  <a:lnTo>
                    <a:pt x="238158" y="307023"/>
                  </a:lnTo>
                  <a:lnTo>
                    <a:pt x="238158" y="304150"/>
                  </a:lnTo>
                  <a:cubicBezTo>
                    <a:pt x="228416" y="308120"/>
                    <a:pt x="218673" y="312456"/>
                    <a:pt x="208931" y="316766"/>
                  </a:cubicBezTo>
                  <a:cubicBezTo>
                    <a:pt x="207416" y="317210"/>
                    <a:pt x="205980" y="317836"/>
                    <a:pt x="204595" y="318594"/>
                  </a:cubicBezTo>
                  <a:cubicBezTo>
                    <a:pt x="204595" y="318228"/>
                    <a:pt x="204595" y="318228"/>
                    <a:pt x="204229" y="317863"/>
                  </a:cubicBezTo>
                  <a:cubicBezTo>
                    <a:pt x="204282" y="317471"/>
                    <a:pt x="204151" y="317053"/>
                    <a:pt x="203864" y="316766"/>
                  </a:cubicBezTo>
                  <a:lnTo>
                    <a:pt x="226248" y="302348"/>
                  </a:lnTo>
                  <a:cubicBezTo>
                    <a:pt x="234084" y="297281"/>
                    <a:pt x="242129" y="292239"/>
                    <a:pt x="249756" y="287172"/>
                  </a:cubicBezTo>
                  <a:cubicBezTo>
                    <a:pt x="249808" y="286781"/>
                    <a:pt x="249677" y="286389"/>
                    <a:pt x="249416" y="286101"/>
                  </a:cubicBezTo>
                  <a:lnTo>
                    <a:pt x="248685" y="284665"/>
                  </a:lnTo>
                  <a:lnTo>
                    <a:pt x="246517" y="285736"/>
                  </a:lnTo>
                  <a:cubicBezTo>
                    <a:pt x="244793" y="286754"/>
                    <a:pt x="242964" y="287617"/>
                    <a:pt x="241110" y="288348"/>
                  </a:cubicBezTo>
                  <a:cubicBezTo>
                    <a:pt x="239125" y="289157"/>
                    <a:pt x="237087" y="289758"/>
                    <a:pt x="234972" y="290150"/>
                  </a:cubicBezTo>
                  <a:lnTo>
                    <a:pt x="231733" y="291221"/>
                  </a:lnTo>
                  <a:cubicBezTo>
                    <a:pt x="232804" y="288609"/>
                    <a:pt x="233875" y="286180"/>
                    <a:pt x="234606" y="284377"/>
                  </a:cubicBezTo>
                  <a:lnTo>
                    <a:pt x="236774" y="279310"/>
                  </a:lnTo>
                  <a:cubicBezTo>
                    <a:pt x="236095" y="279598"/>
                    <a:pt x="235338" y="279728"/>
                    <a:pt x="234606" y="279676"/>
                  </a:cubicBezTo>
                  <a:lnTo>
                    <a:pt x="231733" y="280408"/>
                  </a:lnTo>
                  <a:cubicBezTo>
                    <a:pt x="230035" y="281034"/>
                    <a:pt x="228468" y="281922"/>
                    <a:pt x="227032" y="283019"/>
                  </a:cubicBezTo>
                  <a:cubicBezTo>
                    <a:pt x="188479" y="307128"/>
                    <a:pt x="147159" y="326508"/>
                    <a:pt x="103957" y="340743"/>
                  </a:cubicBezTo>
                  <a:cubicBezTo>
                    <a:pt x="89670" y="345575"/>
                    <a:pt x="74651" y="347900"/>
                    <a:pt x="59554" y="347613"/>
                  </a:cubicBezTo>
                  <a:cubicBezTo>
                    <a:pt x="69375" y="328441"/>
                    <a:pt x="80737" y="310105"/>
                    <a:pt x="93509" y="292762"/>
                  </a:cubicBezTo>
                  <a:lnTo>
                    <a:pt x="98577" y="284926"/>
                  </a:lnTo>
                  <a:lnTo>
                    <a:pt x="106151" y="284926"/>
                  </a:lnTo>
                  <a:cubicBezTo>
                    <a:pt x="110278" y="284952"/>
                    <a:pt x="114379" y="284560"/>
                    <a:pt x="118427" y="283829"/>
                  </a:cubicBezTo>
                  <a:cubicBezTo>
                    <a:pt x="124226" y="282340"/>
                    <a:pt x="129894" y="280408"/>
                    <a:pt x="135379" y="278057"/>
                  </a:cubicBezTo>
                  <a:cubicBezTo>
                    <a:pt x="136816" y="277691"/>
                    <a:pt x="138278" y="276986"/>
                    <a:pt x="139349" y="276620"/>
                  </a:cubicBezTo>
                  <a:lnTo>
                    <a:pt x="198901" y="254967"/>
                  </a:lnTo>
                  <a:cubicBezTo>
                    <a:pt x="214416" y="249534"/>
                    <a:pt x="228860" y="244128"/>
                    <a:pt x="242938" y="238721"/>
                  </a:cubicBezTo>
                  <a:cubicBezTo>
                    <a:pt x="257017" y="233314"/>
                    <a:pt x="267464" y="229684"/>
                    <a:pt x="275065" y="226811"/>
                  </a:cubicBezTo>
                  <a:cubicBezTo>
                    <a:pt x="274699" y="226445"/>
                    <a:pt x="274699" y="225713"/>
                    <a:pt x="275431" y="224642"/>
                  </a:cubicBezTo>
                  <a:cubicBezTo>
                    <a:pt x="276162" y="223572"/>
                    <a:pt x="277233" y="221743"/>
                    <a:pt x="278304" y="219941"/>
                  </a:cubicBezTo>
                  <a:cubicBezTo>
                    <a:pt x="280106" y="217068"/>
                    <a:pt x="281543" y="213803"/>
                    <a:pt x="283371" y="210564"/>
                  </a:cubicBezTo>
                  <a:cubicBezTo>
                    <a:pt x="284703" y="208187"/>
                    <a:pt x="285069" y="205392"/>
                    <a:pt x="284442" y="202729"/>
                  </a:cubicBezTo>
                  <a:cubicBezTo>
                    <a:pt x="283711" y="200560"/>
                    <a:pt x="281203" y="199489"/>
                    <a:pt x="276606" y="199489"/>
                  </a:cubicBezTo>
                  <a:cubicBezTo>
                    <a:pt x="268718" y="200534"/>
                    <a:pt x="260961" y="202467"/>
                    <a:pt x="253517" y="205262"/>
                  </a:cubicBezTo>
                  <a:cubicBezTo>
                    <a:pt x="254588" y="204531"/>
                    <a:pt x="254588" y="204165"/>
                    <a:pt x="253517" y="204165"/>
                  </a:cubicBezTo>
                  <a:cubicBezTo>
                    <a:pt x="251610" y="204661"/>
                    <a:pt x="249703" y="205027"/>
                    <a:pt x="247744" y="205262"/>
                  </a:cubicBezTo>
                  <a:cubicBezTo>
                    <a:pt x="244819" y="205680"/>
                    <a:pt x="241920" y="206281"/>
                    <a:pt x="239073" y="207064"/>
                  </a:cubicBezTo>
                  <a:cubicBezTo>
                    <a:pt x="236461" y="207430"/>
                    <a:pt x="234371" y="207769"/>
                    <a:pt x="232569" y="208135"/>
                  </a:cubicBezTo>
                  <a:cubicBezTo>
                    <a:pt x="231263" y="208475"/>
                    <a:pt x="229931" y="208710"/>
                    <a:pt x="228599" y="208867"/>
                  </a:cubicBezTo>
                  <a:cubicBezTo>
                    <a:pt x="227528" y="208867"/>
                    <a:pt x="227528" y="208867"/>
                    <a:pt x="227894" y="208501"/>
                  </a:cubicBezTo>
                  <a:cubicBezTo>
                    <a:pt x="226196" y="208292"/>
                    <a:pt x="224472" y="208422"/>
                    <a:pt x="222826" y="208867"/>
                  </a:cubicBezTo>
                  <a:cubicBezTo>
                    <a:pt x="220214" y="209598"/>
                    <a:pt x="217420" y="210303"/>
                    <a:pt x="214155" y="211034"/>
                  </a:cubicBezTo>
                  <a:cubicBezTo>
                    <a:pt x="209871" y="212366"/>
                    <a:pt x="205509" y="213464"/>
                    <a:pt x="201095" y="214273"/>
                  </a:cubicBezTo>
                  <a:cubicBezTo>
                    <a:pt x="203550" y="212732"/>
                    <a:pt x="206188" y="211531"/>
                    <a:pt x="208931" y="210669"/>
                  </a:cubicBezTo>
                  <a:cubicBezTo>
                    <a:pt x="212901" y="209598"/>
                    <a:pt x="216767" y="208057"/>
                    <a:pt x="221207" y="206698"/>
                  </a:cubicBezTo>
                  <a:cubicBezTo>
                    <a:pt x="225647" y="205341"/>
                    <a:pt x="229513" y="203825"/>
                    <a:pt x="232752" y="202729"/>
                  </a:cubicBezTo>
                  <a:cubicBezTo>
                    <a:pt x="235991" y="201631"/>
                    <a:pt x="237087" y="201292"/>
                    <a:pt x="236722" y="200926"/>
                  </a:cubicBezTo>
                  <a:cubicBezTo>
                    <a:pt x="237087" y="200560"/>
                    <a:pt x="236722" y="200560"/>
                    <a:pt x="236356" y="200195"/>
                  </a:cubicBezTo>
                  <a:cubicBezTo>
                    <a:pt x="235520" y="199777"/>
                    <a:pt x="234632" y="199411"/>
                    <a:pt x="233744" y="199124"/>
                  </a:cubicBezTo>
                  <a:cubicBezTo>
                    <a:pt x="232673" y="198758"/>
                    <a:pt x="231942" y="198758"/>
                    <a:pt x="230871" y="198393"/>
                  </a:cubicBezTo>
                  <a:cubicBezTo>
                    <a:pt x="229800" y="198027"/>
                    <a:pt x="228703" y="197322"/>
                    <a:pt x="227632" y="196956"/>
                  </a:cubicBezTo>
                  <a:cubicBezTo>
                    <a:pt x="226562" y="196590"/>
                    <a:pt x="225804" y="196590"/>
                    <a:pt x="225464" y="196225"/>
                  </a:cubicBezTo>
                  <a:lnTo>
                    <a:pt x="224733" y="195859"/>
                  </a:lnTo>
                  <a:cubicBezTo>
                    <a:pt x="222121" y="195493"/>
                    <a:pt x="219457" y="195598"/>
                    <a:pt x="216897" y="196225"/>
                  </a:cubicBezTo>
                  <a:cubicBezTo>
                    <a:pt x="212196" y="197322"/>
                    <a:pt x="206449" y="198393"/>
                    <a:pt x="200285" y="199855"/>
                  </a:cubicBezTo>
                  <a:cubicBezTo>
                    <a:pt x="194121" y="201318"/>
                    <a:pt x="188009" y="202729"/>
                    <a:pt x="183334" y="203825"/>
                  </a:cubicBezTo>
                  <a:cubicBezTo>
                    <a:pt x="179729" y="204896"/>
                    <a:pt x="177196" y="205262"/>
                    <a:pt x="175759" y="205628"/>
                  </a:cubicBezTo>
                  <a:cubicBezTo>
                    <a:pt x="174088" y="205314"/>
                    <a:pt x="172390" y="205210"/>
                    <a:pt x="170692" y="205262"/>
                  </a:cubicBezTo>
                  <a:cubicBezTo>
                    <a:pt x="167715" y="204688"/>
                    <a:pt x="165782" y="201788"/>
                    <a:pt x="166356" y="198811"/>
                  </a:cubicBezTo>
                  <a:cubicBezTo>
                    <a:pt x="166435" y="198445"/>
                    <a:pt x="166565" y="198053"/>
                    <a:pt x="166722" y="197687"/>
                  </a:cubicBezTo>
                  <a:cubicBezTo>
                    <a:pt x="172129" y="191889"/>
                    <a:pt x="177170" y="186482"/>
                    <a:pt x="181897" y="181076"/>
                  </a:cubicBezTo>
                  <a:cubicBezTo>
                    <a:pt x="213658" y="146520"/>
                    <a:pt x="250252" y="116744"/>
                    <a:pt x="290528" y="92635"/>
                  </a:cubicBezTo>
                  <a:cubicBezTo>
                    <a:pt x="299173" y="87542"/>
                    <a:pt x="309020" y="84930"/>
                    <a:pt x="319050" y="85061"/>
                  </a:cubicBezTo>
                  <a:cubicBezTo>
                    <a:pt x="328061" y="85426"/>
                    <a:pt x="334931" y="88665"/>
                    <a:pt x="339241" y="94098"/>
                  </a:cubicBezTo>
                  <a:cubicBezTo>
                    <a:pt x="340886" y="95352"/>
                    <a:pt x="342714" y="96318"/>
                    <a:pt x="344673" y="96971"/>
                  </a:cubicBezTo>
                  <a:cubicBezTo>
                    <a:pt x="345483" y="97546"/>
                    <a:pt x="346371" y="98042"/>
                    <a:pt x="347285" y="98434"/>
                  </a:cubicBezTo>
                  <a:cubicBezTo>
                    <a:pt x="347677" y="97023"/>
                    <a:pt x="348278" y="95665"/>
                    <a:pt x="349113" y="94464"/>
                  </a:cubicBezTo>
                  <a:cubicBezTo>
                    <a:pt x="350707" y="91982"/>
                    <a:pt x="351595" y="89109"/>
                    <a:pt x="351725" y="86158"/>
                  </a:cubicBezTo>
                  <a:lnTo>
                    <a:pt x="351725" y="83729"/>
                  </a:lnTo>
                  <a:cubicBezTo>
                    <a:pt x="351804" y="74247"/>
                    <a:pt x="350707" y="64792"/>
                    <a:pt x="348487" y="55572"/>
                  </a:cubicBezTo>
                  <a:lnTo>
                    <a:pt x="348121" y="55206"/>
                  </a:lnTo>
                  <a:cubicBezTo>
                    <a:pt x="346946" y="50975"/>
                    <a:pt x="345352" y="46874"/>
                    <a:pt x="343420" y="42930"/>
                  </a:cubicBezTo>
                  <a:cubicBezTo>
                    <a:pt x="341669" y="39143"/>
                    <a:pt x="338770" y="35982"/>
                    <a:pt x="335140" y="33919"/>
                  </a:cubicBezTo>
                  <a:cubicBezTo>
                    <a:pt x="334695" y="30210"/>
                    <a:pt x="333808" y="26579"/>
                    <a:pt x="332528" y="23079"/>
                  </a:cubicBezTo>
                  <a:lnTo>
                    <a:pt x="332528" y="22374"/>
                  </a:lnTo>
                  <a:cubicBezTo>
                    <a:pt x="330908" y="16889"/>
                    <a:pt x="328610" y="11613"/>
                    <a:pt x="325658" y="6703"/>
                  </a:cubicBezTo>
                  <a:cubicBezTo>
                    <a:pt x="322785" y="2027"/>
                    <a:pt x="317822" y="-506"/>
                    <a:pt x="310509" y="-1133"/>
                  </a:cubicBezTo>
                  <a:cubicBezTo>
                    <a:pt x="293323" y="-3014"/>
                    <a:pt x="276005" y="1688"/>
                    <a:pt x="258688" y="12161"/>
                  </a:cubicBezTo>
                  <a:close/>
                </a:path>
              </a:pathLst>
            </a:custGeom>
            <a:solidFill>
              <a:srgbClr val="FFFFFF"/>
            </a:solidFill>
            <a:ln w="2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" name="Рисунок 9">
              <a:extLst>
                <a:ext uri="{FF2B5EF4-FFF2-40B4-BE49-F238E27FC236}">
                  <a16:creationId xmlns="" xmlns:a16="http://schemas.microsoft.com/office/drawing/2014/main" id="{B908697E-8AA6-439A-B57B-0141EAD1B286}"/>
                </a:ext>
              </a:extLst>
            </p:cNvPr>
            <p:cNvSpPr/>
            <p:nvPr/>
          </p:nvSpPr>
          <p:spPr>
            <a:xfrm>
              <a:off x="5063398" y="4671342"/>
              <a:ext cx="384200" cy="496962"/>
            </a:xfrm>
            <a:custGeom>
              <a:avLst/>
              <a:gdLst>
                <a:gd name="connsiteX0" fmla="*/ 16352 w 384200"/>
                <a:gd name="connsiteY0" fmla="*/ 412223 h 496962"/>
                <a:gd name="connsiteX1" fmla="*/ 34636 w 384200"/>
                <a:gd name="connsiteY1" fmla="*/ 447588 h 496962"/>
                <a:gd name="connsiteX2" fmla="*/ 76871 w 384200"/>
                <a:gd name="connsiteY2" fmla="*/ 479350 h 496962"/>
                <a:gd name="connsiteX3" fmla="*/ 113699 w 384200"/>
                <a:gd name="connsiteY3" fmla="*/ 493794 h 496962"/>
                <a:gd name="connsiteX4" fmla="*/ 158442 w 384200"/>
                <a:gd name="connsiteY4" fmla="*/ 491182 h 496962"/>
                <a:gd name="connsiteX5" fmla="*/ 160609 w 384200"/>
                <a:gd name="connsiteY5" fmla="*/ 490476 h 496962"/>
                <a:gd name="connsiteX6" fmla="*/ 169620 w 384200"/>
                <a:gd name="connsiteY6" fmla="*/ 487212 h 496962"/>
                <a:gd name="connsiteX7" fmla="*/ 182262 w 384200"/>
                <a:gd name="connsiteY7" fmla="*/ 480368 h 496962"/>
                <a:gd name="connsiteX8" fmla="*/ 200546 w 384200"/>
                <a:gd name="connsiteY8" fmla="*/ 470626 h 496962"/>
                <a:gd name="connsiteX9" fmla="*/ 220397 w 384200"/>
                <a:gd name="connsiteY9" fmla="*/ 462790 h 496962"/>
                <a:gd name="connsiteX10" fmla="*/ 230844 w 384200"/>
                <a:gd name="connsiteY10" fmla="*/ 458820 h 496962"/>
                <a:gd name="connsiteX11" fmla="*/ 226874 w 384200"/>
                <a:gd name="connsiteY11" fmla="*/ 456208 h 496962"/>
                <a:gd name="connsiteX12" fmla="*/ 225411 w 384200"/>
                <a:gd name="connsiteY12" fmla="*/ 455111 h 496962"/>
                <a:gd name="connsiteX13" fmla="*/ 233717 w 384200"/>
                <a:gd name="connsiteY13" fmla="*/ 448268 h 496962"/>
                <a:gd name="connsiteX14" fmla="*/ 241553 w 384200"/>
                <a:gd name="connsiteY14" fmla="*/ 441764 h 496962"/>
                <a:gd name="connsiteX15" fmla="*/ 253829 w 384200"/>
                <a:gd name="connsiteY15" fmla="*/ 432753 h 496962"/>
                <a:gd name="connsiteX16" fmla="*/ 266889 w 384200"/>
                <a:gd name="connsiteY16" fmla="*/ 423716 h 496962"/>
                <a:gd name="connsiteX17" fmla="*/ 262919 w 384200"/>
                <a:gd name="connsiteY17" fmla="*/ 424081 h 496962"/>
                <a:gd name="connsiteX18" fmla="*/ 258949 w 384200"/>
                <a:gd name="connsiteY18" fmla="*/ 424447 h 496962"/>
                <a:gd name="connsiteX19" fmla="*/ 268352 w 384200"/>
                <a:gd name="connsiteY19" fmla="*/ 413268 h 496962"/>
                <a:gd name="connsiteX20" fmla="*/ 272322 w 384200"/>
                <a:gd name="connsiteY20" fmla="*/ 408566 h 496962"/>
                <a:gd name="connsiteX21" fmla="*/ 271956 w 384200"/>
                <a:gd name="connsiteY21" fmla="*/ 408566 h 496962"/>
                <a:gd name="connsiteX22" fmla="*/ 271590 w 384200"/>
                <a:gd name="connsiteY22" fmla="*/ 408200 h 496962"/>
                <a:gd name="connsiteX23" fmla="*/ 262214 w 384200"/>
                <a:gd name="connsiteY23" fmla="*/ 415409 h 496962"/>
                <a:gd name="connsiteX24" fmla="*/ 254979 w 384200"/>
                <a:gd name="connsiteY24" fmla="*/ 421182 h 496962"/>
                <a:gd name="connsiteX25" fmla="*/ 265087 w 384200"/>
                <a:gd name="connsiteY25" fmla="*/ 411100 h 496962"/>
                <a:gd name="connsiteX26" fmla="*/ 274829 w 384200"/>
                <a:gd name="connsiteY26" fmla="*/ 400260 h 496962"/>
                <a:gd name="connsiteX27" fmla="*/ 271225 w 384200"/>
                <a:gd name="connsiteY27" fmla="*/ 400992 h 496962"/>
                <a:gd name="connsiteX28" fmla="*/ 257878 w 384200"/>
                <a:gd name="connsiteY28" fmla="*/ 403865 h 496962"/>
                <a:gd name="connsiteX29" fmla="*/ 273027 w 384200"/>
                <a:gd name="connsiteY29" fmla="*/ 388716 h 496962"/>
                <a:gd name="connsiteX30" fmla="*/ 253176 w 384200"/>
                <a:gd name="connsiteY30" fmla="*/ 401775 h 496962"/>
                <a:gd name="connsiteX31" fmla="*/ 240116 w 384200"/>
                <a:gd name="connsiteY31" fmla="*/ 410812 h 496962"/>
                <a:gd name="connsiteX32" fmla="*/ 243355 w 384200"/>
                <a:gd name="connsiteY32" fmla="*/ 397465 h 496962"/>
                <a:gd name="connsiteX33" fmla="*/ 243355 w 384200"/>
                <a:gd name="connsiteY33" fmla="*/ 392033 h 496962"/>
                <a:gd name="connsiteX34" fmla="*/ 252393 w 384200"/>
                <a:gd name="connsiteY34" fmla="*/ 380854 h 496962"/>
                <a:gd name="connsiteX35" fmla="*/ 256703 w 384200"/>
                <a:gd name="connsiteY35" fmla="*/ 376152 h 496962"/>
                <a:gd name="connsiteX36" fmla="*/ 256363 w 384200"/>
                <a:gd name="connsiteY36" fmla="*/ 375786 h 496962"/>
                <a:gd name="connsiteX37" fmla="*/ 255997 w 384200"/>
                <a:gd name="connsiteY37" fmla="*/ 375447 h 496962"/>
                <a:gd name="connsiteX38" fmla="*/ 246255 w 384200"/>
                <a:gd name="connsiteY38" fmla="*/ 383283 h 496962"/>
                <a:gd name="connsiteX39" fmla="*/ 239020 w 384200"/>
                <a:gd name="connsiteY39" fmla="*/ 388689 h 496962"/>
                <a:gd name="connsiteX40" fmla="*/ 249128 w 384200"/>
                <a:gd name="connsiteY40" fmla="*/ 378242 h 496962"/>
                <a:gd name="connsiteX41" fmla="*/ 258870 w 384200"/>
                <a:gd name="connsiteY41" fmla="*/ 367428 h 496962"/>
                <a:gd name="connsiteX42" fmla="*/ 254900 w 384200"/>
                <a:gd name="connsiteY42" fmla="*/ 368499 h 496962"/>
                <a:gd name="connsiteX43" fmla="*/ 242285 w 384200"/>
                <a:gd name="connsiteY43" fmla="*/ 371111 h 496962"/>
                <a:gd name="connsiteX44" fmla="*/ 257068 w 384200"/>
                <a:gd name="connsiteY44" fmla="*/ 356301 h 496962"/>
                <a:gd name="connsiteX45" fmla="*/ 237583 w 384200"/>
                <a:gd name="connsiteY45" fmla="*/ 369361 h 496962"/>
                <a:gd name="connsiteX46" fmla="*/ 196079 w 384200"/>
                <a:gd name="connsiteY46" fmla="*/ 395689 h 496962"/>
                <a:gd name="connsiteX47" fmla="*/ 138617 w 384200"/>
                <a:gd name="connsiteY47" fmla="*/ 422410 h 496962"/>
                <a:gd name="connsiteX48" fmla="*/ 58483 w 384200"/>
                <a:gd name="connsiteY48" fmla="*/ 420241 h 496962"/>
                <a:gd name="connsiteX49" fmla="*/ 53807 w 384200"/>
                <a:gd name="connsiteY49" fmla="*/ 418074 h 496962"/>
                <a:gd name="connsiteX50" fmla="*/ 68957 w 384200"/>
                <a:gd name="connsiteY50" fmla="*/ 348413 h 496962"/>
                <a:gd name="connsiteX51" fmla="*/ 124538 w 384200"/>
                <a:gd name="connsiteY51" fmla="*/ 248454 h 496962"/>
                <a:gd name="connsiteX52" fmla="*/ 219091 w 384200"/>
                <a:gd name="connsiteY52" fmla="*/ 144865 h 496962"/>
                <a:gd name="connsiteX53" fmla="*/ 308262 w 384200"/>
                <a:gd name="connsiteY53" fmla="*/ 83145 h 496962"/>
                <a:gd name="connsiteX54" fmla="*/ 315105 w 384200"/>
                <a:gd name="connsiteY54" fmla="*/ 80246 h 496962"/>
                <a:gd name="connsiteX55" fmla="*/ 310064 w 384200"/>
                <a:gd name="connsiteY55" fmla="*/ 88552 h 496962"/>
                <a:gd name="connsiteX56" fmla="*/ 266393 w 384200"/>
                <a:gd name="connsiteY56" fmla="*/ 146014 h 496962"/>
                <a:gd name="connsiteX57" fmla="*/ 244008 w 384200"/>
                <a:gd name="connsiteY57" fmla="*/ 164298 h 496962"/>
                <a:gd name="connsiteX58" fmla="*/ 232464 w 384200"/>
                <a:gd name="connsiteY58" fmla="*/ 174040 h 496962"/>
                <a:gd name="connsiteX59" fmla="*/ 234266 w 384200"/>
                <a:gd name="connsiteY59" fmla="*/ 185219 h 496962"/>
                <a:gd name="connsiteX60" fmla="*/ 238941 w 384200"/>
                <a:gd name="connsiteY60" fmla="*/ 195328 h 496962"/>
                <a:gd name="connsiteX61" fmla="*/ 248344 w 384200"/>
                <a:gd name="connsiteY61" fmla="*/ 214473 h 496962"/>
                <a:gd name="connsiteX62" fmla="*/ 248684 w 384200"/>
                <a:gd name="connsiteY62" fmla="*/ 215178 h 496962"/>
                <a:gd name="connsiteX63" fmla="*/ 249781 w 384200"/>
                <a:gd name="connsiteY63" fmla="*/ 217790 h 496962"/>
                <a:gd name="connsiteX64" fmla="*/ 254482 w 384200"/>
                <a:gd name="connsiteY64" fmla="*/ 227898 h 496962"/>
                <a:gd name="connsiteX65" fmla="*/ 263859 w 384200"/>
                <a:gd name="connsiteY65" fmla="*/ 247384 h 496962"/>
                <a:gd name="connsiteX66" fmla="*/ 266732 w 384200"/>
                <a:gd name="connsiteY66" fmla="*/ 249186 h 496962"/>
                <a:gd name="connsiteX67" fmla="*/ 269631 w 384200"/>
                <a:gd name="connsiteY67" fmla="*/ 249551 h 496962"/>
                <a:gd name="connsiteX68" fmla="*/ 275769 w 384200"/>
                <a:gd name="connsiteY68" fmla="*/ 246313 h 496962"/>
                <a:gd name="connsiteX69" fmla="*/ 295986 w 384200"/>
                <a:gd name="connsiteY69" fmla="*/ 233253 h 496962"/>
                <a:gd name="connsiteX70" fmla="*/ 341094 w 384200"/>
                <a:gd name="connsiteY70" fmla="*/ 171167 h 496962"/>
                <a:gd name="connsiteX71" fmla="*/ 352273 w 384200"/>
                <a:gd name="connsiteY71" fmla="*/ 152048 h 496962"/>
                <a:gd name="connsiteX72" fmla="*/ 372124 w 384200"/>
                <a:gd name="connsiteY72" fmla="*/ 117048 h 496962"/>
                <a:gd name="connsiteX73" fmla="*/ 381892 w 384200"/>
                <a:gd name="connsiteY73" fmla="*/ 95395 h 496962"/>
                <a:gd name="connsiteX74" fmla="*/ 380795 w 384200"/>
                <a:gd name="connsiteY74" fmla="*/ 75544 h 496962"/>
                <a:gd name="connsiteX75" fmla="*/ 371419 w 384200"/>
                <a:gd name="connsiteY75" fmla="*/ 50626 h 496962"/>
                <a:gd name="connsiteX76" fmla="*/ 361676 w 384200"/>
                <a:gd name="connsiteY76" fmla="*/ 35477 h 496962"/>
                <a:gd name="connsiteX77" fmla="*/ 355538 w 384200"/>
                <a:gd name="connsiteY77" fmla="*/ 18134 h 496962"/>
                <a:gd name="connsiteX78" fmla="*/ 322680 w 384200"/>
                <a:gd name="connsiteY78" fmla="*/ -986 h 496962"/>
                <a:gd name="connsiteX79" fmla="*/ 310769 w 384200"/>
                <a:gd name="connsiteY79" fmla="*/ 1626 h 496962"/>
                <a:gd name="connsiteX80" fmla="*/ 305363 w 384200"/>
                <a:gd name="connsiteY80" fmla="*/ 2697 h 496962"/>
                <a:gd name="connsiteX81" fmla="*/ 304997 w 384200"/>
                <a:gd name="connsiteY81" fmla="*/ 3429 h 496962"/>
                <a:gd name="connsiteX82" fmla="*/ 304997 w 384200"/>
                <a:gd name="connsiteY82" fmla="*/ 5231 h 496962"/>
                <a:gd name="connsiteX83" fmla="*/ 306434 w 384200"/>
                <a:gd name="connsiteY83" fmla="*/ 4865 h 496962"/>
                <a:gd name="connsiteX84" fmla="*/ 315105 w 384200"/>
                <a:gd name="connsiteY84" fmla="*/ 3063 h 496962"/>
                <a:gd name="connsiteX85" fmla="*/ 314374 w 384200"/>
                <a:gd name="connsiteY85" fmla="*/ 4500 h 496962"/>
                <a:gd name="connsiteX86" fmla="*/ 314034 w 384200"/>
                <a:gd name="connsiteY86" fmla="*/ 5597 h 496962"/>
                <a:gd name="connsiteX87" fmla="*/ 274673 w 384200"/>
                <a:gd name="connsiteY87" fmla="*/ 23645 h 496962"/>
                <a:gd name="connsiteX88" fmla="*/ 257356 w 384200"/>
                <a:gd name="connsiteY88" fmla="*/ 33022 h 496962"/>
                <a:gd name="connsiteX89" fmla="*/ 254116 w 384200"/>
                <a:gd name="connsiteY89" fmla="*/ 34824 h 496962"/>
                <a:gd name="connsiteX90" fmla="*/ 241840 w 384200"/>
                <a:gd name="connsiteY90" fmla="*/ 41328 h 496962"/>
                <a:gd name="connsiteX91" fmla="*/ 233169 w 384200"/>
                <a:gd name="connsiteY91" fmla="*/ 53238 h 496962"/>
                <a:gd name="connsiteX92" fmla="*/ 233169 w 384200"/>
                <a:gd name="connsiteY92" fmla="*/ 53604 h 496962"/>
                <a:gd name="connsiteX93" fmla="*/ 232464 w 384200"/>
                <a:gd name="connsiteY93" fmla="*/ 53944 h 496962"/>
                <a:gd name="connsiteX94" fmla="*/ 231367 w 384200"/>
                <a:gd name="connsiteY94" fmla="*/ 54309 h 496962"/>
                <a:gd name="connsiteX95" fmla="*/ 231367 w 384200"/>
                <a:gd name="connsiteY95" fmla="*/ 52141 h 496962"/>
                <a:gd name="connsiteX96" fmla="*/ 231001 w 384200"/>
                <a:gd name="connsiteY96" fmla="*/ 48903 h 496962"/>
                <a:gd name="connsiteX97" fmla="*/ 223165 w 384200"/>
                <a:gd name="connsiteY97" fmla="*/ 57914 h 496962"/>
                <a:gd name="connsiteX98" fmla="*/ 208016 w 384200"/>
                <a:gd name="connsiteY98" fmla="*/ 74160 h 496962"/>
                <a:gd name="connsiteX99" fmla="*/ 197203 w 384200"/>
                <a:gd name="connsiteY99" fmla="*/ 83537 h 496962"/>
                <a:gd name="connsiteX100" fmla="*/ 133654 w 384200"/>
                <a:gd name="connsiteY100" fmla="*/ 143820 h 496962"/>
                <a:gd name="connsiteX101" fmla="*/ 129684 w 384200"/>
                <a:gd name="connsiteY101" fmla="*/ 149253 h 496962"/>
                <a:gd name="connsiteX102" fmla="*/ 120673 w 384200"/>
                <a:gd name="connsiteY102" fmla="*/ 161137 h 496962"/>
                <a:gd name="connsiteX103" fmla="*/ 103356 w 384200"/>
                <a:gd name="connsiteY103" fmla="*/ 183156 h 496962"/>
                <a:gd name="connsiteX104" fmla="*/ 95781 w 384200"/>
                <a:gd name="connsiteY104" fmla="*/ 192559 h 496962"/>
                <a:gd name="connsiteX105" fmla="*/ 87109 w 384200"/>
                <a:gd name="connsiteY105" fmla="*/ 205175 h 496962"/>
                <a:gd name="connsiteX106" fmla="*/ 76270 w 384200"/>
                <a:gd name="connsiteY106" fmla="*/ 220689 h 496962"/>
                <a:gd name="connsiteX107" fmla="*/ 73031 w 384200"/>
                <a:gd name="connsiteY107" fmla="*/ 220689 h 496962"/>
                <a:gd name="connsiteX108" fmla="*/ 76270 w 384200"/>
                <a:gd name="connsiteY108" fmla="*/ 209876 h 496962"/>
                <a:gd name="connsiteX109" fmla="*/ 80606 w 384200"/>
                <a:gd name="connsiteY109" fmla="*/ 196529 h 496962"/>
                <a:gd name="connsiteX110" fmla="*/ 40904 w 384200"/>
                <a:gd name="connsiteY110" fmla="*/ 255716 h 496962"/>
                <a:gd name="connsiteX111" fmla="*/ 27557 w 384200"/>
                <a:gd name="connsiteY111" fmla="*/ 279223 h 496962"/>
                <a:gd name="connsiteX112" fmla="*/ 27557 w 384200"/>
                <a:gd name="connsiteY112" fmla="*/ 274522 h 496962"/>
                <a:gd name="connsiteX113" fmla="*/ 27192 w 384200"/>
                <a:gd name="connsiteY113" fmla="*/ 270552 h 496962"/>
                <a:gd name="connsiteX114" fmla="*/ 24292 w 384200"/>
                <a:gd name="connsiteY114" fmla="*/ 270917 h 496962"/>
                <a:gd name="connsiteX115" fmla="*/ 16718 w 384200"/>
                <a:gd name="connsiteY115" fmla="*/ 292570 h 496962"/>
                <a:gd name="connsiteX116" fmla="*/ 1934 w 384200"/>
                <a:gd name="connsiteY116" fmla="*/ 341309 h 496962"/>
                <a:gd name="connsiteX117" fmla="*/ 16352 w 384200"/>
                <a:gd name="connsiteY117" fmla="*/ 412223 h 496962"/>
                <a:gd name="connsiteX118" fmla="*/ 292825 w 384200"/>
                <a:gd name="connsiteY118" fmla="*/ 50574 h 496962"/>
                <a:gd name="connsiteX119" fmla="*/ 317613 w 384200"/>
                <a:gd name="connsiteY119" fmla="*/ 42242 h 496962"/>
                <a:gd name="connsiteX120" fmla="*/ 290893 w 384200"/>
                <a:gd name="connsiteY120" fmla="*/ 56320 h 496962"/>
                <a:gd name="connsiteX121" fmla="*/ 273576 w 384200"/>
                <a:gd name="connsiteY121" fmla="*/ 65697 h 496962"/>
                <a:gd name="connsiteX122" fmla="*/ 269971 w 384200"/>
                <a:gd name="connsiteY122" fmla="*/ 67160 h 496962"/>
                <a:gd name="connsiteX123" fmla="*/ 257695 w 384200"/>
                <a:gd name="connsiteY123" fmla="*/ 74369 h 496962"/>
                <a:gd name="connsiteX124" fmla="*/ 292825 w 384200"/>
                <a:gd name="connsiteY124" fmla="*/ 50574 h 496962"/>
                <a:gd name="connsiteX125" fmla="*/ 255632 w 384200"/>
                <a:gd name="connsiteY125" fmla="*/ 76197 h 496962"/>
                <a:gd name="connsiteX126" fmla="*/ 249494 w 384200"/>
                <a:gd name="connsiteY126" fmla="*/ 85574 h 496962"/>
                <a:gd name="connsiteX127" fmla="*/ 249128 w 384200"/>
                <a:gd name="connsiteY127" fmla="*/ 85940 h 496962"/>
                <a:gd name="connsiteX128" fmla="*/ 248423 w 384200"/>
                <a:gd name="connsiteY128" fmla="*/ 86671 h 496962"/>
                <a:gd name="connsiteX129" fmla="*/ 247691 w 384200"/>
                <a:gd name="connsiteY129" fmla="*/ 87037 h 496962"/>
                <a:gd name="connsiteX130" fmla="*/ 247691 w 384200"/>
                <a:gd name="connsiteY130" fmla="*/ 85234 h 496962"/>
                <a:gd name="connsiteX131" fmla="*/ 247325 w 384200"/>
                <a:gd name="connsiteY131" fmla="*/ 83772 h 496962"/>
                <a:gd name="connsiteX132" fmla="*/ 255632 w 384200"/>
                <a:gd name="connsiteY132" fmla="*/ 76197 h 496962"/>
                <a:gd name="connsiteX133" fmla="*/ 233247 w 384200"/>
                <a:gd name="connsiteY133" fmla="*/ 97093 h 496962"/>
                <a:gd name="connsiteX134" fmla="*/ 224236 w 384200"/>
                <a:gd name="connsiteY134" fmla="*/ 106470 h 496962"/>
                <a:gd name="connsiteX135" fmla="*/ 214494 w 384200"/>
                <a:gd name="connsiteY135" fmla="*/ 114776 h 496962"/>
                <a:gd name="connsiteX136" fmla="*/ 233247 w 384200"/>
                <a:gd name="connsiteY136" fmla="*/ 97093 h 496962"/>
                <a:gd name="connsiteX137" fmla="*/ 92986 w 384200"/>
                <a:gd name="connsiteY137" fmla="*/ 240749 h 496962"/>
                <a:gd name="connsiteX138" fmla="*/ 93718 w 384200"/>
                <a:gd name="connsiteY138" fmla="*/ 238947 h 496962"/>
                <a:gd name="connsiteX139" fmla="*/ 109598 w 384200"/>
                <a:gd name="connsiteY139" fmla="*/ 215857 h 496962"/>
                <a:gd name="connsiteX140" fmla="*/ 147837 w 384200"/>
                <a:gd name="connsiteY140" fmla="*/ 172839 h 496962"/>
                <a:gd name="connsiteX141" fmla="*/ 190803 w 384200"/>
                <a:gd name="connsiteY141" fmla="*/ 135305 h 496962"/>
                <a:gd name="connsiteX142" fmla="*/ 207415 w 384200"/>
                <a:gd name="connsiteY142" fmla="*/ 121227 h 496962"/>
                <a:gd name="connsiteX143" fmla="*/ 207755 w 384200"/>
                <a:gd name="connsiteY143" fmla="*/ 121227 h 496962"/>
                <a:gd name="connsiteX144" fmla="*/ 149665 w 384200"/>
                <a:gd name="connsiteY144" fmla="*/ 176078 h 496962"/>
                <a:gd name="connsiteX145" fmla="*/ 145695 w 384200"/>
                <a:gd name="connsiteY145" fmla="*/ 181485 h 496962"/>
                <a:gd name="connsiteX146" fmla="*/ 137023 w 384200"/>
                <a:gd name="connsiteY146" fmla="*/ 193395 h 496962"/>
                <a:gd name="connsiteX147" fmla="*/ 119341 w 384200"/>
                <a:gd name="connsiteY147" fmla="*/ 215779 h 496962"/>
                <a:gd name="connsiteX148" fmla="*/ 112132 w 384200"/>
                <a:gd name="connsiteY148" fmla="*/ 224790 h 496962"/>
                <a:gd name="connsiteX149" fmla="*/ 103826 w 384200"/>
                <a:gd name="connsiteY149" fmla="*/ 237066 h 496962"/>
                <a:gd name="connsiteX150" fmla="*/ 92281 w 384200"/>
                <a:gd name="connsiteY150" fmla="*/ 253313 h 496962"/>
                <a:gd name="connsiteX151" fmla="*/ 90818 w 384200"/>
                <a:gd name="connsiteY151" fmla="*/ 252947 h 496962"/>
                <a:gd name="connsiteX152" fmla="*/ 89382 w 384200"/>
                <a:gd name="connsiteY152" fmla="*/ 252947 h 496962"/>
                <a:gd name="connsiteX153" fmla="*/ 92986 w 384200"/>
                <a:gd name="connsiteY153" fmla="*/ 240749 h 496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384200" h="496962">
                  <a:moveTo>
                    <a:pt x="16352" y="412223"/>
                  </a:moveTo>
                  <a:cubicBezTo>
                    <a:pt x="18259" y="425753"/>
                    <a:pt x="24710" y="438212"/>
                    <a:pt x="34636" y="447588"/>
                  </a:cubicBezTo>
                  <a:cubicBezTo>
                    <a:pt x="47356" y="459865"/>
                    <a:pt x="61538" y="470547"/>
                    <a:pt x="76871" y="479350"/>
                  </a:cubicBezTo>
                  <a:cubicBezTo>
                    <a:pt x="88233" y="486219"/>
                    <a:pt x="100691" y="491103"/>
                    <a:pt x="113699" y="493794"/>
                  </a:cubicBezTo>
                  <a:cubicBezTo>
                    <a:pt x="128587" y="496641"/>
                    <a:pt x="143971" y="495753"/>
                    <a:pt x="158442" y="491182"/>
                  </a:cubicBezTo>
                  <a:lnTo>
                    <a:pt x="160609" y="490476"/>
                  </a:lnTo>
                  <a:cubicBezTo>
                    <a:pt x="163744" y="489771"/>
                    <a:pt x="166773" y="488674"/>
                    <a:pt x="169620" y="487212"/>
                  </a:cubicBezTo>
                  <a:cubicBezTo>
                    <a:pt x="173956" y="485044"/>
                    <a:pt x="178292" y="482876"/>
                    <a:pt x="182262" y="480368"/>
                  </a:cubicBezTo>
                  <a:lnTo>
                    <a:pt x="200546" y="470626"/>
                  </a:lnTo>
                  <a:cubicBezTo>
                    <a:pt x="206684" y="467727"/>
                    <a:pt x="213606" y="465193"/>
                    <a:pt x="220397" y="462790"/>
                  </a:cubicBezTo>
                  <a:cubicBezTo>
                    <a:pt x="223635" y="461693"/>
                    <a:pt x="227240" y="460178"/>
                    <a:pt x="230844" y="458820"/>
                  </a:cubicBezTo>
                  <a:cubicBezTo>
                    <a:pt x="229042" y="457723"/>
                    <a:pt x="227579" y="456652"/>
                    <a:pt x="226874" y="456208"/>
                  </a:cubicBezTo>
                  <a:cubicBezTo>
                    <a:pt x="226169" y="455764"/>
                    <a:pt x="225777" y="455476"/>
                    <a:pt x="225411" y="455111"/>
                  </a:cubicBezTo>
                  <a:cubicBezTo>
                    <a:pt x="228337" y="453021"/>
                    <a:pt x="231105" y="450749"/>
                    <a:pt x="233717" y="448268"/>
                  </a:cubicBezTo>
                  <a:cubicBezTo>
                    <a:pt x="236617" y="446100"/>
                    <a:pt x="239124" y="443932"/>
                    <a:pt x="241553" y="441764"/>
                  </a:cubicBezTo>
                  <a:cubicBezTo>
                    <a:pt x="245523" y="438891"/>
                    <a:pt x="249859" y="435992"/>
                    <a:pt x="253829" y="432753"/>
                  </a:cubicBezTo>
                  <a:cubicBezTo>
                    <a:pt x="257799" y="429514"/>
                    <a:pt x="262135" y="426980"/>
                    <a:pt x="266889" y="423716"/>
                  </a:cubicBezTo>
                  <a:cubicBezTo>
                    <a:pt x="265557" y="423637"/>
                    <a:pt x="264225" y="423768"/>
                    <a:pt x="262919" y="424081"/>
                  </a:cubicBezTo>
                  <a:cubicBezTo>
                    <a:pt x="261613" y="424369"/>
                    <a:pt x="260281" y="424499"/>
                    <a:pt x="258949" y="424447"/>
                  </a:cubicBezTo>
                  <a:cubicBezTo>
                    <a:pt x="262214" y="420477"/>
                    <a:pt x="265452" y="416872"/>
                    <a:pt x="268352" y="413268"/>
                  </a:cubicBezTo>
                  <a:cubicBezTo>
                    <a:pt x="269840" y="411857"/>
                    <a:pt x="271199" y="410290"/>
                    <a:pt x="272322" y="408566"/>
                  </a:cubicBezTo>
                  <a:lnTo>
                    <a:pt x="271956" y="408566"/>
                  </a:lnTo>
                  <a:cubicBezTo>
                    <a:pt x="271956" y="408200"/>
                    <a:pt x="271956" y="408200"/>
                    <a:pt x="271590" y="408200"/>
                  </a:cubicBezTo>
                  <a:lnTo>
                    <a:pt x="262214" y="415409"/>
                  </a:lnTo>
                  <a:lnTo>
                    <a:pt x="254979" y="421182"/>
                  </a:lnTo>
                  <a:cubicBezTo>
                    <a:pt x="257591" y="417133"/>
                    <a:pt x="261038" y="413712"/>
                    <a:pt x="265087" y="411100"/>
                  </a:cubicBezTo>
                  <a:cubicBezTo>
                    <a:pt x="269240" y="408409"/>
                    <a:pt x="272609" y="404674"/>
                    <a:pt x="274829" y="400260"/>
                  </a:cubicBezTo>
                  <a:lnTo>
                    <a:pt x="271225" y="400992"/>
                  </a:lnTo>
                  <a:cubicBezTo>
                    <a:pt x="267255" y="401697"/>
                    <a:pt x="262919" y="402794"/>
                    <a:pt x="257878" y="403865"/>
                  </a:cubicBezTo>
                  <a:lnTo>
                    <a:pt x="273027" y="388716"/>
                  </a:lnTo>
                  <a:cubicBezTo>
                    <a:pt x="266184" y="393051"/>
                    <a:pt x="259680" y="397387"/>
                    <a:pt x="253176" y="401775"/>
                  </a:cubicBezTo>
                  <a:cubicBezTo>
                    <a:pt x="248841" y="405040"/>
                    <a:pt x="244531" y="407913"/>
                    <a:pt x="240116" y="410812"/>
                  </a:cubicBezTo>
                  <a:cubicBezTo>
                    <a:pt x="241553" y="405745"/>
                    <a:pt x="242728" y="401410"/>
                    <a:pt x="243355" y="397465"/>
                  </a:cubicBezTo>
                  <a:cubicBezTo>
                    <a:pt x="243982" y="393521"/>
                    <a:pt x="243721" y="392033"/>
                    <a:pt x="243355" y="392033"/>
                  </a:cubicBezTo>
                  <a:lnTo>
                    <a:pt x="252393" y="380854"/>
                  </a:lnTo>
                  <a:cubicBezTo>
                    <a:pt x="253725" y="379208"/>
                    <a:pt x="255187" y="377641"/>
                    <a:pt x="256703" y="376152"/>
                  </a:cubicBezTo>
                  <a:cubicBezTo>
                    <a:pt x="256363" y="376152"/>
                    <a:pt x="256363" y="376152"/>
                    <a:pt x="256363" y="375786"/>
                  </a:cubicBezTo>
                  <a:cubicBezTo>
                    <a:pt x="256363" y="375421"/>
                    <a:pt x="255997" y="375786"/>
                    <a:pt x="255997" y="375447"/>
                  </a:cubicBezTo>
                  <a:cubicBezTo>
                    <a:pt x="252732" y="378059"/>
                    <a:pt x="249494" y="380854"/>
                    <a:pt x="246255" y="383283"/>
                  </a:cubicBezTo>
                  <a:cubicBezTo>
                    <a:pt x="243643" y="385085"/>
                    <a:pt x="241553" y="386887"/>
                    <a:pt x="239020" y="388689"/>
                  </a:cubicBezTo>
                  <a:cubicBezTo>
                    <a:pt x="241527" y="384458"/>
                    <a:pt x="244975" y="380880"/>
                    <a:pt x="249128" y="378242"/>
                  </a:cubicBezTo>
                  <a:cubicBezTo>
                    <a:pt x="253463" y="375786"/>
                    <a:pt x="256859" y="371973"/>
                    <a:pt x="258870" y="367428"/>
                  </a:cubicBezTo>
                  <a:cubicBezTo>
                    <a:pt x="257434" y="367768"/>
                    <a:pt x="255997" y="368133"/>
                    <a:pt x="254900" y="368499"/>
                  </a:cubicBezTo>
                  <a:lnTo>
                    <a:pt x="242285" y="371111"/>
                  </a:lnTo>
                  <a:lnTo>
                    <a:pt x="257068" y="356301"/>
                  </a:lnTo>
                  <a:cubicBezTo>
                    <a:pt x="250225" y="360637"/>
                    <a:pt x="243721" y="364999"/>
                    <a:pt x="237583" y="369361"/>
                  </a:cubicBezTo>
                  <a:cubicBezTo>
                    <a:pt x="223505" y="379103"/>
                    <a:pt x="209792" y="387645"/>
                    <a:pt x="196079" y="395689"/>
                  </a:cubicBezTo>
                  <a:cubicBezTo>
                    <a:pt x="177796" y="406346"/>
                    <a:pt x="158546" y="415305"/>
                    <a:pt x="138617" y="422410"/>
                  </a:cubicBezTo>
                  <a:cubicBezTo>
                    <a:pt x="108658" y="431421"/>
                    <a:pt x="81938" y="430715"/>
                    <a:pt x="58483" y="420241"/>
                  </a:cubicBezTo>
                  <a:cubicBezTo>
                    <a:pt x="56785" y="419902"/>
                    <a:pt x="55165" y="419145"/>
                    <a:pt x="53807" y="418074"/>
                  </a:cubicBezTo>
                  <a:cubicBezTo>
                    <a:pt x="53442" y="395689"/>
                    <a:pt x="58483" y="372600"/>
                    <a:pt x="68957" y="348413"/>
                  </a:cubicBezTo>
                  <a:cubicBezTo>
                    <a:pt x="83218" y="312891"/>
                    <a:pt x="101893" y="279301"/>
                    <a:pt x="124538" y="248454"/>
                  </a:cubicBezTo>
                  <a:cubicBezTo>
                    <a:pt x="151964" y="210399"/>
                    <a:pt x="183699" y="175634"/>
                    <a:pt x="219091" y="144865"/>
                  </a:cubicBezTo>
                  <a:cubicBezTo>
                    <a:pt x="245889" y="120339"/>
                    <a:pt x="275874" y="99600"/>
                    <a:pt x="308262" y="83145"/>
                  </a:cubicBezTo>
                  <a:cubicBezTo>
                    <a:pt x="310404" y="82048"/>
                    <a:pt x="312572" y="81343"/>
                    <a:pt x="315105" y="80246"/>
                  </a:cubicBezTo>
                  <a:cubicBezTo>
                    <a:pt x="313303" y="83145"/>
                    <a:pt x="311501" y="86018"/>
                    <a:pt x="310064" y="88552"/>
                  </a:cubicBezTo>
                  <a:cubicBezTo>
                    <a:pt x="297866" y="109395"/>
                    <a:pt x="283187" y="128671"/>
                    <a:pt x="266393" y="146014"/>
                  </a:cubicBezTo>
                  <a:cubicBezTo>
                    <a:pt x="259758" y="153067"/>
                    <a:pt x="252236" y="159205"/>
                    <a:pt x="244008" y="164298"/>
                  </a:cubicBezTo>
                  <a:cubicBezTo>
                    <a:pt x="237505" y="168268"/>
                    <a:pt x="233561" y="171507"/>
                    <a:pt x="232464" y="174040"/>
                  </a:cubicBezTo>
                  <a:cubicBezTo>
                    <a:pt x="231367" y="176574"/>
                    <a:pt x="231732" y="180544"/>
                    <a:pt x="234266" y="185219"/>
                  </a:cubicBezTo>
                  <a:cubicBezTo>
                    <a:pt x="235702" y="188484"/>
                    <a:pt x="237139" y="192089"/>
                    <a:pt x="238941" y="195328"/>
                  </a:cubicBezTo>
                  <a:cubicBezTo>
                    <a:pt x="241840" y="201831"/>
                    <a:pt x="245079" y="208387"/>
                    <a:pt x="248344" y="214473"/>
                  </a:cubicBezTo>
                  <a:cubicBezTo>
                    <a:pt x="248344" y="214813"/>
                    <a:pt x="248344" y="214813"/>
                    <a:pt x="248684" y="215178"/>
                  </a:cubicBezTo>
                  <a:cubicBezTo>
                    <a:pt x="249128" y="216014"/>
                    <a:pt x="249494" y="216902"/>
                    <a:pt x="249781" y="217790"/>
                  </a:cubicBezTo>
                  <a:cubicBezTo>
                    <a:pt x="251583" y="221029"/>
                    <a:pt x="253020" y="224634"/>
                    <a:pt x="254482" y="227898"/>
                  </a:cubicBezTo>
                  <a:lnTo>
                    <a:pt x="263859" y="247384"/>
                  </a:lnTo>
                  <a:cubicBezTo>
                    <a:pt x="264538" y="248350"/>
                    <a:pt x="265583" y="248977"/>
                    <a:pt x="266732" y="249186"/>
                  </a:cubicBezTo>
                  <a:cubicBezTo>
                    <a:pt x="267620" y="249656"/>
                    <a:pt x="268665" y="249786"/>
                    <a:pt x="269631" y="249551"/>
                  </a:cubicBezTo>
                  <a:cubicBezTo>
                    <a:pt x="271434" y="248480"/>
                    <a:pt x="273602" y="247384"/>
                    <a:pt x="275769" y="246313"/>
                  </a:cubicBezTo>
                  <a:cubicBezTo>
                    <a:pt x="283031" y="242813"/>
                    <a:pt x="289822" y="238425"/>
                    <a:pt x="295986" y="233253"/>
                  </a:cubicBezTo>
                  <a:cubicBezTo>
                    <a:pt x="313852" y="214761"/>
                    <a:pt x="329027" y="193865"/>
                    <a:pt x="341094" y="171167"/>
                  </a:cubicBezTo>
                  <a:cubicBezTo>
                    <a:pt x="344698" y="165055"/>
                    <a:pt x="348303" y="158552"/>
                    <a:pt x="352273" y="152048"/>
                  </a:cubicBezTo>
                  <a:cubicBezTo>
                    <a:pt x="359143" y="140503"/>
                    <a:pt x="365646" y="128958"/>
                    <a:pt x="372124" y="117048"/>
                  </a:cubicBezTo>
                  <a:cubicBezTo>
                    <a:pt x="376277" y="110257"/>
                    <a:pt x="379542" y="102996"/>
                    <a:pt x="381892" y="95395"/>
                  </a:cubicBezTo>
                  <a:cubicBezTo>
                    <a:pt x="384086" y="88891"/>
                    <a:pt x="383695" y="81787"/>
                    <a:pt x="380795" y="75544"/>
                  </a:cubicBezTo>
                  <a:cubicBezTo>
                    <a:pt x="376930" y="67552"/>
                    <a:pt x="373769" y="59194"/>
                    <a:pt x="371419" y="50626"/>
                  </a:cubicBezTo>
                  <a:cubicBezTo>
                    <a:pt x="370113" y="44567"/>
                    <a:pt x="366665" y="39186"/>
                    <a:pt x="361676" y="35477"/>
                  </a:cubicBezTo>
                  <a:cubicBezTo>
                    <a:pt x="359195" y="29862"/>
                    <a:pt x="357157" y="24063"/>
                    <a:pt x="355538" y="18134"/>
                  </a:cubicBezTo>
                  <a:cubicBezTo>
                    <a:pt x="351568" y="2619"/>
                    <a:pt x="340728" y="-3519"/>
                    <a:pt x="322680" y="-986"/>
                  </a:cubicBezTo>
                  <a:cubicBezTo>
                    <a:pt x="318710" y="-254"/>
                    <a:pt x="314844" y="451"/>
                    <a:pt x="310769" y="1626"/>
                  </a:cubicBezTo>
                  <a:lnTo>
                    <a:pt x="305363" y="2697"/>
                  </a:lnTo>
                  <a:cubicBezTo>
                    <a:pt x="304997" y="3063"/>
                    <a:pt x="304997" y="3063"/>
                    <a:pt x="304997" y="3429"/>
                  </a:cubicBezTo>
                  <a:lnTo>
                    <a:pt x="304997" y="5231"/>
                  </a:lnTo>
                  <a:cubicBezTo>
                    <a:pt x="305415" y="4944"/>
                    <a:pt x="305937" y="4813"/>
                    <a:pt x="306434" y="4865"/>
                  </a:cubicBezTo>
                  <a:cubicBezTo>
                    <a:pt x="309046" y="4500"/>
                    <a:pt x="311867" y="3794"/>
                    <a:pt x="315105" y="3063"/>
                  </a:cubicBezTo>
                  <a:cubicBezTo>
                    <a:pt x="314740" y="3794"/>
                    <a:pt x="314740" y="4134"/>
                    <a:pt x="314374" y="4500"/>
                  </a:cubicBezTo>
                  <a:lnTo>
                    <a:pt x="314034" y="5597"/>
                  </a:lnTo>
                  <a:cubicBezTo>
                    <a:pt x="300269" y="10115"/>
                    <a:pt x="287079" y="16149"/>
                    <a:pt x="274673" y="23645"/>
                  </a:cubicBezTo>
                  <a:cubicBezTo>
                    <a:pt x="268900" y="26884"/>
                    <a:pt x="263128" y="30123"/>
                    <a:pt x="257356" y="33022"/>
                  </a:cubicBezTo>
                  <a:cubicBezTo>
                    <a:pt x="256363" y="33753"/>
                    <a:pt x="255266" y="34354"/>
                    <a:pt x="254116" y="34824"/>
                  </a:cubicBezTo>
                  <a:cubicBezTo>
                    <a:pt x="249833" y="36626"/>
                    <a:pt x="245732" y="38794"/>
                    <a:pt x="241840" y="41328"/>
                  </a:cubicBezTo>
                  <a:cubicBezTo>
                    <a:pt x="237792" y="44306"/>
                    <a:pt x="234762" y="48459"/>
                    <a:pt x="233169" y="53238"/>
                  </a:cubicBezTo>
                  <a:lnTo>
                    <a:pt x="233169" y="53604"/>
                  </a:lnTo>
                  <a:cubicBezTo>
                    <a:pt x="232803" y="53944"/>
                    <a:pt x="232803" y="53944"/>
                    <a:pt x="232464" y="53944"/>
                  </a:cubicBezTo>
                  <a:cubicBezTo>
                    <a:pt x="232176" y="54231"/>
                    <a:pt x="231758" y="54362"/>
                    <a:pt x="231367" y="54309"/>
                  </a:cubicBezTo>
                  <a:lnTo>
                    <a:pt x="231367" y="52141"/>
                  </a:lnTo>
                  <a:cubicBezTo>
                    <a:pt x="231027" y="51097"/>
                    <a:pt x="230897" y="49999"/>
                    <a:pt x="231001" y="48903"/>
                  </a:cubicBezTo>
                  <a:cubicBezTo>
                    <a:pt x="228206" y="51750"/>
                    <a:pt x="225594" y="54753"/>
                    <a:pt x="223165" y="57914"/>
                  </a:cubicBezTo>
                  <a:cubicBezTo>
                    <a:pt x="218699" y="63843"/>
                    <a:pt x="213606" y="69276"/>
                    <a:pt x="208016" y="74160"/>
                  </a:cubicBezTo>
                  <a:lnTo>
                    <a:pt x="197203" y="83537"/>
                  </a:lnTo>
                  <a:cubicBezTo>
                    <a:pt x="174897" y="102421"/>
                    <a:pt x="153688" y="122533"/>
                    <a:pt x="133654" y="143820"/>
                  </a:cubicBezTo>
                  <a:cubicBezTo>
                    <a:pt x="132218" y="145544"/>
                    <a:pt x="130885" y="147346"/>
                    <a:pt x="129684" y="149253"/>
                  </a:cubicBezTo>
                  <a:cubicBezTo>
                    <a:pt x="126811" y="153197"/>
                    <a:pt x="123911" y="157089"/>
                    <a:pt x="120673" y="161137"/>
                  </a:cubicBezTo>
                  <a:cubicBezTo>
                    <a:pt x="114900" y="168738"/>
                    <a:pt x="109128" y="175947"/>
                    <a:pt x="103356" y="183156"/>
                  </a:cubicBezTo>
                  <a:cubicBezTo>
                    <a:pt x="100744" y="186421"/>
                    <a:pt x="98289" y="189294"/>
                    <a:pt x="95781" y="192559"/>
                  </a:cubicBezTo>
                  <a:cubicBezTo>
                    <a:pt x="92882" y="196529"/>
                    <a:pt x="89982" y="200839"/>
                    <a:pt x="87109" y="205175"/>
                  </a:cubicBezTo>
                  <a:cubicBezTo>
                    <a:pt x="83505" y="210242"/>
                    <a:pt x="79900" y="215283"/>
                    <a:pt x="76270" y="220689"/>
                  </a:cubicBezTo>
                  <a:lnTo>
                    <a:pt x="73031" y="220689"/>
                  </a:lnTo>
                  <a:cubicBezTo>
                    <a:pt x="74102" y="217451"/>
                    <a:pt x="75199" y="213846"/>
                    <a:pt x="76270" y="209876"/>
                  </a:cubicBezTo>
                  <a:cubicBezTo>
                    <a:pt x="77341" y="205906"/>
                    <a:pt x="78882" y="201570"/>
                    <a:pt x="80606" y="196529"/>
                  </a:cubicBezTo>
                  <a:cubicBezTo>
                    <a:pt x="64647" y="214290"/>
                    <a:pt x="51274" y="234219"/>
                    <a:pt x="40904" y="255716"/>
                  </a:cubicBezTo>
                  <a:cubicBezTo>
                    <a:pt x="36569" y="263290"/>
                    <a:pt x="32233" y="271231"/>
                    <a:pt x="27557" y="279223"/>
                  </a:cubicBezTo>
                  <a:lnTo>
                    <a:pt x="27557" y="274522"/>
                  </a:lnTo>
                  <a:cubicBezTo>
                    <a:pt x="27270" y="273216"/>
                    <a:pt x="27139" y="271884"/>
                    <a:pt x="27192" y="270552"/>
                  </a:cubicBezTo>
                  <a:cubicBezTo>
                    <a:pt x="26251" y="270865"/>
                    <a:pt x="25285" y="270969"/>
                    <a:pt x="24292" y="270917"/>
                  </a:cubicBezTo>
                  <a:cubicBezTo>
                    <a:pt x="21785" y="278152"/>
                    <a:pt x="19251" y="285361"/>
                    <a:pt x="16718" y="292570"/>
                  </a:cubicBezTo>
                  <a:cubicBezTo>
                    <a:pt x="10815" y="308503"/>
                    <a:pt x="5852" y="324775"/>
                    <a:pt x="1934" y="341309"/>
                  </a:cubicBezTo>
                  <a:cubicBezTo>
                    <a:pt x="-4596" y="370354"/>
                    <a:pt x="106" y="393809"/>
                    <a:pt x="16352" y="412223"/>
                  </a:cubicBezTo>
                  <a:close/>
                  <a:moveTo>
                    <a:pt x="292825" y="50574"/>
                  </a:moveTo>
                  <a:cubicBezTo>
                    <a:pt x="300714" y="46787"/>
                    <a:pt x="309046" y="43992"/>
                    <a:pt x="317613" y="42242"/>
                  </a:cubicBezTo>
                  <a:cubicBezTo>
                    <a:pt x="308419" y="46369"/>
                    <a:pt x="299486" y="51070"/>
                    <a:pt x="290893" y="56320"/>
                  </a:cubicBezTo>
                  <a:lnTo>
                    <a:pt x="273576" y="65697"/>
                  </a:lnTo>
                  <a:lnTo>
                    <a:pt x="269971" y="67160"/>
                  </a:lnTo>
                  <a:cubicBezTo>
                    <a:pt x="265609" y="69067"/>
                    <a:pt x="261482" y="71496"/>
                    <a:pt x="257695" y="74369"/>
                  </a:cubicBezTo>
                  <a:cubicBezTo>
                    <a:pt x="268221" y="64809"/>
                    <a:pt x="280053" y="56817"/>
                    <a:pt x="292825" y="50574"/>
                  </a:cubicBezTo>
                  <a:close/>
                  <a:moveTo>
                    <a:pt x="255632" y="76197"/>
                  </a:moveTo>
                  <a:cubicBezTo>
                    <a:pt x="252915" y="78809"/>
                    <a:pt x="250800" y="82022"/>
                    <a:pt x="249494" y="85574"/>
                  </a:cubicBezTo>
                  <a:cubicBezTo>
                    <a:pt x="249494" y="85940"/>
                    <a:pt x="249494" y="85940"/>
                    <a:pt x="249128" y="85940"/>
                  </a:cubicBezTo>
                  <a:lnTo>
                    <a:pt x="248423" y="86671"/>
                  </a:lnTo>
                  <a:cubicBezTo>
                    <a:pt x="248057" y="86671"/>
                    <a:pt x="248057" y="86671"/>
                    <a:pt x="247691" y="87037"/>
                  </a:cubicBezTo>
                  <a:lnTo>
                    <a:pt x="247691" y="85234"/>
                  </a:lnTo>
                  <a:cubicBezTo>
                    <a:pt x="247325" y="84869"/>
                    <a:pt x="247325" y="84503"/>
                    <a:pt x="247325" y="83772"/>
                  </a:cubicBezTo>
                  <a:cubicBezTo>
                    <a:pt x="249859" y="81264"/>
                    <a:pt x="252758" y="78809"/>
                    <a:pt x="255632" y="76197"/>
                  </a:cubicBezTo>
                  <a:close/>
                  <a:moveTo>
                    <a:pt x="233247" y="97093"/>
                  </a:moveTo>
                  <a:cubicBezTo>
                    <a:pt x="230426" y="100384"/>
                    <a:pt x="227423" y="103518"/>
                    <a:pt x="224236" y="106470"/>
                  </a:cubicBezTo>
                  <a:cubicBezTo>
                    <a:pt x="220997" y="109343"/>
                    <a:pt x="217732" y="112242"/>
                    <a:pt x="214494" y="114776"/>
                  </a:cubicBezTo>
                  <a:cubicBezTo>
                    <a:pt x="220632" y="109395"/>
                    <a:pt x="227135" y="103283"/>
                    <a:pt x="233247" y="97093"/>
                  </a:cubicBezTo>
                  <a:close/>
                  <a:moveTo>
                    <a:pt x="92986" y="240749"/>
                  </a:moveTo>
                  <a:cubicBezTo>
                    <a:pt x="93352" y="240044"/>
                    <a:pt x="93352" y="239313"/>
                    <a:pt x="93718" y="238947"/>
                  </a:cubicBezTo>
                  <a:cubicBezTo>
                    <a:pt x="98759" y="231111"/>
                    <a:pt x="104165" y="223432"/>
                    <a:pt x="109598" y="215857"/>
                  </a:cubicBezTo>
                  <a:cubicBezTo>
                    <a:pt x="120986" y="200369"/>
                    <a:pt x="133785" y="185977"/>
                    <a:pt x="147837" y="172839"/>
                  </a:cubicBezTo>
                  <a:cubicBezTo>
                    <a:pt x="161576" y="160223"/>
                    <a:pt x="175994" y="147581"/>
                    <a:pt x="190803" y="135305"/>
                  </a:cubicBezTo>
                  <a:cubicBezTo>
                    <a:pt x="196210" y="130630"/>
                    <a:pt x="201982" y="125929"/>
                    <a:pt x="207415" y="121227"/>
                  </a:cubicBezTo>
                  <a:lnTo>
                    <a:pt x="207755" y="121227"/>
                  </a:lnTo>
                  <a:cubicBezTo>
                    <a:pt x="187434" y="138492"/>
                    <a:pt x="168053" y="156802"/>
                    <a:pt x="149665" y="176078"/>
                  </a:cubicBezTo>
                  <a:cubicBezTo>
                    <a:pt x="148464" y="177958"/>
                    <a:pt x="147132" y="179761"/>
                    <a:pt x="145695" y="181485"/>
                  </a:cubicBezTo>
                  <a:lnTo>
                    <a:pt x="137023" y="193395"/>
                  </a:lnTo>
                  <a:cubicBezTo>
                    <a:pt x="130885" y="200970"/>
                    <a:pt x="125113" y="208205"/>
                    <a:pt x="119341" y="215779"/>
                  </a:cubicBezTo>
                  <a:cubicBezTo>
                    <a:pt x="116729" y="218652"/>
                    <a:pt x="114639" y="221552"/>
                    <a:pt x="112132" y="224790"/>
                  </a:cubicBezTo>
                  <a:cubicBezTo>
                    <a:pt x="109232" y="228761"/>
                    <a:pt x="106333" y="233096"/>
                    <a:pt x="103826" y="237066"/>
                  </a:cubicBezTo>
                  <a:cubicBezTo>
                    <a:pt x="99856" y="242473"/>
                    <a:pt x="96251" y="247906"/>
                    <a:pt x="92281" y="253313"/>
                  </a:cubicBezTo>
                  <a:cubicBezTo>
                    <a:pt x="91759" y="253365"/>
                    <a:pt x="91236" y="253234"/>
                    <a:pt x="90818" y="252947"/>
                  </a:cubicBezTo>
                  <a:lnTo>
                    <a:pt x="89382" y="252947"/>
                  </a:lnTo>
                  <a:cubicBezTo>
                    <a:pt x="90374" y="249081"/>
                    <a:pt x="91785" y="245111"/>
                    <a:pt x="92986" y="240749"/>
                  </a:cubicBezTo>
                  <a:close/>
                </a:path>
              </a:pathLst>
            </a:custGeom>
            <a:solidFill>
              <a:srgbClr val="FFFFFF"/>
            </a:solidFill>
            <a:ln w="2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" name="Рисунок 9">
              <a:extLst>
                <a:ext uri="{FF2B5EF4-FFF2-40B4-BE49-F238E27FC236}">
                  <a16:creationId xmlns="" xmlns:a16="http://schemas.microsoft.com/office/drawing/2014/main" id="{A5ED77DF-896D-4C7E-B274-CBDBD2B6856E}"/>
                </a:ext>
              </a:extLst>
            </p:cNvPr>
            <p:cNvSpPr/>
            <p:nvPr/>
          </p:nvSpPr>
          <p:spPr>
            <a:xfrm>
              <a:off x="5249393" y="4623895"/>
              <a:ext cx="627502" cy="1028683"/>
            </a:xfrm>
            <a:custGeom>
              <a:avLst/>
              <a:gdLst>
                <a:gd name="connsiteX0" fmla="*/ 151886 w 627502"/>
                <a:gd name="connsiteY0" fmla="*/ 282450 h 1028683"/>
                <a:gd name="connsiteX1" fmla="*/ 149274 w 627502"/>
                <a:gd name="connsiteY1" fmla="*/ 295091 h 1028683"/>
                <a:gd name="connsiteX2" fmla="*/ 151886 w 627502"/>
                <a:gd name="connsiteY2" fmla="*/ 321446 h 1028683"/>
                <a:gd name="connsiteX3" fmla="*/ 166696 w 627502"/>
                <a:gd name="connsiteY3" fmla="*/ 340931 h 1028683"/>
                <a:gd name="connsiteX4" fmla="*/ 167767 w 627502"/>
                <a:gd name="connsiteY4" fmla="*/ 353990 h 1028683"/>
                <a:gd name="connsiteX5" fmla="*/ 176804 w 627502"/>
                <a:gd name="connsiteY5" fmla="*/ 371673 h 1028683"/>
                <a:gd name="connsiteX6" fmla="*/ 170301 w 627502"/>
                <a:gd name="connsiteY6" fmla="*/ 385752 h 1028683"/>
                <a:gd name="connsiteX7" fmla="*/ 157241 w 627502"/>
                <a:gd name="connsiteY7" fmla="*/ 420046 h 1028683"/>
                <a:gd name="connsiteX8" fmla="*/ 154368 w 627502"/>
                <a:gd name="connsiteY8" fmla="*/ 428353 h 1028683"/>
                <a:gd name="connsiteX9" fmla="*/ 154368 w 627502"/>
                <a:gd name="connsiteY9" fmla="*/ 431591 h 1028683"/>
                <a:gd name="connsiteX10" fmla="*/ 155439 w 627502"/>
                <a:gd name="connsiteY10" fmla="*/ 434856 h 1028683"/>
                <a:gd name="connsiteX11" fmla="*/ 164841 w 627502"/>
                <a:gd name="connsiteY11" fmla="*/ 448569 h 1028683"/>
                <a:gd name="connsiteX12" fmla="*/ 170248 w 627502"/>
                <a:gd name="connsiteY12" fmla="*/ 451808 h 1028683"/>
                <a:gd name="connsiteX13" fmla="*/ 172860 w 627502"/>
                <a:gd name="connsiteY13" fmla="*/ 453244 h 1028683"/>
                <a:gd name="connsiteX14" fmla="*/ 170248 w 627502"/>
                <a:gd name="connsiteY14" fmla="*/ 460845 h 1028683"/>
                <a:gd name="connsiteX15" fmla="*/ 169883 w 627502"/>
                <a:gd name="connsiteY15" fmla="*/ 464449 h 1028683"/>
                <a:gd name="connsiteX16" fmla="*/ 171319 w 627502"/>
                <a:gd name="connsiteY16" fmla="*/ 467322 h 1028683"/>
                <a:gd name="connsiteX17" fmla="*/ 180722 w 627502"/>
                <a:gd name="connsiteY17" fmla="*/ 481035 h 1028683"/>
                <a:gd name="connsiteX18" fmla="*/ 186129 w 627502"/>
                <a:gd name="connsiteY18" fmla="*/ 484640 h 1028683"/>
                <a:gd name="connsiteX19" fmla="*/ 189733 w 627502"/>
                <a:gd name="connsiteY19" fmla="*/ 486468 h 1028683"/>
                <a:gd name="connsiteX20" fmla="*/ 189733 w 627502"/>
                <a:gd name="connsiteY20" fmla="*/ 486808 h 1028683"/>
                <a:gd name="connsiteX21" fmla="*/ 189368 w 627502"/>
                <a:gd name="connsiteY21" fmla="*/ 488270 h 1028683"/>
                <a:gd name="connsiteX22" fmla="*/ 189002 w 627502"/>
                <a:gd name="connsiteY22" fmla="*/ 490438 h 1028683"/>
                <a:gd name="connsiteX23" fmla="*/ 191170 w 627502"/>
                <a:gd name="connsiteY23" fmla="*/ 490438 h 1028683"/>
                <a:gd name="connsiteX24" fmla="*/ 199006 w 627502"/>
                <a:gd name="connsiteY24" fmla="*/ 473461 h 1028683"/>
                <a:gd name="connsiteX25" fmla="*/ 205875 w 627502"/>
                <a:gd name="connsiteY25" fmla="*/ 459017 h 1028683"/>
                <a:gd name="connsiteX26" fmla="*/ 206946 w 627502"/>
                <a:gd name="connsiteY26" fmla="*/ 459382 h 1028683"/>
                <a:gd name="connsiteX27" fmla="*/ 208043 w 627502"/>
                <a:gd name="connsiteY27" fmla="*/ 459382 h 1028683"/>
                <a:gd name="connsiteX28" fmla="*/ 204073 w 627502"/>
                <a:gd name="connsiteY28" fmla="*/ 470927 h 1028683"/>
                <a:gd name="connsiteX29" fmla="*/ 199737 w 627502"/>
                <a:gd name="connsiteY29" fmla="*/ 483569 h 1028683"/>
                <a:gd name="connsiteX30" fmla="*/ 201905 w 627502"/>
                <a:gd name="connsiteY30" fmla="*/ 483569 h 1028683"/>
                <a:gd name="connsiteX31" fmla="*/ 206241 w 627502"/>
                <a:gd name="connsiteY31" fmla="*/ 473461 h 1028683"/>
                <a:gd name="connsiteX32" fmla="*/ 217054 w 627502"/>
                <a:gd name="connsiteY32" fmla="*/ 451076 h 1028683"/>
                <a:gd name="connsiteX33" fmla="*/ 277703 w 627502"/>
                <a:gd name="connsiteY33" fmla="*/ 352188 h 1028683"/>
                <a:gd name="connsiteX34" fmla="*/ 282039 w 627502"/>
                <a:gd name="connsiteY34" fmla="*/ 348584 h 1028683"/>
                <a:gd name="connsiteX35" fmla="*/ 287812 w 627502"/>
                <a:gd name="connsiteY35" fmla="*/ 346416 h 1028683"/>
                <a:gd name="connsiteX36" fmla="*/ 351699 w 627502"/>
                <a:gd name="connsiteY36" fmla="*/ 328733 h 1028683"/>
                <a:gd name="connsiteX37" fmla="*/ 322811 w 627502"/>
                <a:gd name="connsiteY37" fmla="*/ 376741 h 1028683"/>
                <a:gd name="connsiteX38" fmla="*/ 286714 w 627502"/>
                <a:gd name="connsiteY38" fmla="*/ 446035 h 1028683"/>
                <a:gd name="connsiteX39" fmla="*/ 265061 w 627502"/>
                <a:gd name="connsiteY39" fmla="*/ 519666 h 1028683"/>
                <a:gd name="connsiteX40" fmla="*/ 264330 w 627502"/>
                <a:gd name="connsiteY40" fmla="*/ 524707 h 1028683"/>
                <a:gd name="connsiteX41" fmla="*/ 261457 w 627502"/>
                <a:gd name="connsiteY41" fmla="*/ 543173 h 1028683"/>
                <a:gd name="connsiteX42" fmla="*/ 247222 w 627502"/>
                <a:gd name="connsiteY42" fmla="*/ 553255 h 1028683"/>
                <a:gd name="connsiteX43" fmla="*/ 233509 w 627502"/>
                <a:gd name="connsiteY43" fmla="*/ 572035 h 1028683"/>
                <a:gd name="connsiteX44" fmla="*/ 212614 w 627502"/>
                <a:gd name="connsiteY44" fmla="*/ 611005 h 1028683"/>
                <a:gd name="connsiteX45" fmla="*/ 194565 w 627502"/>
                <a:gd name="connsiteY45" fmla="*/ 644203 h 1028683"/>
                <a:gd name="connsiteX46" fmla="*/ 190229 w 627502"/>
                <a:gd name="connsiteY46" fmla="*/ 655774 h 1028683"/>
                <a:gd name="connsiteX47" fmla="*/ 188427 w 627502"/>
                <a:gd name="connsiteY47" fmla="*/ 661546 h 1028683"/>
                <a:gd name="connsiteX48" fmla="*/ 175786 w 627502"/>
                <a:gd name="connsiteY48" fmla="*/ 674893 h 1028683"/>
                <a:gd name="connsiteX49" fmla="*/ 157502 w 627502"/>
                <a:gd name="connsiteY49" fmla="*/ 702684 h 1028683"/>
                <a:gd name="connsiteX50" fmla="*/ 144886 w 627502"/>
                <a:gd name="connsiteY50" fmla="*/ 729039 h 1028683"/>
                <a:gd name="connsiteX51" fmla="*/ 152461 w 627502"/>
                <a:gd name="connsiteY51" fmla="*/ 718591 h 1028683"/>
                <a:gd name="connsiteX52" fmla="*/ 157162 w 627502"/>
                <a:gd name="connsiteY52" fmla="*/ 711721 h 1028683"/>
                <a:gd name="connsiteX53" fmla="*/ 158965 w 627502"/>
                <a:gd name="connsiteY53" fmla="*/ 712453 h 1028683"/>
                <a:gd name="connsiteX54" fmla="*/ 157868 w 627502"/>
                <a:gd name="connsiteY54" fmla="*/ 714621 h 1028683"/>
                <a:gd name="connsiteX55" fmla="*/ 155700 w 627502"/>
                <a:gd name="connsiteY55" fmla="*/ 719322 h 1028683"/>
                <a:gd name="connsiteX56" fmla="*/ 143789 w 627502"/>
                <a:gd name="connsiteY56" fmla="*/ 733740 h 1028683"/>
                <a:gd name="connsiteX57" fmla="*/ 137312 w 627502"/>
                <a:gd name="connsiteY57" fmla="*/ 740244 h 1028683"/>
                <a:gd name="connsiteX58" fmla="*/ 92909 w 627502"/>
                <a:gd name="connsiteY58" fmla="*/ 799091 h 1028683"/>
                <a:gd name="connsiteX59" fmla="*/ 86405 w 627502"/>
                <a:gd name="connsiteY59" fmla="*/ 808467 h 1028683"/>
                <a:gd name="connsiteX60" fmla="*/ 22178 w 627502"/>
                <a:gd name="connsiteY60" fmla="*/ 903020 h 1028683"/>
                <a:gd name="connsiteX61" fmla="*/ 20349 w 627502"/>
                <a:gd name="connsiteY61" fmla="*/ 905188 h 1028683"/>
                <a:gd name="connsiteX62" fmla="*/ 159 w 627502"/>
                <a:gd name="connsiteY62" fmla="*/ 938046 h 1028683"/>
                <a:gd name="connsiteX63" fmla="*/ -207 w 627502"/>
                <a:gd name="connsiteY63" fmla="*/ 952463 h 1028683"/>
                <a:gd name="connsiteX64" fmla="*/ 4834 w 627502"/>
                <a:gd name="connsiteY64" fmla="*/ 973046 h 1028683"/>
                <a:gd name="connsiteX65" fmla="*/ 12435 w 627502"/>
                <a:gd name="connsiteY65" fmla="*/ 991329 h 1028683"/>
                <a:gd name="connsiteX66" fmla="*/ 17111 w 627502"/>
                <a:gd name="connsiteY66" fmla="*/ 997807 h 1028683"/>
                <a:gd name="connsiteX67" fmla="*/ 26487 w 627502"/>
                <a:gd name="connsiteY67" fmla="*/ 1004311 h 1028683"/>
                <a:gd name="connsiteX68" fmla="*/ 52111 w 627502"/>
                <a:gd name="connsiteY68" fmla="*/ 1021993 h 1028683"/>
                <a:gd name="connsiteX69" fmla="*/ 86066 w 627502"/>
                <a:gd name="connsiteY69" fmla="*/ 1021993 h 1028683"/>
                <a:gd name="connsiteX70" fmla="*/ 91864 w 627502"/>
                <a:gd name="connsiteY70" fmla="*/ 1018389 h 1028683"/>
                <a:gd name="connsiteX71" fmla="*/ 143110 w 627502"/>
                <a:gd name="connsiteY71" fmla="*/ 983389 h 1028683"/>
                <a:gd name="connsiteX72" fmla="*/ 208069 w 627502"/>
                <a:gd name="connsiteY72" fmla="*/ 940083 h 1028683"/>
                <a:gd name="connsiteX73" fmla="*/ 235860 w 627502"/>
                <a:gd name="connsiteY73" fmla="*/ 925639 h 1028683"/>
                <a:gd name="connsiteX74" fmla="*/ 248136 w 627502"/>
                <a:gd name="connsiteY74" fmla="*/ 919135 h 1028683"/>
                <a:gd name="connsiteX75" fmla="*/ 248136 w 627502"/>
                <a:gd name="connsiteY75" fmla="*/ 918404 h 1028683"/>
                <a:gd name="connsiteX76" fmla="*/ 247770 w 627502"/>
                <a:gd name="connsiteY76" fmla="*/ 915792 h 1028683"/>
                <a:gd name="connsiteX77" fmla="*/ 240196 w 627502"/>
                <a:gd name="connsiteY77" fmla="*/ 917960 h 1028683"/>
                <a:gd name="connsiteX78" fmla="*/ 232961 w 627502"/>
                <a:gd name="connsiteY78" fmla="*/ 920128 h 1028683"/>
                <a:gd name="connsiteX79" fmla="*/ 232961 w 627502"/>
                <a:gd name="connsiteY79" fmla="*/ 918299 h 1028683"/>
                <a:gd name="connsiteX80" fmla="*/ 249573 w 627502"/>
                <a:gd name="connsiteY80" fmla="*/ 910464 h 1028683"/>
                <a:gd name="connsiteX81" fmla="*/ 249573 w 627502"/>
                <a:gd name="connsiteY81" fmla="*/ 909837 h 1028683"/>
                <a:gd name="connsiteX82" fmla="*/ 249207 w 627502"/>
                <a:gd name="connsiteY82" fmla="*/ 908740 h 1028683"/>
                <a:gd name="connsiteX83" fmla="*/ 248136 w 627502"/>
                <a:gd name="connsiteY83" fmla="*/ 909105 h 1028683"/>
                <a:gd name="connsiteX84" fmla="*/ 236591 w 627502"/>
                <a:gd name="connsiteY84" fmla="*/ 911717 h 1028683"/>
                <a:gd name="connsiteX85" fmla="*/ 236591 w 627502"/>
                <a:gd name="connsiteY85" fmla="*/ 910621 h 1028683"/>
                <a:gd name="connsiteX86" fmla="*/ 241632 w 627502"/>
                <a:gd name="connsiteY86" fmla="*/ 907747 h 1028683"/>
                <a:gd name="connsiteX87" fmla="*/ 257879 w 627502"/>
                <a:gd name="connsiteY87" fmla="*/ 899441 h 1028683"/>
                <a:gd name="connsiteX88" fmla="*/ 258244 w 627502"/>
                <a:gd name="connsiteY88" fmla="*/ 896542 h 1028683"/>
                <a:gd name="connsiteX89" fmla="*/ 258244 w 627502"/>
                <a:gd name="connsiteY89" fmla="*/ 895471 h 1028683"/>
                <a:gd name="connsiteX90" fmla="*/ 241632 w 627502"/>
                <a:gd name="connsiteY90" fmla="*/ 902341 h 1028683"/>
                <a:gd name="connsiteX91" fmla="*/ 227920 w 627502"/>
                <a:gd name="connsiteY91" fmla="*/ 900512 h 1028683"/>
                <a:gd name="connsiteX92" fmla="*/ 219614 w 627502"/>
                <a:gd name="connsiteY92" fmla="*/ 899076 h 1028683"/>
                <a:gd name="connsiteX93" fmla="*/ 232673 w 627502"/>
                <a:gd name="connsiteY93" fmla="*/ 890430 h 1028683"/>
                <a:gd name="connsiteX94" fmla="*/ 219614 w 627502"/>
                <a:gd name="connsiteY94" fmla="*/ 893669 h 1028683"/>
                <a:gd name="connsiteX95" fmla="*/ 232673 w 627502"/>
                <a:gd name="connsiteY95" fmla="*/ 886460 h 1028683"/>
                <a:gd name="connsiteX96" fmla="*/ 232308 w 627502"/>
                <a:gd name="connsiteY96" fmla="*/ 883561 h 1028683"/>
                <a:gd name="connsiteX97" fmla="*/ 232308 w 627502"/>
                <a:gd name="connsiteY97" fmla="*/ 883195 h 1028683"/>
                <a:gd name="connsiteX98" fmla="*/ 225073 w 627502"/>
                <a:gd name="connsiteY98" fmla="*/ 885363 h 1028683"/>
                <a:gd name="connsiteX99" fmla="*/ 217237 w 627502"/>
                <a:gd name="connsiteY99" fmla="*/ 887975 h 1028683"/>
                <a:gd name="connsiteX100" fmla="*/ 217603 w 627502"/>
                <a:gd name="connsiteY100" fmla="*/ 886173 h 1028683"/>
                <a:gd name="connsiteX101" fmla="*/ 222670 w 627502"/>
                <a:gd name="connsiteY101" fmla="*/ 883561 h 1028683"/>
                <a:gd name="connsiteX102" fmla="*/ 233849 w 627502"/>
                <a:gd name="connsiteY102" fmla="*/ 877788 h 1028683"/>
                <a:gd name="connsiteX103" fmla="*/ 233849 w 627502"/>
                <a:gd name="connsiteY103" fmla="*/ 876352 h 1028683"/>
                <a:gd name="connsiteX104" fmla="*/ 233117 w 627502"/>
                <a:gd name="connsiteY104" fmla="*/ 876352 h 1028683"/>
                <a:gd name="connsiteX105" fmla="*/ 220868 w 627502"/>
                <a:gd name="connsiteY105" fmla="*/ 879225 h 1028683"/>
                <a:gd name="connsiteX106" fmla="*/ 220868 w 627502"/>
                <a:gd name="connsiteY106" fmla="*/ 878154 h 1028683"/>
                <a:gd name="connsiteX107" fmla="*/ 230244 w 627502"/>
                <a:gd name="connsiteY107" fmla="*/ 873087 h 1028683"/>
                <a:gd name="connsiteX108" fmla="*/ 242520 w 627502"/>
                <a:gd name="connsiteY108" fmla="*/ 866949 h 1028683"/>
                <a:gd name="connsiteX109" fmla="*/ 242886 w 627502"/>
                <a:gd name="connsiteY109" fmla="*/ 863344 h 1028683"/>
                <a:gd name="connsiteX110" fmla="*/ 242886 w 627502"/>
                <a:gd name="connsiteY110" fmla="*/ 862822 h 1028683"/>
                <a:gd name="connsiteX111" fmla="*/ 226274 w 627502"/>
                <a:gd name="connsiteY111" fmla="*/ 869326 h 1028683"/>
                <a:gd name="connsiteX112" fmla="*/ 212196 w 627502"/>
                <a:gd name="connsiteY112" fmla="*/ 867889 h 1028683"/>
                <a:gd name="connsiteX113" fmla="*/ 204360 w 627502"/>
                <a:gd name="connsiteY113" fmla="*/ 866087 h 1028683"/>
                <a:gd name="connsiteX114" fmla="*/ 217420 w 627502"/>
                <a:gd name="connsiteY114" fmla="*/ 857415 h 1028683"/>
                <a:gd name="connsiteX115" fmla="*/ 173017 w 627502"/>
                <a:gd name="connsiteY115" fmla="*/ 872591 h 1028683"/>
                <a:gd name="connsiteX116" fmla="*/ 128980 w 627502"/>
                <a:gd name="connsiteY116" fmla="*/ 895680 h 1028683"/>
                <a:gd name="connsiteX117" fmla="*/ 129711 w 627502"/>
                <a:gd name="connsiteY117" fmla="*/ 894583 h 1028683"/>
                <a:gd name="connsiteX118" fmla="*/ 165442 w 627502"/>
                <a:gd name="connsiteY118" fmla="*/ 837930 h 1028683"/>
                <a:gd name="connsiteX119" fmla="*/ 211282 w 627502"/>
                <a:gd name="connsiteY119" fmla="*/ 763568 h 1028683"/>
                <a:gd name="connsiteX120" fmla="*/ 258297 w 627502"/>
                <a:gd name="connsiteY120" fmla="*/ 687430 h 1028683"/>
                <a:gd name="connsiteX121" fmla="*/ 281386 w 627502"/>
                <a:gd name="connsiteY121" fmla="*/ 650602 h 1028683"/>
                <a:gd name="connsiteX122" fmla="*/ 306670 w 627502"/>
                <a:gd name="connsiteY122" fmla="*/ 610535 h 1028683"/>
                <a:gd name="connsiteX123" fmla="*/ 310979 w 627502"/>
                <a:gd name="connsiteY123" fmla="*/ 601889 h 1028683"/>
                <a:gd name="connsiteX124" fmla="*/ 312442 w 627502"/>
                <a:gd name="connsiteY124" fmla="*/ 593584 h 1028683"/>
                <a:gd name="connsiteX125" fmla="*/ 301994 w 627502"/>
                <a:gd name="connsiteY125" fmla="*/ 581307 h 1028683"/>
                <a:gd name="connsiteX126" fmla="*/ 299382 w 627502"/>
                <a:gd name="connsiteY126" fmla="*/ 570860 h 1028683"/>
                <a:gd name="connsiteX127" fmla="*/ 399916 w 627502"/>
                <a:gd name="connsiteY127" fmla="*/ 378438 h 1028683"/>
                <a:gd name="connsiteX128" fmla="*/ 383304 w 627502"/>
                <a:gd name="connsiteY128" fmla="*/ 406961 h 1028683"/>
                <a:gd name="connsiteX129" fmla="*/ 350106 w 627502"/>
                <a:gd name="connsiteY129" fmla="*/ 464423 h 1028683"/>
                <a:gd name="connsiteX130" fmla="*/ 351908 w 627502"/>
                <a:gd name="connsiteY130" fmla="*/ 464789 h 1028683"/>
                <a:gd name="connsiteX131" fmla="*/ 352614 w 627502"/>
                <a:gd name="connsiteY131" fmla="*/ 465128 h 1028683"/>
                <a:gd name="connsiteX132" fmla="*/ 356244 w 627502"/>
                <a:gd name="connsiteY132" fmla="*/ 457972 h 1028683"/>
                <a:gd name="connsiteX133" fmla="*/ 365647 w 627502"/>
                <a:gd name="connsiteY133" fmla="*/ 441726 h 1028683"/>
                <a:gd name="connsiteX134" fmla="*/ 366718 w 627502"/>
                <a:gd name="connsiteY134" fmla="*/ 439923 h 1028683"/>
                <a:gd name="connsiteX135" fmla="*/ 402815 w 627502"/>
                <a:gd name="connsiteY135" fmla="*/ 379640 h 1028683"/>
                <a:gd name="connsiteX136" fmla="*/ 414360 w 627502"/>
                <a:gd name="connsiteY136" fmla="*/ 361591 h 1028683"/>
                <a:gd name="connsiteX137" fmla="*/ 420863 w 627502"/>
                <a:gd name="connsiteY137" fmla="*/ 351849 h 1028683"/>
                <a:gd name="connsiteX138" fmla="*/ 421934 w 627502"/>
                <a:gd name="connsiteY138" fmla="*/ 350047 h 1028683"/>
                <a:gd name="connsiteX139" fmla="*/ 422091 w 627502"/>
                <a:gd name="connsiteY139" fmla="*/ 349132 h 1028683"/>
                <a:gd name="connsiteX140" fmla="*/ 421934 w 627502"/>
                <a:gd name="connsiteY140" fmla="*/ 348976 h 1028683"/>
                <a:gd name="connsiteX141" fmla="*/ 422666 w 627502"/>
                <a:gd name="connsiteY141" fmla="*/ 342106 h 1028683"/>
                <a:gd name="connsiteX142" fmla="*/ 427001 w 627502"/>
                <a:gd name="connsiteY142" fmla="*/ 335968 h 1028683"/>
                <a:gd name="connsiteX143" fmla="*/ 429613 w 627502"/>
                <a:gd name="connsiteY143" fmla="*/ 333356 h 1028683"/>
                <a:gd name="connsiteX144" fmla="*/ 431050 w 627502"/>
                <a:gd name="connsiteY144" fmla="*/ 331528 h 1028683"/>
                <a:gd name="connsiteX145" fmla="*/ 442595 w 627502"/>
                <a:gd name="connsiteY145" fmla="*/ 313244 h 1028683"/>
                <a:gd name="connsiteX146" fmla="*/ 449438 w 627502"/>
                <a:gd name="connsiteY146" fmla="*/ 304207 h 1028683"/>
                <a:gd name="connsiteX147" fmla="*/ 458475 w 627502"/>
                <a:gd name="connsiteY147" fmla="*/ 300237 h 1028683"/>
                <a:gd name="connsiteX148" fmla="*/ 464613 w 627502"/>
                <a:gd name="connsiteY148" fmla="*/ 299532 h 1028683"/>
                <a:gd name="connsiteX149" fmla="*/ 467486 w 627502"/>
                <a:gd name="connsiteY149" fmla="*/ 299166 h 1028683"/>
                <a:gd name="connsiteX150" fmla="*/ 467852 w 627502"/>
                <a:gd name="connsiteY150" fmla="*/ 297364 h 1028683"/>
                <a:gd name="connsiteX151" fmla="*/ 460016 w 627502"/>
                <a:gd name="connsiteY151" fmla="*/ 298435 h 1028683"/>
                <a:gd name="connsiteX152" fmla="*/ 451005 w 627502"/>
                <a:gd name="connsiteY152" fmla="*/ 299166 h 1028683"/>
                <a:gd name="connsiteX153" fmla="*/ 451371 w 627502"/>
                <a:gd name="connsiteY153" fmla="*/ 297730 h 1028683"/>
                <a:gd name="connsiteX154" fmla="*/ 451371 w 627502"/>
                <a:gd name="connsiteY154" fmla="*/ 297364 h 1028683"/>
                <a:gd name="connsiteX155" fmla="*/ 469053 w 627502"/>
                <a:gd name="connsiteY155" fmla="*/ 290860 h 1028683"/>
                <a:gd name="connsiteX156" fmla="*/ 469759 w 627502"/>
                <a:gd name="connsiteY156" fmla="*/ 290860 h 1028683"/>
                <a:gd name="connsiteX157" fmla="*/ 469759 w 627502"/>
                <a:gd name="connsiteY157" fmla="*/ 290129 h 1028683"/>
                <a:gd name="connsiteX158" fmla="*/ 469393 w 627502"/>
                <a:gd name="connsiteY158" fmla="*/ 289423 h 1028683"/>
                <a:gd name="connsiteX159" fmla="*/ 466154 w 627502"/>
                <a:gd name="connsiteY159" fmla="*/ 289789 h 1028683"/>
                <a:gd name="connsiteX160" fmla="*/ 460382 w 627502"/>
                <a:gd name="connsiteY160" fmla="*/ 290494 h 1028683"/>
                <a:gd name="connsiteX161" fmla="*/ 460382 w 627502"/>
                <a:gd name="connsiteY161" fmla="*/ 289058 h 1028683"/>
                <a:gd name="connsiteX162" fmla="*/ 460748 w 627502"/>
                <a:gd name="connsiteY162" fmla="*/ 287987 h 1028683"/>
                <a:gd name="connsiteX163" fmla="*/ 481304 w 627502"/>
                <a:gd name="connsiteY163" fmla="*/ 282554 h 1028683"/>
                <a:gd name="connsiteX164" fmla="*/ 492875 w 627502"/>
                <a:gd name="connsiteY164" fmla="*/ 279681 h 1028683"/>
                <a:gd name="connsiteX165" fmla="*/ 492875 w 627502"/>
                <a:gd name="connsiteY165" fmla="*/ 278950 h 1028683"/>
                <a:gd name="connsiteX166" fmla="*/ 493240 w 627502"/>
                <a:gd name="connsiteY166" fmla="*/ 277147 h 1028683"/>
                <a:gd name="connsiteX167" fmla="*/ 479501 w 627502"/>
                <a:gd name="connsiteY167" fmla="*/ 275711 h 1028683"/>
                <a:gd name="connsiteX168" fmla="*/ 466886 w 627502"/>
                <a:gd name="connsiteY168" fmla="*/ 274248 h 1028683"/>
                <a:gd name="connsiteX169" fmla="*/ 484203 w 627502"/>
                <a:gd name="connsiteY169" fmla="*/ 271636 h 1028683"/>
                <a:gd name="connsiteX170" fmla="*/ 486815 w 627502"/>
                <a:gd name="connsiteY170" fmla="*/ 271271 h 1028683"/>
                <a:gd name="connsiteX171" fmla="*/ 483210 w 627502"/>
                <a:gd name="connsiteY171" fmla="*/ 270539 h 1028683"/>
                <a:gd name="connsiteX172" fmla="*/ 479945 w 627502"/>
                <a:gd name="connsiteY172" fmla="*/ 269834 h 1028683"/>
                <a:gd name="connsiteX173" fmla="*/ 484281 w 627502"/>
                <a:gd name="connsiteY173" fmla="*/ 268006 h 1028683"/>
                <a:gd name="connsiteX174" fmla="*/ 488983 w 627502"/>
                <a:gd name="connsiteY174" fmla="*/ 265864 h 1028683"/>
                <a:gd name="connsiteX175" fmla="*/ 475923 w 627502"/>
                <a:gd name="connsiteY175" fmla="*/ 262965 h 1028683"/>
                <a:gd name="connsiteX176" fmla="*/ 476654 w 627502"/>
                <a:gd name="connsiteY176" fmla="*/ 260797 h 1028683"/>
                <a:gd name="connsiteX177" fmla="*/ 477386 w 627502"/>
                <a:gd name="connsiteY177" fmla="*/ 259726 h 1028683"/>
                <a:gd name="connsiteX178" fmla="*/ 487468 w 627502"/>
                <a:gd name="connsiteY178" fmla="*/ 255024 h 1028683"/>
                <a:gd name="connsiteX179" fmla="*/ 490367 w 627502"/>
                <a:gd name="connsiteY179" fmla="*/ 253588 h 1028683"/>
                <a:gd name="connsiteX180" fmla="*/ 487755 w 627502"/>
                <a:gd name="connsiteY180" fmla="*/ 247450 h 1028683"/>
                <a:gd name="connsiteX181" fmla="*/ 491360 w 627502"/>
                <a:gd name="connsiteY181" fmla="*/ 239614 h 1028683"/>
                <a:gd name="connsiteX182" fmla="*/ 498595 w 627502"/>
                <a:gd name="connsiteY182" fmla="*/ 229506 h 1028683"/>
                <a:gd name="connsiteX183" fmla="*/ 515912 w 627502"/>
                <a:gd name="connsiteY183" fmla="*/ 205319 h 1028683"/>
                <a:gd name="connsiteX184" fmla="*/ 526020 w 627502"/>
                <a:gd name="connsiteY184" fmla="*/ 190170 h 1028683"/>
                <a:gd name="connsiteX185" fmla="*/ 541900 w 627502"/>
                <a:gd name="connsiteY185" fmla="*/ 167054 h 1028683"/>
                <a:gd name="connsiteX186" fmla="*/ 545505 w 627502"/>
                <a:gd name="connsiteY186" fmla="*/ 162379 h 1028683"/>
                <a:gd name="connsiteX187" fmla="*/ 609027 w 627502"/>
                <a:gd name="connsiteY187" fmla="*/ 83316 h 1028683"/>
                <a:gd name="connsiteX188" fmla="*/ 610829 w 627502"/>
                <a:gd name="connsiteY188" fmla="*/ 81513 h 1028683"/>
                <a:gd name="connsiteX189" fmla="*/ 623106 w 627502"/>
                <a:gd name="connsiteY189" fmla="*/ 65999 h 1028683"/>
                <a:gd name="connsiteX190" fmla="*/ 626345 w 627502"/>
                <a:gd name="connsiteY190" fmla="*/ 49413 h 1028683"/>
                <a:gd name="connsiteX191" fmla="*/ 623733 w 627502"/>
                <a:gd name="connsiteY191" fmla="*/ 41812 h 1028683"/>
                <a:gd name="connsiteX192" fmla="*/ 622270 w 627502"/>
                <a:gd name="connsiteY192" fmla="*/ 37842 h 1028683"/>
                <a:gd name="connsiteX193" fmla="*/ 619031 w 627502"/>
                <a:gd name="connsiteY193" fmla="*/ 30006 h 1028683"/>
                <a:gd name="connsiteX194" fmla="*/ 612527 w 627502"/>
                <a:gd name="connsiteY194" fmla="*/ 17756 h 1028683"/>
                <a:gd name="connsiteX195" fmla="*/ 608557 w 627502"/>
                <a:gd name="connsiteY195" fmla="*/ 9920 h 1028683"/>
                <a:gd name="connsiteX196" fmla="*/ 606389 w 627502"/>
                <a:gd name="connsiteY196" fmla="*/ 5219 h 1028683"/>
                <a:gd name="connsiteX197" fmla="*/ 587270 w 627502"/>
                <a:gd name="connsiteY197" fmla="*/ 3416 h 1028683"/>
                <a:gd name="connsiteX198" fmla="*/ 568151 w 627502"/>
                <a:gd name="connsiteY198" fmla="*/ 23972 h 1028683"/>
                <a:gd name="connsiteX199" fmla="*/ 541796 w 627502"/>
                <a:gd name="connsiteY199" fmla="*/ 57562 h 1028683"/>
                <a:gd name="connsiteX200" fmla="*/ 495225 w 627502"/>
                <a:gd name="connsiteY200" fmla="*/ 116017 h 1028683"/>
                <a:gd name="connsiteX201" fmla="*/ 428099 w 627502"/>
                <a:gd name="connsiteY201" fmla="*/ 206965 h 1028683"/>
                <a:gd name="connsiteX202" fmla="*/ 421595 w 627502"/>
                <a:gd name="connsiteY202" fmla="*/ 216707 h 1028683"/>
                <a:gd name="connsiteX203" fmla="*/ 410416 w 627502"/>
                <a:gd name="connsiteY203" fmla="*/ 222845 h 1028683"/>
                <a:gd name="connsiteX204" fmla="*/ 351961 w 627502"/>
                <a:gd name="connsiteY204" fmla="*/ 234050 h 1028683"/>
                <a:gd name="connsiteX205" fmla="*/ 360606 w 627502"/>
                <a:gd name="connsiteY205" fmla="*/ 219972 h 1028683"/>
                <a:gd name="connsiteX206" fmla="*/ 371811 w 627502"/>
                <a:gd name="connsiteY206" fmla="*/ 201689 h 1028683"/>
                <a:gd name="connsiteX207" fmla="*/ 401405 w 627502"/>
                <a:gd name="connsiteY207" fmla="*/ 151879 h 1028683"/>
                <a:gd name="connsiteX208" fmla="*/ 403207 w 627502"/>
                <a:gd name="connsiteY208" fmla="*/ 149006 h 1028683"/>
                <a:gd name="connsiteX209" fmla="*/ 411043 w 627502"/>
                <a:gd name="connsiteY209" fmla="*/ 133831 h 1028683"/>
                <a:gd name="connsiteX210" fmla="*/ 414647 w 627502"/>
                <a:gd name="connsiteY210" fmla="*/ 120118 h 1028683"/>
                <a:gd name="connsiteX211" fmla="*/ 411748 w 627502"/>
                <a:gd name="connsiteY211" fmla="*/ 114711 h 1028683"/>
                <a:gd name="connsiteX212" fmla="*/ 404173 w 627502"/>
                <a:gd name="connsiteY212" fmla="*/ 116148 h 1028683"/>
                <a:gd name="connsiteX213" fmla="*/ 396598 w 627502"/>
                <a:gd name="connsiteY213" fmla="*/ 117584 h 1028683"/>
                <a:gd name="connsiteX214" fmla="*/ 390826 w 627502"/>
                <a:gd name="connsiteY214" fmla="*/ 113614 h 1028683"/>
                <a:gd name="connsiteX215" fmla="*/ 390095 w 627502"/>
                <a:gd name="connsiteY215" fmla="*/ 111472 h 1028683"/>
                <a:gd name="connsiteX216" fmla="*/ 399132 w 627502"/>
                <a:gd name="connsiteY216" fmla="*/ 87625 h 1028683"/>
                <a:gd name="connsiteX217" fmla="*/ 390460 w 627502"/>
                <a:gd name="connsiteY217" fmla="*/ 54793 h 1028683"/>
                <a:gd name="connsiteX218" fmla="*/ 388293 w 627502"/>
                <a:gd name="connsiteY218" fmla="*/ 50092 h 1028683"/>
                <a:gd name="connsiteX219" fmla="*/ 381423 w 627502"/>
                <a:gd name="connsiteY219" fmla="*/ 45913 h 1028683"/>
                <a:gd name="connsiteX220" fmla="*/ 380718 w 627502"/>
                <a:gd name="connsiteY220" fmla="*/ 46121 h 1028683"/>
                <a:gd name="connsiteX221" fmla="*/ 371341 w 627502"/>
                <a:gd name="connsiteY221" fmla="*/ 54793 h 1028683"/>
                <a:gd name="connsiteX222" fmla="*/ 354729 w 627502"/>
                <a:gd name="connsiteY222" fmla="*/ 83316 h 1028683"/>
                <a:gd name="connsiteX223" fmla="*/ 322602 w 627502"/>
                <a:gd name="connsiteY223" fmla="*/ 139603 h 1028683"/>
                <a:gd name="connsiteX224" fmla="*/ 279297 w 627502"/>
                <a:gd name="connsiteY224" fmla="*/ 209263 h 1028683"/>
                <a:gd name="connsiteX225" fmla="*/ 253177 w 627502"/>
                <a:gd name="connsiteY225" fmla="*/ 250427 h 1028683"/>
                <a:gd name="connsiteX226" fmla="*/ 239465 w 627502"/>
                <a:gd name="connsiteY226" fmla="*/ 260536 h 1028683"/>
                <a:gd name="connsiteX227" fmla="*/ 217080 w 627502"/>
                <a:gd name="connsiteY227" fmla="*/ 265576 h 1028683"/>
                <a:gd name="connsiteX228" fmla="*/ 166565 w 627502"/>
                <a:gd name="connsiteY228" fmla="*/ 276756 h 1028683"/>
                <a:gd name="connsiteX229" fmla="*/ 151886 w 627502"/>
                <a:gd name="connsiteY229" fmla="*/ 282450 h 1028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</a:cxnLst>
              <a:rect l="l" t="t" r="r" b="b"/>
              <a:pathLst>
                <a:path w="627502" h="1028683">
                  <a:moveTo>
                    <a:pt x="151886" y="282450"/>
                  </a:moveTo>
                  <a:cubicBezTo>
                    <a:pt x="149066" y="286028"/>
                    <a:pt x="148099" y="290703"/>
                    <a:pt x="149274" y="295091"/>
                  </a:cubicBezTo>
                  <a:cubicBezTo>
                    <a:pt x="150711" y="303815"/>
                    <a:pt x="151573" y="312617"/>
                    <a:pt x="151886" y="321446"/>
                  </a:cubicBezTo>
                  <a:cubicBezTo>
                    <a:pt x="152983" y="332625"/>
                    <a:pt x="157659" y="339129"/>
                    <a:pt x="166696" y="340931"/>
                  </a:cubicBezTo>
                  <a:cubicBezTo>
                    <a:pt x="167062" y="345267"/>
                    <a:pt x="167401" y="349576"/>
                    <a:pt x="167767" y="353990"/>
                  </a:cubicBezTo>
                  <a:cubicBezTo>
                    <a:pt x="168132" y="362662"/>
                    <a:pt x="171371" y="368435"/>
                    <a:pt x="176804" y="371673"/>
                  </a:cubicBezTo>
                  <a:cubicBezTo>
                    <a:pt x="174349" y="376218"/>
                    <a:pt x="172181" y="380920"/>
                    <a:pt x="170301" y="385752"/>
                  </a:cubicBezTo>
                  <a:cubicBezTo>
                    <a:pt x="165259" y="396905"/>
                    <a:pt x="160897" y="408371"/>
                    <a:pt x="157241" y="420046"/>
                  </a:cubicBezTo>
                  <a:cubicBezTo>
                    <a:pt x="156170" y="422658"/>
                    <a:pt x="155439" y="425453"/>
                    <a:pt x="154368" y="428353"/>
                  </a:cubicBezTo>
                  <a:cubicBezTo>
                    <a:pt x="154002" y="429397"/>
                    <a:pt x="154002" y="430546"/>
                    <a:pt x="154368" y="431591"/>
                  </a:cubicBezTo>
                  <a:cubicBezTo>
                    <a:pt x="154733" y="432688"/>
                    <a:pt x="155099" y="433759"/>
                    <a:pt x="155439" y="434856"/>
                  </a:cubicBezTo>
                  <a:cubicBezTo>
                    <a:pt x="158338" y="439531"/>
                    <a:pt x="161577" y="444233"/>
                    <a:pt x="164841" y="448569"/>
                  </a:cubicBezTo>
                  <a:cubicBezTo>
                    <a:pt x="166539" y="449796"/>
                    <a:pt x="168342" y="450894"/>
                    <a:pt x="170248" y="451808"/>
                  </a:cubicBezTo>
                  <a:cubicBezTo>
                    <a:pt x="171058" y="452356"/>
                    <a:pt x="171946" y="452852"/>
                    <a:pt x="172860" y="453244"/>
                  </a:cubicBezTo>
                  <a:cubicBezTo>
                    <a:pt x="171815" y="455726"/>
                    <a:pt x="170954" y="458259"/>
                    <a:pt x="170248" y="460845"/>
                  </a:cubicBezTo>
                  <a:cubicBezTo>
                    <a:pt x="169778" y="461994"/>
                    <a:pt x="169648" y="463248"/>
                    <a:pt x="169883" y="464449"/>
                  </a:cubicBezTo>
                  <a:cubicBezTo>
                    <a:pt x="170144" y="465494"/>
                    <a:pt x="170640" y="466487"/>
                    <a:pt x="171319" y="467322"/>
                  </a:cubicBezTo>
                  <a:cubicBezTo>
                    <a:pt x="173801" y="472311"/>
                    <a:pt x="176961" y="476908"/>
                    <a:pt x="180722" y="481035"/>
                  </a:cubicBezTo>
                  <a:cubicBezTo>
                    <a:pt x="182185" y="482707"/>
                    <a:pt x="184039" y="483934"/>
                    <a:pt x="186129" y="484640"/>
                  </a:cubicBezTo>
                  <a:lnTo>
                    <a:pt x="189733" y="486468"/>
                  </a:lnTo>
                  <a:lnTo>
                    <a:pt x="189733" y="486808"/>
                  </a:lnTo>
                  <a:cubicBezTo>
                    <a:pt x="189446" y="487225"/>
                    <a:pt x="189315" y="487748"/>
                    <a:pt x="189368" y="488270"/>
                  </a:cubicBezTo>
                  <a:cubicBezTo>
                    <a:pt x="189420" y="489002"/>
                    <a:pt x="189289" y="489759"/>
                    <a:pt x="189002" y="490438"/>
                  </a:cubicBezTo>
                  <a:lnTo>
                    <a:pt x="191170" y="490438"/>
                  </a:lnTo>
                  <a:cubicBezTo>
                    <a:pt x="193782" y="485005"/>
                    <a:pt x="196603" y="479233"/>
                    <a:pt x="199006" y="473461"/>
                  </a:cubicBezTo>
                  <a:cubicBezTo>
                    <a:pt x="201174" y="468759"/>
                    <a:pt x="203341" y="463718"/>
                    <a:pt x="205875" y="459017"/>
                  </a:cubicBezTo>
                  <a:cubicBezTo>
                    <a:pt x="206162" y="459304"/>
                    <a:pt x="206554" y="459435"/>
                    <a:pt x="206946" y="459382"/>
                  </a:cubicBezTo>
                  <a:lnTo>
                    <a:pt x="208043" y="459382"/>
                  </a:lnTo>
                  <a:cubicBezTo>
                    <a:pt x="206606" y="463353"/>
                    <a:pt x="205144" y="466957"/>
                    <a:pt x="204073" y="470927"/>
                  </a:cubicBezTo>
                  <a:cubicBezTo>
                    <a:pt x="203002" y="474897"/>
                    <a:pt x="201174" y="479599"/>
                    <a:pt x="199737" y="483569"/>
                  </a:cubicBezTo>
                  <a:lnTo>
                    <a:pt x="201905" y="483569"/>
                  </a:lnTo>
                  <a:lnTo>
                    <a:pt x="206241" y="473461"/>
                  </a:lnTo>
                  <a:cubicBezTo>
                    <a:pt x="209480" y="465886"/>
                    <a:pt x="213084" y="458311"/>
                    <a:pt x="217054" y="451076"/>
                  </a:cubicBezTo>
                  <a:cubicBezTo>
                    <a:pt x="236905" y="418244"/>
                    <a:pt x="257121" y="385046"/>
                    <a:pt x="277703" y="352188"/>
                  </a:cubicBezTo>
                  <a:cubicBezTo>
                    <a:pt x="278983" y="350804"/>
                    <a:pt x="280446" y="349603"/>
                    <a:pt x="282039" y="348584"/>
                  </a:cubicBezTo>
                  <a:cubicBezTo>
                    <a:pt x="283841" y="347539"/>
                    <a:pt x="285774" y="346808"/>
                    <a:pt x="287812" y="346416"/>
                  </a:cubicBezTo>
                  <a:cubicBezTo>
                    <a:pt x="309099" y="340278"/>
                    <a:pt x="330386" y="334505"/>
                    <a:pt x="351699" y="328733"/>
                  </a:cubicBezTo>
                  <a:cubicBezTo>
                    <a:pt x="341931" y="344614"/>
                    <a:pt x="332554" y="360494"/>
                    <a:pt x="322811" y="376741"/>
                  </a:cubicBezTo>
                  <a:cubicBezTo>
                    <a:pt x="309360" y="399072"/>
                    <a:pt x="297319" y="422215"/>
                    <a:pt x="286714" y="446035"/>
                  </a:cubicBezTo>
                  <a:cubicBezTo>
                    <a:pt x="276632" y="469647"/>
                    <a:pt x="269371" y="494356"/>
                    <a:pt x="265061" y="519666"/>
                  </a:cubicBezTo>
                  <a:cubicBezTo>
                    <a:pt x="264696" y="520737"/>
                    <a:pt x="264696" y="522539"/>
                    <a:pt x="264330" y="524707"/>
                  </a:cubicBezTo>
                  <a:cubicBezTo>
                    <a:pt x="263416" y="529931"/>
                    <a:pt x="262476" y="535990"/>
                    <a:pt x="261457" y="543173"/>
                  </a:cubicBezTo>
                  <a:cubicBezTo>
                    <a:pt x="255998" y="545393"/>
                    <a:pt x="251140" y="548841"/>
                    <a:pt x="247222" y="553255"/>
                  </a:cubicBezTo>
                  <a:cubicBezTo>
                    <a:pt x="241763" y="558819"/>
                    <a:pt x="237140" y="565140"/>
                    <a:pt x="233509" y="572035"/>
                  </a:cubicBezTo>
                  <a:lnTo>
                    <a:pt x="212614" y="611005"/>
                  </a:lnTo>
                  <a:lnTo>
                    <a:pt x="194565" y="644203"/>
                  </a:lnTo>
                  <a:cubicBezTo>
                    <a:pt x="192737" y="647912"/>
                    <a:pt x="191300" y="651777"/>
                    <a:pt x="190229" y="655774"/>
                  </a:cubicBezTo>
                  <a:cubicBezTo>
                    <a:pt x="189786" y="657733"/>
                    <a:pt x="189185" y="659665"/>
                    <a:pt x="188427" y="661546"/>
                  </a:cubicBezTo>
                  <a:cubicBezTo>
                    <a:pt x="186259" y="662251"/>
                    <a:pt x="181924" y="666587"/>
                    <a:pt x="175786" y="674893"/>
                  </a:cubicBezTo>
                  <a:cubicBezTo>
                    <a:pt x="169648" y="683199"/>
                    <a:pt x="163509" y="692576"/>
                    <a:pt x="157502" y="702684"/>
                  </a:cubicBezTo>
                  <a:cubicBezTo>
                    <a:pt x="152330" y="710964"/>
                    <a:pt x="148099" y="719818"/>
                    <a:pt x="144886" y="729039"/>
                  </a:cubicBezTo>
                  <a:cubicBezTo>
                    <a:pt x="147760" y="725068"/>
                    <a:pt x="150293" y="721804"/>
                    <a:pt x="152461" y="718591"/>
                  </a:cubicBezTo>
                  <a:cubicBezTo>
                    <a:pt x="154263" y="715979"/>
                    <a:pt x="155700" y="713889"/>
                    <a:pt x="157162" y="711721"/>
                  </a:cubicBezTo>
                  <a:cubicBezTo>
                    <a:pt x="157868" y="712087"/>
                    <a:pt x="158599" y="712087"/>
                    <a:pt x="158965" y="712453"/>
                  </a:cubicBezTo>
                  <a:lnTo>
                    <a:pt x="157868" y="714621"/>
                  </a:lnTo>
                  <a:cubicBezTo>
                    <a:pt x="157528" y="716345"/>
                    <a:pt x="156771" y="717938"/>
                    <a:pt x="155700" y="719322"/>
                  </a:cubicBezTo>
                  <a:cubicBezTo>
                    <a:pt x="152539" y="724755"/>
                    <a:pt x="148517" y="729613"/>
                    <a:pt x="143789" y="733740"/>
                  </a:cubicBezTo>
                  <a:cubicBezTo>
                    <a:pt x="141465" y="735725"/>
                    <a:pt x="139297" y="737893"/>
                    <a:pt x="137312" y="740244"/>
                  </a:cubicBezTo>
                  <a:cubicBezTo>
                    <a:pt x="121405" y="758997"/>
                    <a:pt x="106569" y="778639"/>
                    <a:pt x="92909" y="799091"/>
                  </a:cubicBezTo>
                  <a:lnTo>
                    <a:pt x="86405" y="808467"/>
                  </a:lnTo>
                  <a:cubicBezTo>
                    <a:pt x="64752" y="839811"/>
                    <a:pt x="43465" y="871154"/>
                    <a:pt x="22178" y="903020"/>
                  </a:cubicBezTo>
                  <a:cubicBezTo>
                    <a:pt x="21472" y="903647"/>
                    <a:pt x="20845" y="904378"/>
                    <a:pt x="20349" y="905188"/>
                  </a:cubicBezTo>
                  <a:cubicBezTo>
                    <a:pt x="13010" y="915766"/>
                    <a:pt x="6271" y="926736"/>
                    <a:pt x="159" y="938046"/>
                  </a:cubicBezTo>
                  <a:cubicBezTo>
                    <a:pt x="-1121" y="942747"/>
                    <a:pt x="-1251" y="947710"/>
                    <a:pt x="-207" y="952463"/>
                  </a:cubicBezTo>
                  <a:cubicBezTo>
                    <a:pt x="786" y="959464"/>
                    <a:pt x="2484" y="966359"/>
                    <a:pt x="4834" y="973046"/>
                  </a:cubicBezTo>
                  <a:cubicBezTo>
                    <a:pt x="6689" y="979393"/>
                    <a:pt x="9222" y="985531"/>
                    <a:pt x="12435" y="991329"/>
                  </a:cubicBezTo>
                  <a:cubicBezTo>
                    <a:pt x="13166" y="993967"/>
                    <a:pt x="14838" y="996266"/>
                    <a:pt x="17111" y="997807"/>
                  </a:cubicBezTo>
                  <a:lnTo>
                    <a:pt x="26487" y="1004311"/>
                  </a:lnTo>
                  <a:cubicBezTo>
                    <a:pt x="34793" y="1010449"/>
                    <a:pt x="43465" y="1016587"/>
                    <a:pt x="52111" y="1021993"/>
                  </a:cubicBezTo>
                  <a:cubicBezTo>
                    <a:pt x="61513" y="1028863"/>
                    <a:pt x="72692" y="1028863"/>
                    <a:pt x="86066" y="1021993"/>
                  </a:cubicBezTo>
                  <a:lnTo>
                    <a:pt x="91864" y="1018389"/>
                  </a:lnTo>
                  <a:cubicBezTo>
                    <a:pt x="109938" y="1008255"/>
                    <a:pt x="127099" y="996553"/>
                    <a:pt x="143110" y="983389"/>
                  </a:cubicBezTo>
                  <a:cubicBezTo>
                    <a:pt x="162830" y="966255"/>
                    <a:pt x="184666" y="951706"/>
                    <a:pt x="208069" y="940083"/>
                  </a:cubicBezTo>
                  <a:cubicBezTo>
                    <a:pt x="217080" y="935382"/>
                    <a:pt x="226353" y="930680"/>
                    <a:pt x="235860" y="925639"/>
                  </a:cubicBezTo>
                  <a:lnTo>
                    <a:pt x="248136" y="919135"/>
                  </a:lnTo>
                  <a:lnTo>
                    <a:pt x="248136" y="918404"/>
                  </a:lnTo>
                  <a:cubicBezTo>
                    <a:pt x="248241" y="917516"/>
                    <a:pt x="248110" y="916628"/>
                    <a:pt x="247770" y="915792"/>
                  </a:cubicBezTo>
                  <a:lnTo>
                    <a:pt x="240196" y="917960"/>
                  </a:lnTo>
                  <a:lnTo>
                    <a:pt x="232961" y="920128"/>
                  </a:lnTo>
                  <a:lnTo>
                    <a:pt x="232961" y="918299"/>
                  </a:lnTo>
                  <a:lnTo>
                    <a:pt x="249573" y="910464"/>
                  </a:lnTo>
                  <a:lnTo>
                    <a:pt x="249573" y="909837"/>
                  </a:lnTo>
                  <a:lnTo>
                    <a:pt x="249207" y="908740"/>
                  </a:lnTo>
                  <a:cubicBezTo>
                    <a:pt x="248815" y="908688"/>
                    <a:pt x="248423" y="908818"/>
                    <a:pt x="248136" y="909105"/>
                  </a:cubicBezTo>
                  <a:cubicBezTo>
                    <a:pt x="244166" y="910203"/>
                    <a:pt x="240561" y="910908"/>
                    <a:pt x="236591" y="911717"/>
                  </a:cubicBezTo>
                  <a:lnTo>
                    <a:pt x="236591" y="910621"/>
                  </a:lnTo>
                  <a:lnTo>
                    <a:pt x="241632" y="907747"/>
                  </a:lnTo>
                  <a:cubicBezTo>
                    <a:pt x="247039" y="905135"/>
                    <a:pt x="252472" y="902341"/>
                    <a:pt x="257879" y="899441"/>
                  </a:cubicBezTo>
                  <a:cubicBezTo>
                    <a:pt x="258192" y="898501"/>
                    <a:pt x="258297" y="897535"/>
                    <a:pt x="258244" y="896542"/>
                  </a:cubicBezTo>
                  <a:lnTo>
                    <a:pt x="258244" y="895471"/>
                  </a:lnTo>
                  <a:cubicBezTo>
                    <a:pt x="253595" y="899468"/>
                    <a:pt x="247770" y="901896"/>
                    <a:pt x="241632" y="902341"/>
                  </a:cubicBezTo>
                  <a:cubicBezTo>
                    <a:pt x="236983" y="902706"/>
                    <a:pt x="232308" y="902079"/>
                    <a:pt x="227920" y="900512"/>
                  </a:cubicBezTo>
                  <a:cubicBezTo>
                    <a:pt x="225021" y="899807"/>
                    <a:pt x="222147" y="899441"/>
                    <a:pt x="219614" y="899076"/>
                  </a:cubicBezTo>
                  <a:cubicBezTo>
                    <a:pt x="223584" y="896542"/>
                    <a:pt x="227946" y="893669"/>
                    <a:pt x="232673" y="890430"/>
                  </a:cubicBezTo>
                  <a:cubicBezTo>
                    <a:pt x="228338" y="891501"/>
                    <a:pt x="224002" y="892232"/>
                    <a:pt x="219614" y="893669"/>
                  </a:cubicBezTo>
                  <a:cubicBezTo>
                    <a:pt x="223950" y="891057"/>
                    <a:pt x="228285" y="888967"/>
                    <a:pt x="232673" y="886460"/>
                  </a:cubicBezTo>
                  <a:cubicBezTo>
                    <a:pt x="232386" y="885520"/>
                    <a:pt x="232256" y="884553"/>
                    <a:pt x="232308" y="883561"/>
                  </a:cubicBezTo>
                  <a:lnTo>
                    <a:pt x="232308" y="883195"/>
                  </a:lnTo>
                  <a:lnTo>
                    <a:pt x="225073" y="885363"/>
                  </a:lnTo>
                  <a:cubicBezTo>
                    <a:pt x="222409" y="886068"/>
                    <a:pt x="219797" y="886956"/>
                    <a:pt x="217237" y="887975"/>
                  </a:cubicBezTo>
                  <a:lnTo>
                    <a:pt x="217603" y="886173"/>
                  </a:lnTo>
                  <a:cubicBezTo>
                    <a:pt x="219353" y="885441"/>
                    <a:pt x="221050" y="884579"/>
                    <a:pt x="222670" y="883561"/>
                  </a:cubicBezTo>
                  <a:cubicBezTo>
                    <a:pt x="226274" y="881759"/>
                    <a:pt x="229879" y="879591"/>
                    <a:pt x="233849" y="877788"/>
                  </a:cubicBezTo>
                  <a:lnTo>
                    <a:pt x="233849" y="876352"/>
                  </a:lnTo>
                  <a:lnTo>
                    <a:pt x="233117" y="876352"/>
                  </a:lnTo>
                  <a:lnTo>
                    <a:pt x="220868" y="879225"/>
                  </a:lnTo>
                  <a:lnTo>
                    <a:pt x="220868" y="878154"/>
                  </a:lnTo>
                  <a:lnTo>
                    <a:pt x="230244" y="873087"/>
                  </a:lnTo>
                  <a:cubicBezTo>
                    <a:pt x="234215" y="870919"/>
                    <a:pt x="238550" y="868751"/>
                    <a:pt x="242520" y="866949"/>
                  </a:cubicBezTo>
                  <a:cubicBezTo>
                    <a:pt x="242468" y="865747"/>
                    <a:pt x="242573" y="864520"/>
                    <a:pt x="242886" y="863344"/>
                  </a:cubicBezTo>
                  <a:lnTo>
                    <a:pt x="242886" y="862822"/>
                  </a:lnTo>
                  <a:cubicBezTo>
                    <a:pt x="238132" y="866609"/>
                    <a:pt x="232334" y="868856"/>
                    <a:pt x="226274" y="869326"/>
                  </a:cubicBezTo>
                  <a:cubicBezTo>
                    <a:pt x="221547" y="869587"/>
                    <a:pt x="216793" y="869117"/>
                    <a:pt x="212196" y="867889"/>
                  </a:cubicBezTo>
                  <a:cubicBezTo>
                    <a:pt x="209636" y="867132"/>
                    <a:pt x="206998" y="866505"/>
                    <a:pt x="204360" y="866087"/>
                  </a:cubicBezTo>
                  <a:cubicBezTo>
                    <a:pt x="208330" y="863553"/>
                    <a:pt x="212692" y="860654"/>
                    <a:pt x="217420" y="857415"/>
                  </a:cubicBezTo>
                  <a:cubicBezTo>
                    <a:pt x="202088" y="860732"/>
                    <a:pt x="187174" y="865826"/>
                    <a:pt x="173017" y="872591"/>
                  </a:cubicBezTo>
                  <a:cubicBezTo>
                    <a:pt x="158207" y="879434"/>
                    <a:pt x="143789" y="887374"/>
                    <a:pt x="128980" y="895680"/>
                  </a:cubicBezTo>
                  <a:cubicBezTo>
                    <a:pt x="129345" y="895314"/>
                    <a:pt x="129345" y="894949"/>
                    <a:pt x="129711" y="894583"/>
                  </a:cubicBezTo>
                  <a:cubicBezTo>
                    <a:pt x="141621" y="875829"/>
                    <a:pt x="153532" y="857050"/>
                    <a:pt x="165442" y="837930"/>
                  </a:cubicBezTo>
                  <a:cubicBezTo>
                    <a:pt x="180957" y="813012"/>
                    <a:pt x="196106" y="788486"/>
                    <a:pt x="211282" y="763568"/>
                  </a:cubicBezTo>
                  <a:cubicBezTo>
                    <a:pt x="226796" y="737945"/>
                    <a:pt x="242625" y="712688"/>
                    <a:pt x="258297" y="687430"/>
                  </a:cubicBezTo>
                  <a:lnTo>
                    <a:pt x="281386" y="650602"/>
                  </a:lnTo>
                  <a:cubicBezTo>
                    <a:pt x="290058" y="637255"/>
                    <a:pt x="298364" y="623908"/>
                    <a:pt x="306670" y="610535"/>
                  </a:cubicBezTo>
                  <a:cubicBezTo>
                    <a:pt x="308524" y="607897"/>
                    <a:pt x="309987" y="604972"/>
                    <a:pt x="310979" y="601889"/>
                  </a:cubicBezTo>
                  <a:cubicBezTo>
                    <a:pt x="311972" y="599225"/>
                    <a:pt x="312468" y="596431"/>
                    <a:pt x="312442" y="593584"/>
                  </a:cubicBezTo>
                  <a:cubicBezTo>
                    <a:pt x="311711" y="588882"/>
                    <a:pt x="308106" y="584912"/>
                    <a:pt x="301994" y="581307"/>
                  </a:cubicBezTo>
                  <a:cubicBezTo>
                    <a:pt x="301602" y="577729"/>
                    <a:pt x="300741" y="574203"/>
                    <a:pt x="299382" y="570860"/>
                  </a:cubicBezTo>
                  <a:cubicBezTo>
                    <a:pt x="325423" y="503080"/>
                    <a:pt x="359143" y="438513"/>
                    <a:pt x="399916" y="378438"/>
                  </a:cubicBezTo>
                  <a:cubicBezTo>
                    <a:pt x="394483" y="388181"/>
                    <a:pt x="388711" y="397558"/>
                    <a:pt x="383304" y="406961"/>
                  </a:cubicBezTo>
                  <a:cubicBezTo>
                    <a:pt x="372125" y="426080"/>
                    <a:pt x="361285" y="445199"/>
                    <a:pt x="350106" y="464423"/>
                  </a:cubicBezTo>
                  <a:cubicBezTo>
                    <a:pt x="350446" y="464789"/>
                    <a:pt x="351177" y="464789"/>
                    <a:pt x="351908" y="464789"/>
                  </a:cubicBezTo>
                  <a:cubicBezTo>
                    <a:pt x="352640" y="464789"/>
                    <a:pt x="352274" y="465128"/>
                    <a:pt x="352614" y="465128"/>
                  </a:cubicBezTo>
                  <a:cubicBezTo>
                    <a:pt x="353972" y="462830"/>
                    <a:pt x="355173" y="460427"/>
                    <a:pt x="356244" y="457972"/>
                  </a:cubicBezTo>
                  <a:cubicBezTo>
                    <a:pt x="359509" y="452565"/>
                    <a:pt x="362382" y="447132"/>
                    <a:pt x="365647" y="441726"/>
                  </a:cubicBezTo>
                  <a:cubicBezTo>
                    <a:pt x="366065" y="441177"/>
                    <a:pt x="366431" y="440576"/>
                    <a:pt x="366718" y="439923"/>
                  </a:cubicBezTo>
                  <a:cubicBezTo>
                    <a:pt x="378628" y="419707"/>
                    <a:pt x="390539" y="399490"/>
                    <a:pt x="402815" y="379640"/>
                  </a:cubicBezTo>
                  <a:cubicBezTo>
                    <a:pt x="406419" y="373502"/>
                    <a:pt x="410390" y="367729"/>
                    <a:pt x="414360" y="361591"/>
                  </a:cubicBezTo>
                  <a:lnTo>
                    <a:pt x="420863" y="351849"/>
                  </a:lnTo>
                  <a:cubicBezTo>
                    <a:pt x="421308" y="351300"/>
                    <a:pt x="421673" y="350700"/>
                    <a:pt x="421934" y="350047"/>
                  </a:cubicBezTo>
                  <a:cubicBezTo>
                    <a:pt x="422222" y="349838"/>
                    <a:pt x="422300" y="349446"/>
                    <a:pt x="422091" y="349132"/>
                  </a:cubicBezTo>
                  <a:cubicBezTo>
                    <a:pt x="422065" y="349080"/>
                    <a:pt x="421987" y="349028"/>
                    <a:pt x="421934" y="348976"/>
                  </a:cubicBezTo>
                  <a:cubicBezTo>
                    <a:pt x="421255" y="346677"/>
                    <a:pt x="421516" y="344222"/>
                    <a:pt x="422666" y="342106"/>
                  </a:cubicBezTo>
                  <a:cubicBezTo>
                    <a:pt x="423946" y="339939"/>
                    <a:pt x="425408" y="337901"/>
                    <a:pt x="427001" y="335968"/>
                  </a:cubicBezTo>
                  <a:cubicBezTo>
                    <a:pt x="428046" y="335289"/>
                    <a:pt x="428934" y="334401"/>
                    <a:pt x="429613" y="333356"/>
                  </a:cubicBezTo>
                  <a:cubicBezTo>
                    <a:pt x="429979" y="332677"/>
                    <a:pt x="430475" y="332050"/>
                    <a:pt x="431050" y="331528"/>
                  </a:cubicBezTo>
                  <a:cubicBezTo>
                    <a:pt x="435777" y="326043"/>
                    <a:pt x="439669" y="319879"/>
                    <a:pt x="442595" y="313244"/>
                  </a:cubicBezTo>
                  <a:cubicBezTo>
                    <a:pt x="443849" y="309588"/>
                    <a:pt x="446251" y="306427"/>
                    <a:pt x="449438" y="304207"/>
                  </a:cubicBezTo>
                  <a:cubicBezTo>
                    <a:pt x="452259" y="302457"/>
                    <a:pt x="455289" y="301125"/>
                    <a:pt x="458475" y="300237"/>
                  </a:cubicBezTo>
                  <a:cubicBezTo>
                    <a:pt x="460513" y="299845"/>
                    <a:pt x="462550" y="299610"/>
                    <a:pt x="464613" y="299532"/>
                  </a:cubicBezTo>
                  <a:cubicBezTo>
                    <a:pt x="465527" y="299244"/>
                    <a:pt x="466520" y="299114"/>
                    <a:pt x="467486" y="299166"/>
                  </a:cubicBezTo>
                  <a:cubicBezTo>
                    <a:pt x="467382" y="298539"/>
                    <a:pt x="467513" y="297912"/>
                    <a:pt x="467852" y="297364"/>
                  </a:cubicBezTo>
                  <a:lnTo>
                    <a:pt x="460016" y="298435"/>
                  </a:lnTo>
                  <a:cubicBezTo>
                    <a:pt x="457143" y="298801"/>
                    <a:pt x="454244" y="298801"/>
                    <a:pt x="451005" y="299166"/>
                  </a:cubicBezTo>
                  <a:cubicBezTo>
                    <a:pt x="450953" y="298670"/>
                    <a:pt x="451084" y="298148"/>
                    <a:pt x="451371" y="297730"/>
                  </a:cubicBezTo>
                  <a:lnTo>
                    <a:pt x="451371" y="297364"/>
                  </a:lnTo>
                  <a:cubicBezTo>
                    <a:pt x="457483" y="295196"/>
                    <a:pt x="463281" y="293028"/>
                    <a:pt x="469053" y="290860"/>
                  </a:cubicBezTo>
                  <a:lnTo>
                    <a:pt x="469759" y="290860"/>
                  </a:lnTo>
                  <a:lnTo>
                    <a:pt x="469759" y="290129"/>
                  </a:lnTo>
                  <a:cubicBezTo>
                    <a:pt x="469393" y="289789"/>
                    <a:pt x="469393" y="289789"/>
                    <a:pt x="469393" y="289423"/>
                  </a:cubicBezTo>
                  <a:cubicBezTo>
                    <a:pt x="468349" y="289737"/>
                    <a:pt x="467251" y="289841"/>
                    <a:pt x="466154" y="289789"/>
                  </a:cubicBezTo>
                  <a:lnTo>
                    <a:pt x="460382" y="290494"/>
                  </a:lnTo>
                  <a:lnTo>
                    <a:pt x="460382" y="289058"/>
                  </a:lnTo>
                  <a:cubicBezTo>
                    <a:pt x="460669" y="288770"/>
                    <a:pt x="460800" y="288379"/>
                    <a:pt x="460748" y="287987"/>
                  </a:cubicBezTo>
                  <a:lnTo>
                    <a:pt x="481304" y="282554"/>
                  </a:lnTo>
                  <a:lnTo>
                    <a:pt x="492875" y="279681"/>
                  </a:lnTo>
                  <a:lnTo>
                    <a:pt x="492875" y="278950"/>
                  </a:lnTo>
                  <a:cubicBezTo>
                    <a:pt x="493214" y="278401"/>
                    <a:pt x="493345" y="277774"/>
                    <a:pt x="493240" y="277147"/>
                  </a:cubicBezTo>
                  <a:cubicBezTo>
                    <a:pt x="488904" y="276782"/>
                    <a:pt x="484203" y="276076"/>
                    <a:pt x="479501" y="275711"/>
                  </a:cubicBezTo>
                  <a:cubicBezTo>
                    <a:pt x="475531" y="275345"/>
                    <a:pt x="471665" y="274979"/>
                    <a:pt x="466886" y="274248"/>
                  </a:cubicBezTo>
                  <a:cubicBezTo>
                    <a:pt x="473024" y="273177"/>
                    <a:pt x="478796" y="272446"/>
                    <a:pt x="484203" y="271636"/>
                  </a:cubicBezTo>
                  <a:cubicBezTo>
                    <a:pt x="485039" y="271297"/>
                    <a:pt x="485927" y="271166"/>
                    <a:pt x="486815" y="271271"/>
                  </a:cubicBezTo>
                  <a:cubicBezTo>
                    <a:pt x="485640" y="270879"/>
                    <a:pt x="484438" y="270644"/>
                    <a:pt x="483210" y="270539"/>
                  </a:cubicBezTo>
                  <a:cubicBezTo>
                    <a:pt x="482113" y="270173"/>
                    <a:pt x="481043" y="270173"/>
                    <a:pt x="479945" y="269834"/>
                  </a:cubicBezTo>
                  <a:cubicBezTo>
                    <a:pt x="481330" y="269077"/>
                    <a:pt x="482766" y="268450"/>
                    <a:pt x="484281" y="268006"/>
                  </a:cubicBezTo>
                  <a:cubicBezTo>
                    <a:pt x="486083" y="267300"/>
                    <a:pt x="487520" y="266569"/>
                    <a:pt x="488983" y="265864"/>
                  </a:cubicBezTo>
                  <a:cubicBezTo>
                    <a:pt x="484281" y="264767"/>
                    <a:pt x="479945" y="263696"/>
                    <a:pt x="475923" y="262965"/>
                  </a:cubicBezTo>
                  <a:lnTo>
                    <a:pt x="476654" y="260797"/>
                  </a:lnTo>
                  <a:cubicBezTo>
                    <a:pt x="477020" y="260431"/>
                    <a:pt x="477020" y="260091"/>
                    <a:pt x="477386" y="259726"/>
                  </a:cubicBezTo>
                  <a:cubicBezTo>
                    <a:pt x="480625" y="258263"/>
                    <a:pt x="483863" y="256827"/>
                    <a:pt x="487468" y="255024"/>
                  </a:cubicBezTo>
                  <a:lnTo>
                    <a:pt x="490367" y="253588"/>
                  </a:lnTo>
                  <a:cubicBezTo>
                    <a:pt x="488434" y="252177"/>
                    <a:pt x="487442" y="249827"/>
                    <a:pt x="487755" y="247450"/>
                  </a:cubicBezTo>
                  <a:cubicBezTo>
                    <a:pt x="488251" y="244577"/>
                    <a:pt x="489505" y="241886"/>
                    <a:pt x="491360" y="239614"/>
                  </a:cubicBezTo>
                  <a:lnTo>
                    <a:pt x="498595" y="229506"/>
                  </a:lnTo>
                  <a:cubicBezTo>
                    <a:pt x="504733" y="221200"/>
                    <a:pt x="510505" y="213260"/>
                    <a:pt x="515912" y="205319"/>
                  </a:cubicBezTo>
                  <a:cubicBezTo>
                    <a:pt x="519516" y="200278"/>
                    <a:pt x="522781" y="195211"/>
                    <a:pt x="526020" y="190170"/>
                  </a:cubicBezTo>
                  <a:cubicBezTo>
                    <a:pt x="531061" y="182334"/>
                    <a:pt x="536468" y="174655"/>
                    <a:pt x="541900" y="167054"/>
                  </a:cubicBezTo>
                  <a:cubicBezTo>
                    <a:pt x="543024" y="165435"/>
                    <a:pt x="544225" y="163868"/>
                    <a:pt x="545505" y="162379"/>
                  </a:cubicBezTo>
                  <a:cubicBezTo>
                    <a:pt x="566087" y="135293"/>
                    <a:pt x="587009" y="108965"/>
                    <a:pt x="609027" y="83316"/>
                  </a:cubicBezTo>
                  <a:lnTo>
                    <a:pt x="610829" y="81513"/>
                  </a:lnTo>
                  <a:cubicBezTo>
                    <a:pt x="615400" y="76734"/>
                    <a:pt x="619501" y="71536"/>
                    <a:pt x="623106" y="65999"/>
                  </a:cubicBezTo>
                  <a:cubicBezTo>
                    <a:pt x="626005" y="60984"/>
                    <a:pt x="627154" y="55159"/>
                    <a:pt x="626345" y="49413"/>
                  </a:cubicBezTo>
                  <a:cubicBezTo>
                    <a:pt x="625796" y="46774"/>
                    <a:pt x="624934" y="44215"/>
                    <a:pt x="623733" y="41812"/>
                  </a:cubicBezTo>
                  <a:cubicBezTo>
                    <a:pt x="623367" y="40741"/>
                    <a:pt x="622635" y="39200"/>
                    <a:pt x="622270" y="37842"/>
                  </a:cubicBezTo>
                  <a:cubicBezTo>
                    <a:pt x="621382" y="35151"/>
                    <a:pt x="620311" y="32540"/>
                    <a:pt x="619031" y="30006"/>
                  </a:cubicBezTo>
                  <a:cubicBezTo>
                    <a:pt x="617072" y="25801"/>
                    <a:pt x="614904" y="21726"/>
                    <a:pt x="612527" y="17756"/>
                  </a:cubicBezTo>
                  <a:cubicBezTo>
                    <a:pt x="611091" y="14857"/>
                    <a:pt x="609654" y="12323"/>
                    <a:pt x="608557" y="9920"/>
                  </a:cubicBezTo>
                  <a:cubicBezTo>
                    <a:pt x="607748" y="8405"/>
                    <a:pt x="607016" y="6812"/>
                    <a:pt x="606389" y="5219"/>
                  </a:cubicBezTo>
                  <a:cubicBezTo>
                    <a:pt x="603151" y="-3087"/>
                    <a:pt x="596647" y="-3793"/>
                    <a:pt x="587270" y="3416"/>
                  </a:cubicBezTo>
                  <a:cubicBezTo>
                    <a:pt x="580270" y="9659"/>
                    <a:pt x="573845" y="16528"/>
                    <a:pt x="568151" y="23972"/>
                  </a:cubicBezTo>
                  <a:cubicBezTo>
                    <a:pt x="559113" y="35178"/>
                    <a:pt x="550468" y="46357"/>
                    <a:pt x="541796" y="57562"/>
                  </a:cubicBezTo>
                  <a:cubicBezTo>
                    <a:pt x="526647" y="77413"/>
                    <a:pt x="511132" y="96898"/>
                    <a:pt x="495225" y="116017"/>
                  </a:cubicBezTo>
                  <a:cubicBezTo>
                    <a:pt x="470334" y="144383"/>
                    <a:pt x="447871" y="174812"/>
                    <a:pt x="428099" y="206965"/>
                  </a:cubicBezTo>
                  <a:cubicBezTo>
                    <a:pt x="426375" y="210491"/>
                    <a:pt x="424181" y="213756"/>
                    <a:pt x="421595" y="216707"/>
                  </a:cubicBezTo>
                  <a:cubicBezTo>
                    <a:pt x="418643" y="219920"/>
                    <a:pt x="414725" y="222088"/>
                    <a:pt x="410416" y="222845"/>
                  </a:cubicBezTo>
                  <a:cubicBezTo>
                    <a:pt x="390931" y="226476"/>
                    <a:pt x="371445" y="230080"/>
                    <a:pt x="351961" y="234050"/>
                  </a:cubicBezTo>
                  <a:lnTo>
                    <a:pt x="360606" y="219972"/>
                  </a:lnTo>
                  <a:cubicBezTo>
                    <a:pt x="364211" y="213834"/>
                    <a:pt x="367841" y="207696"/>
                    <a:pt x="371811" y="201689"/>
                  </a:cubicBezTo>
                  <a:cubicBezTo>
                    <a:pt x="381893" y="185077"/>
                    <a:pt x="391662" y="168491"/>
                    <a:pt x="401405" y="151879"/>
                  </a:cubicBezTo>
                  <a:cubicBezTo>
                    <a:pt x="401848" y="150834"/>
                    <a:pt x="402475" y="149868"/>
                    <a:pt x="403207" y="149006"/>
                  </a:cubicBezTo>
                  <a:cubicBezTo>
                    <a:pt x="406106" y="144095"/>
                    <a:pt x="408718" y="139028"/>
                    <a:pt x="411043" y="133831"/>
                  </a:cubicBezTo>
                  <a:cubicBezTo>
                    <a:pt x="413289" y="129599"/>
                    <a:pt x="414517" y="124898"/>
                    <a:pt x="414647" y="120118"/>
                  </a:cubicBezTo>
                  <a:cubicBezTo>
                    <a:pt x="414647" y="116879"/>
                    <a:pt x="413576" y="115077"/>
                    <a:pt x="411748" y="114711"/>
                  </a:cubicBezTo>
                  <a:cubicBezTo>
                    <a:pt x="409162" y="114737"/>
                    <a:pt x="406602" y="115207"/>
                    <a:pt x="404173" y="116148"/>
                  </a:cubicBezTo>
                  <a:cubicBezTo>
                    <a:pt x="401770" y="117140"/>
                    <a:pt x="399184" y="117636"/>
                    <a:pt x="396598" y="117584"/>
                  </a:cubicBezTo>
                  <a:cubicBezTo>
                    <a:pt x="394039" y="117584"/>
                    <a:pt x="391740" y="116017"/>
                    <a:pt x="390826" y="113614"/>
                  </a:cubicBezTo>
                  <a:lnTo>
                    <a:pt x="390095" y="111472"/>
                  </a:lnTo>
                  <a:cubicBezTo>
                    <a:pt x="394770" y="104263"/>
                    <a:pt x="397852" y="96140"/>
                    <a:pt x="399132" y="87625"/>
                  </a:cubicBezTo>
                  <a:cubicBezTo>
                    <a:pt x="398166" y="76263"/>
                    <a:pt x="395240" y="65163"/>
                    <a:pt x="390460" y="54793"/>
                  </a:cubicBezTo>
                  <a:cubicBezTo>
                    <a:pt x="389729" y="52991"/>
                    <a:pt x="389024" y="51554"/>
                    <a:pt x="388293" y="50092"/>
                  </a:cubicBezTo>
                  <a:cubicBezTo>
                    <a:pt x="387561" y="47036"/>
                    <a:pt x="384479" y="45155"/>
                    <a:pt x="381423" y="45913"/>
                  </a:cubicBezTo>
                  <a:cubicBezTo>
                    <a:pt x="381188" y="45965"/>
                    <a:pt x="380953" y="46043"/>
                    <a:pt x="380718" y="46121"/>
                  </a:cubicBezTo>
                  <a:cubicBezTo>
                    <a:pt x="376565" y="47637"/>
                    <a:pt x="373169" y="50771"/>
                    <a:pt x="371341" y="54793"/>
                  </a:cubicBezTo>
                  <a:cubicBezTo>
                    <a:pt x="365908" y="64536"/>
                    <a:pt x="360136" y="73913"/>
                    <a:pt x="354729" y="83316"/>
                  </a:cubicBezTo>
                  <a:cubicBezTo>
                    <a:pt x="344282" y="102435"/>
                    <a:pt x="333834" y="121215"/>
                    <a:pt x="322602" y="139603"/>
                  </a:cubicBezTo>
                  <a:cubicBezTo>
                    <a:pt x="308524" y="163110"/>
                    <a:pt x="294106" y="186173"/>
                    <a:pt x="279297" y="209263"/>
                  </a:cubicBezTo>
                  <a:lnTo>
                    <a:pt x="253177" y="250427"/>
                  </a:lnTo>
                  <a:cubicBezTo>
                    <a:pt x="250147" y="255494"/>
                    <a:pt x="245211" y="259125"/>
                    <a:pt x="239465" y="260536"/>
                  </a:cubicBezTo>
                  <a:lnTo>
                    <a:pt x="217080" y="265576"/>
                  </a:lnTo>
                  <a:cubicBezTo>
                    <a:pt x="200129" y="269547"/>
                    <a:pt x="183517" y="273412"/>
                    <a:pt x="166565" y="276756"/>
                  </a:cubicBezTo>
                  <a:cubicBezTo>
                    <a:pt x="159461" y="277748"/>
                    <a:pt x="154420" y="279942"/>
                    <a:pt x="151886" y="282450"/>
                  </a:cubicBezTo>
                  <a:close/>
                </a:path>
              </a:pathLst>
            </a:custGeom>
            <a:solidFill>
              <a:srgbClr val="FFFFFF"/>
            </a:solidFill>
            <a:ln w="2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" name="Рисунок 9">
              <a:extLst>
                <a:ext uri="{FF2B5EF4-FFF2-40B4-BE49-F238E27FC236}">
                  <a16:creationId xmlns="" xmlns:a16="http://schemas.microsoft.com/office/drawing/2014/main" id="{5C56AE97-7597-4452-91B9-7B6A9F49F3A1}"/>
                </a:ext>
              </a:extLst>
            </p:cNvPr>
            <p:cNvSpPr/>
            <p:nvPr/>
          </p:nvSpPr>
          <p:spPr>
            <a:xfrm>
              <a:off x="5025187" y="5161226"/>
              <a:ext cx="276615" cy="497713"/>
            </a:xfrm>
            <a:custGeom>
              <a:avLst/>
              <a:gdLst>
                <a:gd name="connsiteX0" fmla="*/ 111791 w 276615"/>
                <a:gd name="connsiteY0" fmla="*/ 354406 h 497713"/>
                <a:gd name="connsiteX1" fmla="*/ 149324 w 276615"/>
                <a:gd name="connsiteY1" fmla="*/ 293757 h 497713"/>
                <a:gd name="connsiteX2" fmla="*/ 183279 w 276615"/>
                <a:gd name="connsiteY2" fmla="*/ 238174 h 497713"/>
                <a:gd name="connsiteX3" fmla="*/ 237791 w 276615"/>
                <a:gd name="connsiteY3" fmla="*/ 151981 h 497713"/>
                <a:gd name="connsiteX4" fmla="*/ 257981 w 276615"/>
                <a:gd name="connsiteY4" fmla="*/ 118025 h 497713"/>
                <a:gd name="connsiteX5" fmla="*/ 272425 w 276615"/>
                <a:gd name="connsiteY5" fmla="*/ 90600 h 497713"/>
                <a:gd name="connsiteX6" fmla="*/ 274227 w 276615"/>
                <a:gd name="connsiteY6" fmla="*/ 63514 h 497713"/>
                <a:gd name="connsiteX7" fmla="*/ 265921 w 276615"/>
                <a:gd name="connsiteY7" fmla="*/ 39693 h 497713"/>
                <a:gd name="connsiteX8" fmla="*/ 262682 w 276615"/>
                <a:gd name="connsiteY8" fmla="*/ 34653 h 497713"/>
                <a:gd name="connsiteX9" fmla="*/ 258712 w 276615"/>
                <a:gd name="connsiteY9" fmla="*/ 31388 h 497713"/>
                <a:gd name="connsiteX10" fmla="*/ 258712 w 276615"/>
                <a:gd name="connsiteY10" fmla="*/ 31048 h 497713"/>
                <a:gd name="connsiteX11" fmla="*/ 250041 w 276615"/>
                <a:gd name="connsiteY11" fmla="*/ 7227 h 497713"/>
                <a:gd name="connsiteX12" fmla="*/ 246436 w 276615"/>
                <a:gd name="connsiteY12" fmla="*/ 1089 h 497713"/>
                <a:gd name="connsiteX13" fmla="*/ 241395 w 276615"/>
                <a:gd name="connsiteY13" fmla="*/ -1523 h 497713"/>
                <a:gd name="connsiteX14" fmla="*/ 235623 w 276615"/>
                <a:gd name="connsiteY14" fmla="*/ 2082 h 497713"/>
                <a:gd name="connsiteX15" fmla="*/ 229485 w 276615"/>
                <a:gd name="connsiteY15" fmla="*/ 8220 h 497713"/>
                <a:gd name="connsiteX16" fmla="*/ 228022 w 276615"/>
                <a:gd name="connsiteY16" fmla="*/ 10022 h 497713"/>
                <a:gd name="connsiteX17" fmla="*/ 223347 w 276615"/>
                <a:gd name="connsiteY17" fmla="*/ 17231 h 497713"/>
                <a:gd name="connsiteX18" fmla="*/ 221910 w 276615"/>
                <a:gd name="connsiteY18" fmla="*/ 19843 h 497713"/>
                <a:gd name="connsiteX19" fmla="*/ 205664 w 276615"/>
                <a:gd name="connsiteY19" fmla="*/ 49436 h 497713"/>
                <a:gd name="connsiteX20" fmla="*/ 170638 w 276615"/>
                <a:gd name="connsiteY20" fmla="*/ 112958 h 497713"/>
                <a:gd name="connsiteX21" fmla="*/ 147130 w 276615"/>
                <a:gd name="connsiteY21" fmla="*/ 151589 h 497713"/>
                <a:gd name="connsiteX22" fmla="*/ 128011 w 276615"/>
                <a:gd name="connsiteY22" fmla="*/ 183716 h 497713"/>
                <a:gd name="connsiteX23" fmla="*/ 115735 w 276615"/>
                <a:gd name="connsiteY23" fmla="*/ 206074 h 497713"/>
                <a:gd name="connsiteX24" fmla="*/ 104190 w 276615"/>
                <a:gd name="connsiteY24" fmla="*/ 227387 h 497713"/>
                <a:gd name="connsiteX25" fmla="*/ 92280 w 276615"/>
                <a:gd name="connsiteY25" fmla="*/ 246141 h 497713"/>
                <a:gd name="connsiteX26" fmla="*/ 82171 w 276615"/>
                <a:gd name="connsiteY26" fmla="*/ 262021 h 497713"/>
                <a:gd name="connsiteX27" fmla="*/ 61589 w 276615"/>
                <a:gd name="connsiteY27" fmla="*/ 296682 h 497713"/>
                <a:gd name="connsiteX28" fmla="*/ 49679 w 276615"/>
                <a:gd name="connsiteY28" fmla="*/ 317264 h 497713"/>
                <a:gd name="connsiteX29" fmla="*/ 36332 w 276615"/>
                <a:gd name="connsiteY29" fmla="*/ 339257 h 497713"/>
                <a:gd name="connsiteX30" fmla="*/ 8541 w 276615"/>
                <a:gd name="connsiteY30" fmla="*/ 388361 h 497713"/>
                <a:gd name="connsiteX31" fmla="*/ -496 w 276615"/>
                <a:gd name="connsiteY31" fmla="*/ 416152 h 497713"/>
                <a:gd name="connsiteX32" fmla="*/ 4205 w 276615"/>
                <a:gd name="connsiteY32" fmla="*/ 440678 h 497713"/>
                <a:gd name="connsiteX33" fmla="*/ 14653 w 276615"/>
                <a:gd name="connsiteY33" fmla="*/ 454391 h 497713"/>
                <a:gd name="connsiteX34" fmla="*/ 19694 w 276615"/>
                <a:gd name="connsiteY34" fmla="*/ 473536 h 497713"/>
                <a:gd name="connsiteX35" fmla="*/ 36672 w 276615"/>
                <a:gd name="connsiteY35" fmla="*/ 493753 h 497713"/>
                <a:gd name="connsiteX36" fmla="*/ 38839 w 276615"/>
                <a:gd name="connsiteY36" fmla="*/ 495920 h 497713"/>
                <a:gd name="connsiteX37" fmla="*/ 40642 w 276615"/>
                <a:gd name="connsiteY37" fmla="*/ 495920 h 497713"/>
                <a:gd name="connsiteX38" fmla="*/ 43253 w 276615"/>
                <a:gd name="connsiteY38" fmla="*/ 495189 h 497713"/>
                <a:gd name="connsiteX39" fmla="*/ 45865 w 276615"/>
                <a:gd name="connsiteY39" fmla="*/ 494458 h 497713"/>
                <a:gd name="connsiteX40" fmla="*/ 46597 w 276615"/>
                <a:gd name="connsiteY40" fmla="*/ 493753 h 497713"/>
                <a:gd name="connsiteX41" fmla="*/ 48033 w 276615"/>
                <a:gd name="connsiteY41" fmla="*/ 488685 h 497713"/>
                <a:gd name="connsiteX42" fmla="*/ 50201 w 276615"/>
                <a:gd name="connsiteY42" fmla="*/ 480850 h 497713"/>
                <a:gd name="connsiteX43" fmla="*/ 49470 w 276615"/>
                <a:gd name="connsiteY43" fmla="*/ 475809 h 497713"/>
                <a:gd name="connsiteX44" fmla="*/ 44795 w 276615"/>
                <a:gd name="connsiteY44" fmla="*/ 465361 h 497713"/>
                <a:gd name="connsiteX45" fmla="*/ 49130 w 276615"/>
                <a:gd name="connsiteY45" fmla="*/ 453085 h 497713"/>
                <a:gd name="connsiteX46" fmla="*/ 80160 w 276615"/>
                <a:gd name="connsiteY46" fmla="*/ 397868 h 497713"/>
                <a:gd name="connsiteX47" fmla="*/ 89903 w 276615"/>
                <a:gd name="connsiteY47" fmla="*/ 380917 h 497713"/>
                <a:gd name="connsiteX48" fmla="*/ 110485 w 276615"/>
                <a:gd name="connsiteY48" fmla="*/ 345525 h 497713"/>
                <a:gd name="connsiteX49" fmla="*/ 117328 w 276615"/>
                <a:gd name="connsiteY49" fmla="*/ 334712 h 497713"/>
                <a:gd name="connsiteX50" fmla="*/ 120593 w 276615"/>
                <a:gd name="connsiteY50" fmla="*/ 329645 h 497713"/>
                <a:gd name="connsiteX51" fmla="*/ 122030 w 276615"/>
                <a:gd name="connsiteY51" fmla="*/ 330010 h 497713"/>
                <a:gd name="connsiteX52" fmla="*/ 123100 w 276615"/>
                <a:gd name="connsiteY52" fmla="*/ 330376 h 497713"/>
                <a:gd name="connsiteX53" fmla="*/ 119130 w 276615"/>
                <a:gd name="connsiteY53" fmla="*/ 339047 h 497713"/>
                <a:gd name="connsiteX54" fmla="*/ 111791 w 276615"/>
                <a:gd name="connsiteY54" fmla="*/ 354406 h 49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76615" h="497713">
                  <a:moveTo>
                    <a:pt x="111791" y="354406"/>
                  </a:moveTo>
                  <a:cubicBezTo>
                    <a:pt x="125503" y="334947"/>
                    <a:pt x="138041" y="314704"/>
                    <a:pt x="149324" y="293757"/>
                  </a:cubicBezTo>
                  <a:cubicBezTo>
                    <a:pt x="159772" y="274637"/>
                    <a:pt x="170977" y="256223"/>
                    <a:pt x="183279" y="238174"/>
                  </a:cubicBezTo>
                  <a:cubicBezTo>
                    <a:pt x="202765" y="210018"/>
                    <a:pt x="220813" y="181156"/>
                    <a:pt x="237791" y="151981"/>
                  </a:cubicBezTo>
                  <a:cubicBezTo>
                    <a:pt x="244268" y="140776"/>
                    <a:pt x="251138" y="129231"/>
                    <a:pt x="257981" y="118025"/>
                  </a:cubicBezTo>
                  <a:cubicBezTo>
                    <a:pt x="263492" y="109275"/>
                    <a:pt x="268324" y="100107"/>
                    <a:pt x="272425" y="90600"/>
                  </a:cubicBezTo>
                  <a:cubicBezTo>
                    <a:pt x="276055" y="82033"/>
                    <a:pt x="276708" y="72499"/>
                    <a:pt x="274227" y="63514"/>
                  </a:cubicBezTo>
                  <a:cubicBezTo>
                    <a:pt x="272059" y="55365"/>
                    <a:pt x="269290" y="47425"/>
                    <a:pt x="265921" y="39693"/>
                  </a:cubicBezTo>
                  <a:cubicBezTo>
                    <a:pt x="264850" y="37891"/>
                    <a:pt x="263753" y="36455"/>
                    <a:pt x="262682" y="34653"/>
                  </a:cubicBezTo>
                  <a:cubicBezTo>
                    <a:pt x="261847" y="33085"/>
                    <a:pt x="260410" y="31910"/>
                    <a:pt x="258712" y="31388"/>
                  </a:cubicBezTo>
                  <a:lnTo>
                    <a:pt x="258712" y="31048"/>
                  </a:lnTo>
                  <a:cubicBezTo>
                    <a:pt x="256257" y="22951"/>
                    <a:pt x="253358" y="15011"/>
                    <a:pt x="250041" y="7227"/>
                  </a:cubicBezTo>
                  <a:cubicBezTo>
                    <a:pt x="249048" y="5059"/>
                    <a:pt x="247847" y="2996"/>
                    <a:pt x="246436" y="1089"/>
                  </a:cubicBezTo>
                  <a:cubicBezTo>
                    <a:pt x="245391" y="-661"/>
                    <a:pt x="243432" y="-1680"/>
                    <a:pt x="241395" y="-1523"/>
                  </a:cubicBezTo>
                  <a:cubicBezTo>
                    <a:pt x="239227" y="-765"/>
                    <a:pt x="237242" y="462"/>
                    <a:pt x="235623" y="2082"/>
                  </a:cubicBezTo>
                  <a:cubicBezTo>
                    <a:pt x="233402" y="3936"/>
                    <a:pt x="231339" y="6000"/>
                    <a:pt x="229485" y="8220"/>
                  </a:cubicBezTo>
                  <a:cubicBezTo>
                    <a:pt x="229093" y="8899"/>
                    <a:pt x="228597" y="9500"/>
                    <a:pt x="228022" y="10022"/>
                  </a:cubicBezTo>
                  <a:cubicBezTo>
                    <a:pt x="226141" y="12190"/>
                    <a:pt x="224574" y="14619"/>
                    <a:pt x="223347" y="17231"/>
                  </a:cubicBezTo>
                  <a:cubicBezTo>
                    <a:pt x="222955" y="18145"/>
                    <a:pt x="222458" y="19007"/>
                    <a:pt x="221910" y="19843"/>
                  </a:cubicBezTo>
                  <a:cubicBezTo>
                    <a:pt x="216477" y="29585"/>
                    <a:pt x="211070" y="39693"/>
                    <a:pt x="205664" y="49436"/>
                  </a:cubicBezTo>
                  <a:cubicBezTo>
                    <a:pt x="194458" y="70749"/>
                    <a:pt x="182548" y="91671"/>
                    <a:pt x="170638" y="112958"/>
                  </a:cubicBezTo>
                  <a:cubicBezTo>
                    <a:pt x="163063" y="126018"/>
                    <a:pt x="155489" y="139078"/>
                    <a:pt x="147130" y="151589"/>
                  </a:cubicBezTo>
                  <a:cubicBezTo>
                    <a:pt x="140626" y="162037"/>
                    <a:pt x="134071" y="172876"/>
                    <a:pt x="128011" y="183716"/>
                  </a:cubicBezTo>
                  <a:cubicBezTo>
                    <a:pt x="123675" y="191290"/>
                    <a:pt x="119705" y="198499"/>
                    <a:pt x="115735" y="206074"/>
                  </a:cubicBezTo>
                  <a:cubicBezTo>
                    <a:pt x="111765" y="213649"/>
                    <a:pt x="108160" y="220518"/>
                    <a:pt x="104190" y="227387"/>
                  </a:cubicBezTo>
                  <a:cubicBezTo>
                    <a:pt x="100586" y="233525"/>
                    <a:pt x="96615" y="240003"/>
                    <a:pt x="92280" y="246141"/>
                  </a:cubicBezTo>
                  <a:cubicBezTo>
                    <a:pt x="88675" y="251574"/>
                    <a:pt x="85410" y="256589"/>
                    <a:pt x="82171" y="262021"/>
                  </a:cubicBezTo>
                  <a:lnTo>
                    <a:pt x="61589" y="296682"/>
                  </a:lnTo>
                  <a:lnTo>
                    <a:pt x="49679" y="317264"/>
                  </a:lnTo>
                  <a:cubicBezTo>
                    <a:pt x="45343" y="324473"/>
                    <a:pt x="41033" y="331682"/>
                    <a:pt x="36332" y="339257"/>
                  </a:cubicBezTo>
                  <a:cubicBezTo>
                    <a:pt x="26224" y="355503"/>
                    <a:pt x="16847" y="371749"/>
                    <a:pt x="8541" y="388361"/>
                  </a:cubicBezTo>
                  <a:cubicBezTo>
                    <a:pt x="3970" y="397033"/>
                    <a:pt x="914" y="406436"/>
                    <a:pt x="-496" y="416152"/>
                  </a:cubicBezTo>
                  <a:cubicBezTo>
                    <a:pt x="-1750" y="424614"/>
                    <a:pt x="-105" y="433260"/>
                    <a:pt x="4205" y="440678"/>
                  </a:cubicBezTo>
                  <a:cubicBezTo>
                    <a:pt x="7183" y="445615"/>
                    <a:pt x="10683" y="450212"/>
                    <a:pt x="14653" y="454391"/>
                  </a:cubicBezTo>
                  <a:cubicBezTo>
                    <a:pt x="14653" y="461103"/>
                    <a:pt x="16403" y="467685"/>
                    <a:pt x="19694" y="473536"/>
                  </a:cubicBezTo>
                  <a:cubicBezTo>
                    <a:pt x="24761" y="480745"/>
                    <a:pt x="30455" y="487510"/>
                    <a:pt x="36672" y="493753"/>
                  </a:cubicBezTo>
                  <a:lnTo>
                    <a:pt x="38839" y="495920"/>
                  </a:lnTo>
                  <a:cubicBezTo>
                    <a:pt x="39388" y="496260"/>
                    <a:pt x="40093" y="496260"/>
                    <a:pt x="40642" y="495920"/>
                  </a:cubicBezTo>
                  <a:cubicBezTo>
                    <a:pt x="41556" y="495816"/>
                    <a:pt x="42418" y="495555"/>
                    <a:pt x="43253" y="495189"/>
                  </a:cubicBezTo>
                  <a:cubicBezTo>
                    <a:pt x="44142" y="495006"/>
                    <a:pt x="45004" y="494745"/>
                    <a:pt x="45865" y="494458"/>
                  </a:cubicBezTo>
                  <a:cubicBezTo>
                    <a:pt x="46231" y="494118"/>
                    <a:pt x="46597" y="494118"/>
                    <a:pt x="46597" y="493753"/>
                  </a:cubicBezTo>
                  <a:cubicBezTo>
                    <a:pt x="46963" y="492290"/>
                    <a:pt x="47668" y="490488"/>
                    <a:pt x="48033" y="488685"/>
                  </a:cubicBezTo>
                  <a:cubicBezTo>
                    <a:pt x="49052" y="486152"/>
                    <a:pt x="49783" y="483540"/>
                    <a:pt x="50201" y="480850"/>
                  </a:cubicBezTo>
                  <a:cubicBezTo>
                    <a:pt x="50567" y="478238"/>
                    <a:pt x="50567" y="476879"/>
                    <a:pt x="49470" y="475809"/>
                  </a:cubicBezTo>
                  <a:cubicBezTo>
                    <a:pt x="45918" y="473614"/>
                    <a:pt x="44037" y="469462"/>
                    <a:pt x="44795" y="465361"/>
                  </a:cubicBezTo>
                  <a:cubicBezTo>
                    <a:pt x="45265" y="460973"/>
                    <a:pt x="46728" y="456768"/>
                    <a:pt x="49130" y="453085"/>
                  </a:cubicBezTo>
                  <a:cubicBezTo>
                    <a:pt x="59212" y="434801"/>
                    <a:pt x="69686" y="416283"/>
                    <a:pt x="80160" y="397868"/>
                  </a:cubicBezTo>
                  <a:cubicBezTo>
                    <a:pt x="83399" y="392462"/>
                    <a:pt x="86664" y="386689"/>
                    <a:pt x="89903" y="380917"/>
                  </a:cubicBezTo>
                  <a:cubicBezTo>
                    <a:pt x="96772" y="369007"/>
                    <a:pt x="103615" y="357409"/>
                    <a:pt x="110485" y="345525"/>
                  </a:cubicBezTo>
                  <a:cubicBezTo>
                    <a:pt x="113097" y="341921"/>
                    <a:pt x="115160" y="338316"/>
                    <a:pt x="117328" y="334712"/>
                  </a:cubicBezTo>
                  <a:cubicBezTo>
                    <a:pt x="118425" y="332909"/>
                    <a:pt x="119496" y="331447"/>
                    <a:pt x="120593" y="329645"/>
                  </a:cubicBezTo>
                  <a:cubicBezTo>
                    <a:pt x="121089" y="329592"/>
                    <a:pt x="121612" y="329723"/>
                    <a:pt x="122030" y="330010"/>
                  </a:cubicBezTo>
                  <a:cubicBezTo>
                    <a:pt x="122317" y="330297"/>
                    <a:pt x="122709" y="330428"/>
                    <a:pt x="123100" y="330376"/>
                  </a:cubicBezTo>
                  <a:cubicBezTo>
                    <a:pt x="121664" y="333275"/>
                    <a:pt x="120227" y="336148"/>
                    <a:pt x="119130" y="339047"/>
                  </a:cubicBezTo>
                  <a:cubicBezTo>
                    <a:pt x="116492" y="344297"/>
                    <a:pt x="114324" y="349339"/>
                    <a:pt x="111791" y="354406"/>
                  </a:cubicBezTo>
                  <a:close/>
                </a:path>
              </a:pathLst>
            </a:custGeom>
            <a:solidFill>
              <a:srgbClr val="FFFFFF"/>
            </a:solidFill>
            <a:ln w="2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" name="Рисунок 9">
              <a:extLst>
                <a:ext uri="{FF2B5EF4-FFF2-40B4-BE49-F238E27FC236}">
                  <a16:creationId xmlns="" xmlns:a16="http://schemas.microsoft.com/office/drawing/2014/main" id="{07264F3F-E268-41E3-BD9F-A1DAAA874394}"/>
                </a:ext>
              </a:extLst>
            </p:cNvPr>
            <p:cNvSpPr/>
            <p:nvPr/>
          </p:nvSpPr>
          <p:spPr>
            <a:xfrm>
              <a:off x="3990956" y="4546799"/>
              <a:ext cx="1130341" cy="1648091"/>
            </a:xfrm>
            <a:custGeom>
              <a:avLst/>
              <a:gdLst>
                <a:gd name="connsiteX0" fmla="*/ 581713 w 1130341"/>
                <a:gd name="connsiteY0" fmla="*/ 1415291 h 1648091"/>
                <a:gd name="connsiteX1" fmla="*/ 580982 w 1130341"/>
                <a:gd name="connsiteY1" fmla="*/ 1412418 h 1648091"/>
                <a:gd name="connsiteX2" fmla="*/ 579911 w 1130341"/>
                <a:gd name="connsiteY2" fmla="*/ 1407012 h 1648091"/>
                <a:gd name="connsiteX3" fmla="*/ 570873 w 1130341"/>
                <a:gd name="connsiteY3" fmla="*/ 1380657 h 1648091"/>
                <a:gd name="connsiteX4" fmla="*/ 563664 w 1130341"/>
                <a:gd name="connsiteY4" fmla="*/ 1372351 h 1648091"/>
                <a:gd name="connsiteX5" fmla="*/ 555359 w 1130341"/>
                <a:gd name="connsiteY5" fmla="*/ 1348165 h 1648091"/>
                <a:gd name="connsiteX6" fmla="*/ 536605 w 1130341"/>
                <a:gd name="connsiteY6" fmla="*/ 1332284 h 1648091"/>
                <a:gd name="connsiteX7" fmla="*/ 512053 w 1130341"/>
                <a:gd name="connsiteY7" fmla="*/ 1324448 h 1648091"/>
                <a:gd name="connsiteX8" fmla="*/ 509441 w 1130341"/>
                <a:gd name="connsiteY8" fmla="*/ 1323743 h 1648091"/>
                <a:gd name="connsiteX9" fmla="*/ 426433 w 1130341"/>
                <a:gd name="connsiteY9" fmla="*/ 1313295 h 1648091"/>
                <a:gd name="connsiteX10" fmla="*/ 529291 w 1130341"/>
                <a:gd name="connsiteY10" fmla="*/ 1242538 h 1648091"/>
                <a:gd name="connsiteX11" fmla="*/ 608694 w 1130341"/>
                <a:gd name="connsiteY11" fmla="*/ 1175777 h 1648091"/>
                <a:gd name="connsiteX12" fmla="*/ 626743 w 1130341"/>
                <a:gd name="connsiteY12" fmla="*/ 1156291 h 1648091"/>
                <a:gd name="connsiteX13" fmla="*/ 632437 w 1130341"/>
                <a:gd name="connsiteY13" fmla="*/ 1138008 h 1648091"/>
                <a:gd name="connsiteX14" fmla="*/ 632750 w 1130341"/>
                <a:gd name="connsiteY14" fmla="*/ 1137721 h 1648091"/>
                <a:gd name="connsiteX15" fmla="*/ 654037 w 1130341"/>
                <a:gd name="connsiteY15" fmla="*/ 1112098 h 1648091"/>
                <a:gd name="connsiteX16" fmla="*/ 680757 w 1130341"/>
                <a:gd name="connsiteY16" fmla="*/ 1074904 h 1648091"/>
                <a:gd name="connsiteX17" fmla="*/ 704265 w 1130341"/>
                <a:gd name="connsiteY17" fmla="*/ 1039172 h 1648091"/>
                <a:gd name="connsiteX18" fmla="*/ 717325 w 1130341"/>
                <a:gd name="connsiteY18" fmla="*/ 1018982 h 1648091"/>
                <a:gd name="connsiteX19" fmla="*/ 749451 w 1130341"/>
                <a:gd name="connsiteY19" fmla="*/ 969877 h 1648091"/>
                <a:gd name="connsiteX20" fmla="*/ 779045 w 1130341"/>
                <a:gd name="connsiteY20" fmla="*/ 925475 h 1648091"/>
                <a:gd name="connsiteX21" fmla="*/ 781944 w 1130341"/>
                <a:gd name="connsiteY21" fmla="*/ 920773 h 1648091"/>
                <a:gd name="connsiteX22" fmla="*/ 786280 w 1130341"/>
                <a:gd name="connsiteY22" fmla="*/ 913199 h 1648091"/>
                <a:gd name="connsiteX23" fmla="*/ 791321 w 1130341"/>
                <a:gd name="connsiteY23" fmla="*/ 908497 h 1648091"/>
                <a:gd name="connsiteX24" fmla="*/ 810101 w 1130341"/>
                <a:gd name="connsiteY24" fmla="*/ 902725 h 1648091"/>
                <a:gd name="connsiteX25" fmla="*/ 794925 w 1130341"/>
                <a:gd name="connsiteY25" fmla="*/ 957575 h 1648091"/>
                <a:gd name="connsiteX26" fmla="*/ 789518 w 1130341"/>
                <a:gd name="connsiteY26" fmla="*/ 1062627 h 1648091"/>
                <a:gd name="connsiteX27" fmla="*/ 789884 w 1130341"/>
                <a:gd name="connsiteY27" fmla="*/ 1066598 h 1648091"/>
                <a:gd name="connsiteX28" fmla="*/ 794586 w 1130341"/>
                <a:gd name="connsiteY28" fmla="*/ 1093657 h 1648091"/>
                <a:gd name="connsiteX29" fmla="*/ 810101 w 1130341"/>
                <a:gd name="connsiteY29" fmla="*/ 1109538 h 1648091"/>
                <a:gd name="connsiteX30" fmla="*/ 822716 w 1130341"/>
                <a:gd name="connsiteY30" fmla="*/ 1111340 h 1648091"/>
                <a:gd name="connsiteX31" fmla="*/ 824518 w 1130341"/>
                <a:gd name="connsiteY31" fmla="*/ 1111340 h 1648091"/>
                <a:gd name="connsiteX32" fmla="*/ 832354 w 1130341"/>
                <a:gd name="connsiteY32" fmla="*/ 1109538 h 1648091"/>
                <a:gd name="connsiteX33" fmla="*/ 835253 w 1130341"/>
                <a:gd name="connsiteY33" fmla="*/ 1103400 h 1648091"/>
                <a:gd name="connsiteX34" fmla="*/ 837865 w 1130341"/>
                <a:gd name="connsiteY34" fmla="*/ 1081016 h 1648091"/>
                <a:gd name="connsiteX35" fmla="*/ 839302 w 1130341"/>
                <a:gd name="connsiteY35" fmla="*/ 1063698 h 1648091"/>
                <a:gd name="connsiteX36" fmla="*/ 841104 w 1130341"/>
                <a:gd name="connsiteY36" fmla="*/ 1054322 h 1648091"/>
                <a:gd name="connsiteX37" fmla="*/ 842541 w 1130341"/>
                <a:gd name="connsiteY37" fmla="*/ 1048183 h 1648091"/>
                <a:gd name="connsiteX38" fmla="*/ 843272 w 1130341"/>
                <a:gd name="connsiteY38" fmla="*/ 1041314 h 1648091"/>
                <a:gd name="connsiteX39" fmla="*/ 843638 w 1130341"/>
                <a:gd name="connsiteY39" fmla="*/ 1036978 h 1648091"/>
                <a:gd name="connsiteX40" fmla="*/ 844343 w 1130341"/>
                <a:gd name="connsiteY40" fmla="*/ 1036273 h 1648091"/>
                <a:gd name="connsiteX41" fmla="*/ 845806 w 1130341"/>
                <a:gd name="connsiteY41" fmla="*/ 1034836 h 1648091"/>
                <a:gd name="connsiteX42" fmla="*/ 846877 w 1130341"/>
                <a:gd name="connsiteY42" fmla="*/ 1033034 h 1648091"/>
                <a:gd name="connsiteX43" fmla="*/ 851578 w 1130341"/>
                <a:gd name="connsiteY43" fmla="*/ 1018590 h 1648091"/>
                <a:gd name="connsiteX44" fmla="*/ 853746 w 1130341"/>
                <a:gd name="connsiteY44" fmla="*/ 1010284 h 1648091"/>
                <a:gd name="connsiteX45" fmla="*/ 857351 w 1130341"/>
                <a:gd name="connsiteY45" fmla="*/ 988631 h 1648091"/>
                <a:gd name="connsiteX46" fmla="*/ 860224 w 1130341"/>
                <a:gd name="connsiteY46" fmla="*/ 977086 h 1648091"/>
                <a:gd name="connsiteX47" fmla="*/ 863123 w 1130341"/>
                <a:gd name="connsiteY47" fmla="*/ 966247 h 1648091"/>
                <a:gd name="connsiteX48" fmla="*/ 869261 w 1130341"/>
                <a:gd name="connsiteY48" fmla="*/ 960109 h 1648091"/>
                <a:gd name="connsiteX49" fmla="*/ 871063 w 1130341"/>
                <a:gd name="connsiteY49" fmla="*/ 953605 h 1648091"/>
                <a:gd name="connsiteX50" fmla="*/ 874302 w 1130341"/>
                <a:gd name="connsiteY50" fmla="*/ 944960 h 1648091"/>
                <a:gd name="connsiteX51" fmla="*/ 871690 w 1130341"/>
                <a:gd name="connsiteY51" fmla="*/ 944960 h 1648091"/>
                <a:gd name="connsiteX52" fmla="*/ 868791 w 1130341"/>
                <a:gd name="connsiteY52" fmla="*/ 952168 h 1648091"/>
                <a:gd name="connsiteX53" fmla="*/ 865918 w 1130341"/>
                <a:gd name="connsiteY53" fmla="*/ 959743 h 1648091"/>
                <a:gd name="connsiteX54" fmla="*/ 863018 w 1130341"/>
                <a:gd name="connsiteY54" fmla="*/ 959404 h 1648091"/>
                <a:gd name="connsiteX55" fmla="*/ 872761 w 1130341"/>
                <a:gd name="connsiteY55" fmla="*/ 936654 h 1648091"/>
                <a:gd name="connsiteX56" fmla="*/ 881798 w 1130341"/>
                <a:gd name="connsiteY56" fmla="*/ 915758 h 1648091"/>
                <a:gd name="connsiteX57" fmla="*/ 883235 w 1130341"/>
                <a:gd name="connsiteY57" fmla="*/ 915758 h 1648091"/>
                <a:gd name="connsiteX58" fmla="*/ 881067 w 1130341"/>
                <a:gd name="connsiteY58" fmla="*/ 922993 h 1648091"/>
                <a:gd name="connsiteX59" fmla="*/ 896947 w 1130341"/>
                <a:gd name="connsiteY59" fmla="*/ 877154 h 1648091"/>
                <a:gd name="connsiteX60" fmla="*/ 897313 w 1130341"/>
                <a:gd name="connsiteY60" fmla="*/ 876422 h 1648091"/>
                <a:gd name="connsiteX61" fmla="*/ 905619 w 1130341"/>
                <a:gd name="connsiteY61" fmla="*/ 873549 h 1648091"/>
                <a:gd name="connsiteX62" fmla="*/ 922936 w 1130341"/>
                <a:gd name="connsiteY62" fmla="*/ 868117 h 1648091"/>
                <a:gd name="connsiteX63" fmla="*/ 940985 w 1130341"/>
                <a:gd name="connsiteY63" fmla="*/ 863807 h 1648091"/>
                <a:gd name="connsiteX64" fmla="*/ 976350 w 1130341"/>
                <a:gd name="connsiteY64" fmla="*/ 854064 h 1648091"/>
                <a:gd name="connsiteX65" fmla="*/ 989410 w 1130341"/>
                <a:gd name="connsiteY65" fmla="*/ 851165 h 1648091"/>
                <a:gd name="connsiteX66" fmla="*/ 998056 w 1130341"/>
                <a:gd name="connsiteY66" fmla="*/ 855866 h 1648091"/>
                <a:gd name="connsiteX67" fmla="*/ 1000223 w 1130341"/>
                <a:gd name="connsiteY67" fmla="*/ 855866 h 1648091"/>
                <a:gd name="connsiteX68" fmla="*/ 1003828 w 1130341"/>
                <a:gd name="connsiteY68" fmla="*/ 855501 h 1648091"/>
                <a:gd name="connsiteX69" fmla="*/ 1007093 w 1130341"/>
                <a:gd name="connsiteY69" fmla="*/ 854770 h 1648091"/>
                <a:gd name="connsiteX70" fmla="*/ 1007432 w 1130341"/>
                <a:gd name="connsiteY70" fmla="*/ 853333 h 1648091"/>
                <a:gd name="connsiteX71" fmla="*/ 1007798 w 1130341"/>
                <a:gd name="connsiteY71" fmla="*/ 852236 h 1648091"/>
                <a:gd name="connsiteX72" fmla="*/ 1000589 w 1130341"/>
                <a:gd name="connsiteY72" fmla="*/ 847195 h 1648091"/>
                <a:gd name="connsiteX73" fmla="*/ 1009600 w 1130341"/>
                <a:gd name="connsiteY73" fmla="*/ 844583 h 1648091"/>
                <a:gd name="connsiteX74" fmla="*/ 1028014 w 1130341"/>
                <a:gd name="connsiteY74" fmla="*/ 839908 h 1648091"/>
                <a:gd name="connsiteX75" fmla="*/ 1057973 w 1130341"/>
                <a:gd name="connsiteY75" fmla="*/ 832672 h 1648091"/>
                <a:gd name="connsiteX76" fmla="*/ 1074925 w 1130341"/>
                <a:gd name="connsiteY76" fmla="*/ 829068 h 1648091"/>
                <a:gd name="connsiteX77" fmla="*/ 1104884 w 1130341"/>
                <a:gd name="connsiteY77" fmla="*/ 822225 h 1648091"/>
                <a:gd name="connsiteX78" fmla="*/ 1121130 w 1130341"/>
                <a:gd name="connsiteY78" fmla="*/ 816792 h 1648091"/>
                <a:gd name="connsiteX79" fmla="*/ 1129436 w 1130341"/>
                <a:gd name="connsiteY79" fmla="*/ 813919 h 1648091"/>
                <a:gd name="connsiteX80" fmla="*/ 1124735 w 1130341"/>
                <a:gd name="connsiteY80" fmla="*/ 811751 h 1648091"/>
                <a:gd name="connsiteX81" fmla="*/ 1121130 w 1130341"/>
                <a:gd name="connsiteY81" fmla="*/ 810314 h 1648091"/>
                <a:gd name="connsiteX82" fmla="*/ 1118962 w 1130341"/>
                <a:gd name="connsiteY82" fmla="*/ 808147 h 1648091"/>
                <a:gd name="connsiteX83" fmla="*/ 1106686 w 1130341"/>
                <a:gd name="connsiteY83" fmla="*/ 800911 h 1648091"/>
                <a:gd name="connsiteX84" fmla="*/ 1098850 w 1130341"/>
                <a:gd name="connsiteY84" fmla="*/ 800546 h 1648091"/>
                <a:gd name="connsiteX85" fmla="*/ 1094880 w 1130341"/>
                <a:gd name="connsiteY85" fmla="*/ 794773 h 1648091"/>
                <a:gd name="connsiteX86" fmla="*/ 1102481 w 1130341"/>
                <a:gd name="connsiteY86" fmla="*/ 795505 h 1648091"/>
                <a:gd name="connsiteX87" fmla="*/ 1107887 w 1130341"/>
                <a:gd name="connsiteY87" fmla="*/ 795505 h 1648091"/>
                <a:gd name="connsiteX88" fmla="*/ 1109324 w 1130341"/>
                <a:gd name="connsiteY88" fmla="*/ 789367 h 1648091"/>
                <a:gd name="connsiteX89" fmla="*/ 1099947 w 1130341"/>
                <a:gd name="connsiteY89" fmla="*/ 791534 h 1648091"/>
                <a:gd name="connsiteX90" fmla="*/ 1078294 w 1130341"/>
                <a:gd name="connsiteY90" fmla="*/ 795870 h 1648091"/>
                <a:gd name="connsiteX91" fmla="*/ 1070720 w 1130341"/>
                <a:gd name="connsiteY91" fmla="*/ 797673 h 1648091"/>
                <a:gd name="connsiteX92" fmla="*/ 1063119 w 1130341"/>
                <a:gd name="connsiteY92" fmla="*/ 799109 h 1648091"/>
                <a:gd name="connsiteX93" fmla="*/ 1055910 w 1130341"/>
                <a:gd name="connsiteY93" fmla="*/ 797307 h 1648091"/>
                <a:gd name="connsiteX94" fmla="*/ 1055910 w 1130341"/>
                <a:gd name="connsiteY94" fmla="*/ 797673 h 1648091"/>
                <a:gd name="connsiteX95" fmla="*/ 1055179 w 1130341"/>
                <a:gd name="connsiteY95" fmla="*/ 797673 h 1648091"/>
                <a:gd name="connsiteX96" fmla="*/ 1055910 w 1130341"/>
                <a:gd name="connsiteY96" fmla="*/ 797307 h 1648091"/>
                <a:gd name="connsiteX97" fmla="*/ 1065653 w 1130341"/>
                <a:gd name="connsiteY97" fmla="*/ 795139 h 1648091"/>
                <a:gd name="connsiteX98" fmla="*/ 1089473 w 1130341"/>
                <a:gd name="connsiteY98" fmla="*/ 789732 h 1648091"/>
                <a:gd name="connsiteX99" fmla="*/ 1105720 w 1130341"/>
                <a:gd name="connsiteY99" fmla="*/ 783960 h 1648091"/>
                <a:gd name="connsiteX100" fmla="*/ 1113555 w 1130341"/>
                <a:gd name="connsiteY100" fmla="*/ 781061 h 1648091"/>
                <a:gd name="connsiteX101" fmla="*/ 1108854 w 1130341"/>
                <a:gd name="connsiteY101" fmla="*/ 779258 h 1648091"/>
                <a:gd name="connsiteX102" fmla="*/ 1105249 w 1130341"/>
                <a:gd name="connsiteY102" fmla="*/ 777456 h 1648091"/>
                <a:gd name="connsiteX103" fmla="*/ 1103447 w 1130341"/>
                <a:gd name="connsiteY103" fmla="*/ 775654 h 1648091"/>
                <a:gd name="connsiteX104" fmla="*/ 1090806 w 1130341"/>
                <a:gd name="connsiteY104" fmla="*/ 768079 h 1648091"/>
                <a:gd name="connsiteX105" fmla="*/ 1082970 w 1130341"/>
                <a:gd name="connsiteY105" fmla="*/ 767714 h 1648091"/>
                <a:gd name="connsiteX106" fmla="*/ 1079234 w 1130341"/>
                <a:gd name="connsiteY106" fmla="*/ 762307 h 1648091"/>
                <a:gd name="connsiteX107" fmla="*/ 1086809 w 1130341"/>
                <a:gd name="connsiteY107" fmla="*/ 762673 h 1648091"/>
                <a:gd name="connsiteX108" fmla="*/ 1092242 w 1130341"/>
                <a:gd name="connsiteY108" fmla="*/ 763012 h 1648091"/>
                <a:gd name="connsiteX109" fmla="*/ 1093313 w 1130341"/>
                <a:gd name="connsiteY109" fmla="*/ 756874 h 1648091"/>
                <a:gd name="connsiteX110" fmla="*/ 1083936 w 1130341"/>
                <a:gd name="connsiteY110" fmla="*/ 759042 h 1648091"/>
                <a:gd name="connsiteX111" fmla="*/ 1062283 w 1130341"/>
                <a:gd name="connsiteY111" fmla="*/ 763012 h 1648091"/>
                <a:gd name="connsiteX112" fmla="*/ 1055048 w 1130341"/>
                <a:gd name="connsiteY112" fmla="*/ 764840 h 1648091"/>
                <a:gd name="connsiteX113" fmla="*/ 1047212 w 1130341"/>
                <a:gd name="connsiteY113" fmla="*/ 766643 h 1648091"/>
                <a:gd name="connsiteX114" fmla="*/ 1040369 w 1130341"/>
                <a:gd name="connsiteY114" fmla="*/ 764840 h 1648091"/>
                <a:gd name="connsiteX115" fmla="*/ 1059123 w 1130341"/>
                <a:gd name="connsiteY115" fmla="*/ 760139 h 1648091"/>
                <a:gd name="connsiteX116" fmla="*/ 1062022 w 1130341"/>
                <a:gd name="connsiteY116" fmla="*/ 759408 h 1648091"/>
                <a:gd name="connsiteX117" fmla="*/ 1058052 w 1130341"/>
                <a:gd name="connsiteY117" fmla="*/ 754367 h 1648091"/>
                <a:gd name="connsiteX118" fmla="*/ 1050477 w 1130341"/>
                <a:gd name="connsiteY118" fmla="*/ 755072 h 1648091"/>
                <a:gd name="connsiteX119" fmla="*/ 1047865 w 1130341"/>
                <a:gd name="connsiteY119" fmla="*/ 755438 h 1648091"/>
                <a:gd name="connsiteX120" fmla="*/ 1043529 w 1130341"/>
                <a:gd name="connsiteY120" fmla="*/ 755803 h 1648091"/>
                <a:gd name="connsiteX121" fmla="*/ 1041727 w 1130341"/>
                <a:gd name="connsiteY121" fmla="*/ 755803 h 1648091"/>
                <a:gd name="connsiteX122" fmla="*/ 1042093 w 1130341"/>
                <a:gd name="connsiteY122" fmla="*/ 754367 h 1648091"/>
                <a:gd name="connsiteX123" fmla="*/ 1042459 w 1130341"/>
                <a:gd name="connsiteY123" fmla="*/ 752564 h 1648091"/>
                <a:gd name="connsiteX124" fmla="*/ 986145 w 1130341"/>
                <a:gd name="connsiteY124" fmla="*/ 766982 h 1648091"/>
                <a:gd name="connsiteX125" fmla="*/ 930929 w 1130341"/>
                <a:gd name="connsiteY125" fmla="*/ 781426 h 1648091"/>
                <a:gd name="connsiteX126" fmla="*/ 947880 w 1130341"/>
                <a:gd name="connsiteY126" fmla="*/ 730885 h 1648091"/>
                <a:gd name="connsiteX127" fmla="*/ 971388 w 1130341"/>
                <a:gd name="connsiteY127" fmla="*/ 662322 h 1648091"/>
                <a:gd name="connsiteX128" fmla="*/ 972485 w 1130341"/>
                <a:gd name="connsiteY128" fmla="*/ 650777 h 1648091"/>
                <a:gd name="connsiteX129" fmla="*/ 969585 w 1130341"/>
                <a:gd name="connsiteY129" fmla="*/ 635968 h 1648091"/>
                <a:gd name="connsiteX130" fmla="*/ 959138 w 1130341"/>
                <a:gd name="connsiteY130" fmla="*/ 618650 h 1648091"/>
                <a:gd name="connsiteX131" fmla="*/ 949030 w 1130341"/>
                <a:gd name="connsiteY131" fmla="*/ 607811 h 1648091"/>
                <a:gd name="connsiteX132" fmla="*/ 938921 w 1130341"/>
                <a:gd name="connsiteY132" fmla="*/ 601699 h 1648091"/>
                <a:gd name="connsiteX133" fmla="*/ 927011 w 1130341"/>
                <a:gd name="connsiteY133" fmla="*/ 594098 h 1648091"/>
                <a:gd name="connsiteX134" fmla="*/ 920873 w 1130341"/>
                <a:gd name="connsiteY134" fmla="*/ 589423 h 1648091"/>
                <a:gd name="connsiteX135" fmla="*/ 908231 w 1130341"/>
                <a:gd name="connsiteY135" fmla="*/ 581117 h 1648091"/>
                <a:gd name="connsiteX136" fmla="*/ 905358 w 1130341"/>
                <a:gd name="connsiteY136" fmla="*/ 581483 h 1648091"/>
                <a:gd name="connsiteX137" fmla="*/ 901022 w 1130341"/>
                <a:gd name="connsiteY137" fmla="*/ 583285 h 1648091"/>
                <a:gd name="connsiteX138" fmla="*/ 898123 w 1130341"/>
                <a:gd name="connsiteY138" fmla="*/ 585453 h 1648091"/>
                <a:gd name="connsiteX139" fmla="*/ 879839 w 1130341"/>
                <a:gd name="connsiteY139" fmla="*/ 615751 h 1648091"/>
                <a:gd name="connsiteX140" fmla="*/ 859623 w 1130341"/>
                <a:gd name="connsiteY140" fmla="*/ 648244 h 1648091"/>
                <a:gd name="connsiteX141" fmla="*/ 832198 w 1130341"/>
                <a:gd name="connsiteY141" fmla="*/ 689747 h 1648091"/>
                <a:gd name="connsiteX142" fmla="*/ 806914 w 1130341"/>
                <a:gd name="connsiteY142" fmla="*/ 728012 h 1648091"/>
                <a:gd name="connsiteX143" fmla="*/ 798634 w 1130341"/>
                <a:gd name="connsiteY143" fmla="*/ 741072 h 1648091"/>
                <a:gd name="connsiteX144" fmla="*/ 749530 w 1130341"/>
                <a:gd name="connsiteY144" fmla="*/ 819430 h 1648091"/>
                <a:gd name="connsiteX145" fmla="*/ 712728 w 1130341"/>
                <a:gd name="connsiteY145" fmla="*/ 845549 h 1648091"/>
                <a:gd name="connsiteX146" fmla="*/ 705858 w 1130341"/>
                <a:gd name="connsiteY146" fmla="*/ 847352 h 1648091"/>
                <a:gd name="connsiteX147" fmla="*/ 701522 w 1130341"/>
                <a:gd name="connsiteY147" fmla="*/ 849154 h 1648091"/>
                <a:gd name="connsiteX148" fmla="*/ 693687 w 1130341"/>
                <a:gd name="connsiteY148" fmla="*/ 850956 h 1648091"/>
                <a:gd name="connsiteX149" fmla="*/ 668063 w 1130341"/>
                <a:gd name="connsiteY149" fmla="*/ 862161 h 1648091"/>
                <a:gd name="connsiteX150" fmla="*/ 665452 w 1130341"/>
                <a:gd name="connsiteY150" fmla="*/ 860699 h 1648091"/>
                <a:gd name="connsiteX151" fmla="*/ 662840 w 1130341"/>
                <a:gd name="connsiteY151" fmla="*/ 859262 h 1648091"/>
                <a:gd name="connsiteX152" fmla="*/ 662840 w 1130341"/>
                <a:gd name="connsiteY152" fmla="*/ 860359 h 1648091"/>
                <a:gd name="connsiteX153" fmla="*/ 662474 w 1130341"/>
                <a:gd name="connsiteY153" fmla="*/ 861064 h 1648091"/>
                <a:gd name="connsiteX154" fmla="*/ 631444 w 1130341"/>
                <a:gd name="connsiteY154" fmla="*/ 871173 h 1648091"/>
                <a:gd name="connsiteX155" fmla="*/ 611228 w 1130341"/>
                <a:gd name="connsiteY155" fmla="*/ 878042 h 1648091"/>
                <a:gd name="connsiteX156" fmla="*/ 611228 w 1130341"/>
                <a:gd name="connsiteY156" fmla="*/ 879113 h 1648091"/>
                <a:gd name="connsiteX157" fmla="*/ 618437 w 1130341"/>
                <a:gd name="connsiteY157" fmla="*/ 878042 h 1648091"/>
                <a:gd name="connsiteX158" fmla="*/ 603993 w 1130341"/>
                <a:gd name="connsiteY158" fmla="*/ 884520 h 1648091"/>
                <a:gd name="connsiteX159" fmla="*/ 590280 w 1130341"/>
                <a:gd name="connsiteY159" fmla="*/ 888855 h 1648091"/>
                <a:gd name="connsiteX160" fmla="*/ 566459 w 1130341"/>
                <a:gd name="connsiteY160" fmla="*/ 896691 h 1648091"/>
                <a:gd name="connsiteX161" fmla="*/ 559982 w 1130341"/>
                <a:gd name="connsiteY161" fmla="*/ 908967 h 1648091"/>
                <a:gd name="connsiteX162" fmla="*/ 567556 w 1130341"/>
                <a:gd name="connsiteY162" fmla="*/ 912937 h 1648091"/>
                <a:gd name="connsiteX163" fmla="*/ 579833 w 1130341"/>
                <a:gd name="connsiteY163" fmla="*/ 915811 h 1648091"/>
                <a:gd name="connsiteX164" fmla="*/ 592448 w 1130341"/>
                <a:gd name="connsiteY164" fmla="*/ 918710 h 1648091"/>
                <a:gd name="connsiteX165" fmla="*/ 600023 w 1130341"/>
                <a:gd name="connsiteY165" fmla="*/ 923411 h 1648091"/>
                <a:gd name="connsiteX166" fmla="*/ 582000 w 1130341"/>
                <a:gd name="connsiteY166" fmla="*/ 929184 h 1648091"/>
                <a:gd name="connsiteX167" fmla="*/ 575497 w 1130341"/>
                <a:gd name="connsiteY167" fmla="*/ 941799 h 1648091"/>
                <a:gd name="connsiteX168" fmla="*/ 579833 w 1130341"/>
                <a:gd name="connsiteY168" fmla="*/ 947937 h 1648091"/>
                <a:gd name="connsiteX169" fmla="*/ 588478 w 1130341"/>
                <a:gd name="connsiteY169" fmla="*/ 962016 h 1648091"/>
                <a:gd name="connsiteX170" fmla="*/ 600023 w 1130341"/>
                <a:gd name="connsiteY170" fmla="*/ 964915 h 1648091"/>
                <a:gd name="connsiteX171" fmla="*/ 653802 w 1130341"/>
                <a:gd name="connsiteY171" fmla="*/ 947598 h 1648091"/>
                <a:gd name="connsiteX172" fmla="*/ 664642 w 1130341"/>
                <a:gd name="connsiteY172" fmla="*/ 944333 h 1648091"/>
                <a:gd name="connsiteX173" fmla="*/ 665713 w 1130341"/>
                <a:gd name="connsiteY173" fmla="*/ 944698 h 1648091"/>
                <a:gd name="connsiteX174" fmla="*/ 666810 w 1130341"/>
                <a:gd name="connsiteY174" fmla="*/ 945064 h 1648091"/>
                <a:gd name="connsiteX175" fmla="*/ 663911 w 1130341"/>
                <a:gd name="connsiteY175" fmla="*/ 946135 h 1648091"/>
                <a:gd name="connsiteX176" fmla="*/ 661037 w 1130341"/>
                <a:gd name="connsiteY176" fmla="*/ 947232 h 1648091"/>
                <a:gd name="connsiteX177" fmla="*/ 662840 w 1130341"/>
                <a:gd name="connsiteY177" fmla="*/ 951907 h 1648091"/>
                <a:gd name="connsiteX178" fmla="*/ 663545 w 1130341"/>
                <a:gd name="connsiteY178" fmla="*/ 953710 h 1648091"/>
                <a:gd name="connsiteX179" fmla="*/ 622041 w 1130341"/>
                <a:gd name="connsiteY179" fmla="*/ 1019400 h 1648091"/>
                <a:gd name="connsiteX180" fmla="*/ 598847 w 1130341"/>
                <a:gd name="connsiteY180" fmla="*/ 1061400 h 1648091"/>
                <a:gd name="connsiteX181" fmla="*/ 592944 w 1130341"/>
                <a:gd name="connsiteY181" fmla="*/ 1057691 h 1648091"/>
                <a:gd name="connsiteX182" fmla="*/ 570220 w 1130341"/>
                <a:gd name="connsiteY182" fmla="*/ 1055079 h 1648091"/>
                <a:gd name="connsiteX183" fmla="*/ 558676 w 1130341"/>
                <a:gd name="connsiteY183" fmla="*/ 1056516 h 1648091"/>
                <a:gd name="connsiteX184" fmla="*/ 547105 w 1130341"/>
                <a:gd name="connsiteY184" fmla="*/ 1057587 h 1648091"/>
                <a:gd name="connsiteX185" fmla="*/ 494292 w 1130341"/>
                <a:gd name="connsiteY185" fmla="*/ 1064378 h 1648091"/>
                <a:gd name="connsiteX186" fmla="*/ 494292 w 1130341"/>
                <a:gd name="connsiteY186" fmla="*/ 1064064 h 1648091"/>
                <a:gd name="connsiteX187" fmla="*/ 495023 w 1130341"/>
                <a:gd name="connsiteY187" fmla="*/ 1062967 h 1648091"/>
                <a:gd name="connsiteX188" fmla="*/ 493221 w 1130341"/>
                <a:gd name="connsiteY188" fmla="*/ 1061165 h 1648091"/>
                <a:gd name="connsiteX189" fmla="*/ 491053 w 1130341"/>
                <a:gd name="connsiteY189" fmla="*/ 1058997 h 1648091"/>
                <a:gd name="connsiteX190" fmla="*/ 497191 w 1130341"/>
                <a:gd name="connsiteY190" fmla="*/ 1056385 h 1648091"/>
                <a:gd name="connsiteX191" fmla="*/ 502597 w 1130341"/>
                <a:gd name="connsiteY191" fmla="*/ 1053773 h 1648091"/>
                <a:gd name="connsiteX192" fmla="*/ 415254 w 1130341"/>
                <a:gd name="connsiteY192" fmla="*/ 1037892 h 1648091"/>
                <a:gd name="connsiteX193" fmla="*/ 331516 w 1130341"/>
                <a:gd name="connsiteY193" fmla="*/ 1015874 h 1648091"/>
                <a:gd name="connsiteX194" fmla="*/ 359307 w 1130341"/>
                <a:gd name="connsiteY194" fmla="*/ 1022743 h 1648091"/>
                <a:gd name="connsiteX195" fmla="*/ 427217 w 1130341"/>
                <a:gd name="connsiteY195" fmla="*/ 1036090 h 1648091"/>
                <a:gd name="connsiteX196" fmla="*/ 428654 w 1130341"/>
                <a:gd name="connsiteY196" fmla="*/ 1033191 h 1648091"/>
                <a:gd name="connsiteX197" fmla="*/ 408098 w 1130341"/>
                <a:gd name="connsiteY197" fmla="*/ 1026348 h 1648091"/>
                <a:gd name="connsiteX198" fmla="*/ 408463 w 1130341"/>
                <a:gd name="connsiteY198" fmla="*/ 1025616 h 1648091"/>
                <a:gd name="connsiteX199" fmla="*/ 408803 w 1130341"/>
                <a:gd name="connsiteY199" fmla="*/ 1024545 h 1648091"/>
                <a:gd name="connsiteX200" fmla="*/ 462948 w 1130341"/>
                <a:gd name="connsiteY200" fmla="*/ 1030318 h 1648091"/>
                <a:gd name="connsiteX201" fmla="*/ 478463 w 1130341"/>
                <a:gd name="connsiteY201" fmla="*/ 1032120 h 1648091"/>
                <a:gd name="connsiteX202" fmla="*/ 478829 w 1130341"/>
                <a:gd name="connsiteY202" fmla="*/ 1031389 h 1648091"/>
                <a:gd name="connsiteX203" fmla="*/ 479560 w 1130341"/>
                <a:gd name="connsiteY203" fmla="*/ 1030318 h 1648091"/>
                <a:gd name="connsiteX204" fmla="*/ 475590 w 1130341"/>
                <a:gd name="connsiteY204" fmla="*/ 1026348 h 1648091"/>
                <a:gd name="connsiteX205" fmla="*/ 482094 w 1130341"/>
                <a:gd name="connsiteY205" fmla="*/ 1023448 h 1648091"/>
                <a:gd name="connsiteX206" fmla="*/ 486769 w 1130341"/>
                <a:gd name="connsiteY206" fmla="*/ 1021281 h 1648091"/>
                <a:gd name="connsiteX207" fmla="*/ 400575 w 1130341"/>
                <a:gd name="connsiteY207" fmla="*/ 1005400 h 1648091"/>
                <a:gd name="connsiteX208" fmla="*/ 317542 w 1130341"/>
                <a:gd name="connsiteY208" fmla="*/ 983747 h 1648091"/>
                <a:gd name="connsiteX209" fmla="*/ 268098 w 1130341"/>
                <a:gd name="connsiteY209" fmla="*/ 970400 h 1648091"/>
                <a:gd name="connsiteX210" fmla="*/ 268829 w 1130341"/>
                <a:gd name="connsiteY210" fmla="*/ 970034 h 1648091"/>
                <a:gd name="connsiteX211" fmla="*/ 310333 w 1130341"/>
                <a:gd name="connsiteY211" fmla="*/ 953788 h 1648091"/>
                <a:gd name="connsiteX212" fmla="*/ 347135 w 1130341"/>
                <a:gd name="connsiteY212" fmla="*/ 936836 h 1648091"/>
                <a:gd name="connsiteX213" fmla="*/ 360874 w 1130341"/>
                <a:gd name="connsiteY213" fmla="*/ 930333 h 1648091"/>
                <a:gd name="connsiteX214" fmla="*/ 375292 w 1130341"/>
                <a:gd name="connsiteY214" fmla="*/ 923489 h 1648091"/>
                <a:gd name="connsiteX215" fmla="*/ 414628 w 1130341"/>
                <a:gd name="connsiteY215" fmla="*/ 904344 h 1648091"/>
                <a:gd name="connsiteX216" fmla="*/ 434139 w 1130341"/>
                <a:gd name="connsiteY216" fmla="*/ 892434 h 1648091"/>
                <a:gd name="connsiteX217" fmla="*/ 443150 w 1130341"/>
                <a:gd name="connsiteY217" fmla="*/ 886661 h 1648091"/>
                <a:gd name="connsiteX218" fmla="*/ 450986 w 1130341"/>
                <a:gd name="connsiteY218" fmla="*/ 881960 h 1648091"/>
                <a:gd name="connsiteX219" fmla="*/ 468668 w 1130341"/>
                <a:gd name="connsiteY219" fmla="*/ 870781 h 1648091"/>
                <a:gd name="connsiteX220" fmla="*/ 492855 w 1130341"/>
                <a:gd name="connsiteY220" fmla="*/ 852001 h 1648091"/>
                <a:gd name="connsiteX221" fmla="*/ 502232 w 1130341"/>
                <a:gd name="connsiteY221" fmla="*/ 844426 h 1648091"/>
                <a:gd name="connsiteX222" fmla="*/ 536187 w 1130341"/>
                <a:gd name="connsiteY222" fmla="*/ 815199 h 1648091"/>
                <a:gd name="connsiteX223" fmla="*/ 565075 w 1130341"/>
                <a:gd name="connsiteY223" fmla="*/ 783072 h 1648091"/>
                <a:gd name="connsiteX224" fmla="*/ 596836 w 1130341"/>
                <a:gd name="connsiteY224" fmla="*/ 713412 h 1648091"/>
                <a:gd name="connsiteX225" fmla="*/ 598638 w 1130341"/>
                <a:gd name="connsiteY225" fmla="*/ 676975 h 1648091"/>
                <a:gd name="connsiteX226" fmla="*/ 583463 w 1130341"/>
                <a:gd name="connsiteY226" fmla="*/ 652788 h 1648091"/>
                <a:gd name="connsiteX227" fmla="*/ 575627 w 1130341"/>
                <a:gd name="connsiteY227" fmla="*/ 626669 h 1648091"/>
                <a:gd name="connsiteX228" fmla="*/ 546765 w 1130341"/>
                <a:gd name="connsiteY228" fmla="*/ 612225 h 1648091"/>
                <a:gd name="connsiteX229" fmla="*/ 427818 w 1130341"/>
                <a:gd name="connsiteY229" fmla="*/ 617449 h 1648091"/>
                <a:gd name="connsiteX230" fmla="*/ 444064 w 1130341"/>
                <a:gd name="connsiteY230" fmla="*/ 594621 h 1648091"/>
                <a:gd name="connsiteX231" fmla="*/ 456314 w 1130341"/>
                <a:gd name="connsiteY231" fmla="*/ 578740 h 1648091"/>
                <a:gd name="connsiteX232" fmla="*/ 468224 w 1130341"/>
                <a:gd name="connsiteY232" fmla="*/ 563225 h 1648091"/>
                <a:gd name="connsiteX233" fmla="*/ 474363 w 1130341"/>
                <a:gd name="connsiteY233" fmla="*/ 553822 h 1648091"/>
                <a:gd name="connsiteX234" fmla="*/ 479064 w 1130341"/>
                <a:gd name="connsiteY234" fmla="*/ 546248 h 1648091"/>
                <a:gd name="connsiteX235" fmla="*/ 486638 w 1130341"/>
                <a:gd name="connsiteY235" fmla="*/ 532901 h 1648091"/>
                <a:gd name="connsiteX236" fmla="*/ 497478 w 1130341"/>
                <a:gd name="connsiteY236" fmla="*/ 515584 h 1648091"/>
                <a:gd name="connsiteX237" fmla="*/ 514064 w 1130341"/>
                <a:gd name="connsiteY237" fmla="*/ 491397 h 1648091"/>
                <a:gd name="connsiteX238" fmla="*/ 515866 w 1130341"/>
                <a:gd name="connsiteY238" fmla="*/ 487792 h 1648091"/>
                <a:gd name="connsiteX239" fmla="*/ 518765 w 1130341"/>
                <a:gd name="connsiteY239" fmla="*/ 483091 h 1648091"/>
                <a:gd name="connsiteX240" fmla="*/ 519497 w 1130341"/>
                <a:gd name="connsiteY240" fmla="*/ 477684 h 1648091"/>
                <a:gd name="connsiteX241" fmla="*/ 524538 w 1130341"/>
                <a:gd name="connsiteY241" fmla="*/ 475882 h 1648091"/>
                <a:gd name="connsiteX242" fmla="*/ 523806 w 1130341"/>
                <a:gd name="connsiteY242" fmla="*/ 471912 h 1648091"/>
                <a:gd name="connsiteX243" fmla="*/ 522135 w 1130341"/>
                <a:gd name="connsiteY243" fmla="*/ 471128 h 1648091"/>
                <a:gd name="connsiteX244" fmla="*/ 522004 w 1130341"/>
                <a:gd name="connsiteY244" fmla="*/ 471181 h 1648091"/>
                <a:gd name="connsiteX245" fmla="*/ 519131 w 1130341"/>
                <a:gd name="connsiteY245" fmla="*/ 472617 h 1648091"/>
                <a:gd name="connsiteX246" fmla="*/ 514795 w 1130341"/>
                <a:gd name="connsiteY246" fmla="*/ 474785 h 1648091"/>
                <a:gd name="connsiteX247" fmla="*/ 517694 w 1130341"/>
                <a:gd name="connsiteY247" fmla="*/ 470083 h 1648091"/>
                <a:gd name="connsiteX248" fmla="*/ 524538 w 1130341"/>
                <a:gd name="connsiteY248" fmla="*/ 461072 h 1648091"/>
                <a:gd name="connsiteX249" fmla="*/ 525635 w 1130341"/>
                <a:gd name="connsiteY249" fmla="*/ 463684 h 1648091"/>
                <a:gd name="connsiteX250" fmla="*/ 524538 w 1130341"/>
                <a:gd name="connsiteY250" fmla="*/ 465852 h 1648091"/>
                <a:gd name="connsiteX251" fmla="*/ 523806 w 1130341"/>
                <a:gd name="connsiteY251" fmla="*/ 468020 h 1648091"/>
                <a:gd name="connsiteX252" fmla="*/ 525034 w 1130341"/>
                <a:gd name="connsiteY252" fmla="*/ 469457 h 1648091"/>
                <a:gd name="connsiteX253" fmla="*/ 525269 w 1130341"/>
                <a:gd name="connsiteY253" fmla="*/ 469457 h 1648091"/>
                <a:gd name="connsiteX254" fmla="*/ 528874 w 1130341"/>
                <a:gd name="connsiteY254" fmla="*/ 468725 h 1648091"/>
                <a:gd name="connsiteX255" fmla="*/ 530310 w 1130341"/>
                <a:gd name="connsiteY255" fmla="*/ 465121 h 1648091"/>
                <a:gd name="connsiteX256" fmla="*/ 531041 w 1130341"/>
                <a:gd name="connsiteY256" fmla="*/ 462953 h 1648091"/>
                <a:gd name="connsiteX257" fmla="*/ 534646 w 1130341"/>
                <a:gd name="connsiteY257" fmla="*/ 457546 h 1648091"/>
                <a:gd name="connsiteX258" fmla="*/ 538250 w 1130341"/>
                <a:gd name="connsiteY258" fmla="*/ 452845 h 1648091"/>
                <a:gd name="connsiteX259" fmla="*/ 538982 w 1130341"/>
                <a:gd name="connsiteY259" fmla="*/ 447438 h 1648091"/>
                <a:gd name="connsiteX260" fmla="*/ 539348 w 1130341"/>
                <a:gd name="connsiteY260" fmla="*/ 446707 h 1648091"/>
                <a:gd name="connsiteX261" fmla="*/ 540784 w 1130341"/>
                <a:gd name="connsiteY261" fmla="*/ 445636 h 1648091"/>
                <a:gd name="connsiteX262" fmla="*/ 542221 w 1130341"/>
                <a:gd name="connsiteY262" fmla="*/ 444904 h 1648091"/>
                <a:gd name="connsiteX263" fmla="*/ 542586 w 1130341"/>
                <a:gd name="connsiteY263" fmla="*/ 444904 h 1648091"/>
                <a:gd name="connsiteX264" fmla="*/ 546191 w 1130341"/>
                <a:gd name="connsiteY264" fmla="*/ 444539 h 1648091"/>
                <a:gd name="connsiteX265" fmla="*/ 546556 w 1130341"/>
                <a:gd name="connsiteY265" fmla="*/ 441666 h 1648091"/>
                <a:gd name="connsiteX266" fmla="*/ 546191 w 1130341"/>
                <a:gd name="connsiteY266" fmla="*/ 440568 h 1648091"/>
                <a:gd name="connsiteX267" fmla="*/ 545825 w 1130341"/>
                <a:gd name="connsiteY267" fmla="*/ 439498 h 1648091"/>
                <a:gd name="connsiteX268" fmla="*/ 546191 w 1130341"/>
                <a:gd name="connsiteY268" fmla="*/ 438061 h 1648091"/>
                <a:gd name="connsiteX269" fmla="*/ 555933 w 1130341"/>
                <a:gd name="connsiteY269" fmla="*/ 424322 h 1648091"/>
                <a:gd name="connsiteX270" fmla="*/ 572179 w 1130341"/>
                <a:gd name="connsiteY270" fmla="*/ 397994 h 1648091"/>
                <a:gd name="connsiteX271" fmla="*/ 574347 w 1130341"/>
                <a:gd name="connsiteY271" fmla="*/ 399065 h 1648091"/>
                <a:gd name="connsiteX272" fmla="*/ 575418 w 1130341"/>
                <a:gd name="connsiteY272" fmla="*/ 400867 h 1648091"/>
                <a:gd name="connsiteX273" fmla="*/ 576515 w 1130341"/>
                <a:gd name="connsiteY273" fmla="*/ 402670 h 1648091"/>
                <a:gd name="connsiteX274" fmla="*/ 577952 w 1130341"/>
                <a:gd name="connsiteY274" fmla="*/ 403766 h 1648091"/>
                <a:gd name="connsiteX275" fmla="*/ 582288 w 1130341"/>
                <a:gd name="connsiteY275" fmla="*/ 396192 h 1648091"/>
                <a:gd name="connsiteX276" fmla="*/ 595347 w 1130341"/>
                <a:gd name="connsiteY276" fmla="*/ 373442 h 1648091"/>
                <a:gd name="connsiteX277" fmla="*/ 595713 w 1130341"/>
                <a:gd name="connsiteY277" fmla="*/ 373076 h 1648091"/>
                <a:gd name="connsiteX278" fmla="*/ 596810 w 1130341"/>
                <a:gd name="connsiteY278" fmla="*/ 370908 h 1648091"/>
                <a:gd name="connsiteX279" fmla="*/ 596209 w 1130341"/>
                <a:gd name="connsiteY279" fmla="*/ 369158 h 1648091"/>
                <a:gd name="connsiteX280" fmla="*/ 596079 w 1130341"/>
                <a:gd name="connsiteY280" fmla="*/ 369106 h 1648091"/>
                <a:gd name="connsiteX281" fmla="*/ 593911 w 1130341"/>
                <a:gd name="connsiteY281" fmla="*/ 367670 h 1648091"/>
                <a:gd name="connsiteX282" fmla="*/ 594276 w 1130341"/>
                <a:gd name="connsiteY282" fmla="*/ 366233 h 1648091"/>
                <a:gd name="connsiteX283" fmla="*/ 595713 w 1130341"/>
                <a:gd name="connsiteY283" fmla="*/ 365136 h 1648091"/>
                <a:gd name="connsiteX284" fmla="*/ 597175 w 1130341"/>
                <a:gd name="connsiteY284" fmla="*/ 364065 h 1648091"/>
                <a:gd name="connsiteX285" fmla="*/ 597515 w 1130341"/>
                <a:gd name="connsiteY285" fmla="*/ 362968 h 1648091"/>
                <a:gd name="connsiteX286" fmla="*/ 604750 w 1130341"/>
                <a:gd name="connsiteY286" fmla="*/ 358998 h 1648091"/>
                <a:gd name="connsiteX287" fmla="*/ 608720 w 1130341"/>
                <a:gd name="connsiteY287" fmla="*/ 352520 h 1648091"/>
                <a:gd name="connsiteX288" fmla="*/ 610157 w 1130341"/>
                <a:gd name="connsiteY288" fmla="*/ 349621 h 1648091"/>
                <a:gd name="connsiteX289" fmla="*/ 661403 w 1130341"/>
                <a:gd name="connsiteY289" fmla="*/ 265517 h 1648091"/>
                <a:gd name="connsiteX290" fmla="*/ 676578 w 1130341"/>
                <a:gd name="connsiteY290" fmla="*/ 241356 h 1648091"/>
                <a:gd name="connsiteX291" fmla="*/ 707922 w 1130341"/>
                <a:gd name="connsiteY291" fmla="*/ 194341 h 1648091"/>
                <a:gd name="connsiteX292" fmla="*/ 741485 w 1130341"/>
                <a:gd name="connsiteY292" fmla="*/ 143095 h 1648091"/>
                <a:gd name="connsiteX293" fmla="*/ 743653 w 1130341"/>
                <a:gd name="connsiteY293" fmla="*/ 140196 h 1648091"/>
                <a:gd name="connsiteX294" fmla="*/ 786593 w 1130341"/>
                <a:gd name="connsiteY294" fmla="*/ 132621 h 1648091"/>
                <a:gd name="connsiteX295" fmla="*/ 795970 w 1130341"/>
                <a:gd name="connsiteY295" fmla="*/ 131916 h 1648091"/>
                <a:gd name="connsiteX296" fmla="*/ 807880 w 1130341"/>
                <a:gd name="connsiteY296" fmla="*/ 128651 h 1648091"/>
                <a:gd name="connsiteX297" fmla="*/ 912567 w 1130341"/>
                <a:gd name="connsiteY297" fmla="*/ 110368 h 1648091"/>
                <a:gd name="connsiteX298" fmla="*/ 976089 w 1130341"/>
                <a:gd name="connsiteY298" fmla="*/ 100599 h 1648091"/>
                <a:gd name="connsiteX299" fmla="*/ 977160 w 1130341"/>
                <a:gd name="connsiteY299" fmla="*/ 95924 h 1648091"/>
                <a:gd name="connsiteX300" fmla="*/ 956970 w 1130341"/>
                <a:gd name="connsiteY300" fmla="*/ 95924 h 1648091"/>
                <a:gd name="connsiteX301" fmla="*/ 957309 w 1130341"/>
                <a:gd name="connsiteY301" fmla="*/ 94487 h 1648091"/>
                <a:gd name="connsiteX302" fmla="*/ 957675 w 1130341"/>
                <a:gd name="connsiteY302" fmla="*/ 94121 h 1648091"/>
                <a:gd name="connsiteX303" fmla="*/ 987634 w 1130341"/>
                <a:gd name="connsiteY303" fmla="*/ 90151 h 1648091"/>
                <a:gd name="connsiteX304" fmla="*/ 984030 w 1130341"/>
                <a:gd name="connsiteY304" fmla="*/ 87539 h 1648091"/>
                <a:gd name="connsiteX305" fmla="*/ 982932 w 1130341"/>
                <a:gd name="connsiteY305" fmla="*/ 86468 h 1648091"/>
                <a:gd name="connsiteX306" fmla="*/ 994138 w 1130341"/>
                <a:gd name="connsiteY306" fmla="*/ 83856 h 1648091"/>
                <a:gd name="connsiteX307" fmla="*/ 994138 w 1130341"/>
                <a:gd name="connsiteY307" fmla="*/ 81244 h 1648091"/>
                <a:gd name="connsiteX308" fmla="*/ 992675 w 1130341"/>
                <a:gd name="connsiteY308" fmla="*/ 81244 h 1648091"/>
                <a:gd name="connsiteX309" fmla="*/ 983298 w 1130341"/>
                <a:gd name="connsiteY309" fmla="*/ 82681 h 1648091"/>
                <a:gd name="connsiteX310" fmla="*/ 983664 w 1130341"/>
                <a:gd name="connsiteY310" fmla="*/ 81976 h 1648091"/>
                <a:gd name="connsiteX311" fmla="*/ 983664 w 1130341"/>
                <a:gd name="connsiteY311" fmla="*/ 81244 h 1648091"/>
                <a:gd name="connsiteX312" fmla="*/ 985466 w 1130341"/>
                <a:gd name="connsiteY312" fmla="*/ 80513 h 1648091"/>
                <a:gd name="connsiteX313" fmla="*/ 988365 w 1130341"/>
                <a:gd name="connsiteY313" fmla="*/ 79077 h 1648091"/>
                <a:gd name="connsiteX314" fmla="*/ 988365 w 1130341"/>
                <a:gd name="connsiteY314" fmla="*/ 77274 h 1648091"/>
                <a:gd name="connsiteX315" fmla="*/ 974992 w 1130341"/>
                <a:gd name="connsiteY315" fmla="*/ 78711 h 1648091"/>
                <a:gd name="connsiteX316" fmla="*/ 962742 w 1130341"/>
                <a:gd name="connsiteY316" fmla="*/ 79808 h 1648091"/>
                <a:gd name="connsiteX317" fmla="*/ 963082 w 1130341"/>
                <a:gd name="connsiteY317" fmla="*/ 77196 h 1648091"/>
                <a:gd name="connsiteX318" fmla="*/ 968514 w 1130341"/>
                <a:gd name="connsiteY318" fmla="*/ 75394 h 1648091"/>
                <a:gd name="connsiteX319" fmla="*/ 971753 w 1130341"/>
                <a:gd name="connsiteY319" fmla="*/ 74662 h 1648091"/>
                <a:gd name="connsiteX320" fmla="*/ 969141 w 1130341"/>
                <a:gd name="connsiteY320" fmla="*/ 58442 h 1648091"/>
                <a:gd name="connsiteX321" fmla="*/ 970238 w 1130341"/>
                <a:gd name="connsiteY321" fmla="*/ 58442 h 1648091"/>
                <a:gd name="connsiteX322" fmla="*/ 974914 w 1130341"/>
                <a:gd name="connsiteY322" fmla="*/ 56979 h 1648091"/>
                <a:gd name="connsiteX323" fmla="*/ 978884 w 1130341"/>
                <a:gd name="connsiteY323" fmla="*/ 55177 h 1648091"/>
                <a:gd name="connsiteX324" fmla="*/ 980686 w 1130341"/>
                <a:gd name="connsiteY324" fmla="*/ 54106 h 1648091"/>
                <a:gd name="connsiteX325" fmla="*/ 970238 w 1130341"/>
                <a:gd name="connsiteY325" fmla="*/ 55909 h 1648091"/>
                <a:gd name="connsiteX326" fmla="*/ 968436 w 1130341"/>
                <a:gd name="connsiteY326" fmla="*/ 54446 h 1648091"/>
                <a:gd name="connsiteX327" fmla="*/ 967339 w 1130341"/>
                <a:gd name="connsiteY327" fmla="*/ 53741 h 1648091"/>
                <a:gd name="connsiteX328" fmla="*/ 973477 w 1130341"/>
                <a:gd name="connsiteY328" fmla="*/ 52304 h 1648091"/>
                <a:gd name="connsiteX329" fmla="*/ 978179 w 1130341"/>
                <a:gd name="connsiteY329" fmla="*/ 51207 h 1648091"/>
                <a:gd name="connsiteX330" fmla="*/ 978179 w 1130341"/>
                <a:gd name="connsiteY330" fmla="*/ 49405 h 1648091"/>
                <a:gd name="connsiteX331" fmla="*/ 984656 w 1130341"/>
                <a:gd name="connsiteY331" fmla="*/ 49039 h 1648091"/>
                <a:gd name="connsiteX332" fmla="*/ 1009940 w 1130341"/>
                <a:gd name="connsiteY332" fmla="*/ 46871 h 1648091"/>
                <a:gd name="connsiteX333" fmla="*/ 1027257 w 1130341"/>
                <a:gd name="connsiteY333" fmla="*/ 41465 h 1648091"/>
                <a:gd name="connsiteX334" fmla="*/ 1038436 w 1130341"/>
                <a:gd name="connsiteY334" fmla="*/ 37129 h 1648091"/>
                <a:gd name="connsiteX335" fmla="*/ 1044574 w 1130341"/>
                <a:gd name="connsiteY335" fmla="*/ 34256 h 1648091"/>
                <a:gd name="connsiteX336" fmla="*/ 1047473 w 1130341"/>
                <a:gd name="connsiteY336" fmla="*/ 32453 h 1648091"/>
                <a:gd name="connsiteX337" fmla="*/ 1047473 w 1130341"/>
                <a:gd name="connsiteY337" fmla="*/ 31722 h 1648091"/>
                <a:gd name="connsiteX338" fmla="*/ 1009208 w 1130341"/>
                <a:gd name="connsiteY338" fmla="*/ 30651 h 1648091"/>
                <a:gd name="connsiteX339" fmla="*/ 1001373 w 1130341"/>
                <a:gd name="connsiteY339" fmla="*/ 31722 h 1648091"/>
                <a:gd name="connsiteX340" fmla="*/ 993067 w 1130341"/>
                <a:gd name="connsiteY340" fmla="*/ 33159 h 1648091"/>
                <a:gd name="connsiteX341" fmla="*/ 977186 w 1130341"/>
                <a:gd name="connsiteY341" fmla="*/ 34621 h 1648091"/>
                <a:gd name="connsiteX342" fmla="*/ 967809 w 1130341"/>
                <a:gd name="connsiteY342" fmla="*/ 35692 h 1648091"/>
                <a:gd name="connsiteX343" fmla="*/ 955168 w 1130341"/>
                <a:gd name="connsiteY343" fmla="*/ 36424 h 1648091"/>
                <a:gd name="connsiteX344" fmla="*/ 954462 w 1130341"/>
                <a:gd name="connsiteY344" fmla="*/ 33159 h 1648091"/>
                <a:gd name="connsiteX345" fmla="*/ 953365 w 1130341"/>
                <a:gd name="connsiteY345" fmla="*/ 25950 h 1648091"/>
                <a:gd name="connsiteX346" fmla="*/ 954462 w 1130341"/>
                <a:gd name="connsiteY346" fmla="*/ 25584 h 1648091"/>
                <a:gd name="connsiteX347" fmla="*/ 959138 w 1130341"/>
                <a:gd name="connsiteY347" fmla="*/ 24513 h 1648091"/>
                <a:gd name="connsiteX348" fmla="*/ 963474 w 1130341"/>
                <a:gd name="connsiteY348" fmla="*/ 22345 h 1648091"/>
                <a:gd name="connsiteX349" fmla="*/ 964910 w 1130341"/>
                <a:gd name="connsiteY349" fmla="*/ 21614 h 1648091"/>
                <a:gd name="connsiteX350" fmla="*/ 950492 w 1130341"/>
                <a:gd name="connsiteY350" fmla="*/ 23050 h 1648091"/>
                <a:gd name="connsiteX351" fmla="*/ 940044 w 1130341"/>
                <a:gd name="connsiteY351" fmla="*/ 23416 h 1648091"/>
                <a:gd name="connsiteX352" fmla="*/ 929597 w 1130341"/>
                <a:gd name="connsiteY352" fmla="*/ 29188 h 1648091"/>
                <a:gd name="connsiteX353" fmla="*/ 913716 w 1130341"/>
                <a:gd name="connsiteY353" fmla="*/ 31357 h 1648091"/>
                <a:gd name="connsiteX354" fmla="*/ 917321 w 1130341"/>
                <a:gd name="connsiteY354" fmla="*/ 28118 h 1648091"/>
                <a:gd name="connsiteX355" fmla="*/ 919906 w 1130341"/>
                <a:gd name="connsiteY355" fmla="*/ 25741 h 1648091"/>
                <a:gd name="connsiteX356" fmla="*/ 897522 w 1130341"/>
                <a:gd name="connsiteY356" fmla="*/ 26838 h 1648091"/>
                <a:gd name="connsiteX357" fmla="*/ 875138 w 1130341"/>
                <a:gd name="connsiteY357" fmla="*/ 27909 h 1648091"/>
                <a:gd name="connsiteX358" fmla="*/ 875503 w 1130341"/>
                <a:gd name="connsiteY358" fmla="*/ 27204 h 1648091"/>
                <a:gd name="connsiteX359" fmla="*/ 876235 w 1130341"/>
                <a:gd name="connsiteY359" fmla="*/ 24592 h 1648091"/>
                <a:gd name="connsiteX360" fmla="*/ 933985 w 1130341"/>
                <a:gd name="connsiteY360" fmla="*/ 19890 h 1648091"/>
                <a:gd name="connsiteX361" fmla="*/ 993902 w 1130341"/>
                <a:gd name="connsiteY361" fmla="*/ 14849 h 1648091"/>
                <a:gd name="connsiteX362" fmla="*/ 1011220 w 1130341"/>
                <a:gd name="connsiteY362" fmla="*/ 9416 h 1648091"/>
                <a:gd name="connsiteX363" fmla="*/ 1022399 w 1130341"/>
                <a:gd name="connsiteY363" fmla="*/ 5106 h 1648091"/>
                <a:gd name="connsiteX364" fmla="*/ 1028902 w 1130341"/>
                <a:gd name="connsiteY364" fmla="*/ 2207 h 1648091"/>
                <a:gd name="connsiteX365" fmla="*/ 1031514 w 1130341"/>
                <a:gd name="connsiteY365" fmla="*/ 39 h 1648091"/>
                <a:gd name="connsiteX366" fmla="*/ 1031880 w 1130341"/>
                <a:gd name="connsiteY366" fmla="*/ -326 h 1648091"/>
                <a:gd name="connsiteX367" fmla="*/ 993249 w 1130341"/>
                <a:gd name="connsiteY367" fmla="*/ -1397 h 1648091"/>
                <a:gd name="connsiteX368" fmla="*/ 985675 w 1130341"/>
                <a:gd name="connsiteY368" fmla="*/ -326 h 1648091"/>
                <a:gd name="connsiteX369" fmla="*/ 977003 w 1130341"/>
                <a:gd name="connsiteY369" fmla="*/ 1136 h 1648091"/>
                <a:gd name="connsiteX370" fmla="*/ 961489 w 1130341"/>
                <a:gd name="connsiteY370" fmla="*/ 2573 h 1648091"/>
                <a:gd name="connsiteX371" fmla="*/ 952111 w 1130341"/>
                <a:gd name="connsiteY371" fmla="*/ 3644 h 1648091"/>
                <a:gd name="connsiteX372" fmla="*/ 937302 w 1130341"/>
                <a:gd name="connsiteY372" fmla="*/ 4375 h 1648091"/>
                <a:gd name="connsiteX373" fmla="*/ 914578 w 1130341"/>
                <a:gd name="connsiteY373" fmla="*/ 6177 h 1648091"/>
                <a:gd name="connsiteX374" fmla="*/ 889660 w 1130341"/>
                <a:gd name="connsiteY374" fmla="*/ 8789 h 1648091"/>
                <a:gd name="connsiteX375" fmla="*/ 811694 w 1130341"/>
                <a:gd name="connsiteY375" fmla="*/ 22868 h 1648091"/>
                <a:gd name="connsiteX376" fmla="*/ 752142 w 1130341"/>
                <a:gd name="connsiteY376" fmla="*/ 34778 h 1648091"/>
                <a:gd name="connsiteX377" fmla="*/ 692955 w 1130341"/>
                <a:gd name="connsiteY377" fmla="*/ 45957 h 1648091"/>
                <a:gd name="connsiteX378" fmla="*/ 647481 w 1130341"/>
                <a:gd name="connsiteY378" fmla="*/ 51364 h 1648091"/>
                <a:gd name="connsiteX379" fmla="*/ 602739 w 1130341"/>
                <a:gd name="connsiteY379" fmla="*/ 56431 h 1648091"/>
                <a:gd name="connsiteX380" fmla="*/ 493717 w 1130341"/>
                <a:gd name="connsiteY380" fmla="*/ 69491 h 1648091"/>
                <a:gd name="connsiteX381" fmla="*/ 452213 w 1130341"/>
                <a:gd name="connsiteY381" fmla="*/ 74192 h 1648091"/>
                <a:gd name="connsiteX382" fmla="*/ 449601 w 1130341"/>
                <a:gd name="connsiteY382" fmla="*/ 74558 h 1648091"/>
                <a:gd name="connsiteX383" fmla="*/ 434792 w 1130341"/>
                <a:gd name="connsiteY383" fmla="*/ 74923 h 1648091"/>
                <a:gd name="connsiteX384" fmla="*/ 432180 w 1130341"/>
                <a:gd name="connsiteY384" fmla="*/ 74192 h 1648091"/>
                <a:gd name="connsiteX385" fmla="*/ 427139 w 1130341"/>
                <a:gd name="connsiteY385" fmla="*/ 73461 h 1648091"/>
                <a:gd name="connsiteX386" fmla="*/ 421732 w 1130341"/>
                <a:gd name="connsiteY386" fmla="*/ 77431 h 1648091"/>
                <a:gd name="connsiteX387" fmla="*/ 418101 w 1130341"/>
                <a:gd name="connsiteY387" fmla="*/ 85737 h 1648091"/>
                <a:gd name="connsiteX388" fmla="*/ 419930 w 1130341"/>
                <a:gd name="connsiteY388" fmla="*/ 92946 h 1648091"/>
                <a:gd name="connsiteX389" fmla="*/ 426407 w 1130341"/>
                <a:gd name="connsiteY389" fmla="*/ 125439 h 1648091"/>
                <a:gd name="connsiteX390" fmla="*/ 428575 w 1130341"/>
                <a:gd name="connsiteY390" fmla="*/ 136983 h 1648091"/>
                <a:gd name="connsiteX391" fmla="*/ 439781 w 1130341"/>
                <a:gd name="connsiteY391" fmla="*/ 141685 h 1648091"/>
                <a:gd name="connsiteX392" fmla="*/ 440851 w 1130341"/>
                <a:gd name="connsiteY392" fmla="*/ 141685 h 1648091"/>
                <a:gd name="connsiteX393" fmla="*/ 441922 w 1130341"/>
                <a:gd name="connsiteY393" fmla="*/ 157931 h 1648091"/>
                <a:gd name="connsiteX394" fmla="*/ 444090 w 1130341"/>
                <a:gd name="connsiteY394" fmla="*/ 169476 h 1648091"/>
                <a:gd name="connsiteX395" fmla="*/ 455295 w 1130341"/>
                <a:gd name="connsiteY395" fmla="*/ 174177 h 1648091"/>
                <a:gd name="connsiteX396" fmla="*/ 462870 w 1130341"/>
                <a:gd name="connsiteY396" fmla="*/ 173811 h 1648091"/>
                <a:gd name="connsiteX397" fmla="*/ 479116 w 1130341"/>
                <a:gd name="connsiteY397" fmla="*/ 172715 h 1648091"/>
                <a:gd name="connsiteX398" fmla="*/ 504008 w 1130341"/>
                <a:gd name="connsiteY398" fmla="*/ 168405 h 1648091"/>
                <a:gd name="connsiteX399" fmla="*/ 512679 w 1130341"/>
                <a:gd name="connsiteY399" fmla="*/ 182823 h 1648091"/>
                <a:gd name="connsiteX400" fmla="*/ 584847 w 1130341"/>
                <a:gd name="connsiteY400" fmla="*/ 169763 h 1648091"/>
                <a:gd name="connsiteX401" fmla="*/ 623478 w 1130341"/>
                <a:gd name="connsiteY401" fmla="*/ 162528 h 1648091"/>
                <a:gd name="connsiteX402" fmla="*/ 595687 w 1130341"/>
                <a:gd name="connsiteY402" fmla="*/ 206931 h 1648091"/>
                <a:gd name="connsiteX403" fmla="*/ 564657 w 1130341"/>
                <a:gd name="connsiteY403" fmla="*/ 256009 h 1648091"/>
                <a:gd name="connsiteX404" fmla="*/ 520986 w 1130341"/>
                <a:gd name="connsiteY404" fmla="*/ 327838 h 1648091"/>
                <a:gd name="connsiteX405" fmla="*/ 484157 w 1130341"/>
                <a:gd name="connsiteY405" fmla="*/ 388852 h 1648091"/>
                <a:gd name="connsiteX406" fmla="*/ 459265 w 1130341"/>
                <a:gd name="connsiteY406" fmla="*/ 429625 h 1648091"/>
                <a:gd name="connsiteX407" fmla="*/ 430012 w 1130341"/>
                <a:gd name="connsiteY407" fmla="*/ 477266 h 1648091"/>
                <a:gd name="connsiteX408" fmla="*/ 380568 w 1130341"/>
                <a:gd name="connsiteY408" fmla="*/ 567509 h 1648091"/>
                <a:gd name="connsiteX409" fmla="*/ 375892 w 1130341"/>
                <a:gd name="connsiteY409" fmla="*/ 576520 h 1648091"/>
                <a:gd name="connsiteX410" fmla="*/ 350975 w 1130341"/>
                <a:gd name="connsiteY410" fmla="*/ 638606 h 1648091"/>
                <a:gd name="connsiteX411" fmla="*/ 347866 w 1130341"/>
                <a:gd name="connsiteY411" fmla="*/ 647982 h 1648091"/>
                <a:gd name="connsiteX412" fmla="*/ 295628 w 1130341"/>
                <a:gd name="connsiteY412" fmla="*/ 677262 h 1648091"/>
                <a:gd name="connsiteX413" fmla="*/ 244381 w 1130341"/>
                <a:gd name="connsiteY413" fmla="*/ 720203 h 1648091"/>
                <a:gd name="connsiteX414" fmla="*/ 241143 w 1130341"/>
                <a:gd name="connsiteY414" fmla="*/ 723807 h 1648091"/>
                <a:gd name="connsiteX415" fmla="*/ 216225 w 1130341"/>
                <a:gd name="connsiteY415" fmla="*/ 758833 h 1648091"/>
                <a:gd name="connsiteX416" fmla="*/ 212620 w 1130341"/>
                <a:gd name="connsiteY416" fmla="*/ 812613 h 1648091"/>
                <a:gd name="connsiteX417" fmla="*/ 216956 w 1130341"/>
                <a:gd name="connsiteY417" fmla="*/ 829930 h 1648091"/>
                <a:gd name="connsiteX418" fmla="*/ 228135 w 1130341"/>
                <a:gd name="connsiteY418" fmla="*/ 842546 h 1648091"/>
                <a:gd name="connsiteX419" fmla="*/ 228501 w 1130341"/>
                <a:gd name="connsiteY419" fmla="*/ 845445 h 1648091"/>
                <a:gd name="connsiteX420" fmla="*/ 239340 w 1130341"/>
                <a:gd name="connsiteY420" fmla="*/ 872504 h 1648091"/>
                <a:gd name="connsiteX421" fmla="*/ 233202 w 1130341"/>
                <a:gd name="connsiteY421" fmla="*/ 882247 h 1648091"/>
                <a:gd name="connsiteX422" fmla="*/ 218027 w 1130341"/>
                <a:gd name="connsiteY422" fmla="*/ 897422 h 1648091"/>
                <a:gd name="connsiteX423" fmla="*/ 201807 w 1130341"/>
                <a:gd name="connsiteY423" fmla="*/ 904631 h 1648091"/>
                <a:gd name="connsiteX424" fmla="*/ 191699 w 1130341"/>
                <a:gd name="connsiteY424" fmla="*/ 908967 h 1648091"/>
                <a:gd name="connsiteX425" fmla="*/ 145859 w 1130341"/>
                <a:gd name="connsiteY425" fmla="*/ 930986 h 1648091"/>
                <a:gd name="connsiteX426" fmla="*/ 140426 w 1130341"/>
                <a:gd name="connsiteY426" fmla="*/ 942896 h 1648091"/>
                <a:gd name="connsiteX427" fmla="*/ 144762 w 1130341"/>
                <a:gd name="connsiteY427" fmla="*/ 955172 h 1648091"/>
                <a:gd name="connsiteX428" fmla="*/ 148027 w 1130341"/>
                <a:gd name="connsiteY428" fmla="*/ 965280 h 1648091"/>
                <a:gd name="connsiteX429" fmla="*/ 150169 w 1130341"/>
                <a:gd name="connsiteY429" fmla="*/ 971053 h 1648091"/>
                <a:gd name="connsiteX430" fmla="*/ 161374 w 1130341"/>
                <a:gd name="connsiteY430" fmla="*/ 990904 h 1648091"/>
                <a:gd name="connsiteX431" fmla="*/ 163542 w 1130341"/>
                <a:gd name="connsiteY431" fmla="*/ 997747 h 1648091"/>
                <a:gd name="connsiteX432" fmla="*/ 165344 w 1130341"/>
                <a:gd name="connsiteY432" fmla="*/ 1002448 h 1648091"/>
                <a:gd name="connsiteX433" fmla="*/ 164979 w 1130341"/>
                <a:gd name="connsiteY433" fmla="*/ 1003180 h 1648091"/>
                <a:gd name="connsiteX434" fmla="*/ 160643 w 1130341"/>
                <a:gd name="connsiteY434" fmla="*/ 1014725 h 1648091"/>
                <a:gd name="connsiteX435" fmla="*/ 154505 w 1130341"/>
                <a:gd name="connsiteY435" fmla="*/ 1033478 h 1648091"/>
                <a:gd name="connsiteX436" fmla="*/ 157117 w 1130341"/>
                <a:gd name="connsiteY436" fmla="*/ 1049725 h 1648091"/>
                <a:gd name="connsiteX437" fmla="*/ 166859 w 1130341"/>
                <a:gd name="connsiteY437" fmla="*/ 1061269 h 1648091"/>
                <a:gd name="connsiteX438" fmla="*/ 170464 w 1130341"/>
                <a:gd name="connsiteY438" fmla="*/ 1064900 h 1648091"/>
                <a:gd name="connsiteX439" fmla="*/ 170464 w 1130341"/>
                <a:gd name="connsiteY439" fmla="*/ 1065971 h 1648091"/>
                <a:gd name="connsiteX440" fmla="*/ 173076 w 1130341"/>
                <a:gd name="connsiteY440" fmla="*/ 1082217 h 1648091"/>
                <a:gd name="connsiteX441" fmla="*/ 182452 w 1130341"/>
                <a:gd name="connsiteY441" fmla="*/ 1093762 h 1648091"/>
                <a:gd name="connsiteX442" fmla="*/ 190027 w 1130341"/>
                <a:gd name="connsiteY442" fmla="*/ 1101598 h 1648091"/>
                <a:gd name="connsiteX443" fmla="*/ 193997 w 1130341"/>
                <a:gd name="connsiteY443" fmla="*/ 1091150 h 1648091"/>
                <a:gd name="connsiteX444" fmla="*/ 203400 w 1130341"/>
                <a:gd name="connsiteY444" fmla="*/ 1068765 h 1648091"/>
                <a:gd name="connsiteX445" fmla="*/ 214945 w 1130341"/>
                <a:gd name="connsiteY445" fmla="*/ 1046042 h 1648091"/>
                <a:gd name="connsiteX446" fmla="*/ 221083 w 1130341"/>
                <a:gd name="connsiteY446" fmla="*/ 1034497 h 1648091"/>
                <a:gd name="connsiteX447" fmla="*/ 309497 w 1130341"/>
                <a:gd name="connsiteY447" fmla="*/ 1048575 h 1648091"/>
                <a:gd name="connsiteX448" fmla="*/ 309863 w 1130341"/>
                <a:gd name="connsiteY448" fmla="*/ 1047844 h 1648091"/>
                <a:gd name="connsiteX449" fmla="*/ 310228 w 1130341"/>
                <a:gd name="connsiteY449" fmla="*/ 1047478 h 1648091"/>
                <a:gd name="connsiteX450" fmla="*/ 300486 w 1130341"/>
                <a:gd name="connsiteY450" fmla="*/ 1043508 h 1648091"/>
                <a:gd name="connsiteX451" fmla="*/ 300851 w 1130341"/>
                <a:gd name="connsiteY451" fmla="*/ 1042803 h 1648091"/>
                <a:gd name="connsiteX452" fmla="*/ 301922 w 1130341"/>
                <a:gd name="connsiteY452" fmla="*/ 1041000 h 1648091"/>
                <a:gd name="connsiteX453" fmla="*/ 317437 w 1130341"/>
                <a:gd name="connsiteY453" fmla="*/ 1045310 h 1648091"/>
                <a:gd name="connsiteX454" fmla="*/ 358236 w 1130341"/>
                <a:gd name="connsiteY454" fmla="*/ 1055758 h 1648091"/>
                <a:gd name="connsiteX455" fmla="*/ 358941 w 1130341"/>
                <a:gd name="connsiteY455" fmla="*/ 1055027 h 1648091"/>
                <a:gd name="connsiteX456" fmla="*/ 359672 w 1130341"/>
                <a:gd name="connsiteY456" fmla="*/ 1053590 h 1648091"/>
                <a:gd name="connsiteX457" fmla="*/ 351837 w 1130341"/>
                <a:gd name="connsiteY457" fmla="*/ 1050978 h 1648091"/>
                <a:gd name="connsiteX458" fmla="*/ 340292 w 1130341"/>
                <a:gd name="connsiteY458" fmla="*/ 1047008 h 1648091"/>
                <a:gd name="connsiteX459" fmla="*/ 374926 w 1130341"/>
                <a:gd name="connsiteY459" fmla="*/ 1055314 h 1648091"/>
                <a:gd name="connsiteX460" fmla="*/ 427165 w 1130341"/>
                <a:gd name="connsiteY460" fmla="*/ 1066676 h 1648091"/>
                <a:gd name="connsiteX461" fmla="*/ 419329 w 1130341"/>
                <a:gd name="connsiteY461" fmla="*/ 1075191 h 1648091"/>
                <a:gd name="connsiteX462" fmla="*/ 411754 w 1130341"/>
                <a:gd name="connsiteY462" fmla="*/ 1083027 h 1648091"/>
                <a:gd name="connsiteX463" fmla="*/ 409142 w 1130341"/>
                <a:gd name="connsiteY463" fmla="*/ 1086292 h 1648091"/>
                <a:gd name="connsiteX464" fmla="*/ 404807 w 1130341"/>
                <a:gd name="connsiteY464" fmla="*/ 1090627 h 1648091"/>
                <a:gd name="connsiteX465" fmla="*/ 398668 w 1130341"/>
                <a:gd name="connsiteY465" fmla="*/ 1092064 h 1648091"/>
                <a:gd name="connsiteX466" fmla="*/ 397937 w 1130341"/>
                <a:gd name="connsiteY466" fmla="*/ 1092430 h 1648091"/>
                <a:gd name="connsiteX467" fmla="*/ 396501 w 1130341"/>
                <a:gd name="connsiteY467" fmla="*/ 1093135 h 1648091"/>
                <a:gd name="connsiteX468" fmla="*/ 395430 w 1130341"/>
                <a:gd name="connsiteY468" fmla="*/ 1094232 h 1648091"/>
                <a:gd name="connsiteX469" fmla="*/ 395064 w 1130341"/>
                <a:gd name="connsiteY469" fmla="*/ 1094598 h 1648091"/>
                <a:gd name="connsiteX470" fmla="*/ 394698 w 1130341"/>
                <a:gd name="connsiteY470" fmla="*/ 1094598 h 1648091"/>
                <a:gd name="connsiteX471" fmla="*/ 393967 w 1130341"/>
                <a:gd name="connsiteY471" fmla="*/ 1100370 h 1648091"/>
                <a:gd name="connsiteX472" fmla="*/ 388926 w 1130341"/>
                <a:gd name="connsiteY472" fmla="*/ 1102982 h 1648091"/>
                <a:gd name="connsiteX473" fmla="*/ 386027 w 1130341"/>
                <a:gd name="connsiteY473" fmla="*/ 1104079 h 1648091"/>
                <a:gd name="connsiteX474" fmla="*/ 371243 w 1130341"/>
                <a:gd name="connsiteY474" fmla="*/ 1110217 h 1648091"/>
                <a:gd name="connsiteX475" fmla="*/ 342355 w 1130341"/>
                <a:gd name="connsiteY475" fmla="*/ 1126463 h 1648091"/>
                <a:gd name="connsiteX476" fmla="*/ 331542 w 1130341"/>
                <a:gd name="connsiteY476" fmla="*/ 1135840 h 1648091"/>
                <a:gd name="connsiteX477" fmla="*/ 316367 w 1130341"/>
                <a:gd name="connsiteY477" fmla="*/ 1149553 h 1648091"/>
                <a:gd name="connsiteX478" fmla="*/ 307355 w 1130341"/>
                <a:gd name="connsiteY478" fmla="*/ 1168332 h 1648091"/>
                <a:gd name="connsiteX479" fmla="*/ 306624 w 1130341"/>
                <a:gd name="connsiteY479" fmla="*/ 1173739 h 1648091"/>
                <a:gd name="connsiteX480" fmla="*/ 304822 w 1130341"/>
                <a:gd name="connsiteY480" fmla="*/ 1184553 h 1648091"/>
                <a:gd name="connsiteX481" fmla="*/ 308087 w 1130341"/>
                <a:gd name="connsiteY481" fmla="*/ 1190325 h 1648091"/>
                <a:gd name="connsiteX482" fmla="*/ 314930 w 1130341"/>
                <a:gd name="connsiteY482" fmla="*/ 1190691 h 1648091"/>
                <a:gd name="connsiteX483" fmla="*/ 317098 w 1130341"/>
                <a:gd name="connsiteY483" fmla="*/ 1190325 h 1648091"/>
                <a:gd name="connsiteX484" fmla="*/ 323601 w 1130341"/>
                <a:gd name="connsiteY484" fmla="*/ 1187713 h 1648091"/>
                <a:gd name="connsiteX485" fmla="*/ 327937 w 1130341"/>
                <a:gd name="connsiteY485" fmla="*/ 1181575 h 1648091"/>
                <a:gd name="connsiteX486" fmla="*/ 334781 w 1130341"/>
                <a:gd name="connsiteY486" fmla="*/ 1171833 h 1648091"/>
                <a:gd name="connsiteX487" fmla="*/ 338385 w 1130341"/>
                <a:gd name="connsiteY487" fmla="*/ 1167862 h 1648091"/>
                <a:gd name="connsiteX488" fmla="*/ 339116 w 1130341"/>
                <a:gd name="connsiteY488" fmla="*/ 1168228 h 1648091"/>
                <a:gd name="connsiteX489" fmla="*/ 340187 w 1130341"/>
                <a:gd name="connsiteY489" fmla="*/ 1168933 h 1648091"/>
                <a:gd name="connsiteX490" fmla="*/ 338385 w 1130341"/>
                <a:gd name="connsiteY490" fmla="*/ 1172538 h 1648091"/>
                <a:gd name="connsiteX491" fmla="*/ 333710 w 1130341"/>
                <a:gd name="connsiteY491" fmla="*/ 1180138 h 1648091"/>
                <a:gd name="connsiteX492" fmla="*/ 316367 w 1130341"/>
                <a:gd name="connsiteY492" fmla="*/ 1202497 h 1648091"/>
                <a:gd name="connsiteX493" fmla="*/ 285702 w 1130341"/>
                <a:gd name="connsiteY493" fmla="*/ 1243295 h 1648091"/>
                <a:gd name="connsiteX494" fmla="*/ 218941 w 1130341"/>
                <a:gd name="connsiteY494" fmla="*/ 1340381 h 1648091"/>
                <a:gd name="connsiteX495" fmla="*/ 172370 w 1130341"/>
                <a:gd name="connsiteY495" fmla="*/ 1416545 h 1648091"/>
                <a:gd name="connsiteX496" fmla="*/ 146251 w 1130341"/>
                <a:gd name="connsiteY496" fmla="*/ 1460216 h 1648091"/>
                <a:gd name="connsiteX497" fmla="*/ 142281 w 1130341"/>
                <a:gd name="connsiteY497" fmla="*/ 1464187 h 1648091"/>
                <a:gd name="connsiteX498" fmla="*/ 137579 w 1130341"/>
                <a:gd name="connsiteY498" fmla="*/ 1466798 h 1648091"/>
                <a:gd name="connsiteX499" fmla="*/ 119296 w 1130341"/>
                <a:gd name="connsiteY499" fmla="*/ 1470769 h 1648091"/>
                <a:gd name="connsiteX500" fmla="*/ 92210 w 1130341"/>
                <a:gd name="connsiteY500" fmla="*/ 1476202 h 1648091"/>
                <a:gd name="connsiteX501" fmla="*/ 43863 w 1130341"/>
                <a:gd name="connsiteY501" fmla="*/ 1485213 h 1648091"/>
                <a:gd name="connsiteX502" fmla="*/ 8471 w 1130341"/>
                <a:gd name="connsiteY502" fmla="*/ 1492448 h 1648091"/>
                <a:gd name="connsiteX503" fmla="*/ -905 w 1130341"/>
                <a:gd name="connsiteY503" fmla="*/ 1500727 h 1648091"/>
                <a:gd name="connsiteX504" fmla="*/ 3796 w 1130341"/>
                <a:gd name="connsiteY504" fmla="*/ 1514806 h 1648091"/>
                <a:gd name="connsiteX505" fmla="*/ 16412 w 1130341"/>
                <a:gd name="connsiteY505" fmla="*/ 1528884 h 1648091"/>
                <a:gd name="connsiteX506" fmla="*/ 18240 w 1130341"/>
                <a:gd name="connsiteY506" fmla="*/ 1545496 h 1648091"/>
                <a:gd name="connsiteX507" fmla="*/ 34121 w 1130341"/>
                <a:gd name="connsiteY507" fmla="*/ 1563179 h 1648091"/>
                <a:gd name="connsiteX508" fmla="*/ 51803 w 1130341"/>
                <a:gd name="connsiteY508" fmla="*/ 1569683 h 1648091"/>
                <a:gd name="connsiteX509" fmla="*/ 72699 w 1130341"/>
                <a:gd name="connsiteY509" fmla="*/ 1566418 h 1648091"/>
                <a:gd name="connsiteX510" fmla="*/ 91818 w 1130341"/>
                <a:gd name="connsiteY510" fmla="*/ 1563545 h 1648091"/>
                <a:gd name="connsiteX511" fmla="*/ 71968 w 1130341"/>
                <a:gd name="connsiteY511" fmla="*/ 1609384 h 1648091"/>
                <a:gd name="connsiteX512" fmla="*/ 75938 w 1130341"/>
                <a:gd name="connsiteY512" fmla="*/ 1612623 h 1648091"/>
                <a:gd name="connsiteX513" fmla="*/ 93647 w 1130341"/>
                <a:gd name="connsiteY513" fmla="*/ 1599563 h 1648091"/>
                <a:gd name="connsiteX514" fmla="*/ 115639 w 1130341"/>
                <a:gd name="connsiteY514" fmla="*/ 1578250 h 1648091"/>
                <a:gd name="connsiteX515" fmla="*/ 113497 w 1130341"/>
                <a:gd name="connsiteY515" fmla="*/ 1582951 h 1648091"/>
                <a:gd name="connsiteX516" fmla="*/ 87509 w 1130341"/>
                <a:gd name="connsiteY516" fmla="*/ 1642138 h 1648091"/>
                <a:gd name="connsiteX517" fmla="*/ 92915 w 1130341"/>
                <a:gd name="connsiteY517" fmla="*/ 1644750 h 1648091"/>
                <a:gd name="connsiteX518" fmla="*/ 113132 w 1130341"/>
                <a:gd name="connsiteY518" fmla="*/ 1628869 h 1648091"/>
                <a:gd name="connsiteX519" fmla="*/ 136639 w 1130341"/>
                <a:gd name="connsiteY519" fmla="*/ 1605362 h 1648091"/>
                <a:gd name="connsiteX520" fmla="*/ 151788 w 1130341"/>
                <a:gd name="connsiteY520" fmla="*/ 1584466 h 1648091"/>
                <a:gd name="connsiteX521" fmla="*/ 155758 w 1130341"/>
                <a:gd name="connsiteY521" fmla="*/ 1580131 h 1648091"/>
                <a:gd name="connsiteX522" fmla="*/ 157926 w 1130341"/>
                <a:gd name="connsiteY522" fmla="*/ 1578328 h 1648091"/>
                <a:gd name="connsiteX523" fmla="*/ 168374 w 1130341"/>
                <a:gd name="connsiteY523" fmla="*/ 1556675 h 1648091"/>
                <a:gd name="connsiteX524" fmla="*/ 174512 w 1130341"/>
                <a:gd name="connsiteY524" fmla="*/ 1557041 h 1648091"/>
                <a:gd name="connsiteX525" fmla="*/ 170176 w 1130341"/>
                <a:gd name="connsiteY525" fmla="*/ 1564877 h 1648091"/>
                <a:gd name="connsiteX526" fmla="*/ 158632 w 1130341"/>
                <a:gd name="connsiteY526" fmla="*/ 1585772 h 1648091"/>
                <a:gd name="connsiteX527" fmla="*/ 161243 w 1130341"/>
                <a:gd name="connsiteY527" fmla="*/ 1586504 h 1648091"/>
                <a:gd name="connsiteX528" fmla="*/ 162314 w 1130341"/>
                <a:gd name="connsiteY528" fmla="*/ 1586869 h 1648091"/>
                <a:gd name="connsiteX529" fmla="*/ 167016 w 1130341"/>
                <a:gd name="connsiteY529" fmla="*/ 1578198 h 1648091"/>
                <a:gd name="connsiteX530" fmla="*/ 185064 w 1130341"/>
                <a:gd name="connsiteY530" fmla="*/ 1544243 h 1648091"/>
                <a:gd name="connsiteX531" fmla="*/ 320389 w 1130341"/>
                <a:gd name="connsiteY531" fmla="*/ 1515015 h 1648091"/>
                <a:gd name="connsiteX532" fmla="*/ 320389 w 1130341"/>
                <a:gd name="connsiteY532" fmla="*/ 1514545 h 1648091"/>
                <a:gd name="connsiteX533" fmla="*/ 321120 w 1130341"/>
                <a:gd name="connsiteY533" fmla="*/ 1511671 h 1648091"/>
                <a:gd name="connsiteX534" fmla="*/ 320049 w 1130341"/>
                <a:gd name="connsiteY534" fmla="*/ 1510941 h 1648091"/>
                <a:gd name="connsiteX535" fmla="*/ 316419 w 1130341"/>
                <a:gd name="connsiteY535" fmla="*/ 1509138 h 1648091"/>
                <a:gd name="connsiteX536" fmla="*/ 321486 w 1130341"/>
                <a:gd name="connsiteY536" fmla="*/ 1507701 h 1648091"/>
                <a:gd name="connsiteX537" fmla="*/ 325456 w 1130341"/>
                <a:gd name="connsiteY537" fmla="*/ 1507336 h 1648091"/>
                <a:gd name="connsiteX538" fmla="*/ 326892 w 1130341"/>
                <a:gd name="connsiteY538" fmla="*/ 1508433 h 1648091"/>
                <a:gd name="connsiteX539" fmla="*/ 326892 w 1130341"/>
                <a:gd name="connsiteY539" fmla="*/ 1509504 h 1648091"/>
                <a:gd name="connsiteX540" fmla="*/ 327258 w 1130341"/>
                <a:gd name="connsiteY540" fmla="*/ 1511306 h 1648091"/>
                <a:gd name="connsiteX541" fmla="*/ 329426 w 1130341"/>
                <a:gd name="connsiteY541" fmla="*/ 1510941 h 1648091"/>
                <a:gd name="connsiteX542" fmla="*/ 331228 w 1130341"/>
                <a:gd name="connsiteY542" fmla="*/ 1510235 h 1648091"/>
                <a:gd name="connsiteX543" fmla="*/ 362258 w 1130341"/>
                <a:gd name="connsiteY543" fmla="*/ 1504436 h 1648091"/>
                <a:gd name="connsiteX544" fmla="*/ 385008 w 1130341"/>
                <a:gd name="connsiteY544" fmla="*/ 1500127 h 1648091"/>
                <a:gd name="connsiteX545" fmla="*/ 397650 w 1130341"/>
                <a:gd name="connsiteY545" fmla="*/ 1496496 h 1648091"/>
                <a:gd name="connsiteX546" fmla="*/ 418206 w 1130341"/>
                <a:gd name="connsiteY546" fmla="*/ 1492552 h 1648091"/>
                <a:gd name="connsiteX547" fmla="*/ 459370 w 1130341"/>
                <a:gd name="connsiteY547" fmla="*/ 1484246 h 1648091"/>
                <a:gd name="connsiteX548" fmla="*/ 473788 w 1130341"/>
                <a:gd name="connsiteY548" fmla="*/ 1481347 h 1648091"/>
                <a:gd name="connsiteX549" fmla="*/ 521795 w 1130341"/>
                <a:gd name="connsiteY549" fmla="*/ 1470168 h 1648091"/>
                <a:gd name="connsiteX550" fmla="*/ 553922 w 1130341"/>
                <a:gd name="connsiteY550" fmla="*/ 1458257 h 1648091"/>
                <a:gd name="connsiteX551" fmla="*/ 582079 w 1130341"/>
                <a:gd name="connsiteY551" fmla="*/ 1416466 h 1648091"/>
                <a:gd name="connsiteX552" fmla="*/ 581713 w 1130341"/>
                <a:gd name="connsiteY552" fmla="*/ 1415291 h 1648091"/>
                <a:gd name="connsiteX553" fmla="*/ 1054473 w 1130341"/>
                <a:gd name="connsiteY553" fmla="*/ 797725 h 1648091"/>
                <a:gd name="connsiteX554" fmla="*/ 1050137 w 1130341"/>
                <a:gd name="connsiteY554" fmla="*/ 799893 h 1648091"/>
                <a:gd name="connsiteX555" fmla="*/ 1037078 w 1130341"/>
                <a:gd name="connsiteY555" fmla="*/ 804934 h 1648091"/>
                <a:gd name="connsiteX556" fmla="*/ 1026630 w 1130341"/>
                <a:gd name="connsiteY556" fmla="*/ 807546 h 1648091"/>
                <a:gd name="connsiteX557" fmla="*/ 1021929 w 1130341"/>
                <a:gd name="connsiteY557" fmla="*/ 808617 h 1648091"/>
                <a:gd name="connsiteX558" fmla="*/ 1007850 w 1130341"/>
                <a:gd name="connsiteY558" fmla="*/ 811881 h 1648091"/>
                <a:gd name="connsiteX559" fmla="*/ 1000015 w 1130341"/>
                <a:gd name="connsiteY559" fmla="*/ 813684 h 1648091"/>
                <a:gd name="connsiteX560" fmla="*/ 1000015 w 1130341"/>
                <a:gd name="connsiteY560" fmla="*/ 811072 h 1648091"/>
                <a:gd name="connsiteX561" fmla="*/ 1054395 w 1130341"/>
                <a:gd name="connsiteY561" fmla="*/ 797751 h 1648091"/>
                <a:gd name="connsiteX562" fmla="*/ 983951 w 1130341"/>
                <a:gd name="connsiteY562" fmla="*/ 778605 h 1648091"/>
                <a:gd name="connsiteX563" fmla="*/ 1038802 w 1130341"/>
                <a:gd name="connsiteY563" fmla="*/ 765232 h 1648091"/>
                <a:gd name="connsiteX564" fmla="*/ 1039141 w 1130341"/>
                <a:gd name="connsiteY564" fmla="*/ 764893 h 1648091"/>
                <a:gd name="connsiteX565" fmla="*/ 1039873 w 1130341"/>
                <a:gd name="connsiteY565" fmla="*/ 764893 h 1648091"/>
                <a:gd name="connsiteX566" fmla="*/ 1039141 w 1130341"/>
                <a:gd name="connsiteY566" fmla="*/ 765232 h 1648091"/>
                <a:gd name="connsiteX567" fmla="*/ 1038802 w 1130341"/>
                <a:gd name="connsiteY567" fmla="*/ 765232 h 1648091"/>
                <a:gd name="connsiteX568" fmla="*/ 1034466 w 1130341"/>
                <a:gd name="connsiteY568" fmla="*/ 767035 h 1648091"/>
                <a:gd name="connsiteX569" fmla="*/ 1021119 w 1130341"/>
                <a:gd name="connsiteY569" fmla="*/ 772467 h 1648091"/>
                <a:gd name="connsiteX570" fmla="*/ 1010671 w 1130341"/>
                <a:gd name="connsiteY570" fmla="*/ 775079 h 1648091"/>
                <a:gd name="connsiteX571" fmla="*/ 1006335 w 1130341"/>
                <a:gd name="connsiteY571" fmla="*/ 775811 h 1648091"/>
                <a:gd name="connsiteX572" fmla="*/ 991526 w 1130341"/>
                <a:gd name="connsiteY572" fmla="*/ 779415 h 1648091"/>
                <a:gd name="connsiteX573" fmla="*/ 983951 w 1130341"/>
                <a:gd name="connsiteY573" fmla="*/ 780878 h 1648091"/>
                <a:gd name="connsiteX574" fmla="*/ 871351 w 1130341"/>
                <a:gd name="connsiteY574" fmla="*/ 906355 h 1648091"/>
                <a:gd name="connsiteX575" fmla="*/ 869548 w 1130341"/>
                <a:gd name="connsiteY575" fmla="*/ 911057 h 1648091"/>
                <a:gd name="connsiteX576" fmla="*/ 868817 w 1130341"/>
                <a:gd name="connsiteY576" fmla="*/ 911422 h 1648091"/>
                <a:gd name="connsiteX577" fmla="*/ 867746 w 1130341"/>
                <a:gd name="connsiteY577" fmla="*/ 911422 h 1648091"/>
                <a:gd name="connsiteX578" fmla="*/ 877123 w 1130341"/>
                <a:gd name="connsiteY578" fmla="*/ 883971 h 1648091"/>
                <a:gd name="connsiteX579" fmla="*/ 878925 w 1130341"/>
                <a:gd name="connsiteY579" fmla="*/ 883971 h 1648091"/>
                <a:gd name="connsiteX580" fmla="*/ 871403 w 1130341"/>
                <a:gd name="connsiteY580" fmla="*/ 906381 h 1648091"/>
                <a:gd name="connsiteX581" fmla="*/ 877489 w 1130341"/>
                <a:gd name="connsiteY581" fmla="*/ 736370 h 1648091"/>
                <a:gd name="connsiteX582" fmla="*/ 848600 w 1130341"/>
                <a:gd name="connsiteY582" fmla="*/ 805665 h 1648091"/>
                <a:gd name="connsiteX583" fmla="*/ 829481 w 1130341"/>
                <a:gd name="connsiteY583" fmla="*/ 805665 h 1648091"/>
                <a:gd name="connsiteX584" fmla="*/ 804224 w 1130341"/>
                <a:gd name="connsiteY584" fmla="*/ 827684 h 1648091"/>
                <a:gd name="connsiteX585" fmla="*/ 573982 w 1130341"/>
                <a:gd name="connsiteY585" fmla="*/ 710382 h 1648091"/>
                <a:gd name="connsiteX586" fmla="*/ 573982 w 1130341"/>
                <a:gd name="connsiteY586" fmla="*/ 709285 h 1648091"/>
                <a:gd name="connsiteX587" fmla="*/ 574347 w 1130341"/>
                <a:gd name="connsiteY587" fmla="*/ 709650 h 1648091"/>
                <a:gd name="connsiteX588" fmla="*/ 573982 w 1130341"/>
                <a:gd name="connsiteY588" fmla="*/ 710382 h 1648091"/>
                <a:gd name="connsiteX589" fmla="*/ 573616 w 1130341"/>
                <a:gd name="connsiteY589" fmla="*/ 710747 h 1648091"/>
                <a:gd name="connsiteX590" fmla="*/ 574034 w 1130341"/>
                <a:gd name="connsiteY590" fmla="*/ 710408 h 1648091"/>
                <a:gd name="connsiteX591" fmla="*/ 941194 w 1130341"/>
                <a:gd name="connsiteY591" fmla="*/ 62491 h 1648091"/>
                <a:gd name="connsiteX592" fmla="*/ 941559 w 1130341"/>
                <a:gd name="connsiteY592" fmla="*/ 61394 h 1648091"/>
                <a:gd name="connsiteX593" fmla="*/ 942291 w 1130341"/>
                <a:gd name="connsiteY593" fmla="*/ 61394 h 1648091"/>
                <a:gd name="connsiteX594" fmla="*/ 946626 w 1130341"/>
                <a:gd name="connsiteY594" fmla="*/ 61028 h 1648091"/>
                <a:gd name="connsiteX595" fmla="*/ 944798 w 1130341"/>
                <a:gd name="connsiteY595" fmla="*/ 62491 h 1648091"/>
                <a:gd name="connsiteX596" fmla="*/ 941194 w 1130341"/>
                <a:gd name="connsiteY596" fmla="*/ 62856 h 1648091"/>
                <a:gd name="connsiteX597" fmla="*/ 363956 w 1130341"/>
                <a:gd name="connsiteY597" fmla="*/ 804281 h 1648091"/>
                <a:gd name="connsiteX598" fmla="*/ 416638 w 1130341"/>
                <a:gd name="connsiteY598" fmla="*/ 732452 h 1648091"/>
                <a:gd name="connsiteX599" fmla="*/ 422777 w 1130341"/>
                <a:gd name="connsiteY599" fmla="*/ 703930 h 1648091"/>
                <a:gd name="connsiteX600" fmla="*/ 487396 w 1130341"/>
                <a:gd name="connsiteY600" fmla="*/ 691654 h 1648091"/>
                <a:gd name="connsiteX601" fmla="*/ 545146 w 1130341"/>
                <a:gd name="connsiteY601" fmla="*/ 695990 h 1648091"/>
                <a:gd name="connsiteX602" fmla="*/ 487396 w 1130341"/>
                <a:gd name="connsiteY602" fmla="*/ 755542 h 1648091"/>
                <a:gd name="connsiteX603" fmla="*/ 419172 w 1130341"/>
                <a:gd name="connsiteY603" fmla="*/ 803184 h 1648091"/>
                <a:gd name="connsiteX604" fmla="*/ 347344 w 1130341"/>
                <a:gd name="connsiteY604" fmla="*/ 841449 h 1648091"/>
                <a:gd name="connsiteX605" fmla="*/ 335433 w 1130341"/>
                <a:gd name="connsiteY605" fmla="*/ 847221 h 1648091"/>
                <a:gd name="connsiteX606" fmla="*/ 363982 w 1130341"/>
                <a:gd name="connsiteY606" fmla="*/ 804255 h 1648091"/>
                <a:gd name="connsiteX607" fmla="*/ 253158 w 1130341"/>
                <a:gd name="connsiteY607" fmla="*/ 850120 h 1648091"/>
                <a:gd name="connsiteX608" fmla="*/ 248822 w 1130341"/>
                <a:gd name="connsiteY608" fmla="*/ 830609 h 1648091"/>
                <a:gd name="connsiteX609" fmla="*/ 250990 w 1130341"/>
                <a:gd name="connsiteY609" fmla="*/ 818699 h 1648091"/>
                <a:gd name="connsiteX610" fmla="*/ 254594 w 1130341"/>
                <a:gd name="connsiteY610" fmla="*/ 813292 h 1648091"/>
                <a:gd name="connsiteX611" fmla="*/ 266505 w 1130341"/>
                <a:gd name="connsiteY611" fmla="*/ 798508 h 1648091"/>
                <a:gd name="connsiteX612" fmla="*/ 271911 w 1130341"/>
                <a:gd name="connsiteY612" fmla="*/ 793807 h 1648091"/>
                <a:gd name="connsiteX613" fmla="*/ 314146 w 1130341"/>
                <a:gd name="connsiteY613" fmla="*/ 757710 h 1648091"/>
                <a:gd name="connsiteX614" fmla="*/ 282020 w 1130341"/>
                <a:gd name="connsiteY614" fmla="*/ 804281 h 1648091"/>
                <a:gd name="connsiteX615" fmla="*/ 253497 w 1130341"/>
                <a:gd name="connsiteY615" fmla="*/ 849389 h 1648091"/>
                <a:gd name="connsiteX616" fmla="*/ 253184 w 1130341"/>
                <a:gd name="connsiteY616" fmla="*/ 850094 h 1648091"/>
                <a:gd name="connsiteX617" fmla="*/ 583855 w 1130341"/>
                <a:gd name="connsiteY617" fmla="*/ 1151146 h 1648091"/>
                <a:gd name="connsiteX618" fmla="*/ 570508 w 1130341"/>
                <a:gd name="connsiteY618" fmla="*/ 1166321 h 1648091"/>
                <a:gd name="connsiteX619" fmla="*/ 556795 w 1130341"/>
                <a:gd name="connsiteY619" fmla="*/ 1180739 h 1648091"/>
                <a:gd name="connsiteX620" fmla="*/ 547392 w 1130341"/>
                <a:gd name="connsiteY620" fmla="*/ 1191187 h 1648091"/>
                <a:gd name="connsiteX621" fmla="*/ 535847 w 1130341"/>
                <a:gd name="connsiteY621" fmla="*/ 1198762 h 1648091"/>
                <a:gd name="connsiteX622" fmla="*/ 532243 w 1130341"/>
                <a:gd name="connsiteY622" fmla="*/ 1200930 h 1648091"/>
                <a:gd name="connsiteX623" fmla="*/ 527176 w 1130341"/>
                <a:gd name="connsiteY623" fmla="*/ 1203097 h 1648091"/>
                <a:gd name="connsiteX624" fmla="*/ 520333 w 1130341"/>
                <a:gd name="connsiteY624" fmla="*/ 1206702 h 1648091"/>
                <a:gd name="connsiteX625" fmla="*/ 513097 w 1130341"/>
                <a:gd name="connsiteY625" fmla="*/ 1212840 h 1648091"/>
                <a:gd name="connsiteX626" fmla="*/ 505523 w 1130341"/>
                <a:gd name="connsiteY626" fmla="*/ 1219344 h 1648091"/>
                <a:gd name="connsiteX627" fmla="*/ 503355 w 1130341"/>
                <a:gd name="connsiteY627" fmla="*/ 1219709 h 1648091"/>
                <a:gd name="connsiteX628" fmla="*/ 500743 w 1130341"/>
                <a:gd name="connsiteY628" fmla="*/ 1219709 h 1648091"/>
                <a:gd name="connsiteX629" fmla="*/ 513359 w 1130341"/>
                <a:gd name="connsiteY629" fmla="*/ 1209601 h 1648091"/>
                <a:gd name="connsiteX630" fmla="*/ 583881 w 1130341"/>
                <a:gd name="connsiteY630" fmla="*/ 1151120 h 1648091"/>
                <a:gd name="connsiteX631" fmla="*/ 478489 w 1130341"/>
                <a:gd name="connsiteY631" fmla="*/ 1063385 h 1648091"/>
                <a:gd name="connsiteX632" fmla="*/ 492986 w 1130341"/>
                <a:gd name="connsiteY632" fmla="*/ 1064743 h 1648091"/>
                <a:gd name="connsiteX633" fmla="*/ 473892 w 1130341"/>
                <a:gd name="connsiteY633" fmla="*/ 1070281 h 1648091"/>
                <a:gd name="connsiteX634" fmla="*/ 469556 w 1130341"/>
                <a:gd name="connsiteY634" fmla="*/ 1065945 h 1648091"/>
                <a:gd name="connsiteX635" fmla="*/ 465952 w 1130341"/>
                <a:gd name="connsiteY635" fmla="*/ 1062053 h 1648091"/>
                <a:gd name="connsiteX636" fmla="*/ 423639 w 1130341"/>
                <a:gd name="connsiteY636" fmla="*/ 1059415 h 1648091"/>
                <a:gd name="connsiteX637" fmla="*/ 424004 w 1130341"/>
                <a:gd name="connsiteY637" fmla="*/ 1058344 h 1648091"/>
                <a:gd name="connsiteX638" fmla="*/ 424710 w 1130341"/>
                <a:gd name="connsiteY638" fmla="*/ 1057613 h 1648091"/>
                <a:gd name="connsiteX639" fmla="*/ 435471 w 1130341"/>
                <a:gd name="connsiteY639" fmla="*/ 1058788 h 1648091"/>
                <a:gd name="connsiteX640" fmla="*/ 431945 w 1130341"/>
                <a:gd name="connsiteY640" fmla="*/ 1062027 h 1648091"/>
                <a:gd name="connsiteX641" fmla="*/ 401359 w 1130341"/>
                <a:gd name="connsiteY641" fmla="*/ 1230888 h 1648091"/>
                <a:gd name="connsiteX642" fmla="*/ 452239 w 1130341"/>
                <a:gd name="connsiteY642" fmla="*/ 1162325 h 1648091"/>
                <a:gd name="connsiteX643" fmla="*/ 452971 w 1130341"/>
                <a:gd name="connsiteY643" fmla="*/ 1161594 h 1648091"/>
                <a:gd name="connsiteX644" fmla="*/ 454407 w 1130341"/>
                <a:gd name="connsiteY644" fmla="*/ 1160523 h 1648091"/>
                <a:gd name="connsiteX645" fmla="*/ 457019 w 1130341"/>
                <a:gd name="connsiteY645" fmla="*/ 1158355 h 1648091"/>
                <a:gd name="connsiteX646" fmla="*/ 457019 w 1130341"/>
                <a:gd name="connsiteY646" fmla="*/ 1163030 h 1648091"/>
                <a:gd name="connsiteX647" fmla="*/ 456288 w 1130341"/>
                <a:gd name="connsiteY647" fmla="*/ 1170265 h 1648091"/>
                <a:gd name="connsiteX648" fmla="*/ 460624 w 1130341"/>
                <a:gd name="connsiteY648" fmla="*/ 1169168 h 1648091"/>
                <a:gd name="connsiteX649" fmla="*/ 462792 w 1130341"/>
                <a:gd name="connsiteY649" fmla="*/ 1165564 h 1648091"/>
                <a:gd name="connsiteX650" fmla="*/ 464959 w 1130341"/>
                <a:gd name="connsiteY650" fmla="*/ 1161594 h 1648091"/>
                <a:gd name="connsiteX651" fmla="*/ 465665 w 1130341"/>
                <a:gd name="connsiteY651" fmla="*/ 1157989 h 1648091"/>
                <a:gd name="connsiteX652" fmla="*/ 468277 w 1130341"/>
                <a:gd name="connsiteY652" fmla="*/ 1150153 h 1648091"/>
                <a:gd name="connsiteX653" fmla="*/ 475512 w 1130341"/>
                <a:gd name="connsiteY653" fmla="*/ 1146915 h 1648091"/>
                <a:gd name="connsiteX654" fmla="*/ 555620 w 1130341"/>
                <a:gd name="connsiteY654" fmla="*/ 1133542 h 1648091"/>
                <a:gd name="connsiteX655" fmla="*/ 555254 w 1130341"/>
                <a:gd name="connsiteY655" fmla="*/ 1133907 h 1648091"/>
                <a:gd name="connsiteX656" fmla="*/ 541541 w 1130341"/>
                <a:gd name="connsiteY656" fmla="*/ 1147986 h 1648091"/>
                <a:gd name="connsiteX657" fmla="*/ 532165 w 1130341"/>
                <a:gd name="connsiteY657" fmla="*/ 1158799 h 1648091"/>
                <a:gd name="connsiteX658" fmla="*/ 520620 w 1130341"/>
                <a:gd name="connsiteY658" fmla="*/ 1166400 h 1648091"/>
                <a:gd name="connsiteX659" fmla="*/ 517015 w 1130341"/>
                <a:gd name="connsiteY659" fmla="*/ 1168202 h 1648091"/>
                <a:gd name="connsiteX660" fmla="*/ 511948 w 1130341"/>
                <a:gd name="connsiteY660" fmla="*/ 1170814 h 1648091"/>
                <a:gd name="connsiteX661" fmla="*/ 505105 w 1130341"/>
                <a:gd name="connsiteY661" fmla="*/ 1174418 h 1648091"/>
                <a:gd name="connsiteX662" fmla="*/ 497870 w 1130341"/>
                <a:gd name="connsiteY662" fmla="*/ 1180556 h 1648091"/>
                <a:gd name="connsiteX663" fmla="*/ 490034 w 1130341"/>
                <a:gd name="connsiteY663" fmla="*/ 1187034 h 1648091"/>
                <a:gd name="connsiteX664" fmla="*/ 488232 w 1130341"/>
                <a:gd name="connsiteY664" fmla="*/ 1187400 h 1648091"/>
                <a:gd name="connsiteX665" fmla="*/ 485359 w 1130341"/>
                <a:gd name="connsiteY665" fmla="*/ 1187034 h 1648091"/>
                <a:gd name="connsiteX666" fmla="*/ 483191 w 1130341"/>
                <a:gd name="connsiteY666" fmla="*/ 1186694 h 1648091"/>
                <a:gd name="connsiteX667" fmla="*/ 479586 w 1130341"/>
                <a:gd name="connsiteY667" fmla="*/ 1189567 h 1648091"/>
                <a:gd name="connsiteX668" fmla="*/ 461877 w 1130341"/>
                <a:gd name="connsiteY668" fmla="*/ 1203280 h 1648091"/>
                <a:gd name="connsiteX669" fmla="*/ 456836 w 1130341"/>
                <a:gd name="connsiteY669" fmla="*/ 1206885 h 1648091"/>
                <a:gd name="connsiteX670" fmla="*/ 445997 w 1130341"/>
                <a:gd name="connsiteY670" fmla="*/ 1214720 h 1648091"/>
                <a:gd name="connsiteX671" fmla="*/ 445657 w 1130341"/>
                <a:gd name="connsiteY671" fmla="*/ 1214355 h 1648091"/>
                <a:gd name="connsiteX672" fmla="*/ 445292 w 1130341"/>
                <a:gd name="connsiteY672" fmla="*/ 1213284 h 1648091"/>
                <a:gd name="connsiteX673" fmla="*/ 448896 w 1130341"/>
                <a:gd name="connsiteY673" fmla="*/ 1208582 h 1648091"/>
                <a:gd name="connsiteX674" fmla="*/ 449967 w 1130341"/>
                <a:gd name="connsiteY674" fmla="*/ 1207511 h 1648091"/>
                <a:gd name="connsiteX675" fmla="*/ 449262 w 1130341"/>
                <a:gd name="connsiteY675" fmla="*/ 1206780 h 1648091"/>
                <a:gd name="connsiteX676" fmla="*/ 447094 w 1130341"/>
                <a:gd name="connsiteY676" fmla="*/ 1208582 h 1648091"/>
                <a:gd name="connsiteX677" fmla="*/ 442392 w 1130341"/>
                <a:gd name="connsiteY677" fmla="*/ 1212553 h 1648091"/>
                <a:gd name="connsiteX678" fmla="*/ 428680 w 1130341"/>
                <a:gd name="connsiteY678" fmla="*/ 1220153 h 1648091"/>
                <a:gd name="connsiteX679" fmla="*/ 418937 w 1130341"/>
                <a:gd name="connsiteY679" fmla="*/ 1225560 h 1648091"/>
                <a:gd name="connsiteX680" fmla="*/ 401620 w 1130341"/>
                <a:gd name="connsiteY680" fmla="*/ 1235303 h 1648091"/>
                <a:gd name="connsiteX681" fmla="*/ 395848 w 1130341"/>
                <a:gd name="connsiteY681" fmla="*/ 1238907 h 1648091"/>
                <a:gd name="connsiteX682" fmla="*/ 231583 w 1130341"/>
                <a:gd name="connsiteY682" fmla="*/ 1448176 h 1648091"/>
                <a:gd name="connsiteX683" fmla="*/ 257937 w 1130341"/>
                <a:gd name="connsiteY683" fmla="*/ 1406385 h 1648091"/>
                <a:gd name="connsiteX684" fmla="*/ 258669 w 1130341"/>
                <a:gd name="connsiteY684" fmla="*/ 1408997 h 1648091"/>
                <a:gd name="connsiteX685" fmla="*/ 259008 w 1130341"/>
                <a:gd name="connsiteY685" fmla="*/ 1414037 h 1648091"/>
                <a:gd name="connsiteX686" fmla="*/ 254672 w 1130341"/>
                <a:gd name="connsiteY686" fmla="*/ 1419810 h 1648091"/>
                <a:gd name="connsiteX687" fmla="*/ 252531 w 1130341"/>
                <a:gd name="connsiteY687" fmla="*/ 1422422 h 1648091"/>
                <a:gd name="connsiteX688" fmla="*/ 251068 w 1130341"/>
                <a:gd name="connsiteY688" fmla="*/ 1426026 h 1648091"/>
                <a:gd name="connsiteX689" fmla="*/ 249997 w 1130341"/>
                <a:gd name="connsiteY689" fmla="*/ 1428638 h 1648091"/>
                <a:gd name="connsiteX690" fmla="*/ 247098 w 1130341"/>
                <a:gd name="connsiteY690" fmla="*/ 1435142 h 1648091"/>
                <a:gd name="connsiteX691" fmla="*/ 241326 w 1130341"/>
                <a:gd name="connsiteY691" fmla="*/ 1447052 h 1648091"/>
                <a:gd name="connsiteX692" fmla="*/ 231609 w 1130341"/>
                <a:gd name="connsiteY692" fmla="*/ 1448176 h 1648091"/>
                <a:gd name="connsiteX693" fmla="*/ 425754 w 1130341"/>
                <a:gd name="connsiteY693" fmla="*/ 1403407 h 1648091"/>
                <a:gd name="connsiteX694" fmla="*/ 408072 w 1130341"/>
                <a:gd name="connsiteY694" fmla="*/ 1407377 h 1648091"/>
                <a:gd name="connsiteX695" fmla="*/ 344183 w 1130341"/>
                <a:gd name="connsiteY695" fmla="*/ 1422186 h 1648091"/>
                <a:gd name="connsiteX696" fmla="*/ 289698 w 1130341"/>
                <a:gd name="connsiteY696" fmla="*/ 1434463 h 1648091"/>
                <a:gd name="connsiteX697" fmla="*/ 270579 w 1130341"/>
                <a:gd name="connsiteY697" fmla="*/ 1439504 h 1648091"/>
                <a:gd name="connsiteX698" fmla="*/ 248560 w 1130341"/>
                <a:gd name="connsiteY698" fmla="*/ 1445276 h 1648091"/>
                <a:gd name="connsiteX699" fmla="*/ 246393 w 1130341"/>
                <a:gd name="connsiteY699" fmla="*/ 1445642 h 1648091"/>
                <a:gd name="connsiteX700" fmla="*/ 245661 w 1130341"/>
                <a:gd name="connsiteY700" fmla="*/ 1446008 h 1648091"/>
                <a:gd name="connsiteX701" fmla="*/ 255038 w 1130341"/>
                <a:gd name="connsiteY701" fmla="*/ 1430493 h 1648091"/>
                <a:gd name="connsiteX702" fmla="*/ 262273 w 1130341"/>
                <a:gd name="connsiteY702" fmla="*/ 1418582 h 1648091"/>
                <a:gd name="connsiteX703" fmla="*/ 319292 w 1130341"/>
                <a:gd name="connsiteY703" fmla="*/ 1407743 h 1648091"/>
                <a:gd name="connsiteX704" fmla="*/ 332352 w 1130341"/>
                <a:gd name="connsiteY704" fmla="*/ 1405575 h 1648091"/>
                <a:gd name="connsiteX705" fmla="*/ 361971 w 1130341"/>
                <a:gd name="connsiteY705" fmla="*/ 1400168 h 1648091"/>
                <a:gd name="connsiteX706" fmla="*/ 399504 w 1130341"/>
                <a:gd name="connsiteY706" fmla="*/ 1398000 h 1648091"/>
                <a:gd name="connsiteX707" fmla="*/ 404911 w 1130341"/>
                <a:gd name="connsiteY707" fmla="*/ 1398000 h 1648091"/>
                <a:gd name="connsiteX708" fmla="*/ 448948 w 1130341"/>
                <a:gd name="connsiteY708" fmla="*/ 1398366 h 1648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</a:cxnLst>
              <a:rect l="l" t="t" r="r" b="b"/>
              <a:pathLst>
                <a:path w="1130341" h="1648091">
                  <a:moveTo>
                    <a:pt x="581713" y="1415291"/>
                  </a:moveTo>
                  <a:lnTo>
                    <a:pt x="580982" y="1412418"/>
                  </a:lnTo>
                  <a:cubicBezTo>
                    <a:pt x="580642" y="1410616"/>
                    <a:pt x="580276" y="1408814"/>
                    <a:pt x="579911" y="1407012"/>
                  </a:cubicBezTo>
                  <a:cubicBezTo>
                    <a:pt x="578344" y="1397791"/>
                    <a:pt x="575288" y="1388910"/>
                    <a:pt x="570873" y="1380657"/>
                  </a:cubicBezTo>
                  <a:cubicBezTo>
                    <a:pt x="568993" y="1377470"/>
                    <a:pt x="566538" y="1374675"/>
                    <a:pt x="563664" y="1372351"/>
                  </a:cubicBezTo>
                  <a:cubicBezTo>
                    <a:pt x="562150" y="1363915"/>
                    <a:pt x="559355" y="1355739"/>
                    <a:pt x="555359" y="1348165"/>
                  </a:cubicBezTo>
                  <a:cubicBezTo>
                    <a:pt x="550840" y="1341112"/>
                    <a:pt x="544310" y="1335601"/>
                    <a:pt x="536605" y="1332284"/>
                  </a:cubicBezTo>
                  <a:cubicBezTo>
                    <a:pt x="528664" y="1328967"/>
                    <a:pt x="520437" y="1326355"/>
                    <a:pt x="512053" y="1324448"/>
                  </a:cubicBezTo>
                  <a:cubicBezTo>
                    <a:pt x="510982" y="1324082"/>
                    <a:pt x="510250" y="1324082"/>
                    <a:pt x="509441" y="1323743"/>
                  </a:cubicBezTo>
                  <a:cubicBezTo>
                    <a:pt x="482276" y="1317082"/>
                    <a:pt x="454407" y="1313556"/>
                    <a:pt x="426433" y="1313295"/>
                  </a:cubicBezTo>
                  <a:cubicBezTo>
                    <a:pt x="462139" y="1291825"/>
                    <a:pt x="496486" y="1268187"/>
                    <a:pt x="529291" y="1242538"/>
                  </a:cubicBezTo>
                  <a:cubicBezTo>
                    <a:pt x="556377" y="1221250"/>
                    <a:pt x="582706" y="1198866"/>
                    <a:pt x="608694" y="1175777"/>
                  </a:cubicBezTo>
                  <a:cubicBezTo>
                    <a:pt x="615537" y="1170109"/>
                    <a:pt x="621597" y="1163553"/>
                    <a:pt x="626743" y="1156291"/>
                  </a:cubicBezTo>
                  <a:cubicBezTo>
                    <a:pt x="630400" y="1150885"/>
                    <a:pt x="632385" y="1144538"/>
                    <a:pt x="632437" y="1138008"/>
                  </a:cubicBezTo>
                  <a:lnTo>
                    <a:pt x="632750" y="1137721"/>
                  </a:lnTo>
                  <a:cubicBezTo>
                    <a:pt x="640482" y="1129728"/>
                    <a:pt x="647612" y="1121161"/>
                    <a:pt x="654037" y="1112098"/>
                  </a:cubicBezTo>
                  <a:cubicBezTo>
                    <a:pt x="662709" y="1100527"/>
                    <a:pt x="671720" y="1088277"/>
                    <a:pt x="680757" y="1074904"/>
                  </a:cubicBezTo>
                  <a:cubicBezTo>
                    <a:pt x="689795" y="1061531"/>
                    <a:pt x="697343" y="1049646"/>
                    <a:pt x="704265" y="1039172"/>
                  </a:cubicBezTo>
                  <a:cubicBezTo>
                    <a:pt x="711187" y="1028698"/>
                    <a:pt x="715444" y="1022221"/>
                    <a:pt x="717325" y="1018982"/>
                  </a:cubicBezTo>
                  <a:cubicBezTo>
                    <a:pt x="725996" y="1004904"/>
                    <a:pt x="736836" y="988292"/>
                    <a:pt x="749451" y="969877"/>
                  </a:cubicBezTo>
                  <a:cubicBezTo>
                    <a:pt x="761362" y="952926"/>
                    <a:pt x="771104" y="938117"/>
                    <a:pt x="779045" y="925475"/>
                  </a:cubicBezTo>
                  <a:cubicBezTo>
                    <a:pt x="780142" y="924012"/>
                    <a:pt x="780847" y="922575"/>
                    <a:pt x="781944" y="920773"/>
                  </a:cubicBezTo>
                  <a:cubicBezTo>
                    <a:pt x="783224" y="918161"/>
                    <a:pt x="784686" y="915628"/>
                    <a:pt x="786280" y="913199"/>
                  </a:cubicBezTo>
                  <a:cubicBezTo>
                    <a:pt x="787586" y="911266"/>
                    <a:pt x="789310" y="909673"/>
                    <a:pt x="791321" y="908497"/>
                  </a:cubicBezTo>
                  <a:cubicBezTo>
                    <a:pt x="797459" y="906329"/>
                    <a:pt x="803597" y="904527"/>
                    <a:pt x="810101" y="902725"/>
                  </a:cubicBezTo>
                  <a:cubicBezTo>
                    <a:pt x="804041" y="920721"/>
                    <a:pt x="798974" y="939031"/>
                    <a:pt x="794925" y="957575"/>
                  </a:cubicBezTo>
                  <a:cubicBezTo>
                    <a:pt x="787795" y="992105"/>
                    <a:pt x="785966" y="1027549"/>
                    <a:pt x="789518" y="1062627"/>
                  </a:cubicBezTo>
                  <a:cubicBezTo>
                    <a:pt x="789440" y="1063960"/>
                    <a:pt x="789571" y="1065292"/>
                    <a:pt x="789884" y="1066598"/>
                  </a:cubicBezTo>
                  <a:cubicBezTo>
                    <a:pt x="790407" y="1075766"/>
                    <a:pt x="791974" y="1084855"/>
                    <a:pt x="794586" y="1093657"/>
                  </a:cubicBezTo>
                  <a:cubicBezTo>
                    <a:pt x="797198" y="1103034"/>
                    <a:pt x="802160" y="1108467"/>
                    <a:pt x="810101" y="1109538"/>
                  </a:cubicBezTo>
                  <a:cubicBezTo>
                    <a:pt x="814175" y="1110792"/>
                    <a:pt x="818433" y="1111392"/>
                    <a:pt x="822716" y="1111340"/>
                  </a:cubicBezTo>
                  <a:lnTo>
                    <a:pt x="824518" y="1111340"/>
                  </a:lnTo>
                  <a:cubicBezTo>
                    <a:pt x="827261" y="1111810"/>
                    <a:pt x="830082" y="1111157"/>
                    <a:pt x="832354" y="1109538"/>
                  </a:cubicBezTo>
                  <a:cubicBezTo>
                    <a:pt x="834235" y="1108049"/>
                    <a:pt x="835306" y="1105777"/>
                    <a:pt x="835253" y="1103400"/>
                  </a:cubicBezTo>
                  <a:cubicBezTo>
                    <a:pt x="836351" y="1095825"/>
                    <a:pt x="837056" y="1088616"/>
                    <a:pt x="837865" y="1081016"/>
                  </a:cubicBezTo>
                  <a:lnTo>
                    <a:pt x="839302" y="1063698"/>
                  </a:lnTo>
                  <a:cubicBezTo>
                    <a:pt x="839720" y="1060538"/>
                    <a:pt x="840321" y="1057404"/>
                    <a:pt x="841104" y="1054322"/>
                  </a:cubicBezTo>
                  <a:cubicBezTo>
                    <a:pt x="841470" y="1052154"/>
                    <a:pt x="842201" y="1049986"/>
                    <a:pt x="842541" y="1048183"/>
                  </a:cubicBezTo>
                  <a:cubicBezTo>
                    <a:pt x="842880" y="1046381"/>
                    <a:pt x="842907" y="1043848"/>
                    <a:pt x="843272" y="1041314"/>
                  </a:cubicBezTo>
                  <a:cubicBezTo>
                    <a:pt x="843220" y="1039851"/>
                    <a:pt x="843325" y="1038415"/>
                    <a:pt x="843638" y="1036978"/>
                  </a:cubicBezTo>
                  <a:lnTo>
                    <a:pt x="844343" y="1036273"/>
                  </a:lnTo>
                  <a:cubicBezTo>
                    <a:pt x="844709" y="1035907"/>
                    <a:pt x="845440" y="1035542"/>
                    <a:pt x="845806" y="1034836"/>
                  </a:cubicBezTo>
                  <a:cubicBezTo>
                    <a:pt x="846250" y="1034288"/>
                    <a:pt x="846589" y="1033687"/>
                    <a:pt x="846877" y="1033034"/>
                  </a:cubicBezTo>
                  <a:cubicBezTo>
                    <a:pt x="848914" y="1028385"/>
                    <a:pt x="850507" y="1023553"/>
                    <a:pt x="851578" y="1018590"/>
                  </a:cubicBezTo>
                  <a:lnTo>
                    <a:pt x="853746" y="1010284"/>
                  </a:lnTo>
                  <a:cubicBezTo>
                    <a:pt x="856280" y="1003363"/>
                    <a:pt x="857507" y="995997"/>
                    <a:pt x="857351" y="988631"/>
                  </a:cubicBezTo>
                  <a:cubicBezTo>
                    <a:pt x="857455" y="984609"/>
                    <a:pt x="858421" y="980665"/>
                    <a:pt x="860224" y="977086"/>
                  </a:cubicBezTo>
                  <a:cubicBezTo>
                    <a:pt x="862339" y="973874"/>
                    <a:pt x="863358" y="970087"/>
                    <a:pt x="863123" y="966247"/>
                  </a:cubicBezTo>
                  <a:cubicBezTo>
                    <a:pt x="865761" y="964889"/>
                    <a:pt x="867903" y="962747"/>
                    <a:pt x="869261" y="960109"/>
                  </a:cubicBezTo>
                  <a:cubicBezTo>
                    <a:pt x="870175" y="958045"/>
                    <a:pt x="870802" y="955851"/>
                    <a:pt x="871063" y="953605"/>
                  </a:cubicBezTo>
                  <a:cubicBezTo>
                    <a:pt x="871507" y="950523"/>
                    <a:pt x="872604" y="947572"/>
                    <a:pt x="874302" y="944960"/>
                  </a:cubicBezTo>
                  <a:lnTo>
                    <a:pt x="871690" y="944960"/>
                  </a:lnTo>
                  <a:lnTo>
                    <a:pt x="868791" y="952168"/>
                  </a:lnTo>
                  <a:cubicBezTo>
                    <a:pt x="867720" y="954780"/>
                    <a:pt x="866989" y="957236"/>
                    <a:pt x="865918" y="959743"/>
                  </a:cubicBezTo>
                  <a:cubicBezTo>
                    <a:pt x="864977" y="959456"/>
                    <a:pt x="863985" y="959351"/>
                    <a:pt x="863018" y="959404"/>
                  </a:cubicBezTo>
                  <a:cubicBezTo>
                    <a:pt x="866257" y="951803"/>
                    <a:pt x="869496" y="944202"/>
                    <a:pt x="872761" y="936654"/>
                  </a:cubicBezTo>
                  <a:cubicBezTo>
                    <a:pt x="876000" y="929784"/>
                    <a:pt x="878899" y="922575"/>
                    <a:pt x="881798" y="915758"/>
                  </a:cubicBezTo>
                  <a:lnTo>
                    <a:pt x="883235" y="915758"/>
                  </a:lnTo>
                  <a:cubicBezTo>
                    <a:pt x="882504" y="917952"/>
                    <a:pt x="881798" y="920460"/>
                    <a:pt x="881067" y="922993"/>
                  </a:cubicBezTo>
                  <a:cubicBezTo>
                    <a:pt x="886839" y="907113"/>
                    <a:pt x="891880" y="891964"/>
                    <a:pt x="896947" y="877154"/>
                  </a:cubicBezTo>
                  <a:cubicBezTo>
                    <a:pt x="896947" y="876788"/>
                    <a:pt x="896947" y="876788"/>
                    <a:pt x="897313" y="876422"/>
                  </a:cubicBezTo>
                  <a:cubicBezTo>
                    <a:pt x="899925" y="875352"/>
                    <a:pt x="902720" y="874620"/>
                    <a:pt x="905619" y="873549"/>
                  </a:cubicBezTo>
                  <a:lnTo>
                    <a:pt x="922936" y="868117"/>
                  </a:lnTo>
                  <a:lnTo>
                    <a:pt x="940985" y="863807"/>
                  </a:lnTo>
                  <a:cubicBezTo>
                    <a:pt x="952947" y="861273"/>
                    <a:pt x="964780" y="858035"/>
                    <a:pt x="976350" y="854064"/>
                  </a:cubicBezTo>
                  <a:cubicBezTo>
                    <a:pt x="980529" y="852445"/>
                    <a:pt x="984944" y="851479"/>
                    <a:pt x="989410" y="851165"/>
                  </a:cubicBezTo>
                  <a:cubicBezTo>
                    <a:pt x="992884" y="851217"/>
                    <a:pt x="996123" y="852967"/>
                    <a:pt x="998056" y="855866"/>
                  </a:cubicBezTo>
                  <a:cubicBezTo>
                    <a:pt x="998421" y="856232"/>
                    <a:pt x="999152" y="856232"/>
                    <a:pt x="1000223" y="855866"/>
                  </a:cubicBezTo>
                  <a:cubicBezTo>
                    <a:pt x="1001425" y="855919"/>
                    <a:pt x="1002653" y="855788"/>
                    <a:pt x="1003828" y="855501"/>
                  </a:cubicBezTo>
                  <a:cubicBezTo>
                    <a:pt x="1004925" y="855135"/>
                    <a:pt x="1005996" y="855135"/>
                    <a:pt x="1007093" y="854770"/>
                  </a:cubicBezTo>
                  <a:cubicBezTo>
                    <a:pt x="1007354" y="854352"/>
                    <a:pt x="1007485" y="853829"/>
                    <a:pt x="1007432" y="853333"/>
                  </a:cubicBezTo>
                  <a:cubicBezTo>
                    <a:pt x="1007720" y="853046"/>
                    <a:pt x="1007850" y="852628"/>
                    <a:pt x="1007798" y="852236"/>
                  </a:cubicBezTo>
                  <a:cubicBezTo>
                    <a:pt x="1005630" y="850434"/>
                    <a:pt x="1003123" y="848997"/>
                    <a:pt x="1000589" y="847195"/>
                  </a:cubicBezTo>
                  <a:cubicBezTo>
                    <a:pt x="1003828" y="846124"/>
                    <a:pt x="1006727" y="845393"/>
                    <a:pt x="1009600" y="844583"/>
                  </a:cubicBezTo>
                  <a:cubicBezTo>
                    <a:pt x="1015738" y="842781"/>
                    <a:pt x="1021876" y="841344"/>
                    <a:pt x="1028014" y="839908"/>
                  </a:cubicBezTo>
                  <a:cubicBezTo>
                    <a:pt x="1038123" y="837296"/>
                    <a:pt x="1048231" y="835206"/>
                    <a:pt x="1057973" y="832672"/>
                  </a:cubicBezTo>
                  <a:cubicBezTo>
                    <a:pt x="1063380" y="831602"/>
                    <a:pt x="1069152" y="830060"/>
                    <a:pt x="1074925" y="829068"/>
                  </a:cubicBezTo>
                  <a:cubicBezTo>
                    <a:pt x="1085033" y="826900"/>
                    <a:pt x="1095141" y="824732"/>
                    <a:pt x="1104884" y="822225"/>
                  </a:cubicBezTo>
                  <a:cubicBezTo>
                    <a:pt x="1110395" y="820736"/>
                    <a:pt x="1115828" y="818934"/>
                    <a:pt x="1121130" y="816792"/>
                  </a:cubicBezTo>
                  <a:cubicBezTo>
                    <a:pt x="1123742" y="815721"/>
                    <a:pt x="1126537" y="814990"/>
                    <a:pt x="1129436" y="813919"/>
                  </a:cubicBezTo>
                  <a:cubicBezTo>
                    <a:pt x="1127999" y="812952"/>
                    <a:pt x="1126406" y="812221"/>
                    <a:pt x="1124735" y="811751"/>
                  </a:cubicBezTo>
                  <a:cubicBezTo>
                    <a:pt x="1123298" y="811385"/>
                    <a:pt x="1122123" y="810654"/>
                    <a:pt x="1121130" y="810314"/>
                  </a:cubicBezTo>
                  <a:cubicBezTo>
                    <a:pt x="1120085" y="810001"/>
                    <a:pt x="1119275" y="809191"/>
                    <a:pt x="1118962" y="808147"/>
                  </a:cubicBezTo>
                  <a:cubicBezTo>
                    <a:pt x="1117526" y="801643"/>
                    <a:pt x="1113555" y="799109"/>
                    <a:pt x="1106686" y="800911"/>
                  </a:cubicBezTo>
                  <a:cubicBezTo>
                    <a:pt x="1102716" y="802008"/>
                    <a:pt x="1100208" y="801643"/>
                    <a:pt x="1098850" y="800546"/>
                  </a:cubicBezTo>
                  <a:cubicBezTo>
                    <a:pt x="1096970" y="799057"/>
                    <a:pt x="1095585" y="797046"/>
                    <a:pt x="1094880" y="794773"/>
                  </a:cubicBezTo>
                  <a:cubicBezTo>
                    <a:pt x="1097492" y="795139"/>
                    <a:pt x="1099947" y="795139"/>
                    <a:pt x="1102481" y="795505"/>
                  </a:cubicBezTo>
                  <a:lnTo>
                    <a:pt x="1107887" y="795505"/>
                  </a:lnTo>
                  <a:cubicBezTo>
                    <a:pt x="1108253" y="793703"/>
                    <a:pt x="1108958" y="791534"/>
                    <a:pt x="1109324" y="789367"/>
                  </a:cubicBezTo>
                  <a:lnTo>
                    <a:pt x="1099947" y="791534"/>
                  </a:lnTo>
                  <a:cubicBezTo>
                    <a:pt x="1092373" y="793337"/>
                    <a:pt x="1085137" y="794773"/>
                    <a:pt x="1078294" y="795870"/>
                  </a:cubicBezTo>
                  <a:cubicBezTo>
                    <a:pt x="1075708" y="796131"/>
                    <a:pt x="1073149" y="796732"/>
                    <a:pt x="1070720" y="797673"/>
                  </a:cubicBezTo>
                  <a:cubicBezTo>
                    <a:pt x="1068212" y="798326"/>
                    <a:pt x="1065679" y="798796"/>
                    <a:pt x="1063119" y="799109"/>
                  </a:cubicBezTo>
                  <a:cubicBezTo>
                    <a:pt x="1060559" y="799606"/>
                    <a:pt x="1057921" y="798926"/>
                    <a:pt x="1055910" y="797307"/>
                  </a:cubicBezTo>
                  <a:lnTo>
                    <a:pt x="1055910" y="797673"/>
                  </a:lnTo>
                  <a:lnTo>
                    <a:pt x="1055179" y="797673"/>
                  </a:lnTo>
                  <a:cubicBezTo>
                    <a:pt x="1055544" y="797307"/>
                    <a:pt x="1055544" y="797307"/>
                    <a:pt x="1055910" y="797307"/>
                  </a:cubicBezTo>
                  <a:lnTo>
                    <a:pt x="1065653" y="795139"/>
                  </a:lnTo>
                  <a:lnTo>
                    <a:pt x="1089473" y="789732"/>
                  </a:lnTo>
                  <a:cubicBezTo>
                    <a:pt x="1095063" y="788296"/>
                    <a:pt x="1100496" y="786363"/>
                    <a:pt x="1105720" y="783960"/>
                  </a:cubicBezTo>
                  <a:lnTo>
                    <a:pt x="1113555" y="781061"/>
                  </a:lnTo>
                  <a:cubicBezTo>
                    <a:pt x="1112014" y="780382"/>
                    <a:pt x="1110447" y="779755"/>
                    <a:pt x="1108854" y="779258"/>
                  </a:cubicBezTo>
                  <a:cubicBezTo>
                    <a:pt x="1107548" y="778867"/>
                    <a:pt x="1106346" y="778266"/>
                    <a:pt x="1105249" y="777456"/>
                  </a:cubicBezTo>
                  <a:cubicBezTo>
                    <a:pt x="1104414" y="777169"/>
                    <a:pt x="1103734" y="776490"/>
                    <a:pt x="1103447" y="775654"/>
                  </a:cubicBezTo>
                  <a:cubicBezTo>
                    <a:pt x="1102010" y="769150"/>
                    <a:pt x="1097675" y="766643"/>
                    <a:pt x="1090806" y="768079"/>
                  </a:cubicBezTo>
                  <a:cubicBezTo>
                    <a:pt x="1088272" y="769072"/>
                    <a:pt x="1085425" y="768941"/>
                    <a:pt x="1082970" y="767714"/>
                  </a:cubicBezTo>
                  <a:cubicBezTo>
                    <a:pt x="1081063" y="766486"/>
                    <a:pt x="1079705" y="764527"/>
                    <a:pt x="1079234" y="762307"/>
                  </a:cubicBezTo>
                  <a:cubicBezTo>
                    <a:pt x="1081742" y="762620"/>
                    <a:pt x="1084276" y="762725"/>
                    <a:pt x="1086809" y="762673"/>
                  </a:cubicBezTo>
                  <a:cubicBezTo>
                    <a:pt x="1088611" y="762960"/>
                    <a:pt x="1090414" y="763065"/>
                    <a:pt x="1092242" y="763012"/>
                  </a:cubicBezTo>
                  <a:cubicBezTo>
                    <a:pt x="1092581" y="761210"/>
                    <a:pt x="1092947" y="759042"/>
                    <a:pt x="1093313" y="756874"/>
                  </a:cubicBezTo>
                  <a:lnTo>
                    <a:pt x="1083936" y="759042"/>
                  </a:lnTo>
                  <a:cubicBezTo>
                    <a:pt x="1076831" y="760896"/>
                    <a:pt x="1069597" y="762229"/>
                    <a:pt x="1062283" y="763012"/>
                  </a:cubicBezTo>
                  <a:cubicBezTo>
                    <a:pt x="1059828" y="763456"/>
                    <a:pt x="1057425" y="764057"/>
                    <a:pt x="1055048" y="764840"/>
                  </a:cubicBezTo>
                  <a:cubicBezTo>
                    <a:pt x="1052514" y="765729"/>
                    <a:pt x="1049876" y="766329"/>
                    <a:pt x="1047212" y="766643"/>
                  </a:cubicBezTo>
                  <a:cubicBezTo>
                    <a:pt x="1044783" y="766982"/>
                    <a:pt x="1042328" y="766329"/>
                    <a:pt x="1040369" y="764840"/>
                  </a:cubicBezTo>
                  <a:cubicBezTo>
                    <a:pt x="1046507" y="763012"/>
                    <a:pt x="1053011" y="761576"/>
                    <a:pt x="1059123" y="760139"/>
                  </a:cubicBezTo>
                  <a:lnTo>
                    <a:pt x="1062022" y="759408"/>
                  </a:lnTo>
                  <a:cubicBezTo>
                    <a:pt x="1061656" y="756169"/>
                    <a:pt x="1060220" y="754732"/>
                    <a:pt x="1058052" y="754367"/>
                  </a:cubicBezTo>
                  <a:cubicBezTo>
                    <a:pt x="1055518" y="754079"/>
                    <a:pt x="1052932" y="754314"/>
                    <a:pt x="1050477" y="755072"/>
                  </a:cubicBezTo>
                  <a:cubicBezTo>
                    <a:pt x="1049641" y="755359"/>
                    <a:pt x="1048753" y="755490"/>
                    <a:pt x="1047865" y="755438"/>
                  </a:cubicBezTo>
                  <a:cubicBezTo>
                    <a:pt x="1046428" y="755751"/>
                    <a:pt x="1044992" y="755856"/>
                    <a:pt x="1043529" y="755803"/>
                  </a:cubicBezTo>
                  <a:lnTo>
                    <a:pt x="1041727" y="755803"/>
                  </a:lnTo>
                  <a:cubicBezTo>
                    <a:pt x="1041675" y="755307"/>
                    <a:pt x="1041806" y="754785"/>
                    <a:pt x="1042093" y="754367"/>
                  </a:cubicBezTo>
                  <a:cubicBezTo>
                    <a:pt x="1042093" y="753635"/>
                    <a:pt x="1042093" y="752904"/>
                    <a:pt x="1042459" y="752564"/>
                  </a:cubicBezTo>
                  <a:lnTo>
                    <a:pt x="986145" y="766982"/>
                  </a:lnTo>
                  <a:cubicBezTo>
                    <a:pt x="967861" y="771684"/>
                    <a:pt x="949343" y="776725"/>
                    <a:pt x="930929" y="781426"/>
                  </a:cubicBezTo>
                  <a:cubicBezTo>
                    <a:pt x="936701" y="764475"/>
                    <a:pt x="942474" y="747863"/>
                    <a:pt x="947880" y="730885"/>
                  </a:cubicBezTo>
                  <a:cubicBezTo>
                    <a:pt x="955455" y="708162"/>
                    <a:pt x="963552" y="685072"/>
                    <a:pt x="971388" y="662322"/>
                  </a:cubicBezTo>
                  <a:cubicBezTo>
                    <a:pt x="973138" y="658717"/>
                    <a:pt x="973503" y="654643"/>
                    <a:pt x="972485" y="650777"/>
                  </a:cubicBezTo>
                  <a:cubicBezTo>
                    <a:pt x="973556" y="646807"/>
                    <a:pt x="972485" y="642106"/>
                    <a:pt x="969585" y="635968"/>
                  </a:cubicBezTo>
                  <a:cubicBezTo>
                    <a:pt x="966686" y="629882"/>
                    <a:pt x="963186" y="624057"/>
                    <a:pt x="959138" y="618650"/>
                  </a:cubicBezTo>
                  <a:cubicBezTo>
                    <a:pt x="956317" y="614576"/>
                    <a:pt x="952895" y="610919"/>
                    <a:pt x="949030" y="607811"/>
                  </a:cubicBezTo>
                  <a:cubicBezTo>
                    <a:pt x="945765" y="605669"/>
                    <a:pt x="942160" y="603501"/>
                    <a:pt x="938921" y="601699"/>
                  </a:cubicBezTo>
                  <a:lnTo>
                    <a:pt x="927011" y="594098"/>
                  </a:lnTo>
                  <a:cubicBezTo>
                    <a:pt x="924817" y="592740"/>
                    <a:pt x="922753" y="591173"/>
                    <a:pt x="920873" y="589423"/>
                  </a:cubicBezTo>
                  <a:cubicBezTo>
                    <a:pt x="916955" y="586236"/>
                    <a:pt x="912724" y="583468"/>
                    <a:pt x="908231" y="581117"/>
                  </a:cubicBezTo>
                  <a:cubicBezTo>
                    <a:pt x="907865" y="580751"/>
                    <a:pt x="906794" y="581117"/>
                    <a:pt x="905358" y="581483"/>
                  </a:cubicBezTo>
                  <a:cubicBezTo>
                    <a:pt x="903843" y="581926"/>
                    <a:pt x="902407" y="582527"/>
                    <a:pt x="901022" y="583285"/>
                  </a:cubicBezTo>
                  <a:cubicBezTo>
                    <a:pt x="899873" y="583729"/>
                    <a:pt x="898854" y="584460"/>
                    <a:pt x="898123" y="585453"/>
                  </a:cubicBezTo>
                  <a:cubicBezTo>
                    <a:pt x="891985" y="595561"/>
                    <a:pt x="885873" y="605669"/>
                    <a:pt x="879839" y="615751"/>
                  </a:cubicBezTo>
                  <a:cubicBezTo>
                    <a:pt x="873336" y="626591"/>
                    <a:pt x="866466" y="637430"/>
                    <a:pt x="859623" y="648244"/>
                  </a:cubicBezTo>
                  <a:cubicBezTo>
                    <a:pt x="850586" y="661956"/>
                    <a:pt x="841574" y="675669"/>
                    <a:pt x="832198" y="689747"/>
                  </a:cubicBezTo>
                  <a:cubicBezTo>
                    <a:pt x="823892" y="702389"/>
                    <a:pt x="815220" y="715005"/>
                    <a:pt x="806914" y="728012"/>
                  </a:cubicBezTo>
                  <a:cubicBezTo>
                    <a:pt x="804041" y="732348"/>
                    <a:pt x="801142" y="736684"/>
                    <a:pt x="798634" y="741072"/>
                  </a:cubicBezTo>
                  <a:cubicBezTo>
                    <a:pt x="781656" y="767191"/>
                    <a:pt x="765045" y="793050"/>
                    <a:pt x="749530" y="819430"/>
                  </a:cubicBezTo>
                  <a:cubicBezTo>
                    <a:pt x="741224" y="834579"/>
                    <a:pt x="728948" y="843277"/>
                    <a:pt x="712728" y="845549"/>
                  </a:cubicBezTo>
                  <a:cubicBezTo>
                    <a:pt x="710403" y="846020"/>
                    <a:pt x="708105" y="846620"/>
                    <a:pt x="705858" y="847352"/>
                  </a:cubicBezTo>
                  <a:cubicBezTo>
                    <a:pt x="704474" y="848109"/>
                    <a:pt x="703037" y="848710"/>
                    <a:pt x="701522" y="849154"/>
                  </a:cubicBezTo>
                  <a:cubicBezTo>
                    <a:pt x="698963" y="849938"/>
                    <a:pt x="696325" y="850538"/>
                    <a:pt x="693687" y="850956"/>
                  </a:cubicBezTo>
                  <a:cubicBezTo>
                    <a:pt x="684310" y="852366"/>
                    <a:pt x="675482" y="856232"/>
                    <a:pt x="668063" y="862161"/>
                  </a:cubicBezTo>
                  <a:cubicBezTo>
                    <a:pt x="667254" y="861587"/>
                    <a:pt x="666366" y="861090"/>
                    <a:pt x="665452" y="860699"/>
                  </a:cubicBezTo>
                  <a:cubicBezTo>
                    <a:pt x="664616" y="860150"/>
                    <a:pt x="663754" y="859680"/>
                    <a:pt x="662840" y="859262"/>
                  </a:cubicBezTo>
                  <a:lnTo>
                    <a:pt x="662840" y="860359"/>
                  </a:lnTo>
                  <a:cubicBezTo>
                    <a:pt x="662840" y="860699"/>
                    <a:pt x="662840" y="860699"/>
                    <a:pt x="662474" y="861064"/>
                  </a:cubicBezTo>
                  <a:lnTo>
                    <a:pt x="631444" y="871173"/>
                  </a:lnTo>
                  <a:cubicBezTo>
                    <a:pt x="624575" y="873785"/>
                    <a:pt x="618071" y="875874"/>
                    <a:pt x="611228" y="878042"/>
                  </a:cubicBezTo>
                  <a:lnTo>
                    <a:pt x="611228" y="879113"/>
                  </a:lnTo>
                  <a:cubicBezTo>
                    <a:pt x="613840" y="878747"/>
                    <a:pt x="615903" y="878381"/>
                    <a:pt x="618437" y="878042"/>
                  </a:cubicBezTo>
                  <a:cubicBezTo>
                    <a:pt x="613918" y="880784"/>
                    <a:pt x="609060" y="882978"/>
                    <a:pt x="603993" y="884520"/>
                  </a:cubicBezTo>
                  <a:lnTo>
                    <a:pt x="590280" y="888855"/>
                  </a:lnTo>
                  <a:cubicBezTo>
                    <a:pt x="582444" y="891467"/>
                    <a:pt x="574399" y="893922"/>
                    <a:pt x="566459" y="896691"/>
                  </a:cubicBezTo>
                  <a:cubicBezTo>
                    <a:pt x="558519" y="899460"/>
                    <a:pt x="556717" y="903560"/>
                    <a:pt x="559982" y="908967"/>
                  </a:cubicBezTo>
                  <a:cubicBezTo>
                    <a:pt x="561053" y="910769"/>
                    <a:pt x="563586" y="911866"/>
                    <a:pt x="567556" y="912937"/>
                  </a:cubicBezTo>
                  <a:cubicBezTo>
                    <a:pt x="571579" y="914191"/>
                    <a:pt x="575679" y="915158"/>
                    <a:pt x="579833" y="915811"/>
                  </a:cubicBezTo>
                  <a:cubicBezTo>
                    <a:pt x="584508" y="916907"/>
                    <a:pt x="588478" y="917639"/>
                    <a:pt x="592448" y="918710"/>
                  </a:cubicBezTo>
                  <a:cubicBezTo>
                    <a:pt x="595478" y="919284"/>
                    <a:pt x="598168" y="920956"/>
                    <a:pt x="600023" y="923411"/>
                  </a:cubicBezTo>
                  <a:cubicBezTo>
                    <a:pt x="593911" y="925213"/>
                    <a:pt x="588112" y="927016"/>
                    <a:pt x="582000" y="929184"/>
                  </a:cubicBezTo>
                  <a:cubicBezTo>
                    <a:pt x="574765" y="932057"/>
                    <a:pt x="572597" y="936393"/>
                    <a:pt x="575497" y="941799"/>
                  </a:cubicBezTo>
                  <a:cubicBezTo>
                    <a:pt x="576933" y="943628"/>
                    <a:pt x="578370" y="945769"/>
                    <a:pt x="579833" y="947937"/>
                  </a:cubicBezTo>
                  <a:cubicBezTo>
                    <a:pt x="582967" y="952482"/>
                    <a:pt x="585840" y="957184"/>
                    <a:pt x="588478" y="962016"/>
                  </a:cubicBezTo>
                  <a:cubicBezTo>
                    <a:pt x="590646" y="965986"/>
                    <a:pt x="594616" y="966717"/>
                    <a:pt x="600023" y="964915"/>
                  </a:cubicBezTo>
                  <a:cubicBezTo>
                    <a:pt x="618071" y="959142"/>
                    <a:pt x="636120" y="953370"/>
                    <a:pt x="653802" y="947598"/>
                  </a:cubicBezTo>
                  <a:lnTo>
                    <a:pt x="664642" y="944333"/>
                  </a:lnTo>
                  <a:cubicBezTo>
                    <a:pt x="665034" y="944281"/>
                    <a:pt x="665425" y="944411"/>
                    <a:pt x="665713" y="944698"/>
                  </a:cubicBezTo>
                  <a:cubicBezTo>
                    <a:pt x="666104" y="944646"/>
                    <a:pt x="666522" y="944777"/>
                    <a:pt x="666810" y="945064"/>
                  </a:cubicBezTo>
                  <a:cubicBezTo>
                    <a:pt x="665817" y="945351"/>
                    <a:pt x="664851" y="945717"/>
                    <a:pt x="663911" y="946135"/>
                  </a:cubicBezTo>
                  <a:cubicBezTo>
                    <a:pt x="663023" y="946657"/>
                    <a:pt x="662056" y="947023"/>
                    <a:pt x="661037" y="947232"/>
                  </a:cubicBezTo>
                  <a:cubicBezTo>
                    <a:pt x="661534" y="948825"/>
                    <a:pt x="662135" y="950393"/>
                    <a:pt x="662840" y="951907"/>
                  </a:cubicBezTo>
                  <a:cubicBezTo>
                    <a:pt x="663205" y="952273"/>
                    <a:pt x="663205" y="953004"/>
                    <a:pt x="663545" y="953710"/>
                  </a:cubicBezTo>
                  <a:cubicBezTo>
                    <a:pt x="649832" y="974605"/>
                    <a:pt x="636120" y="996676"/>
                    <a:pt x="622041" y="1019400"/>
                  </a:cubicBezTo>
                  <a:cubicBezTo>
                    <a:pt x="613422" y="1032904"/>
                    <a:pt x="605690" y="1046930"/>
                    <a:pt x="598847" y="1061400"/>
                  </a:cubicBezTo>
                  <a:cubicBezTo>
                    <a:pt x="597385" y="1059493"/>
                    <a:pt x="595295" y="1058187"/>
                    <a:pt x="592944" y="1057691"/>
                  </a:cubicBezTo>
                  <a:cubicBezTo>
                    <a:pt x="585448" y="1056281"/>
                    <a:pt x="577847" y="1055418"/>
                    <a:pt x="570220" y="1055079"/>
                  </a:cubicBezTo>
                  <a:cubicBezTo>
                    <a:pt x="566355" y="1055366"/>
                    <a:pt x="562489" y="1055836"/>
                    <a:pt x="558676" y="1056516"/>
                  </a:cubicBezTo>
                  <a:cubicBezTo>
                    <a:pt x="554706" y="1056881"/>
                    <a:pt x="551075" y="1057247"/>
                    <a:pt x="547105" y="1057587"/>
                  </a:cubicBezTo>
                  <a:cubicBezTo>
                    <a:pt x="529291" y="1057717"/>
                    <a:pt x="511556" y="1059989"/>
                    <a:pt x="494292" y="1064378"/>
                  </a:cubicBezTo>
                  <a:cubicBezTo>
                    <a:pt x="494318" y="1064273"/>
                    <a:pt x="494318" y="1064168"/>
                    <a:pt x="494292" y="1064064"/>
                  </a:cubicBezTo>
                  <a:cubicBezTo>
                    <a:pt x="494657" y="1063698"/>
                    <a:pt x="494657" y="1063333"/>
                    <a:pt x="495023" y="1062967"/>
                  </a:cubicBezTo>
                  <a:cubicBezTo>
                    <a:pt x="494605" y="1062209"/>
                    <a:pt x="493978" y="1061583"/>
                    <a:pt x="493221" y="1061165"/>
                  </a:cubicBezTo>
                  <a:lnTo>
                    <a:pt x="491053" y="1058997"/>
                  </a:lnTo>
                  <a:cubicBezTo>
                    <a:pt x="493221" y="1057926"/>
                    <a:pt x="495388" y="1057195"/>
                    <a:pt x="497191" y="1056385"/>
                  </a:cubicBezTo>
                  <a:cubicBezTo>
                    <a:pt x="499045" y="1055654"/>
                    <a:pt x="500873" y="1054792"/>
                    <a:pt x="502597" y="1053773"/>
                  </a:cubicBezTo>
                  <a:cubicBezTo>
                    <a:pt x="473213" y="1050038"/>
                    <a:pt x="444064" y="1044736"/>
                    <a:pt x="415254" y="1037892"/>
                  </a:cubicBezTo>
                  <a:cubicBezTo>
                    <a:pt x="387098" y="1031023"/>
                    <a:pt x="359307" y="1023814"/>
                    <a:pt x="331516" y="1015874"/>
                  </a:cubicBezTo>
                  <a:cubicBezTo>
                    <a:pt x="340918" y="1018042"/>
                    <a:pt x="350296" y="1020210"/>
                    <a:pt x="359307" y="1022743"/>
                  </a:cubicBezTo>
                  <a:cubicBezTo>
                    <a:pt x="381534" y="1029090"/>
                    <a:pt x="404258" y="1033557"/>
                    <a:pt x="427217" y="1036090"/>
                  </a:cubicBezTo>
                  <a:lnTo>
                    <a:pt x="428654" y="1033191"/>
                  </a:lnTo>
                  <a:cubicBezTo>
                    <a:pt x="421810" y="1031023"/>
                    <a:pt x="414941" y="1028881"/>
                    <a:pt x="408098" y="1026348"/>
                  </a:cubicBezTo>
                  <a:cubicBezTo>
                    <a:pt x="408098" y="1025982"/>
                    <a:pt x="408098" y="1025982"/>
                    <a:pt x="408463" y="1025616"/>
                  </a:cubicBezTo>
                  <a:cubicBezTo>
                    <a:pt x="408411" y="1025225"/>
                    <a:pt x="408542" y="1024833"/>
                    <a:pt x="408803" y="1024545"/>
                  </a:cubicBezTo>
                  <a:lnTo>
                    <a:pt x="462948" y="1030318"/>
                  </a:lnTo>
                  <a:cubicBezTo>
                    <a:pt x="468015" y="1031023"/>
                    <a:pt x="473057" y="1031754"/>
                    <a:pt x="478463" y="1032120"/>
                  </a:cubicBezTo>
                  <a:cubicBezTo>
                    <a:pt x="478463" y="1031754"/>
                    <a:pt x="478463" y="1031754"/>
                    <a:pt x="478829" y="1031389"/>
                  </a:cubicBezTo>
                  <a:cubicBezTo>
                    <a:pt x="479195" y="1031023"/>
                    <a:pt x="479195" y="1030683"/>
                    <a:pt x="479560" y="1030318"/>
                  </a:cubicBezTo>
                  <a:lnTo>
                    <a:pt x="475590" y="1026348"/>
                  </a:lnTo>
                  <a:lnTo>
                    <a:pt x="482094" y="1023448"/>
                  </a:lnTo>
                  <a:cubicBezTo>
                    <a:pt x="483530" y="1022743"/>
                    <a:pt x="484967" y="1022012"/>
                    <a:pt x="486769" y="1021281"/>
                  </a:cubicBezTo>
                  <a:cubicBezTo>
                    <a:pt x="457776" y="1017545"/>
                    <a:pt x="428993" y="1012243"/>
                    <a:pt x="400575" y="1005400"/>
                  </a:cubicBezTo>
                  <a:cubicBezTo>
                    <a:pt x="372784" y="998557"/>
                    <a:pt x="344993" y="991322"/>
                    <a:pt x="317542" y="983747"/>
                  </a:cubicBezTo>
                  <a:cubicBezTo>
                    <a:pt x="301322" y="979072"/>
                    <a:pt x="284710" y="974736"/>
                    <a:pt x="268098" y="970400"/>
                  </a:cubicBezTo>
                  <a:cubicBezTo>
                    <a:pt x="268464" y="970034"/>
                    <a:pt x="268464" y="970034"/>
                    <a:pt x="268829" y="970034"/>
                  </a:cubicBezTo>
                  <a:cubicBezTo>
                    <a:pt x="282934" y="965307"/>
                    <a:pt x="296777" y="959900"/>
                    <a:pt x="310333" y="953788"/>
                  </a:cubicBezTo>
                  <a:cubicBezTo>
                    <a:pt x="322609" y="948381"/>
                    <a:pt x="334885" y="942975"/>
                    <a:pt x="347135" y="936836"/>
                  </a:cubicBezTo>
                  <a:lnTo>
                    <a:pt x="360874" y="930333"/>
                  </a:lnTo>
                  <a:cubicBezTo>
                    <a:pt x="365549" y="927721"/>
                    <a:pt x="370616" y="925631"/>
                    <a:pt x="375292" y="923489"/>
                  </a:cubicBezTo>
                  <a:cubicBezTo>
                    <a:pt x="388665" y="917351"/>
                    <a:pt x="401646" y="911214"/>
                    <a:pt x="414628" y="904344"/>
                  </a:cubicBezTo>
                  <a:cubicBezTo>
                    <a:pt x="421392" y="900818"/>
                    <a:pt x="427896" y="896822"/>
                    <a:pt x="434139" y="892434"/>
                  </a:cubicBezTo>
                  <a:cubicBezTo>
                    <a:pt x="437377" y="890631"/>
                    <a:pt x="440277" y="888464"/>
                    <a:pt x="443150" y="886661"/>
                  </a:cubicBezTo>
                  <a:cubicBezTo>
                    <a:pt x="446023" y="884859"/>
                    <a:pt x="448557" y="883422"/>
                    <a:pt x="450986" y="881960"/>
                  </a:cubicBezTo>
                  <a:cubicBezTo>
                    <a:pt x="457123" y="878355"/>
                    <a:pt x="462896" y="874751"/>
                    <a:pt x="468668" y="870781"/>
                  </a:cubicBezTo>
                  <a:cubicBezTo>
                    <a:pt x="477053" y="864956"/>
                    <a:pt x="485124" y="858687"/>
                    <a:pt x="492855" y="852001"/>
                  </a:cubicBezTo>
                  <a:cubicBezTo>
                    <a:pt x="496094" y="849389"/>
                    <a:pt x="498993" y="846960"/>
                    <a:pt x="502232" y="844426"/>
                  </a:cubicBezTo>
                  <a:cubicBezTo>
                    <a:pt x="513803" y="835049"/>
                    <a:pt x="524982" y="825307"/>
                    <a:pt x="536187" y="815199"/>
                  </a:cubicBezTo>
                  <a:cubicBezTo>
                    <a:pt x="546478" y="805091"/>
                    <a:pt x="556116" y="794382"/>
                    <a:pt x="565075" y="783072"/>
                  </a:cubicBezTo>
                  <a:cubicBezTo>
                    <a:pt x="582888" y="763874"/>
                    <a:pt x="594041" y="739453"/>
                    <a:pt x="596836" y="713412"/>
                  </a:cubicBezTo>
                  <a:cubicBezTo>
                    <a:pt x="599134" y="701423"/>
                    <a:pt x="599735" y="689147"/>
                    <a:pt x="598638" y="676975"/>
                  </a:cubicBezTo>
                  <a:cubicBezTo>
                    <a:pt x="597306" y="667102"/>
                    <a:pt x="591769" y="658274"/>
                    <a:pt x="583463" y="652788"/>
                  </a:cubicBezTo>
                  <a:cubicBezTo>
                    <a:pt x="583959" y="643438"/>
                    <a:pt x="581190" y="634191"/>
                    <a:pt x="575627" y="626669"/>
                  </a:cubicBezTo>
                  <a:cubicBezTo>
                    <a:pt x="570220" y="619800"/>
                    <a:pt x="560478" y="614759"/>
                    <a:pt x="546765" y="612225"/>
                  </a:cubicBezTo>
                  <a:cubicBezTo>
                    <a:pt x="509650" y="604468"/>
                    <a:pt x="470000" y="606191"/>
                    <a:pt x="427818" y="617449"/>
                  </a:cubicBezTo>
                  <a:cubicBezTo>
                    <a:pt x="432362" y="609248"/>
                    <a:pt x="437795" y="601594"/>
                    <a:pt x="444064" y="594621"/>
                  </a:cubicBezTo>
                  <a:cubicBezTo>
                    <a:pt x="448818" y="589867"/>
                    <a:pt x="452918" y="584538"/>
                    <a:pt x="456314" y="578740"/>
                  </a:cubicBezTo>
                  <a:cubicBezTo>
                    <a:pt x="459971" y="573333"/>
                    <a:pt x="463967" y="568162"/>
                    <a:pt x="468224" y="563225"/>
                  </a:cubicBezTo>
                  <a:cubicBezTo>
                    <a:pt x="470471" y="560221"/>
                    <a:pt x="472508" y="557087"/>
                    <a:pt x="474363" y="553822"/>
                  </a:cubicBezTo>
                  <a:cubicBezTo>
                    <a:pt x="475825" y="551210"/>
                    <a:pt x="477262" y="548781"/>
                    <a:pt x="479064" y="546248"/>
                  </a:cubicBezTo>
                  <a:cubicBezTo>
                    <a:pt x="481937" y="541990"/>
                    <a:pt x="484471" y="537550"/>
                    <a:pt x="486638" y="532901"/>
                  </a:cubicBezTo>
                  <a:cubicBezTo>
                    <a:pt x="489120" y="526475"/>
                    <a:pt x="492803" y="520598"/>
                    <a:pt x="497478" y="515584"/>
                  </a:cubicBezTo>
                  <a:cubicBezTo>
                    <a:pt x="504164" y="508375"/>
                    <a:pt x="509754" y="500225"/>
                    <a:pt x="514064" y="491397"/>
                  </a:cubicBezTo>
                  <a:cubicBezTo>
                    <a:pt x="514534" y="490117"/>
                    <a:pt x="515135" y="488915"/>
                    <a:pt x="515866" y="487792"/>
                  </a:cubicBezTo>
                  <a:cubicBezTo>
                    <a:pt x="516963" y="486303"/>
                    <a:pt x="517929" y="484736"/>
                    <a:pt x="518765" y="483091"/>
                  </a:cubicBezTo>
                  <a:cubicBezTo>
                    <a:pt x="519523" y="481393"/>
                    <a:pt x="519784" y="479513"/>
                    <a:pt x="519497" y="477684"/>
                  </a:cubicBezTo>
                  <a:cubicBezTo>
                    <a:pt x="522370" y="477684"/>
                    <a:pt x="523806" y="477319"/>
                    <a:pt x="524538" y="475882"/>
                  </a:cubicBezTo>
                  <a:cubicBezTo>
                    <a:pt x="525008" y="474524"/>
                    <a:pt x="524720" y="473009"/>
                    <a:pt x="523806" y="471912"/>
                  </a:cubicBezTo>
                  <a:cubicBezTo>
                    <a:pt x="523571" y="471233"/>
                    <a:pt x="522814" y="470893"/>
                    <a:pt x="522135" y="471128"/>
                  </a:cubicBezTo>
                  <a:cubicBezTo>
                    <a:pt x="522082" y="471128"/>
                    <a:pt x="522056" y="471154"/>
                    <a:pt x="522004" y="471181"/>
                  </a:cubicBezTo>
                  <a:cubicBezTo>
                    <a:pt x="520959" y="471442"/>
                    <a:pt x="519967" y="471938"/>
                    <a:pt x="519131" y="472617"/>
                  </a:cubicBezTo>
                  <a:cubicBezTo>
                    <a:pt x="517773" y="473479"/>
                    <a:pt x="516310" y="474210"/>
                    <a:pt x="514795" y="474785"/>
                  </a:cubicBezTo>
                  <a:cubicBezTo>
                    <a:pt x="515866" y="472983"/>
                    <a:pt x="516963" y="471546"/>
                    <a:pt x="517694" y="470083"/>
                  </a:cubicBezTo>
                  <a:cubicBezTo>
                    <a:pt x="519366" y="466662"/>
                    <a:pt x="521691" y="463606"/>
                    <a:pt x="524538" y="461072"/>
                  </a:cubicBezTo>
                  <a:cubicBezTo>
                    <a:pt x="525635" y="461804"/>
                    <a:pt x="525635" y="462509"/>
                    <a:pt x="525635" y="463684"/>
                  </a:cubicBezTo>
                  <a:cubicBezTo>
                    <a:pt x="525583" y="464520"/>
                    <a:pt x="525191" y="465304"/>
                    <a:pt x="524538" y="465852"/>
                  </a:cubicBezTo>
                  <a:cubicBezTo>
                    <a:pt x="524224" y="466557"/>
                    <a:pt x="523989" y="467289"/>
                    <a:pt x="523806" y="468020"/>
                  </a:cubicBezTo>
                  <a:cubicBezTo>
                    <a:pt x="523754" y="468751"/>
                    <a:pt x="524277" y="469404"/>
                    <a:pt x="525034" y="469457"/>
                  </a:cubicBezTo>
                  <a:cubicBezTo>
                    <a:pt x="525112" y="469457"/>
                    <a:pt x="525191" y="469457"/>
                    <a:pt x="525269" y="469457"/>
                  </a:cubicBezTo>
                  <a:cubicBezTo>
                    <a:pt x="526523" y="469875"/>
                    <a:pt x="527881" y="469587"/>
                    <a:pt x="528874" y="468725"/>
                  </a:cubicBezTo>
                  <a:cubicBezTo>
                    <a:pt x="529500" y="467576"/>
                    <a:pt x="529970" y="466374"/>
                    <a:pt x="530310" y="465121"/>
                  </a:cubicBezTo>
                  <a:cubicBezTo>
                    <a:pt x="530676" y="464050"/>
                    <a:pt x="530676" y="463319"/>
                    <a:pt x="531041" y="462953"/>
                  </a:cubicBezTo>
                  <a:cubicBezTo>
                    <a:pt x="532112" y="461072"/>
                    <a:pt x="533314" y="459270"/>
                    <a:pt x="534646" y="457546"/>
                  </a:cubicBezTo>
                  <a:cubicBezTo>
                    <a:pt x="536056" y="456136"/>
                    <a:pt x="537258" y="454569"/>
                    <a:pt x="538250" y="452845"/>
                  </a:cubicBezTo>
                  <a:cubicBezTo>
                    <a:pt x="539086" y="451173"/>
                    <a:pt x="539348" y="449266"/>
                    <a:pt x="538982" y="447438"/>
                  </a:cubicBezTo>
                  <a:cubicBezTo>
                    <a:pt x="539008" y="447151"/>
                    <a:pt x="539138" y="446889"/>
                    <a:pt x="539348" y="446707"/>
                  </a:cubicBezTo>
                  <a:cubicBezTo>
                    <a:pt x="539896" y="446445"/>
                    <a:pt x="540366" y="446080"/>
                    <a:pt x="540784" y="445636"/>
                  </a:cubicBezTo>
                  <a:cubicBezTo>
                    <a:pt x="541515" y="445270"/>
                    <a:pt x="541855" y="444904"/>
                    <a:pt x="542221" y="444904"/>
                  </a:cubicBezTo>
                  <a:lnTo>
                    <a:pt x="542586" y="444904"/>
                  </a:lnTo>
                  <a:cubicBezTo>
                    <a:pt x="543788" y="445270"/>
                    <a:pt x="545094" y="445114"/>
                    <a:pt x="546191" y="444539"/>
                  </a:cubicBezTo>
                  <a:cubicBezTo>
                    <a:pt x="546556" y="444199"/>
                    <a:pt x="546556" y="443468"/>
                    <a:pt x="546556" y="441666"/>
                  </a:cubicBezTo>
                  <a:cubicBezTo>
                    <a:pt x="546556" y="441300"/>
                    <a:pt x="546191" y="440934"/>
                    <a:pt x="546191" y="440568"/>
                  </a:cubicBezTo>
                  <a:cubicBezTo>
                    <a:pt x="545903" y="440281"/>
                    <a:pt x="545773" y="439890"/>
                    <a:pt x="545825" y="439498"/>
                  </a:cubicBezTo>
                  <a:cubicBezTo>
                    <a:pt x="545773" y="439001"/>
                    <a:pt x="545903" y="438479"/>
                    <a:pt x="546191" y="438061"/>
                  </a:cubicBezTo>
                  <a:cubicBezTo>
                    <a:pt x="549116" y="433255"/>
                    <a:pt x="552381" y="428658"/>
                    <a:pt x="555933" y="424322"/>
                  </a:cubicBezTo>
                  <a:cubicBezTo>
                    <a:pt x="562280" y="416147"/>
                    <a:pt x="567739" y="407319"/>
                    <a:pt x="572179" y="397994"/>
                  </a:cubicBezTo>
                  <a:cubicBezTo>
                    <a:pt x="573041" y="397890"/>
                    <a:pt x="573903" y="398308"/>
                    <a:pt x="574347" y="399065"/>
                  </a:cubicBezTo>
                  <a:cubicBezTo>
                    <a:pt x="575026" y="399405"/>
                    <a:pt x="575444" y="400110"/>
                    <a:pt x="575418" y="400867"/>
                  </a:cubicBezTo>
                  <a:cubicBezTo>
                    <a:pt x="575784" y="401599"/>
                    <a:pt x="576150" y="401964"/>
                    <a:pt x="576515" y="402670"/>
                  </a:cubicBezTo>
                  <a:cubicBezTo>
                    <a:pt x="576933" y="403113"/>
                    <a:pt x="577403" y="403505"/>
                    <a:pt x="577952" y="403766"/>
                  </a:cubicBezTo>
                  <a:lnTo>
                    <a:pt x="582288" y="396192"/>
                  </a:lnTo>
                  <a:lnTo>
                    <a:pt x="595347" y="373442"/>
                  </a:lnTo>
                  <a:cubicBezTo>
                    <a:pt x="595713" y="373442"/>
                    <a:pt x="595713" y="373442"/>
                    <a:pt x="595713" y="373076"/>
                  </a:cubicBezTo>
                  <a:cubicBezTo>
                    <a:pt x="596366" y="372528"/>
                    <a:pt x="596758" y="371744"/>
                    <a:pt x="596810" y="370908"/>
                  </a:cubicBezTo>
                  <a:cubicBezTo>
                    <a:pt x="597124" y="370255"/>
                    <a:pt x="596862" y="369472"/>
                    <a:pt x="596209" y="369158"/>
                  </a:cubicBezTo>
                  <a:cubicBezTo>
                    <a:pt x="596157" y="369132"/>
                    <a:pt x="596131" y="369132"/>
                    <a:pt x="596079" y="369106"/>
                  </a:cubicBezTo>
                  <a:cubicBezTo>
                    <a:pt x="595008" y="368401"/>
                    <a:pt x="593911" y="368035"/>
                    <a:pt x="593911" y="367670"/>
                  </a:cubicBezTo>
                  <a:cubicBezTo>
                    <a:pt x="593911" y="367304"/>
                    <a:pt x="593911" y="366599"/>
                    <a:pt x="594276" y="366233"/>
                  </a:cubicBezTo>
                  <a:cubicBezTo>
                    <a:pt x="594694" y="365789"/>
                    <a:pt x="595165" y="365423"/>
                    <a:pt x="595713" y="365136"/>
                  </a:cubicBezTo>
                  <a:cubicBezTo>
                    <a:pt x="596261" y="364875"/>
                    <a:pt x="596758" y="364509"/>
                    <a:pt x="597175" y="364065"/>
                  </a:cubicBezTo>
                  <a:cubicBezTo>
                    <a:pt x="597515" y="363699"/>
                    <a:pt x="597881" y="363334"/>
                    <a:pt x="597515" y="362968"/>
                  </a:cubicBezTo>
                  <a:cubicBezTo>
                    <a:pt x="600362" y="362655"/>
                    <a:pt x="602948" y="361218"/>
                    <a:pt x="604750" y="358998"/>
                  </a:cubicBezTo>
                  <a:cubicBezTo>
                    <a:pt x="606343" y="357013"/>
                    <a:pt x="607676" y="354845"/>
                    <a:pt x="608720" y="352520"/>
                  </a:cubicBezTo>
                  <a:cubicBezTo>
                    <a:pt x="609086" y="351423"/>
                    <a:pt x="609791" y="350718"/>
                    <a:pt x="610157" y="349621"/>
                  </a:cubicBezTo>
                  <a:cubicBezTo>
                    <a:pt x="626037" y="321125"/>
                    <a:pt x="643355" y="292968"/>
                    <a:pt x="661403" y="265517"/>
                  </a:cubicBezTo>
                  <a:cubicBezTo>
                    <a:pt x="666470" y="257681"/>
                    <a:pt x="671511" y="249296"/>
                    <a:pt x="676578" y="241356"/>
                  </a:cubicBezTo>
                  <a:cubicBezTo>
                    <a:pt x="686687" y="225815"/>
                    <a:pt x="697134" y="210013"/>
                    <a:pt x="707922" y="194341"/>
                  </a:cubicBezTo>
                  <a:cubicBezTo>
                    <a:pt x="719466" y="177755"/>
                    <a:pt x="730646" y="160386"/>
                    <a:pt x="741485" y="143095"/>
                  </a:cubicBezTo>
                  <a:cubicBezTo>
                    <a:pt x="742216" y="142024"/>
                    <a:pt x="742922" y="141293"/>
                    <a:pt x="743653" y="140196"/>
                  </a:cubicBezTo>
                  <a:cubicBezTo>
                    <a:pt x="758097" y="137584"/>
                    <a:pt x="772384" y="135155"/>
                    <a:pt x="786593" y="132621"/>
                  </a:cubicBezTo>
                  <a:cubicBezTo>
                    <a:pt x="789701" y="132203"/>
                    <a:pt x="792836" y="131968"/>
                    <a:pt x="795970" y="131916"/>
                  </a:cubicBezTo>
                  <a:cubicBezTo>
                    <a:pt x="800071" y="131420"/>
                    <a:pt x="804093" y="130323"/>
                    <a:pt x="807880" y="128651"/>
                  </a:cubicBezTo>
                  <a:cubicBezTo>
                    <a:pt x="847242" y="121442"/>
                    <a:pt x="882242" y="115304"/>
                    <a:pt x="912567" y="110368"/>
                  </a:cubicBezTo>
                  <a:cubicBezTo>
                    <a:pt x="942892" y="105431"/>
                    <a:pt x="963813" y="102062"/>
                    <a:pt x="976089" y="100599"/>
                  </a:cubicBezTo>
                  <a:cubicBezTo>
                    <a:pt x="976455" y="99162"/>
                    <a:pt x="976794" y="97360"/>
                    <a:pt x="977160" y="95924"/>
                  </a:cubicBezTo>
                  <a:lnTo>
                    <a:pt x="956970" y="95924"/>
                  </a:lnTo>
                  <a:cubicBezTo>
                    <a:pt x="956970" y="95558"/>
                    <a:pt x="957309" y="95192"/>
                    <a:pt x="957309" y="94487"/>
                  </a:cubicBezTo>
                  <a:cubicBezTo>
                    <a:pt x="957309" y="94278"/>
                    <a:pt x="957466" y="94121"/>
                    <a:pt x="957675" y="94121"/>
                  </a:cubicBezTo>
                  <a:cubicBezTo>
                    <a:pt x="966347" y="92659"/>
                    <a:pt x="976455" y="91510"/>
                    <a:pt x="987634" y="90151"/>
                  </a:cubicBezTo>
                  <a:cubicBezTo>
                    <a:pt x="986511" y="89185"/>
                    <a:pt x="985309" y="88297"/>
                    <a:pt x="984030" y="87539"/>
                  </a:cubicBezTo>
                  <a:lnTo>
                    <a:pt x="982932" y="86468"/>
                  </a:lnTo>
                  <a:cubicBezTo>
                    <a:pt x="986563" y="85737"/>
                    <a:pt x="990168" y="84640"/>
                    <a:pt x="994138" y="83856"/>
                  </a:cubicBezTo>
                  <a:lnTo>
                    <a:pt x="994138" y="81244"/>
                  </a:lnTo>
                  <a:lnTo>
                    <a:pt x="992675" y="81244"/>
                  </a:lnTo>
                  <a:cubicBezTo>
                    <a:pt x="989593" y="81924"/>
                    <a:pt x="986458" y="82394"/>
                    <a:pt x="983298" y="82681"/>
                  </a:cubicBezTo>
                  <a:cubicBezTo>
                    <a:pt x="983664" y="82342"/>
                    <a:pt x="983664" y="82342"/>
                    <a:pt x="983664" y="81976"/>
                  </a:cubicBezTo>
                  <a:lnTo>
                    <a:pt x="983664" y="81244"/>
                  </a:lnTo>
                  <a:cubicBezTo>
                    <a:pt x="984395" y="80879"/>
                    <a:pt x="984734" y="80879"/>
                    <a:pt x="985466" y="80513"/>
                  </a:cubicBezTo>
                  <a:cubicBezTo>
                    <a:pt x="986485" y="80121"/>
                    <a:pt x="987451" y="79651"/>
                    <a:pt x="988365" y="79077"/>
                  </a:cubicBezTo>
                  <a:lnTo>
                    <a:pt x="988365" y="77274"/>
                  </a:lnTo>
                  <a:cubicBezTo>
                    <a:pt x="984030" y="77640"/>
                    <a:pt x="979328" y="78006"/>
                    <a:pt x="974992" y="78711"/>
                  </a:cubicBezTo>
                  <a:lnTo>
                    <a:pt x="962742" y="79808"/>
                  </a:lnTo>
                  <a:cubicBezTo>
                    <a:pt x="962742" y="78711"/>
                    <a:pt x="963082" y="78006"/>
                    <a:pt x="963082" y="77196"/>
                  </a:cubicBezTo>
                  <a:cubicBezTo>
                    <a:pt x="965250" y="76465"/>
                    <a:pt x="967052" y="75759"/>
                    <a:pt x="968514" y="75394"/>
                  </a:cubicBezTo>
                  <a:cubicBezTo>
                    <a:pt x="969559" y="75054"/>
                    <a:pt x="970656" y="74793"/>
                    <a:pt x="971753" y="74662"/>
                  </a:cubicBezTo>
                  <a:cubicBezTo>
                    <a:pt x="970682" y="69256"/>
                    <a:pt x="969951" y="63849"/>
                    <a:pt x="969141" y="58442"/>
                  </a:cubicBezTo>
                  <a:lnTo>
                    <a:pt x="970238" y="58442"/>
                  </a:lnTo>
                  <a:cubicBezTo>
                    <a:pt x="971309" y="58077"/>
                    <a:pt x="973112" y="57711"/>
                    <a:pt x="974914" y="56979"/>
                  </a:cubicBezTo>
                  <a:cubicBezTo>
                    <a:pt x="976298" y="56536"/>
                    <a:pt x="977630" y="55935"/>
                    <a:pt x="978884" y="55177"/>
                  </a:cubicBezTo>
                  <a:cubicBezTo>
                    <a:pt x="979615" y="54812"/>
                    <a:pt x="979981" y="54446"/>
                    <a:pt x="980686" y="54106"/>
                  </a:cubicBezTo>
                  <a:cubicBezTo>
                    <a:pt x="977421" y="55569"/>
                    <a:pt x="973817" y="56196"/>
                    <a:pt x="970238" y="55909"/>
                  </a:cubicBezTo>
                  <a:cubicBezTo>
                    <a:pt x="969559" y="55517"/>
                    <a:pt x="968959" y="55021"/>
                    <a:pt x="968436" y="54446"/>
                  </a:cubicBezTo>
                  <a:cubicBezTo>
                    <a:pt x="968070" y="54106"/>
                    <a:pt x="967705" y="53741"/>
                    <a:pt x="967339" y="53741"/>
                  </a:cubicBezTo>
                  <a:cubicBezTo>
                    <a:pt x="969324" y="53035"/>
                    <a:pt x="971388" y="52565"/>
                    <a:pt x="973477" y="52304"/>
                  </a:cubicBezTo>
                  <a:cubicBezTo>
                    <a:pt x="975279" y="51939"/>
                    <a:pt x="976716" y="51573"/>
                    <a:pt x="978179" y="51207"/>
                  </a:cubicBezTo>
                  <a:lnTo>
                    <a:pt x="978179" y="49405"/>
                  </a:lnTo>
                  <a:cubicBezTo>
                    <a:pt x="980347" y="49405"/>
                    <a:pt x="982514" y="49039"/>
                    <a:pt x="984656" y="49039"/>
                  </a:cubicBezTo>
                  <a:cubicBezTo>
                    <a:pt x="991891" y="48334"/>
                    <a:pt x="1000537" y="47603"/>
                    <a:pt x="1009940" y="46871"/>
                  </a:cubicBezTo>
                  <a:cubicBezTo>
                    <a:pt x="1016783" y="44704"/>
                    <a:pt x="1022556" y="42901"/>
                    <a:pt x="1027257" y="41465"/>
                  </a:cubicBezTo>
                  <a:cubicBezTo>
                    <a:pt x="1031593" y="39662"/>
                    <a:pt x="1035563" y="38566"/>
                    <a:pt x="1038436" y="37129"/>
                  </a:cubicBezTo>
                  <a:cubicBezTo>
                    <a:pt x="1040578" y="36371"/>
                    <a:pt x="1042641" y="35431"/>
                    <a:pt x="1044574" y="34256"/>
                  </a:cubicBezTo>
                  <a:cubicBezTo>
                    <a:pt x="1045619" y="33759"/>
                    <a:pt x="1046585" y="33159"/>
                    <a:pt x="1047473" y="32453"/>
                  </a:cubicBezTo>
                  <a:cubicBezTo>
                    <a:pt x="1047839" y="32088"/>
                    <a:pt x="1047839" y="31722"/>
                    <a:pt x="1047473" y="31722"/>
                  </a:cubicBezTo>
                  <a:cubicBezTo>
                    <a:pt x="1034753" y="30651"/>
                    <a:pt x="1021981" y="30286"/>
                    <a:pt x="1009208" y="30651"/>
                  </a:cubicBezTo>
                  <a:cubicBezTo>
                    <a:pt x="1006571" y="30677"/>
                    <a:pt x="1003932" y="31043"/>
                    <a:pt x="1001373" y="31722"/>
                  </a:cubicBezTo>
                  <a:cubicBezTo>
                    <a:pt x="998709" y="32689"/>
                    <a:pt x="995888" y="33185"/>
                    <a:pt x="993067" y="33159"/>
                  </a:cubicBezTo>
                  <a:cubicBezTo>
                    <a:pt x="987738" y="33342"/>
                    <a:pt x="982436" y="33838"/>
                    <a:pt x="977186" y="34621"/>
                  </a:cubicBezTo>
                  <a:cubicBezTo>
                    <a:pt x="973582" y="34961"/>
                    <a:pt x="970708" y="35327"/>
                    <a:pt x="967809" y="35692"/>
                  </a:cubicBezTo>
                  <a:cubicBezTo>
                    <a:pt x="963474" y="36058"/>
                    <a:pt x="959138" y="36424"/>
                    <a:pt x="955168" y="36424"/>
                  </a:cubicBezTo>
                  <a:cubicBezTo>
                    <a:pt x="954802" y="35327"/>
                    <a:pt x="954802" y="34256"/>
                    <a:pt x="954462" y="33159"/>
                  </a:cubicBezTo>
                  <a:cubicBezTo>
                    <a:pt x="954097" y="30991"/>
                    <a:pt x="953731" y="28483"/>
                    <a:pt x="953365" y="25950"/>
                  </a:cubicBezTo>
                  <a:cubicBezTo>
                    <a:pt x="953731" y="25950"/>
                    <a:pt x="954097" y="25584"/>
                    <a:pt x="954462" y="25584"/>
                  </a:cubicBezTo>
                  <a:cubicBezTo>
                    <a:pt x="956055" y="25349"/>
                    <a:pt x="957597" y="24983"/>
                    <a:pt x="959138" y="24513"/>
                  </a:cubicBezTo>
                  <a:cubicBezTo>
                    <a:pt x="960653" y="23939"/>
                    <a:pt x="962115" y="23207"/>
                    <a:pt x="963474" y="22345"/>
                  </a:cubicBezTo>
                  <a:cubicBezTo>
                    <a:pt x="964022" y="22267"/>
                    <a:pt x="964518" y="22006"/>
                    <a:pt x="964910" y="21614"/>
                  </a:cubicBezTo>
                  <a:cubicBezTo>
                    <a:pt x="960339" y="23495"/>
                    <a:pt x="955324" y="23991"/>
                    <a:pt x="950492" y="23050"/>
                  </a:cubicBezTo>
                  <a:cubicBezTo>
                    <a:pt x="947018" y="22633"/>
                    <a:pt x="943492" y="22737"/>
                    <a:pt x="940044" y="23416"/>
                  </a:cubicBezTo>
                  <a:cubicBezTo>
                    <a:pt x="936074" y="24278"/>
                    <a:pt x="932444" y="26263"/>
                    <a:pt x="929597" y="29188"/>
                  </a:cubicBezTo>
                  <a:cubicBezTo>
                    <a:pt x="924921" y="29920"/>
                    <a:pt x="919488" y="30651"/>
                    <a:pt x="913716" y="31357"/>
                  </a:cubicBezTo>
                  <a:cubicBezTo>
                    <a:pt x="915179" y="29920"/>
                    <a:pt x="916328" y="29188"/>
                    <a:pt x="917321" y="28118"/>
                  </a:cubicBezTo>
                  <a:lnTo>
                    <a:pt x="919906" y="25741"/>
                  </a:lnTo>
                  <a:lnTo>
                    <a:pt x="897522" y="26838"/>
                  </a:lnTo>
                  <a:lnTo>
                    <a:pt x="875138" y="27909"/>
                  </a:lnTo>
                  <a:cubicBezTo>
                    <a:pt x="875503" y="27909"/>
                    <a:pt x="875503" y="27543"/>
                    <a:pt x="875503" y="27204"/>
                  </a:cubicBezTo>
                  <a:cubicBezTo>
                    <a:pt x="875503" y="26864"/>
                    <a:pt x="875869" y="25375"/>
                    <a:pt x="876235" y="24592"/>
                  </a:cubicBezTo>
                  <a:cubicBezTo>
                    <a:pt x="900056" y="22789"/>
                    <a:pt x="919175" y="20987"/>
                    <a:pt x="933985" y="19890"/>
                  </a:cubicBezTo>
                  <a:cubicBezTo>
                    <a:pt x="948795" y="18793"/>
                    <a:pt x="968985" y="16651"/>
                    <a:pt x="993902" y="14849"/>
                  </a:cubicBezTo>
                  <a:lnTo>
                    <a:pt x="1011220" y="9416"/>
                  </a:lnTo>
                  <a:cubicBezTo>
                    <a:pt x="1015921" y="7614"/>
                    <a:pt x="1019526" y="6177"/>
                    <a:pt x="1022399" y="5106"/>
                  </a:cubicBezTo>
                  <a:cubicBezTo>
                    <a:pt x="1024619" y="4271"/>
                    <a:pt x="1026787" y="3304"/>
                    <a:pt x="1028902" y="2207"/>
                  </a:cubicBezTo>
                  <a:cubicBezTo>
                    <a:pt x="1030339" y="1136"/>
                    <a:pt x="1031071" y="771"/>
                    <a:pt x="1031514" y="39"/>
                  </a:cubicBezTo>
                  <a:lnTo>
                    <a:pt x="1031880" y="-326"/>
                  </a:lnTo>
                  <a:cubicBezTo>
                    <a:pt x="1019029" y="-1423"/>
                    <a:pt x="1006126" y="-1763"/>
                    <a:pt x="993249" y="-1397"/>
                  </a:cubicBezTo>
                  <a:cubicBezTo>
                    <a:pt x="990690" y="-1397"/>
                    <a:pt x="988130" y="-1032"/>
                    <a:pt x="985675" y="-326"/>
                  </a:cubicBezTo>
                  <a:cubicBezTo>
                    <a:pt x="982828" y="327"/>
                    <a:pt x="979929" y="823"/>
                    <a:pt x="977003" y="1136"/>
                  </a:cubicBezTo>
                  <a:cubicBezTo>
                    <a:pt x="971806" y="1136"/>
                    <a:pt x="966608" y="1607"/>
                    <a:pt x="961489" y="2573"/>
                  </a:cubicBezTo>
                  <a:cubicBezTo>
                    <a:pt x="957884" y="2939"/>
                    <a:pt x="954619" y="3304"/>
                    <a:pt x="952111" y="3644"/>
                  </a:cubicBezTo>
                  <a:cubicBezTo>
                    <a:pt x="946705" y="4010"/>
                    <a:pt x="941664" y="4375"/>
                    <a:pt x="937302" y="4375"/>
                  </a:cubicBezTo>
                  <a:cubicBezTo>
                    <a:pt x="929466" y="5106"/>
                    <a:pt x="921787" y="5446"/>
                    <a:pt x="914578" y="6177"/>
                  </a:cubicBezTo>
                  <a:cubicBezTo>
                    <a:pt x="907369" y="6909"/>
                    <a:pt x="898906" y="7614"/>
                    <a:pt x="889660" y="8789"/>
                  </a:cubicBezTo>
                  <a:cubicBezTo>
                    <a:pt x="863436" y="12080"/>
                    <a:pt x="837422" y="16782"/>
                    <a:pt x="811694" y="22868"/>
                  </a:cubicBezTo>
                  <a:cubicBezTo>
                    <a:pt x="791138" y="27543"/>
                    <a:pt x="771287" y="31513"/>
                    <a:pt x="752142" y="34778"/>
                  </a:cubicBezTo>
                  <a:cubicBezTo>
                    <a:pt x="734459" y="37390"/>
                    <a:pt x="714608" y="41256"/>
                    <a:pt x="692955" y="45957"/>
                  </a:cubicBezTo>
                  <a:cubicBezTo>
                    <a:pt x="677806" y="48125"/>
                    <a:pt x="662291" y="49927"/>
                    <a:pt x="647481" y="51364"/>
                  </a:cubicBezTo>
                  <a:cubicBezTo>
                    <a:pt x="632672" y="52800"/>
                    <a:pt x="617523" y="54629"/>
                    <a:pt x="602739" y="56431"/>
                  </a:cubicBezTo>
                  <a:cubicBezTo>
                    <a:pt x="566172" y="61472"/>
                    <a:pt x="530180" y="65808"/>
                    <a:pt x="493717" y="69491"/>
                  </a:cubicBezTo>
                  <a:cubicBezTo>
                    <a:pt x="480004" y="70927"/>
                    <a:pt x="465926" y="72756"/>
                    <a:pt x="452213" y="74192"/>
                  </a:cubicBezTo>
                  <a:cubicBezTo>
                    <a:pt x="451142" y="74192"/>
                    <a:pt x="450411" y="74558"/>
                    <a:pt x="449601" y="74558"/>
                  </a:cubicBezTo>
                  <a:cubicBezTo>
                    <a:pt x="444717" y="75368"/>
                    <a:pt x="439728" y="75498"/>
                    <a:pt x="434792" y="74923"/>
                  </a:cubicBezTo>
                  <a:cubicBezTo>
                    <a:pt x="434060" y="74558"/>
                    <a:pt x="432989" y="74558"/>
                    <a:pt x="432180" y="74192"/>
                  </a:cubicBezTo>
                  <a:cubicBezTo>
                    <a:pt x="430560" y="73591"/>
                    <a:pt x="428862" y="73356"/>
                    <a:pt x="427139" y="73461"/>
                  </a:cubicBezTo>
                  <a:cubicBezTo>
                    <a:pt x="424971" y="74219"/>
                    <a:pt x="423090" y="75603"/>
                    <a:pt x="421732" y="77431"/>
                  </a:cubicBezTo>
                  <a:cubicBezTo>
                    <a:pt x="419695" y="79756"/>
                    <a:pt x="418441" y="82655"/>
                    <a:pt x="418101" y="85737"/>
                  </a:cubicBezTo>
                  <a:cubicBezTo>
                    <a:pt x="418154" y="88245"/>
                    <a:pt x="418754" y="90726"/>
                    <a:pt x="419930" y="92946"/>
                  </a:cubicBezTo>
                  <a:cubicBezTo>
                    <a:pt x="424683" y="103080"/>
                    <a:pt x="426904" y="114233"/>
                    <a:pt x="426407" y="125439"/>
                  </a:cubicBezTo>
                  <a:cubicBezTo>
                    <a:pt x="425963" y="129408"/>
                    <a:pt x="426721" y="133431"/>
                    <a:pt x="428575" y="136983"/>
                  </a:cubicBezTo>
                  <a:cubicBezTo>
                    <a:pt x="430377" y="140248"/>
                    <a:pt x="433982" y="141685"/>
                    <a:pt x="439781" y="141685"/>
                  </a:cubicBezTo>
                  <a:lnTo>
                    <a:pt x="440851" y="141685"/>
                  </a:lnTo>
                  <a:cubicBezTo>
                    <a:pt x="441948" y="147039"/>
                    <a:pt x="442314" y="152498"/>
                    <a:pt x="441922" y="157931"/>
                  </a:cubicBezTo>
                  <a:cubicBezTo>
                    <a:pt x="441452" y="161901"/>
                    <a:pt x="442209" y="165924"/>
                    <a:pt x="444090" y="169476"/>
                  </a:cubicBezTo>
                  <a:cubicBezTo>
                    <a:pt x="445892" y="172715"/>
                    <a:pt x="449863" y="174517"/>
                    <a:pt x="455295" y="174177"/>
                  </a:cubicBezTo>
                  <a:cubicBezTo>
                    <a:pt x="457829" y="174229"/>
                    <a:pt x="460363" y="174125"/>
                    <a:pt x="462870" y="173811"/>
                  </a:cubicBezTo>
                  <a:cubicBezTo>
                    <a:pt x="468303" y="173811"/>
                    <a:pt x="473736" y="173446"/>
                    <a:pt x="479116" y="172715"/>
                  </a:cubicBezTo>
                  <a:lnTo>
                    <a:pt x="504008" y="168405"/>
                  </a:lnTo>
                  <a:cubicBezTo>
                    <a:pt x="501396" y="177782"/>
                    <a:pt x="504374" y="182823"/>
                    <a:pt x="512679" y="182823"/>
                  </a:cubicBezTo>
                  <a:cubicBezTo>
                    <a:pt x="515918" y="182457"/>
                    <a:pt x="540105" y="177782"/>
                    <a:pt x="584847" y="169763"/>
                  </a:cubicBezTo>
                  <a:cubicBezTo>
                    <a:pt x="596784" y="167595"/>
                    <a:pt x="609399" y="165061"/>
                    <a:pt x="623478" y="162528"/>
                  </a:cubicBezTo>
                  <a:cubicBezTo>
                    <a:pt x="614101" y="177338"/>
                    <a:pt x="604724" y="192121"/>
                    <a:pt x="595687" y="206931"/>
                  </a:cubicBezTo>
                  <a:cubicBezTo>
                    <a:pt x="585239" y="223177"/>
                    <a:pt x="575105" y="239763"/>
                    <a:pt x="564657" y="256009"/>
                  </a:cubicBezTo>
                  <a:cubicBezTo>
                    <a:pt x="549847" y="279830"/>
                    <a:pt x="535064" y="303651"/>
                    <a:pt x="520986" y="327838"/>
                  </a:cubicBezTo>
                  <a:cubicBezTo>
                    <a:pt x="509075" y="348420"/>
                    <a:pt x="496799" y="368636"/>
                    <a:pt x="484157" y="388852"/>
                  </a:cubicBezTo>
                  <a:cubicBezTo>
                    <a:pt x="475851" y="402565"/>
                    <a:pt x="467571" y="416278"/>
                    <a:pt x="459265" y="429625"/>
                  </a:cubicBezTo>
                  <a:cubicBezTo>
                    <a:pt x="449863" y="445505"/>
                    <a:pt x="440120" y="461386"/>
                    <a:pt x="430012" y="477266"/>
                  </a:cubicBezTo>
                  <a:cubicBezTo>
                    <a:pt x="411989" y="506494"/>
                    <a:pt x="395743" y="536453"/>
                    <a:pt x="380568" y="567509"/>
                  </a:cubicBezTo>
                  <a:cubicBezTo>
                    <a:pt x="379131" y="570382"/>
                    <a:pt x="377695" y="573281"/>
                    <a:pt x="375892" y="576520"/>
                  </a:cubicBezTo>
                  <a:cubicBezTo>
                    <a:pt x="366307" y="596684"/>
                    <a:pt x="357975" y="617397"/>
                    <a:pt x="350975" y="638606"/>
                  </a:cubicBezTo>
                  <a:cubicBezTo>
                    <a:pt x="350060" y="641792"/>
                    <a:pt x="348990" y="644874"/>
                    <a:pt x="347866" y="647982"/>
                  </a:cubicBezTo>
                  <a:cubicBezTo>
                    <a:pt x="329818" y="656550"/>
                    <a:pt x="312370" y="666318"/>
                    <a:pt x="295628" y="677262"/>
                  </a:cubicBezTo>
                  <a:cubicBezTo>
                    <a:pt x="276926" y="689512"/>
                    <a:pt x="259714" y="703930"/>
                    <a:pt x="244381" y="720203"/>
                  </a:cubicBezTo>
                  <a:cubicBezTo>
                    <a:pt x="243311" y="721274"/>
                    <a:pt x="242214" y="722815"/>
                    <a:pt x="241143" y="723807"/>
                  </a:cubicBezTo>
                  <a:cubicBezTo>
                    <a:pt x="230410" y="733550"/>
                    <a:pt x="221908" y="745486"/>
                    <a:pt x="216225" y="758833"/>
                  </a:cubicBezTo>
                  <a:cubicBezTo>
                    <a:pt x="210967" y="776255"/>
                    <a:pt x="209734" y="794643"/>
                    <a:pt x="212620" y="812613"/>
                  </a:cubicBezTo>
                  <a:cubicBezTo>
                    <a:pt x="213302" y="818542"/>
                    <a:pt x="214762" y="824367"/>
                    <a:pt x="216956" y="829930"/>
                  </a:cubicBezTo>
                  <a:cubicBezTo>
                    <a:pt x="219022" y="835363"/>
                    <a:pt x="222998" y="839829"/>
                    <a:pt x="228135" y="842546"/>
                  </a:cubicBezTo>
                  <a:cubicBezTo>
                    <a:pt x="228075" y="843538"/>
                    <a:pt x="228198" y="844505"/>
                    <a:pt x="228501" y="845445"/>
                  </a:cubicBezTo>
                  <a:cubicBezTo>
                    <a:pt x="228749" y="855475"/>
                    <a:pt x="232596" y="865087"/>
                    <a:pt x="239340" y="872504"/>
                  </a:cubicBezTo>
                  <a:cubicBezTo>
                    <a:pt x="237512" y="875769"/>
                    <a:pt x="235370" y="879008"/>
                    <a:pt x="233202" y="882247"/>
                  </a:cubicBezTo>
                  <a:cubicBezTo>
                    <a:pt x="229287" y="888333"/>
                    <a:pt x="224110" y="893504"/>
                    <a:pt x="218027" y="897422"/>
                  </a:cubicBezTo>
                  <a:cubicBezTo>
                    <a:pt x="212829" y="900269"/>
                    <a:pt x="207404" y="902672"/>
                    <a:pt x="201807" y="904631"/>
                  </a:cubicBezTo>
                  <a:cubicBezTo>
                    <a:pt x="198315" y="905781"/>
                    <a:pt x="194932" y="907217"/>
                    <a:pt x="191699" y="908967"/>
                  </a:cubicBezTo>
                  <a:cubicBezTo>
                    <a:pt x="176027" y="916176"/>
                    <a:pt x="161009" y="923411"/>
                    <a:pt x="145859" y="930986"/>
                  </a:cubicBezTo>
                  <a:cubicBezTo>
                    <a:pt x="139713" y="934224"/>
                    <a:pt x="137901" y="938195"/>
                    <a:pt x="140426" y="942896"/>
                  </a:cubicBezTo>
                  <a:lnTo>
                    <a:pt x="144762" y="955172"/>
                  </a:lnTo>
                  <a:cubicBezTo>
                    <a:pt x="145859" y="958411"/>
                    <a:pt x="146930" y="962016"/>
                    <a:pt x="148027" y="965280"/>
                  </a:cubicBezTo>
                  <a:lnTo>
                    <a:pt x="150169" y="971053"/>
                  </a:lnTo>
                  <a:cubicBezTo>
                    <a:pt x="151922" y="978602"/>
                    <a:pt x="155813" y="985497"/>
                    <a:pt x="161374" y="990904"/>
                  </a:cubicBezTo>
                  <a:cubicBezTo>
                    <a:pt x="162079" y="993516"/>
                    <a:pt x="162811" y="995579"/>
                    <a:pt x="163542" y="997747"/>
                  </a:cubicBezTo>
                  <a:cubicBezTo>
                    <a:pt x="164229" y="999288"/>
                    <a:pt x="164832" y="1000855"/>
                    <a:pt x="165344" y="1002448"/>
                  </a:cubicBezTo>
                  <a:lnTo>
                    <a:pt x="164979" y="1003180"/>
                  </a:lnTo>
                  <a:cubicBezTo>
                    <a:pt x="163855" y="1007150"/>
                    <a:pt x="162406" y="1011015"/>
                    <a:pt x="160643" y="1014725"/>
                  </a:cubicBezTo>
                  <a:cubicBezTo>
                    <a:pt x="158117" y="1020810"/>
                    <a:pt x="156064" y="1027079"/>
                    <a:pt x="154505" y="1033478"/>
                  </a:cubicBezTo>
                  <a:cubicBezTo>
                    <a:pt x="153342" y="1039042"/>
                    <a:pt x="154272" y="1044814"/>
                    <a:pt x="157117" y="1049725"/>
                  </a:cubicBezTo>
                  <a:cubicBezTo>
                    <a:pt x="159648" y="1054112"/>
                    <a:pt x="162949" y="1058030"/>
                    <a:pt x="166859" y="1061269"/>
                  </a:cubicBezTo>
                  <a:lnTo>
                    <a:pt x="170464" y="1064900"/>
                  </a:lnTo>
                  <a:lnTo>
                    <a:pt x="170464" y="1065971"/>
                  </a:lnTo>
                  <a:cubicBezTo>
                    <a:pt x="169301" y="1071534"/>
                    <a:pt x="170231" y="1077306"/>
                    <a:pt x="173076" y="1082217"/>
                  </a:cubicBezTo>
                  <a:cubicBezTo>
                    <a:pt x="175591" y="1086527"/>
                    <a:pt x="178754" y="1090418"/>
                    <a:pt x="182452" y="1093762"/>
                  </a:cubicBezTo>
                  <a:cubicBezTo>
                    <a:pt x="185169" y="1096191"/>
                    <a:pt x="187700" y="1098803"/>
                    <a:pt x="190027" y="1101598"/>
                  </a:cubicBezTo>
                  <a:cubicBezTo>
                    <a:pt x="191490" y="1097993"/>
                    <a:pt x="192926" y="1094389"/>
                    <a:pt x="193997" y="1091150"/>
                  </a:cubicBezTo>
                  <a:cubicBezTo>
                    <a:pt x="196896" y="1083575"/>
                    <a:pt x="200135" y="1076001"/>
                    <a:pt x="203400" y="1068765"/>
                  </a:cubicBezTo>
                  <a:cubicBezTo>
                    <a:pt x="206665" y="1061531"/>
                    <a:pt x="210609" y="1053982"/>
                    <a:pt x="214945" y="1046042"/>
                  </a:cubicBezTo>
                  <a:cubicBezTo>
                    <a:pt x="216747" y="1042437"/>
                    <a:pt x="218915" y="1038467"/>
                    <a:pt x="221083" y="1034497"/>
                  </a:cubicBezTo>
                  <a:cubicBezTo>
                    <a:pt x="251042" y="1039172"/>
                    <a:pt x="280269" y="1043874"/>
                    <a:pt x="309497" y="1048575"/>
                  </a:cubicBezTo>
                  <a:cubicBezTo>
                    <a:pt x="309863" y="1048209"/>
                    <a:pt x="309863" y="1048209"/>
                    <a:pt x="309863" y="1047844"/>
                  </a:cubicBezTo>
                  <a:lnTo>
                    <a:pt x="310228" y="1047478"/>
                  </a:lnTo>
                  <a:cubicBezTo>
                    <a:pt x="306990" y="1046042"/>
                    <a:pt x="303725" y="1044605"/>
                    <a:pt x="300486" y="1043508"/>
                  </a:cubicBezTo>
                  <a:cubicBezTo>
                    <a:pt x="300486" y="1043142"/>
                    <a:pt x="300486" y="1043142"/>
                    <a:pt x="300851" y="1042803"/>
                  </a:cubicBezTo>
                  <a:cubicBezTo>
                    <a:pt x="301269" y="1042254"/>
                    <a:pt x="301635" y="1041653"/>
                    <a:pt x="301922" y="1041000"/>
                  </a:cubicBezTo>
                  <a:lnTo>
                    <a:pt x="317437" y="1045310"/>
                  </a:lnTo>
                  <a:cubicBezTo>
                    <a:pt x="331150" y="1048941"/>
                    <a:pt x="344889" y="1052545"/>
                    <a:pt x="358236" y="1055758"/>
                  </a:cubicBezTo>
                  <a:lnTo>
                    <a:pt x="358941" y="1055027"/>
                  </a:lnTo>
                  <a:lnTo>
                    <a:pt x="359672" y="1053590"/>
                  </a:lnTo>
                  <a:cubicBezTo>
                    <a:pt x="357008" y="1052885"/>
                    <a:pt x="354396" y="1052023"/>
                    <a:pt x="351837" y="1050978"/>
                  </a:cubicBezTo>
                  <a:cubicBezTo>
                    <a:pt x="347866" y="1049907"/>
                    <a:pt x="344262" y="1048366"/>
                    <a:pt x="340292" y="1047008"/>
                  </a:cubicBezTo>
                  <a:cubicBezTo>
                    <a:pt x="352202" y="1049620"/>
                    <a:pt x="363799" y="1052441"/>
                    <a:pt x="374926" y="1055314"/>
                  </a:cubicBezTo>
                  <a:cubicBezTo>
                    <a:pt x="392034" y="1060381"/>
                    <a:pt x="409508" y="1064195"/>
                    <a:pt x="427165" y="1066676"/>
                  </a:cubicBezTo>
                  <a:cubicBezTo>
                    <a:pt x="424553" y="1069288"/>
                    <a:pt x="421941" y="1072213"/>
                    <a:pt x="419329" y="1075191"/>
                  </a:cubicBezTo>
                  <a:cubicBezTo>
                    <a:pt x="416717" y="1077803"/>
                    <a:pt x="414262" y="1080624"/>
                    <a:pt x="411754" y="1083027"/>
                  </a:cubicBezTo>
                  <a:cubicBezTo>
                    <a:pt x="410762" y="1084019"/>
                    <a:pt x="409874" y="1085116"/>
                    <a:pt x="409142" y="1086292"/>
                  </a:cubicBezTo>
                  <a:cubicBezTo>
                    <a:pt x="408072" y="1088068"/>
                    <a:pt x="406583" y="1089557"/>
                    <a:pt x="404807" y="1090627"/>
                  </a:cubicBezTo>
                  <a:cubicBezTo>
                    <a:pt x="403083" y="1092012"/>
                    <a:pt x="400836" y="1092560"/>
                    <a:pt x="398668" y="1092064"/>
                  </a:cubicBezTo>
                  <a:cubicBezTo>
                    <a:pt x="398303" y="1092064"/>
                    <a:pt x="398303" y="1092064"/>
                    <a:pt x="397937" y="1092430"/>
                  </a:cubicBezTo>
                  <a:cubicBezTo>
                    <a:pt x="397572" y="1092795"/>
                    <a:pt x="396866" y="1092795"/>
                    <a:pt x="396501" y="1093135"/>
                  </a:cubicBezTo>
                  <a:lnTo>
                    <a:pt x="395430" y="1094232"/>
                  </a:lnTo>
                  <a:cubicBezTo>
                    <a:pt x="395064" y="1094232"/>
                    <a:pt x="395064" y="1094232"/>
                    <a:pt x="395064" y="1094598"/>
                  </a:cubicBezTo>
                  <a:lnTo>
                    <a:pt x="394698" y="1094598"/>
                  </a:lnTo>
                  <a:cubicBezTo>
                    <a:pt x="395430" y="1097471"/>
                    <a:pt x="395064" y="1099273"/>
                    <a:pt x="393967" y="1100370"/>
                  </a:cubicBezTo>
                  <a:cubicBezTo>
                    <a:pt x="392504" y="1101598"/>
                    <a:pt x="390781" y="1102486"/>
                    <a:pt x="388926" y="1102982"/>
                  </a:cubicBezTo>
                  <a:cubicBezTo>
                    <a:pt x="387855" y="1103347"/>
                    <a:pt x="387124" y="1103713"/>
                    <a:pt x="386027" y="1104079"/>
                  </a:cubicBezTo>
                  <a:cubicBezTo>
                    <a:pt x="381273" y="1106508"/>
                    <a:pt x="376310" y="1108545"/>
                    <a:pt x="371243" y="1110217"/>
                  </a:cubicBezTo>
                  <a:cubicBezTo>
                    <a:pt x="360508" y="1113351"/>
                    <a:pt x="350609" y="1118915"/>
                    <a:pt x="342355" y="1126463"/>
                  </a:cubicBezTo>
                  <a:cubicBezTo>
                    <a:pt x="338908" y="1129780"/>
                    <a:pt x="335303" y="1132889"/>
                    <a:pt x="331542" y="1135840"/>
                  </a:cubicBezTo>
                  <a:cubicBezTo>
                    <a:pt x="326239" y="1140124"/>
                    <a:pt x="321172" y="1144721"/>
                    <a:pt x="316367" y="1149553"/>
                  </a:cubicBezTo>
                  <a:cubicBezTo>
                    <a:pt x="311613" y="1154803"/>
                    <a:pt x="308478" y="1161333"/>
                    <a:pt x="307355" y="1168332"/>
                  </a:cubicBezTo>
                  <a:cubicBezTo>
                    <a:pt x="306990" y="1170135"/>
                    <a:pt x="306990" y="1171937"/>
                    <a:pt x="306624" y="1173739"/>
                  </a:cubicBezTo>
                  <a:cubicBezTo>
                    <a:pt x="305684" y="1177292"/>
                    <a:pt x="305083" y="1180896"/>
                    <a:pt x="304822" y="1184553"/>
                  </a:cubicBezTo>
                  <a:cubicBezTo>
                    <a:pt x="304822" y="1187818"/>
                    <a:pt x="305919" y="1189985"/>
                    <a:pt x="308087" y="1190325"/>
                  </a:cubicBezTo>
                  <a:cubicBezTo>
                    <a:pt x="310333" y="1190821"/>
                    <a:pt x="312657" y="1190952"/>
                    <a:pt x="314930" y="1190691"/>
                  </a:cubicBezTo>
                  <a:cubicBezTo>
                    <a:pt x="315661" y="1190743"/>
                    <a:pt x="316419" y="1190612"/>
                    <a:pt x="317098" y="1190325"/>
                  </a:cubicBezTo>
                  <a:cubicBezTo>
                    <a:pt x="319527" y="1190403"/>
                    <a:pt x="321904" y="1189463"/>
                    <a:pt x="323601" y="1187713"/>
                  </a:cubicBezTo>
                  <a:cubicBezTo>
                    <a:pt x="325299" y="1185859"/>
                    <a:pt x="326762" y="1183795"/>
                    <a:pt x="327937" y="1181575"/>
                  </a:cubicBezTo>
                  <a:cubicBezTo>
                    <a:pt x="329844" y="1178075"/>
                    <a:pt x="332142" y="1174810"/>
                    <a:pt x="334781" y="1171833"/>
                  </a:cubicBezTo>
                  <a:cubicBezTo>
                    <a:pt x="336060" y="1170605"/>
                    <a:pt x="337288" y="1169273"/>
                    <a:pt x="338385" y="1167862"/>
                  </a:cubicBezTo>
                  <a:cubicBezTo>
                    <a:pt x="338751" y="1167862"/>
                    <a:pt x="338751" y="1167862"/>
                    <a:pt x="339116" y="1168228"/>
                  </a:cubicBezTo>
                  <a:cubicBezTo>
                    <a:pt x="339482" y="1168594"/>
                    <a:pt x="339848" y="1168568"/>
                    <a:pt x="340187" y="1168933"/>
                  </a:cubicBezTo>
                  <a:cubicBezTo>
                    <a:pt x="339456" y="1170056"/>
                    <a:pt x="338855" y="1171284"/>
                    <a:pt x="338385" y="1172538"/>
                  </a:cubicBezTo>
                  <a:cubicBezTo>
                    <a:pt x="336949" y="1175150"/>
                    <a:pt x="335407" y="1177683"/>
                    <a:pt x="333710" y="1180138"/>
                  </a:cubicBezTo>
                  <a:lnTo>
                    <a:pt x="316367" y="1202497"/>
                  </a:lnTo>
                  <a:cubicBezTo>
                    <a:pt x="305919" y="1215870"/>
                    <a:pt x="295471" y="1229583"/>
                    <a:pt x="285702" y="1243295"/>
                  </a:cubicBezTo>
                  <a:cubicBezTo>
                    <a:pt x="262613" y="1275422"/>
                    <a:pt x="240229" y="1307549"/>
                    <a:pt x="218941" y="1340381"/>
                  </a:cubicBezTo>
                  <a:cubicBezTo>
                    <a:pt x="203061" y="1365638"/>
                    <a:pt x="187598" y="1390895"/>
                    <a:pt x="172370" y="1416545"/>
                  </a:cubicBezTo>
                  <a:cubicBezTo>
                    <a:pt x="163699" y="1431328"/>
                    <a:pt x="155053" y="1445772"/>
                    <a:pt x="146251" y="1460216"/>
                  </a:cubicBezTo>
                  <a:cubicBezTo>
                    <a:pt x="145209" y="1461784"/>
                    <a:pt x="143858" y="1463142"/>
                    <a:pt x="142281" y="1464187"/>
                  </a:cubicBezTo>
                  <a:cubicBezTo>
                    <a:pt x="140842" y="1465283"/>
                    <a:pt x="139259" y="1466145"/>
                    <a:pt x="137579" y="1466798"/>
                  </a:cubicBezTo>
                  <a:cubicBezTo>
                    <a:pt x="131441" y="1467895"/>
                    <a:pt x="125329" y="1469410"/>
                    <a:pt x="119296" y="1470769"/>
                  </a:cubicBezTo>
                  <a:cubicBezTo>
                    <a:pt x="110259" y="1472937"/>
                    <a:pt x="101229" y="1474739"/>
                    <a:pt x="92210" y="1476202"/>
                  </a:cubicBezTo>
                  <a:cubicBezTo>
                    <a:pt x="76330" y="1478814"/>
                    <a:pt x="60083" y="1481974"/>
                    <a:pt x="43863" y="1485213"/>
                  </a:cubicBezTo>
                  <a:cubicBezTo>
                    <a:pt x="31953" y="1487825"/>
                    <a:pt x="20356" y="1490280"/>
                    <a:pt x="8471" y="1492448"/>
                  </a:cubicBezTo>
                  <a:cubicBezTo>
                    <a:pt x="2360" y="1493519"/>
                    <a:pt x="-540" y="1496392"/>
                    <a:pt x="-905" y="1500727"/>
                  </a:cubicBezTo>
                  <a:cubicBezTo>
                    <a:pt x="-921" y="1505821"/>
                    <a:pt x="730" y="1510758"/>
                    <a:pt x="3796" y="1514806"/>
                  </a:cubicBezTo>
                  <a:cubicBezTo>
                    <a:pt x="7111" y="1520239"/>
                    <a:pt x="11386" y="1524992"/>
                    <a:pt x="16412" y="1528884"/>
                  </a:cubicBezTo>
                  <a:cubicBezTo>
                    <a:pt x="13800" y="1533220"/>
                    <a:pt x="14244" y="1538627"/>
                    <a:pt x="18240" y="1545496"/>
                  </a:cubicBezTo>
                  <a:cubicBezTo>
                    <a:pt x="22223" y="1552444"/>
                    <a:pt x="27635" y="1558478"/>
                    <a:pt x="34121" y="1563179"/>
                  </a:cubicBezTo>
                  <a:cubicBezTo>
                    <a:pt x="40598" y="1568220"/>
                    <a:pt x="46371" y="1570388"/>
                    <a:pt x="51803" y="1569683"/>
                  </a:cubicBezTo>
                  <a:cubicBezTo>
                    <a:pt x="58647" y="1568586"/>
                    <a:pt x="65882" y="1567515"/>
                    <a:pt x="72699" y="1566418"/>
                  </a:cubicBezTo>
                  <a:cubicBezTo>
                    <a:pt x="78837" y="1565713"/>
                    <a:pt x="85341" y="1564615"/>
                    <a:pt x="91818" y="1563545"/>
                  </a:cubicBezTo>
                  <a:cubicBezTo>
                    <a:pt x="84975" y="1579059"/>
                    <a:pt x="78106" y="1594209"/>
                    <a:pt x="71968" y="1609384"/>
                  </a:cubicBezTo>
                  <a:cubicBezTo>
                    <a:pt x="70165" y="1614060"/>
                    <a:pt x="71628" y="1615157"/>
                    <a:pt x="75938" y="1612623"/>
                  </a:cubicBezTo>
                  <a:cubicBezTo>
                    <a:pt x="82298" y="1608940"/>
                    <a:pt x="88237" y="1604552"/>
                    <a:pt x="93647" y="1599563"/>
                  </a:cubicBezTo>
                  <a:cubicBezTo>
                    <a:pt x="100856" y="1593060"/>
                    <a:pt x="108065" y="1585825"/>
                    <a:pt x="115639" y="1578250"/>
                  </a:cubicBezTo>
                  <a:cubicBezTo>
                    <a:pt x="114934" y="1580052"/>
                    <a:pt x="114203" y="1581515"/>
                    <a:pt x="113497" y="1582951"/>
                  </a:cubicBezTo>
                  <a:cubicBezTo>
                    <a:pt x="104460" y="1603168"/>
                    <a:pt x="95788" y="1623019"/>
                    <a:pt x="87509" y="1642138"/>
                  </a:cubicBezTo>
                  <a:cubicBezTo>
                    <a:pt x="85706" y="1646839"/>
                    <a:pt x="87509" y="1647910"/>
                    <a:pt x="92915" y="1644750"/>
                  </a:cubicBezTo>
                  <a:cubicBezTo>
                    <a:pt x="100077" y="1640022"/>
                    <a:pt x="106837" y="1634694"/>
                    <a:pt x="113132" y="1628869"/>
                  </a:cubicBezTo>
                  <a:cubicBezTo>
                    <a:pt x="121406" y="1621477"/>
                    <a:pt x="129255" y="1613641"/>
                    <a:pt x="136639" y="1605362"/>
                  </a:cubicBezTo>
                  <a:cubicBezTo>
                    <a:pt x="142657" y="1599145"/>
                    <a:pt x="147758" y="1592119"/>
                    <a:pt x="151788" y="1584466"/>
                  </a:cubicBezTo>
                  <a:cubicBezTo>
                    <a:pt x="152919" y="1582847"/>
                    <a:pt x="154254" y="1581411"/>
                    <a:pt x="155758" y="1580131"/>
                  </a:cubicBezTo>
                  <a:cubicBezTo>
                    <a:pt x="156398" y="1579425"/>
                    <a:pt x="157127" y="1578825"/>
                    <a:pt x="157926" y="1578328"/>
                  </a:cubicBezTo>
                  <a:cubicBezTo>
                    <a:pt x="161191" y="1571485"/>
                    <a:pt x="164796" y="1564250"/>
                    <a:pt x="168374" y="1556675"/>
                  </a:cubicBezTo>
                  <a:cubicBezTo>
                    <a:pt x="170411" y="1556936"/>
                    <a:pt x="172462" y="1557041"/>
                    <a:pt x="174512" y="1557041"/>
                  </a:cubicBezTo>
                  <a:lnTo>
                    <a:pt x="170176" y="1564877"/>
                  </a:lnTo>
                  <a:lnTo>
                    <a:pt x="158632" y="1585772"/>
                  </a:lnTo>
                  <a:cubicBezTo>
                    <a:pt x="159514" y="1585955"/>
                    <a:pt x="160387" y="1586216"/>
                    <a:pt x="161243" y="1586504"/>
                  </a:cubicBezTo>
                  <a:cubicBezTo>
                    <a:pt x="161523" y="1586791"/>
                    <a:pt x="161920" y="1586921"/>
                    <a:pt x="162314" y="1586869"/>
                  </a:cubicBezTo>
                  <a:cubicBezTo>
                    <a:pt x="163751" y="1583970"/>
                    <a:pt x="165214" y="1581097"/>
                    <a:pt x="167016" y="1578198"/>
                  </a:cubicBezTo>
                  <a:cubicBezTo>
                    <a:pt x="173154" y="1566653"/>
                    <a:pt x="179292" y="1555474"/>
                    <a:pt x="185064" y="1544243"/>
                  </a:cubicBezTo>
                  <a:cubicBezTo>
                    <a:pt x="231243" y="1534134"/>
                    <a:pt x="276352" y="1524392"/>
                    <a:pt x="320389" y="1515015"/>
                  </a:cubicBezTo>
                  <a:lnTo>
                    <a:pt x="320389" y="1514545"/>
                  </a:lnTo>
                  <a:lnTo>
                    <a:pt x="321120" y="1511671"/>
                  </a:lnTo>
                  <a:lnTo>
                    <a:pt x="320049" y="1510941"/>
                  </a:lnTo>
                  <a:cubicBezTo>
                    <a:pt x="318900" y="1510209"/>
                    <a:pt x="317698" y="1509608"/>
                    <a:pt x="316419" y="1509138"/>
                  </a:cubicBezTo>
                  <a:cubicBezTo>
                    <a:pt x="318064" y="1508511"/>
                    <a:pt x="319762" y="1508015"/>
                    <a:pt x="321486" y="1507701"/>
                  </a:cubicBezTo>
                  <a:cubicBezTo>
                    <a:pt x="322792" y="1507414"/>
                    <a:pt x="324124" y="1507283"/>
                    <a:pt x="325456" y="1507336"/>
                  </a:cubicBezTo>
                  <a:cubicBezTo>
                    <a:pt x="326527" y="1507701"/>
                    <a:pt x="326892" y="1508067"/>
                    <a:pt x="326892" y="1508433"/>
                  </a:cubicBezTo>
                  <a:lnTo>
                    <a:pt x="326892" y="1509504"/>
                  </a:lnTo>
                  <a:cubicBezTo>
                    <a:pt x="326527" y="1510575"/>
                    <a:pt x="326892" y="1511306"/>
                    <a:pt x="327258" y="1511306"/>
                  </a:cubicBezTo>
                  <a:cubicBezTo>
                    <a:pt x="327624" y="1511306"/>
                    <a:pt x="328329" y="1511306"/>
                    <a:pt x="329426" y="1510941"/>
                  </a:cubicBezTo>
                  <a:cubicBezTo>
                    <a:pt x="329792" y="1510575"/>
                    <a:pt x="330497" y="1510575"/>
                    <a:pt x="331228" y="1510235"/>
                  </a:cubicBezTo>
                  <a:cubicBezTo>
                    <a:pt x="341128" y="1506421"/>
                    <a:pt x="351654" y="1504462"/>
                    <a:pt x="362258" y="1504436"/>
                  </a:cubicBezTo>
                  <a:cubicBezTo>
                    <a:pt x="370015" y="1504045"/>
                    <a:pt x="377669" y="1502608"/>
                    <a:pt x="385008" y="1500127"/>
                  </a:cubicBezTo>
                  <a:cubicBezTo>
                    <a:pt x="389161" y="1498690"/>
                    <a:pt x="393366" y="1497489"/>
                    <a:pt x="397650" y="1496496"/>
                  </a:cubicBezTo>
                  <a:cubicBezTo>
                    <a:pt x="404493" y="1495060"/>
                    <a:pt x="411363" y="1493623"/>
                    <a:pt x="418206" y="1492552"/>
                  </a:cubicBezTo>
                  <a:cubicBezTo>
                    <a:pt x="431919" y="1489941"/>
                    <a:pt x="445631" y="1487119"/>
                    <a:pt x="459370" y="1484246"/>
                  </a:cubicBezTo>
                  <a:lnTo>
                    <a:pt x="473788" y="1481347"/>
                  </a:lnTo>
                  <a:cubicBezTo>
                    <a:pt x="489982" y="1478448"/>
                    <a:pt x="505993" y="1474713"/>
                    <a:pt x="521795" y="1470168"/>
                  </a:cubicBezTo>
                  <a:cubicBezTo>
                    <a:pt x="532243" y="1466563"/>
                    <a:pt x="543082" y="1462594"/>
                    <a:pt x="553922" y="1458257"/>
                  </a:cubicBezTo>
                  <a:lnTo>
                    <a:pt x="582079" y="1416466"/>
                  </a:lnTo>
                  <a:cubicBezTo>
                    <a:pt x="581765" y="1416153"/>
                    <a:pt x="581635" y="1415709"/>
                    <a:pt x="581713" y="1415291"/>
                  </a:cubicBezTo>
                  <a:close/>
                  <a:moveTo>
                    <a:pt x="1054473" y="797725"/>
                  </a:moveTo>
                  <a:lnTo>
                    <a:pt x="1050137" y="799893"/>
                  </a:lnTo>
                  <a:cubicBezTo>
                    <a:pt x="1045802" y="801695"/>
                    <a:pt x="1041466" y="803497"/>
                    <a:pt x="1037078" y="804934"/>
                  </a:cubicBezTo>
                  <a:cubicBezTo>
                    <a:pt x="1033682" y="806109"/>
                    <a:pt x="1030182" y="806971"/>
                    <a:pt x="1026630" y="807546"/>
                  </a:cubicBezTo>
                  <a:lnTo>
                    <a:pt x="1021929" y="808617"/>
                  </a:lnTo>
                  <a:lnTo>
                    <a:pt x="1007850" y="811881"/>
                  </a:lnTo>
                  <a:cubicBezTo>
                    <a:pt x="1005212" y="812326"/>
                    <a:pt x="1002574" y="812926"/>
                    <a:pt x="1000015" y="813684"/>
                  </a:cubicBezTo>
                  <a:lnTo>
                    <a:pt x="1000015" y="811072"/>
                  </a:lnTo>
                  <a:cubicBezTo>
                    <a:pt x="1018298" y="806710"/>
                    <a:pt x="1036346" y="802452"/>
                    <a:pt x="1054395" y="797751"/>
                  </a:cubicBezTo>
                  <a:close/>
                  <a:moveTo>
                    <a:pt x="983951" y="778605"/>
                  </a:moveTo>
                  <a:cubicBezTo>
                    <a:pt x="1002235" y="773904"/>
                    <a:pt x="1020518" y="769568"/>
                    <a:pt x="1038802" y="765232"/>
                  </a:cubicBezTo>
                  <a:lnTo>
                    <a:pt x="1039141" y="764893"/>
                  </a:lnTo>
                  <a:lnTo>
                    <a:pt x="1039873" y="764893"/>
                  </a:lnTo>
                  <a:cubicBezTo>
                    <a:pt x="1039507" y="764893"/>
                    <a:pt x="1039507" y="764893"/>
                    <a:pt x="1039141" y="765232"/>
                  </a:cubicBezTo>
                  <a:lnTo>
                    <a:pt x="1038802" y="765232"/>
                  </a:lnTo>
                  <a:lnTo>
                    <a:pt x="1034466" y="767035"/>
                  </a:lnTo>
                  <a:cubicBezTo>
                    <a:pt x="1029765" y="768837"/>
                    <a:pt x="1025429" y="770665"/>
                    <a:pt x="1021119" y="772467"/>
                  </a:cubicBezTo>
                  <a:cubicBezTo>
                    <a:pt x="1017697" y="773538"/>
                    <a:pt x="1014197" y="774426"/>
                    <a:pt x="1010671" y="775079"/>
                  </a:cubicBezTo>
                  <a:lnTo>
                    <a:pt x="1006335" y="775811"/>
                  </a:lnTo>
                  <a:cubicBezTo>
                    <a:pt x="1001268" y="776881"/>
                    <a:pt x="996227" y="778423"/>
                    <a:pt x="991526" y="779415"/>
                  </a:cubicBezTo>
                  <a:cubicBezTo>
                    <a:pt x="988914" y="779781"/>
                    <a:pt x="986485" y="780512"/>
                    <a:pt x="983951" y="780878"/>
                  </a:cubicBezTo>
                  <a:close/>
                  <a:moveTo>
                    <a:pt x="871351" y="906355"/>
                  </a:moveTo>
                  <a:cubicBezTo>
                    <a:pt x="870645" y="907870"/>
                    <a:pt x="870045" y="909463"/>
                    <a:pt x="869548" y="911057"/>
                  </a:cubicBezTo>
                  <a:cubicBezTo>
                    <a:pt x="869182" y="911057"/>
                    <a:pt x="869182" y="911057"/>
                    <a:pt x="868817" y="911422"/>
                  </a:cubicBezTo>
                  <a:lnTo>
                    <a:pt x="867746" y="911422"/>
                  </a:lnTo>
                  <a:lnTo>
                    <a:pt x="877123" y="883971"/>
                  </a:lnTo>
                  <a:lnTo>
                    <a:pt x="878925" y="883971"/>
                  </a:lnTo>
                  <a:cubicBezTo>
                    <a:pt x="876444" y="891598"/>
                    <a:pt x="873936" y="898807"/>
                    <a:pt x="871403" y="906381"/>
                  </a:cubicBezTo>
                  <a:close/>
                  <a:moveTo>
                    <a:pt x="877489" y="736370"/>
                  </a:moveTo>
                  <a:lnTo>
                    <a:pt x="848600" y="805665"/>
                  </a:lnTo>
                  <a:lnTo>
                    <a:pt x="829481" y="805665"/>
                  </a:lnTo>
                  <a:lnTo>
                    <a:pt x="804224" y="827684"/>
                  </a:lnTo>
                  <a:close/>
                  <a:moveTo>
                    <a:pt x="573982" y="710382"/>
                  </a:moveTo>
                  <a:lnTo>
                    <a:pt x="573982" y="709285"/>
                  </a:lnTo>
                  <a:lnTo>
                    <a:pt x="574347" y="709650"/>
                  </a:lnTo>
                  <a:cubicBezTo>
                    <a:pt x="574347" y="710016"/>
                    <a:pt x="574347" y="710016"/>
                    <a:pt x="573982" y="710382"/>
                  </a:cubicBezTo>
                  <a:lnTo>
                    <a:pt x="573616" y="710747"/>
                  </a:lnTo>
                  <a:cubicBezTo>
                    <a:pt x="573668" y="710408"/>
                    <a:pt x="573668" y="710408"/>
                    <a:pt x="574034" y="710408"/>
                  </a:cubicBezTo>
                  <a:close/>
                  <a:moveTo>
                    <a:pt x="941194" y="62491"/>
                  </a:moveTo>
                  <a:cubicBezTo>
                    <a:pt x="941481" y="62203"/>
                    <a:pt x="941612" y="61786"/>
                    <a:pt x="941559" y="61394"/>
                  </a:cubicBezTo>
                  <a:lnTo>
                    <a:pt x="942291" y="61394"/>
                  </a:lnTo>
                  <a:cubicBezTo>
                    <a:pt x="943727" y="61394"/>
                    <a:pt x="945164" y="61028"/>
                    <a:pt x="946626" y="61028"/>
                  </a:cubicBezTo>
                  <a:cubicBezTo>
                    <a:pt x="945921" y="61394"/>
                    <a:pt x="945320" y="61890"/>
                    <a:pt x="944798" y="62491"/>
                  </a:cubicBezTo>
                  <a:cubicBezTo>
                    <a:pt x="943362" y="62491"/>
                    <a:pt x="942186" y="62856"/>
                    <a:pt x="941194" y="62856"/>
                  </a:cubicBezTo>
                  <a:close/>
                  <a:moveTo>
                    <a:pt x="363956" y="804281"/>
                  </a:moveTo>
                  <a:cubicBezTo>
                    <a:pt x="380907" y="780094"/>
                    <a:pt x="398251" y="755908"/>
                    <a:pt x="416638" y="732452"/>
                  </a:cubicBezTo>
                  <a:cubicBezTo>
                    <a:pt x="423508" y="723076"/>
                    <a:pt x="425676" y="713673"/>
                    <a:pt x="422777" y="703930"/>
                  </a:cubicBezTo>
                  <a:cubicBezTo>
                    <a:pt x="443960" y="698080"/>
                    <a:pt x="465560" y="693979"/>
                    <a:pt x="487396" y="691654"/>
                  </a:cubicBezTo>
                  <a:cubicBezTo>
                    <a:pt x="506750" y="689382"/>
                    <a:pt x="526340" y="690871"/>
                    <a:pt x="545146" y="695990"/>
                  </a:cubicBezTo>
                  <a:cubicBezTo>
                    <a:pt x="528142" y="717904"/>
                    <a:pt x="508788" y="737885"/>
                    <a:pt x="487396" y="755542"/>
                  </a:cubicBezTo>
                  <a:cubicBezTo>
                    <a:pt x="466135" y="773434"/>
                    <a:pt x="443280" y="789367"/>
                    <a:pt x="419172" y="803184"/>
                  </a:cubicBezTo>
                  <a:cubicBezTo>
                    <a:pt x="395665" y="816897"/>
                    <a:pt x="371531" y="829538"/>
                    <a:pt x="347344" y="841449"/>
                  </a:cubicBezTo>
                  <a:cubicBezTo>
                    <a:pt x="343374" y="843251"/>
                    <a:pt x="339508" y="845419"/>
                    <a:pt x="335433" y="847221"/>
                  </a:cubicBezTo>
                  <a:cubicBezTo>
                    <a:pt x="344863" y="832829"/>
                    <a:pt x="354240" y="818333"/>
                    <a:pt x="363982" y="804255"/>
                  </a:cubicBezTo>
                  <a:close/>
                  <a:moveTo>
                    <a:pt x="253158" y="850120"/>
                  </a:moveTo>
                  <a:cubicBezTo>
                    <a:pt x="252139" y="843538"/>
                    <a:pt x="250676" y="837008"/>
                    <a:pt x="248822" y="830609"/>
                  </a:cubicBezTo>
                  <a:cubicBezTo>
                    <a:pt x="247020" y="826561"/>
                    <a:pt x="247882" y="821833"/>
                    <a:pt x="250990" y="818699"/>
                  </a:cubicBezTo>
                  <a:cubicBezTo>
                    <a:pt x="252061" y="816897"/>
                    <a:pt x="253602" y="815094"/>
                    <a:pt x="254594" y="813292"/>
                  </a:cubicBezTo>
                  <a:cubicBezTo>
                    <a:pt x="258146" y="808042"/>
                    <a:pt x="262143" y="803105"/>
                    <a:pt x="266505" y="798508"/>
                  </a:cubicBezTo>
                  <a:cubicBezTo>
                    <a:pt x="268385" y="797046"/>
                    <a:pt x="270187" y="795478"/>
                    <a:pt x="271911" y="793807"/>
                  </a:cubicBezTo>
                  <a:cubicBezTo>
                    <a:pt x="285232" y="780904"/>
                    <a:pt x="299337" y="768837"/>
                    <a:pt x="314146" y="757710"/>
                  </a:cubicBezTo>
                  <a:cubicBezTo>
                    <a:pt x="303307" y="773225"/>
                    <a:pt x="292493" y="788740"/>
                    <a:pt x="282020" y="804281"/>
                  </a:cubicBezTo>
                  <a:cubicBezTo>
                    <a:pt x="272277" y="819064"/>
                    <a:pt x="262534" y="834240"/>
                    <a:pt x="253497" y="849389"/>
                  </a:cubicBezTo>
                  <a:cubicBezTo>
                    <a:pt x="253523" y="849728"/>
                    <a:pt x="253523" y="849728"/>
                    <a:pt x="253184" y="850094"/>
                  </a:cubicBezTo>
                  <a:close/>
                  <a:moveTo>
                    <a:pt x="583855" y="1151146"/>
                  </a:moveTo>
                  <a:cubicBezTo>
                    <a:pt x="580668" y="1157180"/>
                    <a:pt x="576097" y="1162377"/>
                    <a:pt x="570508" y="1166321"/>
                  </a:cubicBezTo>
                  <a:cubicBezTo>
                    <a:pt x="565493" y="1170683"/>
                    <a:pt x="560896" y="1175515"/>
                    <a:pt x="556795" y="1180739"/>
                  </a:cubicBezTo>
                  <a:cubicBezTo>
                    <a:pt x="553870" y="1184396"/>
                    <a:pt x="550709" y="1187896"/>
                    <a:pt x="547392" y="1191187"/>
                  </a:cubicBezTo>
                  <a:cubicBezTo>
                    <a:pt x="544075" y="1194452"/>
                    <a:pt x="540157" y="1197038"/>
                    <a:pt x="535847" y="1198762"/>
                  </a:cubicBezTo>
                  <a:lnTo>
                    <a:pt x="532243" y="1200930"/>
                  </a:lnTo>
                  <a:lnTo>
                    <a:pt x="527176" y="1203097"/>
                  </a:lnTo>
                  <a:cubicBezTo>
                    <a:pt x="524799" y="1204090"/>
                    <a:pt x="522500" y="1205291"/>
                    <a:pt x="520333" y="1206702"/>
                  </a:cubicBezTo>
                  <a:cubicBezTo>
                    <a:pt x="517721" y="1208504"/>
                    <a:pt x="515631" y="1210672"/>
                    <a:pt x="513097" y="1212840"/>
                  </a:cubicBezTo>
                  <a:cubicBezTo>
                    <a:pt x="510773" y="1215217"/>
                    <a:pt x="508239" y="1217385"/>
                    <a:pt x="505523" y="1219344"/>
                  </a:cubicBezTo>
                  <a:cubicBezTo>
                    <a:pt x="504896" y="1219814"/>
                    <a:pt x="504086" y="1219944"/>
                    <a:pt x="503355" y="1219709"/>
                  </a:cubicBezTo>
                  <a:lnTo>
                    <a:pt x="500743" y="1219709"/>
                  </a:lnTo>
                  <a:cubicBezTo>
                    <a:pt x="505053" y="1216444"/>
                    <a:pt x="509388" y="1212840"/>
                    <a:pt x="513359" y="1209601"/>
                  </a:cubicBezTo>
                  <a:cubicBezTo>
                    <a:pt x="537258" y="1190821"/>
                    <a:pt x="560765" y="1171336"/>
                    <a:pt x="583881" y="1151120"/>
                  </a:cubicBezTo>
                  <a:close/>
                  <a:moveTo>
                    <a:pt x="478489" y="1063385"/>
                  </a:moveTo>
                  <a:cubicBezTo>
                    <a:pt x="483217" y="1063725"/>
                    <a:pt x="487971" y="1064351"/>
                    <a:pt x="492986" y="1064743"/>
                  </a:cubicBezTo>
                  <a:cubicBezTo>
                    <a:pt x="486665" y="1066336"/>
                    <a:pt x="480317" y="1068165"/>
                    <a:pt x="473892" y="1070281"/>
                  </a:cubicBezTo>
                  <a:lnTo>
                    <a:pt x="469556" y="1065945"/>
                  </a:lnTo>
                  <a:cubicBezTo>
                    <a:pt x="468433" y="1064586"/>
                    <a:pt x="467232" y="1063280"/>
                    <a:pt x="465952" y="1062053"/>
                  </a:cubicBezTo>
                  <a:close/>
                  <a:moveTo>
                    <a:pt x="423639" y="1059415"/>
                  </a:moveTo>
                  <a:cubicBezTo>
                    <a:pt x="423926" y="1059128"/>
                    <a:pt x="424057" y="1058736"/>
                    <a:pt x="424004" y="1058344"/>
                  </a:cubicBezTo>
                  <a:lnTo>
                    <a:pt x="424710" y="1057613"/>
                  </a:lnTo>
                  <a:lnTo>
                    <a:pt x="435471" y="1058788"/>
                  </a:lnTo>
                  <a:cubicBezTo>
                    <a:pt x="434295" y="1059859"/>
                    <a:pt x="433094" y="1060930"/>
                    <a:pt x="431945" y="1062027"/>
                  </a:cubicBezTo>
                  <a:close/>
                  <a:moveTo>
                    <a:pt x="401359" y="1230888"/>
                  </a:moveTo>
                  <a:cubicBezTo>
                    <a:pt x="418310" y="1208164"/>
                    <a:pt x="435314" y="1185049"/>
                    <a:pt x="452239" y="1162325"/>
                  </a:cubicBezTo>
                  <a:lnTo>
                    <a:pt x="452971" y="1161594"/>
                  </a:lnTo>
                  <a:cubicBezTo>
                    <a:pt x="453362" y="1161150"/>
                    <a:pt x="453859" y="1160784"/>
                    <a:pt x="454407" y="1160523"/>
                  </a:cubicBezTo>
                  <a:cubicBezTo>
                    <a:pt x="454773" y="1160157"/>
                    <a:pt x="455844" y="1159426"/>
                    <a:pt x="457019" y="1158355"/>
                  </a:cubicBezTo>
                  <a:lnTo>
                    <a:pt x="457019" y="1163030"/>
                  </a:lnTo>
                  <a:lnTo>
                    <a:pt x="456288" y="1170265"/>
                  </a:lnTo>
                  <a:lnTo>
                    <a:pt x="460624" y="1169168"/>
                  </a:lnTo>
                  <a:lnTo>
                    <a:pt x="462792" y="1165564"/>
                  </a:lnTo>
                  <a:cubicBezTo>
                    <a:pt x="463444" y="1164206"/>
                    <a:pt x="464176" y="1162874"/>
                    <a:pt x="464959" y="1161594"/>
                  </a:cubicBezTo>
                  <a:cubicBezTo>
                    <a:pt x="465377" y="1160445"/>
                    <a:pt x="465612" y="1159217"/>
                    <a:pt x="465665" y="1157989"/>
                  </a:cubicBezTo>
                  <a:cubicBezTo>
                    <a:pt x="465273" y="1155116"/>
                    <a:pt x="466239" y="1152217"/>
                    <a:pt x="468277" y="1150153"/>
                  </a:cubicBezTo>
                  <a:cubicBezTo>
                    <a:pt x="470445" y="1148586"/>
                    <a:pt x="472900" y="1147463"/>
                    <a:pt x="475512" y="1146915"/>
                  </a:cubicBezTo>
                  <a:cubicBezTo>
                    <a:pt x="501631" y="1139418"/>
                    <a:pt x="528508" y="1134926"/>
                    <a:pt x="555620" y="1133542"/>
                  </a:cubicBezTo>
                  <a:lnTo>
                    <a:pt x="555254" y="1133907"/>
                  </a:lnTo>
                  <a:cubicBezTo>
                    <a:pt x="550083" y="1137956"/>
                    <a:pt x="545459" y="1142709"/>
                    <a:pt x="541541" y="1147986"/>
                  </a:cubicBezTo>
                  <a:cubicBezTo>
                    <a:pt x="538590" y="1151747"/>
                    <a:pt x="535482" y="1155351"/>
                    <a:pt x="532165" y="1158799"/>
                  </a:cubicBezTo>
                  <a:cubicBezTo>
                    <a:pt x="528560" y="1161672"/>
                    <a:pt x="524694" y="1164206"/>
                    <a:pt x="520620" y="1166400"/>
                  </a:cubicBezTo>
                  <a:cubicBezTo>
                    <a:pt x="519497" y="1167131"/>
                    <a:pt x="518269" y="1167732"/>
                    <a:pt x="517015" y="1168202"/>
                  </a:cubicBezTo>
                  <a:cubicBezTo>
                    <a:pt x="515396" y="1169221"/>
                    <a:pt x="513698" y="1170083"/>
                    <a:pt x="511948" y="1170814"/>
                  </a:cubicBezTo>
                  <a:cubicBezTo>
                    <a:pt x="509545" y="1171780"/>
                    <a:pt x="507273" y="1172982"/>
                    <a:pt x="505105" y="1174418"/>
                  </a:cubicBezTo>
                  <a:cubicBezTo>
                    <a:pt x="502519" y="1176273"/>
                    <a:pt x="500116" y="1178310"/>
                    <a:pt x="497870" y="1180556"/>
                  </a:cubicBezTo>
                  <a:cubicBezTo>
                    <a:pt x="495441" y="1182933"/>
                    <a:pt x="492829" y="1185101"/>
                    <a:pt x="490034" y="1187034"/>
                  </a:cubicBezTo>
                  <a:cubicBezTo>
                    <a:pt x="489485" y="1187374"/>
                    <a:pt x="488859" y="1187504"/>
                    <a:pt x="488232" y="1187400"/>
                  </a:cubicBezTo>
                  <a:cubicBezTo>
                    <a:pt x="487265" y="1187452"/>
                    <a:pt x="486273" y="1187321"/>
                    <a:pt x="485359" y="1187034"/>
                  </a:cubicBezTo>
                  <a:cubicBezTo>
                    <a:pt x="484680" y="1186747"/>
                    <a:pt x="483922" y="1186642"/>
                    <a:pt x="483191" y="1186694"/>
                  </a:cubicBezTo>
                  <a:lnTo>
                    <a:pt x="479586" y="1189567"/>
                  </a:lnTo>
                  <a:cubicBezTo>
                    <a:pt x="473788" y="1194269"/>
                    <a:pt x="468015" y="1198579"/>
                    <a:pt x="461877" y="1203280"/>
                  </a:cubicBezTo>
                  <a:lnTo>
                    <a:pt x="456836" y="1206885"/>
                  </a:lnTo>
                  <a:lnTo>
                    <a:pt x="445997" y="1214720"/>
                  </a:lnTo>
                  <a:cubicBezTo>
                    <a:pt x="445997" y="1214355"/>
                    <a:pt x="445997" y="1214355"/>
                    <a:pt x="445657" y="1214355"/>
                  </a:cubicBezTo>
                  <a:cubicBezTo>
                    <a:pt x="445709" y="1213963"/>
                    <a:pt x="445579" y="1213571"/>
                    <a:pt x="445292" y="1213284"/>
                  </a:cubicBezTo>
                  <a:cubicBezTo>
                    <a:pt x="446598" y="1211795"/>
                    <a:pt x="447799" y="1210228"/>
                    <a:pt x="448896" y="1208582"/>
                  </a:cubicBezTo>
                  <a:lnTo>
                    <a:pt x="449967" y="1207511"/>
                  </a:lnTo>
                  <a:lnTo>
                    <a:pt x="449262" y="1206780"/>
                  </a:lnTo>
                  <a:cubicBezTo>
                    <a:pt x="448452" y="1207276"/>
                    <a:pt x="447721" y="1207877"/>
                    <a:pt x="447094" y="1208582"/>
                  </a:cubicBezTo>
                  <a:cubicBezTo>
                    <a:pt x="445814" y="1210202"/>
                    <a:pt x="444195" y="1211560"/>
                    <a:pt x="442392" y="1212553"/>
                  </a:cubicBezTo>
                  <a:cubicBezTo>
                    <a:pt x="437717" y="1215165"/>
                    <a:pt x="433381" y="1217620"/>
                    <a:pt x="428680" y="1220153"/>
                  </a:cubicBezTo>
                  <a:lnTo>
                    <a:pt x="418937" y="1225560"/>
                  </a:lnTo>
                  <a:lnTo>
                    <a:pt x="401620" y="1235303"/>
                  </a:lnTo>
                  <a:lnTo>
                    <a:pt x="395848" y="1238907"/>
                  </a:lnTo>
                  <a:close/>
                  <a:moveTo>
                    <a:pt x="231583" y="1448176"/>
                  </a:moveTo>
                  <a:cubicBezTo>
                    <a:pt x="240960" y="1433366"/>
                    <a:pt x="249631" y="1419653"/>
                    <a:pt x="257937" y="1406385"/>
                  </a:cubicBezTo>
                  <a:cubicBezTo>
                    <a:pt x="258225" y="1407246"/>
                    <a:pt x="258486" y="1408108"/>
                    <a:pt x="258669" y="1408997"/>
                  </a:cubicBezTo>
                  <a:cubicBezTo>
                    <a:pt x="259139" y="1410642"/>
                    <a:pt x="259243" y="1412340"/>
                    <a:pt x="259008" y="1414037"/>
                  </a:cubicBezTo>
                  <a:cubicBezTo>
                    <a:pt x="258329" y="1416440"/>
                    <a:pt x="256788" y="1418478"/>
                    <a:pt x="254672" y="1419810"/>
                  </a:cubicBezTo>
                  <a:cubicBezTo>
                    <a:pt x="253654" y="1420384"/>
                    <a:pt x="252896" y="1421325"/>
                    <a:pt x="252531" y="1422422"/>
                  </a:cubicBezTo>
                  <a:cubicBezTo>
                    <a:pt x="252165" y="1423492"/>
                    <a:pt x="251434" y="1425034"/>
                    <a:pt x="251068" y="1426026"/>
                  </a:cubicBezTo>
                  <a:cubicBezTo>
                    <a:pt x="250781" y="1426940"/>
                    <a:pt x="250441" y="1427802"/>
                    <a:pt x="249997" y="1428638"/>
                  </a:cubicBezTo>
                  <a:lnTo>
                    <a:pt x="247098" y="1435142"/>
                  </a:lnTo>
                  <a:cubicBezTo>
                    <a:pt x="245296" y="1439112"/>
                    <a:pt x="243493" y="1442978"/>
                    <a:pt x="241326" y="1447052"/>
                  </a:cubicBezTo>
                  <a:cubicBezTo>
                    <a:pt x="238191" y="1447078"/>
                    <a:pt x="234874" y="1447810"/>
                    <a:pt x="231609" y="1448176"/>
                  </a:cubicBezTo>
                  <a:close/>
                  <a:moveTo>
                    <a:pt x="425754" y="1403407"/>
                  </a:moveTo>
                  <a:cubicBezTo>
                    <a:pt x="419982" y="1404870"/>
                    <a:pt x="414210" y="1406306"/>
                    <a:pt x="408072" y="1407377"/>
                  </a:cubicBezTo>
                  <a:cubicBezTo>
                    <a:pt x="386784" y="1412444"/>
                    <a:pt x="365497" y="1417485"/>
                    <a:pt x="344183" y="1422186"/>
                  </a:cubicBezTo>
                  <a:cubicBezTo>
                    <a:pt x="325900" y="1426157"/>
                    <a:pt x="307747" y="1430022"/>
                    <a:pt x="289698" y="1434463"/>
                  </a:cubicBezTo>
                  <a:cubicBezTo>
                    <a:pt x="283560" y="1435899"/>
                    <a:pt x="277057" y="1437702"/>
                    <a:pt x="270579" y="1439504"/>
                  </a:cubicBezTo>
                  <a:cubicBezTo>
                    <a:pt x="262978" y="1441672"/>
                    <a:pt x="255769" y="1443474"/>
                    <a:pt x="248560" y="1445276"/>
                  </a:cubicBezTo>
                  <a:cubicBezTo>
                    <a:pt x="247882" y="1445564"/>
                    <a:pt x="247124" y="1445694"/>
                    <a:pt x="246393" y="1445642"/>
                  </a:cubicBezTo>
                  <a:lnTo>
                    <a:pt x="245661" y="1446008"/>
                  </a:lnTo>
                  <a:lnTo>
                    <a:pt x="255038" y="1430493"/>
                  </a:lnTo>
                  <a:cubicBezTo>
                    <a:pt x="257650" y="1426523"/>
                    <a:pt x="260105" y="1422657"/>
                    <a:pt x="262273" y="1418582"/>
                  </a:cubicBezTo>
                  <a:cubicBezTo>
                    <a:pt x="282490" y="1414612"/>
                    <a:pt x="301609" y="1411008"/>
                    <a:pt x="319292" y="1407743"/>
                  </a:cubicBezTo>
                  <a:lnTo>
                    <a:pt x="332352" y="1405575"/>
                  </a:lnTo>
                  <a:cubicBezTo>
                    <a:pt x="342120" y="1403407"/>
                    <a:pt x="352202" y="1401605"/>
                    <a:pt x="361971" y="1400168"/>
                  </a:cubicBezTo>
                  <a:cubicBezTo>
                    <a:pt x="374430" y="1398731"/>
                    <a:pt x="386967" y="1398026"/>
                    <a:pt x="399504" y="1398000"/>
                  </a:cubicBezTo>
                  <a:lnTo>
                    <a:pt x="404911" y="1398000"/>
                  </a:lnTo>
                  <a:cubicBezTo>
                    <a:pt x="419721" y="1397634"/>
                    <a:pt x="434504" y="1398000"/>
                    <a:pt x="448948" y="1398366"/>
                  </a:cubicBezTo>
                  <a:close/>
                </a:path>
              </a:pathLst>
            </a:custGeom>
            <a:solidFill>
              <a:srgbClr val="FFFFFF"/>
            </a:solidFill>
            <a:ln w="2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" name="Рисунок 9">
              <a:extLst>
                <a:ext uri="{FF2B5EF4-FFF2-40B4-BE49-F238E27FC236}">
                  <a16:creationId xmlns="" xmlns:a16="http://schemas.microsoft.com/office/drawing/2014/main" id="{446F9297-5EEA-47BD-B1CF-08B0638D53FD}"/>
                </a:ext>
              </a:extLst>
            </p:cNvPr>
            <p:cNvSpPr/>
            <p:nvPr/>
          </p:nvSpPr>
          <p:spPr>
            <a:xfrm>
              <a:off x="4572754" y="5717549"/>
              <a:ext cx="349156" cy="375432"/>
            </a:xfrm>
            <a:custGeom>
              <a:avLst/>
              <a:gdLst>
                <a:gd name="connsiteX0" fmla="*/ 346415 w 349156"/>
                <a:gd name="connsiteY0" fmla="*/ 98768 h 375432"/>
                <a:gd name="connsiteX1" fmla="*/ 342444 w 349156"/>
                <a:gd name="connsiteY1" fmla="*/ 83253 h 375432"/>
                <a:gd name="connsiteX2" fmla="*/ 338814 w 349156"/>
                <a:gd name="connsiteY2" fmla="*/ 66642 h 375432"/>
                <a:gd name="connsiteX3" fmla="*/ 325754 w 349156"/>
                <a:gd name="connsiteY3" fmla="*/ 46425 h 375432"/>
                <a:gd name="connsiteX4" fmla="*/ 322855 w 349156"/>
                <a:gd name="connsiteY4" fmla="*/ 33784 h 375432"/>
                <a:gd name="connsiteX5" fmla="*/ 317814 w 349156"/>
                <a:gd name="connsiteY5" fmla="*/ 20071 h 375432"/>
                <a:gd name="connsiteX6" fmla="*/ 305903 w 349156"/>
                <a:gd name="connsiteY6" fmla="*/ 12496 h 375432"/>
                <a:gd name="connsiteX7" fmla="*/ 279549 w 349156"/>
                <a:gd name="connsiteY7" fmla="*/ 9257 h 375432"/>
                <a:gd name="connsiteX8" fmla="*/ 262963 w 349156"/>
                <a:gd name="connsiteY8" fmla="*/ 7089 h 375432"/>
                <a:gd name="connsiteX9" fmla="*/ 253560 w 349156"/>
                <a:gd name="connsiteY9" fmla="*/ 3824 h 375432"/>
                <a:gd name="connsiteX10" fmla="*/ 223262 w 349156"/>
                <a:gd name="connsiteY10" fmla="*/ -851 h 375432"/>
                <a:gd name="connsiteX11" fmla="*/ 188967 w 349156"/>
                <a:gd name="connsiteY11" fmla="*/ 13227 h 375432"/>
                <a:gd name="connsiteX12" fmla="*/ 137355 w 349156"/>
                <a:gd name="connsiteY12" fmla="*/ 60242 h 375432"/>
                <a:gd name="connsiteX13" fmla="*/ 90340 w 349156"/>
                <a:gd name="connsiteY13" fmla="*/ 112481 h 375432"/>
                <a:gd name="connsiteX14" fmla="*/ 76262 w 349156"/>
                <a:gd name="connsiteY14" fmla="*/ 128727 h 375432"/>
                <a:gd name="connsiteX15" fmla="*/ 69784 w 349156"/>
                <a:gd name="connsiteY15" fmla="*/ 138104 h 375432"/>
                <a:gd name="connsiteX16" fmla="*/ 64012 w 349156"/>
                <a:gd name="connsiteY16" fmla="*/ 147115 h 375432"/>
                <a:gd name="connsiteX17" fmla="*/ 2632 w 349156"/>
                <a:gd name="connsiteY17" fmla="*/ 252507 h 375432"/>
                <a:gd name="connsiteX18" fmla="*/ 5244 w 349156"/>
                <a:gd name="connsiteY18" fmla="*/ 296544 h 375432"/>
                <a:gd name="connsiteX19" fmla="*/ 14986 w 349156"/>
                <a:gd name="connsiteY19" fmla="*/ 310623 h 375432"/>
                <a:gd name="connsiteX20" fmla="*/ 20758 w 349156"/>
                <a:gd name="connsiteY20" fmla="*/ 329402 h 375432"/>
                <a:gd name="connsiteX21" fmla="*/ 38807 w 349156"/>
                <a:gd name="connsiteY21" fmla="*/ 352126 h 375432"/>
                <a:gd name="connsiteX22" fmla="*/ 60825 w 349156"/>
                <a:gd name="connsiteY22" fmla="*/ 368372 h 375432"/>
                <a:gd name="connsiteX23" fmla="*/ 88982 w 349156"/>
                <a:gd name="connsiteY23" fmla="*/ 373074 h 375432"/>
                <a:gd name="connsiteX24" fmla="*/ 126881 w 349156"/>
                <a:gd name="connsiteY24" fmla="*/ 363331 h 375432"/>
                <a:gd name="connsiteX25" fmla="*/ 146000 w 349156"/>
                <a:gd name="connsiteY25" fmla="*/ 351421 h 375432"/>
                <a:gd name="connsiteX26" fmla="*/ 154672 w 349156"/>
                <a:gd name="connsiteY26" fmla="*/ 346354 h 375432"/>
                <a:gd name="connsiteX27" fmla="*/ 175568 w 349156"/>
                <a:gd name="connsiteY27" fmla="*/ 333712 h 375432"/>
                <a:gd name="connsiteX28" fmla="*/ 222583 w 349156"/>
                <a:gd name="connsiteY28" fmla="*/ 304484 h 375432"/>
                <a:gd name="connsiteX29" fmla="*/ 290493 w 349156"/>
                <a:gd name="connsiteY29" fmla="*/ 238794 h 375432"/>
                <a:gd name="connsiteX30" fmla="*/ 336332 w 349156"/>
                <a:gd name="connsiteY30" fmla="*/ 163048 h 375432"/>
                <a:gd name="connsiteX31" fmla="*/ 346415 w 349156"/>
                <a:gd name="connsiteY31" fmla="*/ 98768 h 375432"/>
                <a:gd name="connsiteX32" fmla="*/ 250400 w 349156"/>
                <a:gd name="connsiteY32" fmla="*/ 162291 h 375432"/>
                <a:gd name="connsiteX33" fmla="*/ 168463 w 349156"/>
                <a:gd name="connsiteY33" fmla="*/ 242399 h 375432"/>
                <a:gd name="connsiteX34" fmla="*/ 90105 w 349156"/>
                <a:gd name="connsiteY34" fmla="*/ 285365 h 375432"/>
                <a:gd name="connsiteX35" fmla="*/ 71325 w 349156"/>
                <a:gd name="connsiteY35" fmla="*/ 290772 h 375432"/>
                <a:gd name="connsiteX36" fmla="*/ 90105 w 349156"/>
                <a:gd name="connsiteY36" fmla="*/ 258279 h 375432"/>
                <a:gd name="connsiteX37" fmla="*/ 112463 w 349156"/>
                <a:gd name="connsiteY37" fmla="*/ 225813 h 375432"/>
                <a:gd name="connsiteX38" fmla="*/ 122206 w 349156"/>
                <a:gd name="connsiteY38" fmla="*/ 211734 h 375432"/>
                <a:gd name="connsiteX39" fmla="*/ 131243 w 349156"/>
                <a:gd name="connsiteY39" fmla="*/ 216436 h 375432"/>
                <a:gd name="connsiteX40" fmla="*/ 140986 w 349156"/>
                <a:gd name="connsiteY40" fmla="*/ 221112 h 375432"/>
                <a:gd name="connsiteX41" fmla="*/ 144590 w 349156"/>
                <a:gd name="connsiteY41" fmla="*/ 196220 h 375432"/>
                <a:gd name="connsiteX42" fmla="*/ 159400 w 349156"/>
                <a:gd name="connsiteY42" fmla="*/ 174567 h 375432"/>
                <a:gd name="connsiteX43" fmla="*/ 283545 w 349156"/>
                <a:gd name="connsiteY43" fmla="*/ 93336 h 375432"/>
                <a:gd name="connsiteX44" fmla="*/ 287881 w 349156"/>
                <a:gd name="connsiteY44" fmla="*/ 91899 h 375432"/>
                <a:gd name="connsiteX45" fmla="*/ 250400 w 349156"/>
                <a:gd name="connsiteY45" fmla="*/ 162291 h 375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49156" h="375432">
                  <a:moveTo>
                    <a:pt x="346415" y="98768"/>
                  </a:moveTo>
                  <a:cubicBezTo>
                    <a:pt x="345317" y="93336"/>
                    <a:pt x="343803" y="88320"/>
                    <a:pt x="342444" y="83253"/>
                  </a:cubicBezTo>
                  <a:lnTo>
                    <a:pt x="338814" y="66642"/>
                  </a:lnTo>
                  <a:cubicBezTo>
                    <a:pt x="337377" y="56899"/>
                    <a:pt x="333041" y="50395"/>
                    <a:pt x="325754" y="46425"/>
                  </a:cubicBezTo>
                  <a:cubicBezTo>
                    <a:pt x="324657" y="42455"/>
                    <a:pt x="323952" y="38119"/>
                    <a:pt x="322855" y="33784"/>
                  </a:cubicBezTo>
                  <a:cubicBezTo>
                    <a:pt x="322071" y="28925"/>
                    <a:pt x="320347" y="24276"/>
                    <a:pt x="317814" y="20071"/>
                  </a:cubicBezTo>
                  <a:cubicBezTo>
                    <a:pt x="315097" y="15970"/>
                    <a:pt x="310762" y="13227"/>
                    <a:pt x="305903" y="12496"/>
                  </a:cubicBezTo>
                  <a:cubicBezTo>
                    <a:pt x="297232" y="11059"/>
                    <a:pt x="288586" y="9884"/>
                    <a:pt x="279549" y="9257"/>
                  </a:cubicBezTo>
                  <a:lnTo>
                    <a:pt x="262963" y="7089"/>
                  </a:lnTo>
                  <a:cubicBezTo>
                    <a:pt x="259594" y="6854"/>
                    <a:pt x="256355" y="5731"/>
                    <a:pt x="253560" y="3824"/>
                  </a:cubicBezTo>
                  <a:cubicBezTo>
                    <a:pt x="246351" y="-851"/>
                    <a:pt x="236243" y="-2653"/>
                    <a:pt x="223262" y="-851"/>
                  </a:cubicBezTo>
                  <a:cubicBezTo>
                    <a:pt x="210777" y="716"/>
                    <a:pt x="198944" y="5574"/>
                    <a:pt x="188967" y="13227"/>
                  </a:cubicBezTo>
                  <a:cubicBezTo>
                    <a:pt x="170657" y="27645"/>
                    <a:pt x="153419" y="43369"/>
                    <a:pt x="137355" y="60242"/>
                  </a:cubicBezTo>
                  <a:cubicBezTo>
                    <a:pt x="121109" y="77220"/>
                    <a:pt x="105594" y="94903"/>
                    <a:pt x="90340" y="112481"/>
                  </a:cubicBezTo>
                  <a:lnTo>
                    <a:pt x="76262" y="128727"/>
                  </a:lnTo>
                  <a:cubicBezTo>
                    <a:pt x="73781" y="131627"/>
                    <a:pt x="71613" y="134761"/>
                    <a:pt x="69784" y="138104"/>
                  </a:cubicBezTo>
                  <a:cubicBezTo>
                    <a:pt x="68087" y="141238"/>
                    <a:pt x="66154" y="144242"/>
                    <a:pt x="64012" y="147115"/>
                  </a:cubicBezTo>
                  <a:cubicBezTo>
                    <a:pt x="35490" y="179974"/>
                    <a:pt x="14908" y="215026"/>
                    <a:pt x="2632" y="252507"/>
                  </a:cubicBezTo>
                  <a:cubicBezTo>
                    <a:pt x="-2775" y="269485"/>
                    <a:pt x="-2044" y="284268"/>
                    <a:pt x="5244" y="296544"/>
                  </a:cubicBezTo>
                  <a:cubicBezTo>
                    <a:pt x="8508" y="301612"/>
                    <a:pt x="11747" y="306286"/>
                    <a:pt x="14986" y="310623"/>
                  </a:cubicBezTo>
                  <a:cubicBezTo>
                    <a:pt x="15378" y="317257"/>
                    <a:pt x="17336" y="323709"/>
                    <a:pt x="20758" y="329402"/>
                  </a:cubicBezTo>
                  <a:cubicBezTo>
                    <a:pt x="25851" y="337656"/>
                    <a:pt x="31911" y="345283"/>
                    <a:pt x="38807" y="352126"/>
                  </a:cubicBezTo>
                  <a:cubicBezTo>
                    <a:pt x="45415" y="358474"/>
                    <a:pt x="52807" y="363932"/>
                    <a:pt x="60825" y="368372"/>
                  </a:cubicBezTo>
                  <a:cubicBezTo>
                    <a:pt x="68400" y="373074"/>
                    <a:pt x="77803" y="374511"/>
                    <a:pt x="88982" y="373074"/>
                  </a:cubicBezTo>
                  <a:cubicBezTo>
                    <a:pt x="101624" y="375581"/>
                    <a:pt x="114266" y="372342"/>
                    <a:pt x="126881" y="363331"/>
                  </a:cubicBezTo>
                  <a:cubicBezTo>
                    <a:pt x="133045" y="359022"/>
                    <a:pt x="139419" y="355052"/>
                    <a:pt x="146000" y="351421"/>
                  </a:cubicBezTo>
                  <a:lnTo>
                    <a:pt x="154672" y="346354"/>
                  </a:lnTo>
                  <a:cubicBezTo>
                    <a:pt x="161542" y="342018"/>
                    <a:pt x="168751" y="337708"/>
                    <a:pt x="175568" y="333712"/>
                  </a:cubicBezTo>
                  <a:cubicBezTo>
                    <a:pt x="191448" y="324701"/>
                    <a:pt x="206911" y="314958"/>
                    <a:pt x="222583" y="304484"/>
                  </a:cubicBezTo>
                  <a:cubicBezTo>
                    <a:pt x="249172" y="287089"/>
                    <a:pt x="272236" y="264809"/>
                    <a:pt x="290493" y="238794"/>
                  </a:cubicBezTo>
                  <a:cubicBezTo>
                    <a:pt x="307105" y="214373"/>
                    <a:pt x="322411" y="189089"/>
                    <a:pt x="336332" y="163048"/>
                  </a:cubicBezTo>
                  <a:cubicBezTo>
                    <a:pt x="347485" y="140272"/>
                    <a:pt x="350724" y="118985"/>
                    <a:pt x="346415" y="98768"/>
                  </a:cubicBezTo>
                  <a:close/>
                  <a:moveTo>
                    <a:pt x="250400" y="162291"/>
                  </a:moveTo>
                  <a:cubicBezTo>
                    <a:pt x="228015" y="193608"/>
                    <a:pt x="200277" y="220746"/>
                    <a:pt x="168463" y="242399"/>
                  </a:cubicBezTo>
                  <a:cubicBezTo>
                    <a:pt x="143911" y="259428"/>
                    <a:pt x="117661" y="273820"/>
                    <a:pt x="90105" y="285365"/>
                  </a:cubicBezTo>
                  <a:cubicBezTo>
                    <a:pt x="84150" y="288107"/>
                    <a:pt x="77829" y="289910"/>
                    <a:pt x="71325" y="290772"/>
                  </a:cubicBezTo>
                  <a:cubicBezTo>
                    <a:pt x="76445" y="279332"/>
                    <a:pt x="82739" y="268440"/>
                    <a:pt x="90105" y="258279"/>
                  </a:cubicBezTo>
                  <a:cubicBezTo>
                    <a:pt x="97314" y="247466"/>
                    <a:pt x="104889" y="236626"/>
                    <a:pt x="112463" y="225813"/>
                  </a:cubicBezTo>
                  <a:lnTo>
                    <a:pt x="122206" y="211734"/>
                  </a:lnTo>
                  <a:cubicBezTo>
                    <a:pt x="125471" y="213537"/>
                    <a:pt x="128344" y="214973"/>
                    <a:pt x="131243" y="216436"/>
                  </a:cubicBezTo>
                  <a:cubicBezTo>
                    <a:pt x="134142" y="217899"/>
                    <a:pt x="137381" y="219309"/>
                    <a:pt x="140986" y="221112"/>
                  </a:cubicBezTo>
                  <a:cubicBezTo>
                    <a:pt x="139758" y="212649"/>
                    <a:pt x="141012" y="204003"/>
                    <a:pt x="144590" y="196220"/>
                  </a:cubicBezTo>
                  <a:cubicBezTo>
                    <a:pt x="148456" y="188332"/>
                    <a:pt x="153445" y="181044"/>
                    <a:pt x="159400" y="174567"/>
                  </a:cubicBezTo>
                  <a:cubicBezTo>
                    <a:pt x="195131" y="133768"/>
                    <a:pt x="236635" y="106656"/>
                    <a:pt x="283545" y="93336"/>
                  </a:cubicBezTo>
                  <a:lnTo>
                    <a:pt x="287881" y="91899"/>
                  </a:lnTo>
                  <a:cubicBezTo>
                    <a:pt x="277825" y="116582"/>
                    <a:pt x="265262" y="140168"/>
                    <a:pt x="250400" y="162291"/>
                  </a:cubicBezTo>
                  <a:close/>
                </a:path>
              </a:pathLst>
            </a:custGeom>
            <a:solidFill>
              <a:srgbClr val="FFFFFF"/>
            </a:solidFill>
            <a:ln w="2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Рисунок 9">
              <a:extLst>
                <a:ext uri="{FF2B5EF4-FFF2-40B4-BE49-F238E27FC236}">
                  <a16:creationId xmlns="" xmlns:a16="http://schemas.microsoft.com/office/drawing/2014/main" id="{60C74725-95C6-4A36-8CB3-990F1AB0A565}"/>
                </a:ext>
              </a:extLst>
            </p:cNvPr>
            <p:cNvSpPr/>
            <p:nvPr/>
          </p:nvSpPr>
          <p:spPr>
            <a:xfrm>
              <a:off x="4870062" y="5717549"/>
              <a:ext cx="349214" cy="375432"/>
            </a:xfrm>
            <a:custGeom>
              <a:avLst/>
              <a:gdLst>
                <a:gd name="connsiteX0" fmla="*/ 346397 w 349214"/>
                <a:gd name="connsiteY0" fmla="*/ 98768 h 375432"/>
                <a:gd name="connsiteX1" fmla="*/ 342427 w 349214"/>
                <a:gd name="connsiteY1" fmla="*/ 83253 h 375432"/>
                <a:gd name="connsiteX2" fmla="*/ 338822 w 349214"/>
                <a:gd name="connsiteY2" fmla="*/ 66642 h 375432"/>
                <a:gd name="connsiteX3" fmla="*/ 325762 w 349214"/>
                <a:gd name="connsiteY3" fmla="*/ 46425 h 375432"/>
                <a:gd name="connsiteX4" fmla="*/ 322889 w 349214"/>
                <a:gd name="connsiteY4" fmla="*/ 33784 h 375432"/>
                <a:gd name="connsiteX5" fmla="*/ 317822 w 349214"/>
                <a:gd name="connsiteY5" fmla="*/ 20071 h 375432"/>
                <a:gd name="connsiteX6" fmla="*/ 305912 w 349214"/>
                <a:gd name="connsiteY6" fmla="*/ 12496 h 375432"/>
                <a:gd name="connsiteX7" fmla="*/ 279584 w 349214"/>
                <a:gd name="connsiteY7" fmla="*/ 9257 h 375432"/>
                <a:gd name="connsiteX8" fmla="*/ 262972 w 349214"/>
                <a:gd name="connsiteY8" fmla="*/ 7089 h 375432"/>
                <a:gd name="connsiteX9" fmla="*/ 253595 w 349214"/>
                <a:gd name="connsiteY9" fmla="*/ 3824 h 375432"/>
                <a:gd name="connsiteX10" fmla="*/ 223270 w 349214"/>
                <a:gd name="connsiteY10" fmla="*/ -851 h 375432"/>
                <a:gd name="connsiteX11" fmla="*/ 188975 w 349214"/>
                <a:gd name="connsiteY11" fmla="*/ 13227 h 375432"/>
                <a:gd name="connsiteX12" fmla="*/ 137363 w 349214"/>
                <a:gd name="connsiteY12" fmla="*/ 60242 h 375432"/>
                <a:gd name="connsiteX13" fmla="*/ 90349 w 349214"/>
                <a:gd name="connsiteY13" fmla="*/ 112481 h 375432"/>
                <a:gd name="connsiteX14" fmla="*/ 76270 w 349214"/>
                <a:gd name="connsiteY14" fmla="*/ 128727 h 375432"/>
                <a:gd name="connsiteX15" fmla="*/ 69767 w 349214"/>
                <a:gd name="connsiteY15" fmla="*/ 138104 h 375432"/>
                <a:gd name="connsiteX16" fmla="*/ 63994 w 349214"/>
                <a:gd name="connsiteY16" fmla="*/ 147115 h 375432"/>
                <a:gd name="connsiteX17" fmla="*/ 2640 w 349214"/>
                <a:gd name="connsiteY17" fmla="*/ 252507 h 375432"/>
                <a:gd name="connsiteX18" fmla="*/ 5252 w 349214"/>
                <a:gd name="connsiteY18" fmla="*/ 296544 h 375432"/>
                <a:gd name="connsiteX19" fmla="*/ 14994 w 349214"/>
                <a:gd name="connsiteY19" fmla="*/ 310623 h 375432"/>
                <a:gd name="connsiteX20" fmla="*/ 20767 w 349214"/>
                <a:gd name="connsiteY20" fmla="*/ 329402 h 375432"/>
                <a:gd name="connsiteX21" fmla="*/ 38815 w 349214"/>
                <a:gd name="connsiteY21" fmla="*/ 352126 h 375432"/>
                <a:gd name="connsiteX22" fmla="*/ 60834 w 349214"/>
                <a:gd name="connsiteY22" fmla="*/ 368372 h 375432"/>
                <a:gd name="connsiteX23" fmla="*/ 88964 w 349214"/>
                <a:gd name="connsiteY23" fmla="*/ 373074 h 375432"/>
                <a:gd name="connsiteX24" fmla="*/ 126863 w 349214"/>
                <a:gd name="connsiteY24" fmla="*/ 363331 h 375432"/>
                <a:gd name="connsiteX25" fmla="*/ 146009 w 349214"/>
                <a:gd name="connsiteY25" fmla="*/ 351421 h 375432"/>
                <a:gd name="connsiteX26" fmla="*/ 154654 w 349214"/>
                <a:gd name="connsiteY26" fmla="*/ 346354 h 375432"/>
                <a:gd name="connsiteX27" fmla="*/ 175550 w 349214"/>
                <a:gd name="connsiteY27" fmla="*/ 333712 h 375432"/>
                <a:gd name="connsiteX28" fmla="*/ 222565 w 349214"/>
                <a:gd name="connsiteY28" fmla="*/ 304484 h 375432"/>
                <a:gd name="connsiteX29" fmla="*/ 290475 w 349214"/>
                <a:gd name="connsiteY29" fmla="*/ 238794 h 375432"/>
                <a:gd name="connsiteX30" fmla="*/ 336315 w 349214"/>
                <a:gd name="connsiteY30" fmla="*/ 163048 h 375432"/>
                <a:gd name="connsiteX31" fmla="*/ 346397 w 349214"/>
                <a:gd name="connsiteY31" fmla="*/ 98768 h 375432"/>
                <a:gd name="connsiteX32" fmla="*/ 250382 w 349214"/>
                <a:gd name="connsiteY32" fmla="*/ 162291 h 375432"/>
                <a:gd name="connsiteX33" fmla="*/ 168446 w 349214"/>
                <a:gd name="connsiteY33" fmla="*/ 242399 h 375432"/>
                <a:gd name="connsiteX34" fmla="*/ 90088 w 349214"/>
                <a:gd name="connsiteY34" fmla="*/ 285365 h 375432"/>
                <a:gd name="connsiteX35" fmla="*/ 71308 w 349214"/>
                <a:gd name="connsiteY35" fmla="*/ 290772 h 375432"/>
                <a:gd name="connsiteX36" fmla="*/ 90088 w 349214"/>
                <a:gd name="connsiteY36" fmla="*/ 258279 h 375432"/>
                <a:gd name="connsiteX37" fmla="*/ 112472 w 349214"/>
                <a:gd name="connsiteY37" fmla="*/ 225813 h 375432"/>
                <a:gd name="connsiteX38" fmla="*/ 122214 w 349214"/>
                <a:gd name="connsiteY38" fmla="*/ 211734 h 375432"/>
                <a:gd name="connsiteX39" fmla="*/ 131226 w 349214"/>
                <a:gd name="connsiteY39" fmla="*/ 216436 h 375432"/>
                <a:gd name="connsiteX40" fmla="*/ 140968 w 349214"/>
                <a:gd name="connsiteY40" fmla="*/ 221112 h 375432"/>
                <a:gd name="connsiteX41" fmla="*/ 144572 w 349214"/>
                <a:gd name="connsiteY41" fmla="*/ 196220 h 375432"/>
                <a:gd name="connsiteX42" fmla="*/ 159382 w 349214"/>
                <a:gd name="connsiteY42" fmla="*/ 174567 h 375432"/>
                <a:gd name="connsiteX43" fmla="*/ 283528 w 349214"/>
                <a:gd name="connsiteY43" fmla="*/ 93336 h 375432"/>
                <a:gd name="connsiteX44" fmla="*/ 287863 w 349214"/>
                <a:gd name="connsiteY44" fmla="*/ 91899 h 375432"/>
                <a:gd name="connsiteX45" fmla="*/ 250487 w 349214"/>
                <a:gd name="connsiteY45" fmla="*/ 162291 h 375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49214" h="375432">
                  <a:moveTo>
                    <a:pt x="346397" y="98768"/>
                  </a:moveTo>
                  <a:cubicBezTo>
                    <a:pt x="345300" y="93336"/>
                    <a:pt x="343785" y="88320"/>
                    <a:pt x="342427" y="83253"/>
                  </a:cubicBezTo>
                  <a:lnTo>
                    <a:pt x="338822" y="66642"/>
                  </a:lnTo>
                  <a:cubicBezTo>
                    <a:pt x="337360" y="56899"/>
                    <a:pt x="333050" y="50395"/>
                    <a:pt x="325762" y="46425"/>
                  </a:cubicBezTo>
                  <a:cubicBezTo>
                    <a:pt x="324691" y="42455"/>
                    <a:pt x="323960" y="38119"/>
                    <a:pt x="322889" y="33784"/>
                  </a:cubicBezTo>
                  <a:cubicBezTo>
                    <a:pt x="322080" y="28925"/>
                    <a:pt x="320356" y="24276"/>
                    <a:pt x="317822" y="20071"/>
                  </a:cubicBezTo>
                  <a:cubicBezTo>
                    <a:pt x="315106" y="15970"/>
                    <a:pt x="310770" y="13227"/>
                    <a:pt x="305912" y="12496"/>
                  </a:cubicBezTo>
                  <a:cubicBezTo>
                    <a:pt x="297266" y="11059"/>
                    <a:pt x="288595" y="9884"/>
                    <a:pt x="279584" y="9257"/>
                  </a:cubicBezTo>
                  <a:lnTo>
                    <a:pt x="262972" y="7089"/>
                  </a:lnTo>
                  <a:cubicBezTo>
                    <a:pt x="259602" y="6854"/>
                    <a:pt x="256390" y="5731"/>
                    <a:pt x="253595" y="3824"/>
                  </a:cubicBezTo>
                  <a:cubicBezTo>
                    <a:pt x="246360" y="-851"/>
                    <a:pt x="236251" y="-2653"/>
                    <a:pt x="223270" y="-851"/>
                  </a:cubicBezTo>
                  <a:cubicBezTo>
                    <a:pt x="210785" y="716"/>
                    <a:pt x="198953" y="5574"/>
                    <a:pt x="188975" y="13227"/>
                  </a:cubicBezTo>
                  <a:cubicBezTo>
                    <a:pt x="170666" y="27645"/>
                    <a:pt x="153427" y="43369"/>
                    <a:pt x="137363" y="60242"/>
                  </a:cubicBezTo>
                  <a:cubicBezTo>
                    <a:pt x="121117" y="77220"/>
                    <a:pt x="105603" y="94903"/>
                    <a:pt x="90349" y="112481"/>
                  </a:cubicBezTo>
                  <a:cubicBezTo>
                    <a:pt x="85647" y="117888"/>
                    <a:pt x="80946" y="123320"/>
                    <a:pt x="76270" y="128727"/>
                  </a:cubicBezTo>
                  <a:cubicBezTo>
                    <a:pt x="73763" y="131627"/>
                    <a:pt x="71595" y="134761"/>
                    <a:pt x="69767" y="138104"/>
                  </a:cubicBezTo>
                  <a:cubicBezTo>
                    <a:pt x="68069" y="141238"/>
                    <a:pt x="66136" y="144242"/>
                    <a:pt x="63994" y="147115"/>
                  </a:cubicBezTo>
                  <a:cubicBezTo>
                    <a:pt x="35472" y="179974"/>
                    <a:pt x="14916" y="215026"/>
                    <a:pt x="2640" y="252507"/>
                  </a:cubicBezTo>
                  <a:cubicBezTo>
                    <a:pt x="-2767" y="269485"/>
                    <a:pt x="-2062" y="284268"/>
                    <a:pt x="5252" y="296544"/>
                  </a:cubicBezTo>
                  <a:cubicBezTo>
                    <a:pt x="8491" y="301612"/>
                    <a:pt x="11729" y="306286"/>
                    <a:pt x="14994" y="310623"/>
                  </a:cubicBezTo>
                  <a:cubicBezTo>
                    <a:pt x="15360" y="317257"/>
                    <a:pt x="17345" y="323709"/>
                    <a:pt x="20767" y="329402"/>
                  </a:cubicBezTo>
                  <a:cubicBezTo>
                    <a:pt x="25834" y="337682"/>
                    <a:pt x="31894" y="345309"/>
                    <a:pt x="38815" y="352126"/>
                  </a:cubicBezTo>
                  <a:cubicBezTo>
                    <a:pt x="45423" y="358474"/>
                    <a:pt x="52815" y="363932"/>
                    <a:pt x="60834" y="368372"/>
                  </a:cubicBezTo>
                  <a:cubicBezTo>
                    <a:pt x="68408" y="373074"/>
                    <a:pt x="77785" y="374511"/>
                    <a:pt x="88964" y="373074"/>
                  </a:cubicBezTo>
                  <a:cubicBezTo>
                    <a:pt x="101606" y="375581"/>
                    <a:pt x="114248" y="372342"/>
                    <a:pt x="126863" y="363331"/>
                  </a:cubicBezTo>
                  <a:cubicBezTo>
                    <a:pt x="133028" y="359022"/>
                    <a:pt x="139427" y="355052"/>
                    <a:pt x="146009" y="351421"/>
                  </a:cubicBezTo>
                  <a:lnTo>
                    <a:pt x="154654" y="346354"/>
                  </a:lnTo>
                  <a:cubicBezTo>
                    <a:pt x="161524" y="342018"/>
                    <a:pt x="168733" y="337708"/>
                    <a:pt x="175550" y="333712"/>
                  </a:cubicBezTo>
                  <a:cubicBezTo>
                    <a:pt x="191431" y="324701"/>
                    <a:pt x="206893" y="314958"/>
                    <a:pt x="222565" y="304484"/>
                  </a:cubicBezTo>
                  <a:cubicBezTo>
                    <a:pt x="249181" y="287115"/>
                    <a:pt x="272218" y="264809"/>
                    <a:pt x="290475" y="238794"/>
                  </a:cubicBezTo>
                  <a:cubicBezTo>
                    <a:pt x="307087" y="214373"/>
                    <a:pt x="322393" y="189089"/>
                    <a:pt x="336315" y="163048"/>
                  </a:cubicBezTo>
                  <a:cubicBezTo>
                    <a:pt x="347572" y="140272"/>
                    <a:pt x="350837" y="118985"/>
                    <a:pt x="346397" y="98768"/>
                  </a:cubicBezTo>
                  <a:close/>
                  <a:moveTo>
                    <a:pt x="250382" y="162291"/>
                  </a:moveTo>
                  <a:cubicBezTo>
                    <a:pt x="227998" y="193608"/>
                    <a:pt x="200259" y="220746"/>
                    <a:pt x="168446" y="242399"/>
                  </a:cubicBezTo>
                  <a:cubicBezTo>
                    <a:pt x="143893" y="259428"/>
                    <a:pt x="117644" y="273820"/>
                    <a:pt x="90088" y="285365"/>
                  </a:cubicBezTo>
                  <a:cubicBezTo>
                    <a:pt x="84132" y="288107"/>
                    <a:pt x="77812" y="289910"/>
                    <a:pt x="71308" y="290772"/>
                  </a:cubicBezTo>
                  <a:cubicBezTo>
                    <a:pt x="76453" y="279332"/>
                    <a:pt x="82748" y="268440"/>
                    <a:pt x="90088" y="258279"/>
                  </a:cubicBezTo>
                  <a:cubicBezTo>
                    <a:pt x="97296" y="247466"/>
                    <a:pt x="104871" y="236626"/>
                    <a:pt x="112472" y="225813"/>
                  </a:cubicBezTo>
                  <a:lnTo>
                    <a:pt x="122214" y="211734"/>
                  </a:lnTo>
                  <a:cubicBezTo>
                    <a:pt x="125453" y="213537"/>
                    <a:pt x="128352" y="214973"/>
                    <a:pt x="131226" y="216436"/>
                  </a:cubicBezTo>
                  <a:cubicBezTo>
                    <a:pt x="134099" y="217899"/>
                    <a:pt x="137363" y="219309"/>
                    <a:pt x="140968" y="221112"/>
                  </a:cubicBezTo>
                  <a:cubicBezTo>
                    <a:pt x="139740" y="212649"/>
                    <a:pt x="140994" y="204003"/>
                    <a:pt x="144572" y="196220"/>
                  </a:cubicBezTo>
                  <a:cubicBezTo>
                    <a:pt x="148464" y="188332"/>
                    <a:pt x="153427" y="181044"/>
                    <a:pt x="159382" y="174567"/>
                  </a:cubicBezTo>
                  <a:cubicBezTo>
                    <a:pt x="195113" y="133768"/>
                    <a:pt x="236617" y="106656"/>
                    <a:pt x="283528" y="93336"/>
                  </a:cubicBezTo>
                  <a:lnTo>
                    <a:pt x="287863" y="91899"/>
                  </a:lnTo>
                  <a:cubicBezTo>
                    <a:pt x="277860" y="116582"/>
                    <a:pt x="265322" y="140168"/>
                    <a:pt x="250487" y="162291"/>
                  </a:cubicBezTo>
                  <a:close/>
                </a:path>
              </a:pathLst>
            </a:custGeom>
            <a:solidFill>
              <a:srgbClr val="FFFFFF"/>
            </a:solidFill>
            <a:ln w="2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" name="Рисунок 9">
              <a:extLst>
                <a:ext uri="{FF2B5EF4-FFF2-40B4-BE49-F238E27FC236}">
                  <a16:creationId xmlns="" xmlns:a16="http://schemas.microsoft.com/office/drawing/2014/main" id="{5AFB252D-787E-4C4F-A483-F80FB835E4FE}"/>
                </a:ext>
              </a:extLst>
            </p:cNvPr>
            <p:cNvSpPr/>
            <p:nvPr/>
          </p:nvSpPr>
          <p:spPr>
            <a:xfrm>
              <a:off x="5173531" y="5396741"/>
              <a:ext cx="1047678" cy="767991"/>
            </a:xfrm>
            <a:custGeom>
              <a:avLst/>
              <a:gdLst>
                <a:gd name="connsiteX0" fmla="*/ 1046773 w 1047678"/>
                <a:gd name="connsiteY0" fmla="*/ 167655 h 767991"/>
                <a:gd name="connsiteX1" fmla="*/ 1030527 w 1047678"/>
                <a:gd name="connsiteY1" fmla="*/ 164390 h 767991"/>
                <a:gd name="connsiteX2" fmla="*/ 1024389 w 1047678"/>
                <a:gd name="connsiteY2" fmla="*/ 164025 h 767991"/>
                <a:gd name="connsiteX3" fmla="*/ 1017520 w 1047678"/>
                <a:gd name="connsiteY3" fmla="*/ 161857 h 767991"/>
                <a:gd name="connsiteX4" fmla="*/ 1008874 w 1047678"/>
                <a:gd name="connsiteY4" fmla="*/ 159715 h 767991"/>
                <a:gd name="connsiteX5" fmla="*/ 1001639 w 1047678"/>
                <a:gd name="connsiteY5" fmla="*/ 159715 h 767991"/>
                <a:gd name="connsiteX6" fmla="*/ 931273 w 1047678"/>
                <a:gd name="connsiteY6" fmla="*/ 160420 h 767991"/>
                <a:gd name="connsiteX7" fmla="*/ 870285 w 1047678"/>
                <a:gd name="connsiteY7" fmla="*/ 165122 h 767991"/>
                <a:gd name="connsiteX8" fmla="*/ 883997 w 1047678"/>
                <a:gd name="connsiteY8" fmla="*/ 158618 h 767991"/>
                <a:gd name="connsiteX9" fmla="*/ 914662 w 1047678"/>
                <a:gd name="connsiteY9" fmla="*/ 157547 h 767991"/>
                <a:gd name="connsiteX10" fmla="*/ 916829 w 1047678"/>
                <a:gd name="connsiteY10" fmla="*/ 156816 h 767991"/>
                <a:gd name="connsiteX11" fmla="*/ 918997 w 1047678"/>
                <a:gd name="connsiteY11" fmla="*/ 156085 h 767991"/>
                <a:gd name="connsiteX12" fmla="*/ 915393 w 1047678"/>
                <a:gd name="connsiteY12" fmla="*/ 153917 h 767991"/>
                <a:gd name="connsiteX13" fmla="*/ 912494 w 1047678"/>
                <a:gd name="connsiteY13" fmla="*/ 152480 h 767991"/>
                <a:gd name="connsiteX14" fmla="*/ 929471 w 1047678"/>
                <a:gd name="connsiteY14" fmla="*/ 153211 h 767991"/>
                <a:gd name="connsiteX15" fmla="*/ 965908 w 1047678"/>
                <a:gd name="connsiteY15" fmla="*/ 153917 h 767991"/>
                <a:gd name="connsiteX16" fmla="*/ 1025460 w 1047678"/>
                <a:gd name="connsiteY16" fmla="*/ 144174 h 767991"/>
                <a:gd name="connsiteX17" fmla="*/ 1020053 w 1047678"/>
                <a:gd name="connsiteY17" fmla="*/ 141301 h 767991"/>
                <a:gd name="connsiteX18" fmla="*/ 1016083 w 1047678"/>
                <a:gd name="connsiteY18" fmla="*/ 139499 h 767991"/>
                <a:gd name="connsiteX19" fmla="*/ 1027993 w 1047678"/>
                <a:gd name="connsiteY19" fmla="*/ 135894 h 767991"/>
                <a:gd name="connsiteX20" fmla="*/ 1030893 w 1047678"/>
                <a:gd name="connsiteY20" fmla="*/ 134797 h 767991"/>
                <a:gd name="connsiteX21" fmla="*/ 1015012 w 1047678"/>
                <a:gd name="connsiteY21" fmla="*/ 131898 h 767991"/>
                <a:gd name="connsiteX22" fmla="*/ 1008874 w 1047678"/>
                <a:gd name="connsiteY22" fmla="*/ 131193 h 767991"/>
                <a:gd name="connsiteX23" fmla="*/ 1001639 w 1047678"/>
                <a:gd name="connsiteY23" fmla="*/ 129390 h 767991"/>
                <a:gd name="connsiteX24" fmla="*/ 992993 w 1047678"/>
                <a:gd name="connsiteY24" fmla="*/ 127223 h 767991"/>
                <a:gd name="connsiteX25" fmla="*/ 985758 w 1047678"/>
                <a:gd name="connsiteY25" fmla="*/ 126857 h 767991"/>
                <a:gd name="connsiteX26" fmla="*/ 915759 w 1047678"/>
                <a:gd name="connsiteY26" fmla="*/ 127954 h 767991"/>
                <a:gd name="connsiteX27" fmla="*/ 813893 w 1047678"/>
                <a:gd name="connsiteY27" fmla="*/ 136599 h 767991"/>
                <a:gd name="connsiteX28" fmla="*/ 767688 w 1047678"/>
                <a:gd name="connsiteY28" fmla="*/ 143103 h 767991"/>
                <a:gd name="connsiteX29" fmla="*/ 759043 w 1047678"/>
                <a:gd name="connsiteY29" fmla="*/ 144540 h 767991"/>
                <a:gd name="connsiteX30" fmla="*/ 737729 w 1047678"/>
                <a:gd name="connsiteY30" fmla="*/ 147779 h 767991"/>
                <a:gd name="connsiteX31" fmla="*/ 738460 w 1047678"/>
                <a:gd name="connsiteY31" fmla="*/ 147073 h 767991"/>
                <a:gd name="connsiteX32" fmla="*/ 739192 w 1047678"/>
                <a:gd name="connsiteY32" fmla="*/ 145976 h 767991"/>
                <a:gd name="connsiteX33" fmla="*/ 787539 w 1047678"/>
                <a:gd name="connsiteY33" fmla="*/ 56126 h 767991"/>
                <a:gd name="connsiteX34" fmla="*/ 785371 w 1047678"/>
                <a:gd name="connsiteY34" fmla="*/ 37346 h 767991"/>
                <a:gd name="connsiteX35" fmla="*/ 769490 w 1047678"/>
                <a:gd name="connsiteY35" fmla="*/ 31208 h 767991"/>
                <a:gd name="connsiteX36" fmla="*/ 772102 w 1047678"/>
                <a:gd name="connsiteY36" fmla="*/ 23372 h 767991"/>
                <a:gd name="connsiteX37" fmla="*/ 767401 w 1047678"/>
                <a:gd name="connsiteY37" fmla="*/ 2085 h 767991"/>
                <a:gd name="connsiteX38" fmla="*/ 745043 w 1047678"/>
                <a:gd name="connsiteY38" fmla="*/ 1353 h 767991"/>
                <a:gd name="connsiteX39" fmla="*/ 734595 w 1047678"/>
                <a:gd name="connsiteY39" fmla="*/ 8928 h 767991"/>
                <a:gd name="connsiteX40" fmla="*/ 725218 w 1047678"/>
                <a:gd name="connsiteY40" fmla="*/ 19376 h 767991"/>
                <a:gd name="connsiteX41" fmla="*/ 629934 w 1047678"/>
                <a:gd name="connsiteY41" fmla="*/ 151122 h 767991"/>
                <a:gd name="connsiteX42" fmla="*/ 585166 w 1047678"/>
                <a:gd name="connsiteY42" fmla="*/ 185077 h 767991"/>
                <a:gd name="connsiteX43" fmla="*/ 451618 w 1047678"/>
                <a:gd name="connsiteY43" fmla="*/ 230551 h 767991"/>
                <a:gd name="connsiteX44" fmla="*/ 418054 w 1047678"/>
                <a:gd name="connsiteY44" fmla="*/ 244995 h 767991"/>
                <a:gd name="connsiteX45" fmla="*/ 390995 w 1047678"/>
                <a:gd name="connsiteY45" fmla="*/ 263278 h 767991"/>
                <a:gd name="connsiteX46" fmla="*/ 322066 w 1047678"/>
                <a:gd name="connsiteY46" fmla="*/ 254999 h 767991"/>
                <a:gd name="connsiteX47" fmla="*/ 219913 w 1047678"/>
                <a:gd name="connsiteY47" fmla="*/ 319592 h 767991"/>
                <a:gd name="connsiteX48" fmla="*/ 162450 w 1047678"/>
                <a:gd name="connsiteY48" fmla="*/ 371204 h 767991"/>
                <a:gd name="connsiteX49" fmla="*/ 137898 w 1047678"/>
                <a:gd name="connsiteY49" fmla="*/ 394293 h 767991"/>
                <a:gd name="connsiteX50" fmla="*/ 110107 w 1047678"/>
                <a:gd name="connsiteY50" fmla="*/ 454577 h 767991"/>
                <a:gd name="connsiteX51" fmla="*/ 130689 w 1047678"/>
                <a:gd name="connsiteY51" fmla="*/ 508722 h 767991"/>
                <a:gd name="connsiteX52" fmla="*/ 161353 w 1047678"/>
                <a:gd name="connsiteY52" fmla="*/ 554562 h 767991"/>
                <a:gd name="connsiteX53" fmla="*/ 208655 w 1047678"/>
                <a:gd name="connsiteY53" fmla="*/ 579819 h 767991"/>
                <a:gd name="connsiteX54" fmla="*/ 217667 w 1047678"/>
                <a:gd name="connsiteY54" fmla="*/ 584521 h 767991"/>
                <a:gd name="connsiteX55" fmla="*/ 216935 w 1047678"/>
                <a:gd name="connsiteY55" fmla="*/ 586688 h 767991"/>
                <a:gd name="connsiteX56" fmla="*/ 184103 w 1047678"/>
                <a:gd name="connsiteY56" fmla="*/ 623491 h 767991"/>
                <a:gd name="connsiteX57" fmla="*/ 74742 w 1047678"/>
                <a:gd name="connsiteY57" fmla="*/ 681606 h 767991"/>
                <a:gd name="connsiteX58" fmla="*/ 68969 w 1047678"/>
                <a:gd name="connsiteY58" fmla="*/ 683408 h 767991"/>
                <a:gd name="connsiteX59" fmla="*/ 79782 w 1047678"/>
                <a:gd name="connsiteY59" fmla="*/ 665360 h 767991"/>
                <a:gd name="connsiteX60" fmla="*/ 98066 w 1047678"/>
                <a:gd name="connsiteY60" fmla="*/ 641539 h 767991"/>
                <a:gd name="connsiteX61" fmla="*/ 103473 w 1047678"/>
                <a:gd name="connsiteY61" fmla="*/ 635035 h 767991"/>
                <a:gd name="connsiteX62" fmla="*/ 107443 w 1047678"/>
                <a:gd name="connsiteY62" fmla="*/ 627826 h 767991"/>
                <a:gd name="connsiteX63" fmla="*/ 102402 w 1047678"/>
                <a:gd name="connsiteY63" fmla="*/ 624222 h 767991"/>
                <a:gd name="connsiteX64" fmla="*/ 115044 w 1047678"/>
                <a:gd name="connsiteY64" fmla="*/ 606539 h 767991"/>
                <a:gd name="connsiteX65" fmla="*/ 114678 w 1047678"/>
                <a:gd name="connsiteY65" fmla="*/ 606539 h 767991"/>
                <a:gd name="connsiteX66" fmla="*/ 112510 w 1047678"/>
                <a:gd name="connsiteY66" fmla="*/ 605076 h 767991"/>
                <a:gd name="connsiteX67" fmla="*/ 108174 w 1047678"/>
                <a:gd name="connsiteY67" fmla="*/ 608707 h 767991"/>
                <a:gd name="connsiteX68" fmla="*/ 97726 w 1047678"/>
                <a:gd name="connsiteY68" fmla="*/ 617352 h 767991"/>
                <a:gd name="connsiteX69" fmla="*/ 91249 w 1047678"/>
                <a:gd name="connsiteY69" fmla="*/ 620252 h 767991"/>
                <a:gd name="connsiteX70" fmla="*/ 84014 w 1047678"/>
                <a:gd name="connsiteY70" fmla="*/ 623856 h 767991"/>
                <a:gd name="connsiteX71" fmla="*/ 82577 w 1047678"/>
                <a:gd name="connsiteY71" fmla="*/ 622759 h 767991"/>
                <a:gd name="connsiteX72" fmla="*/ 84745 w 1047678"/>
                <a:gd name="connsiteY72" fmla="*/ 615550 h 767991"/>
                <a:gd name="connsiteX73" fmla="*/ 87984 w 1047678"/>
                <a:gd name="connsiteY73" fmla="*/ 605808 h 767991"/>
                <a:gd name="connsiteX74" fmla="*/ 90152 w 1047678"/>
                <a:gd name="connsiteY74" fmla="*/ 599304 h 767991"/>
                <a:gd name="connsiteX75" fmla="*/ 91588 w 1047678"/>
                <a:gd name="connsiteY75" fmla="*/ 593897 h 767991"/>
                <a:gd name="connsiteX76" fmla="*/ 91954 w 1047678"/>
                <a:gd name="connsiteY76" fmla="*/ 592460 h 767991"/>
                <a:gd name="connsiteX77" fmla="*/ 90883 w 1047678"/>
                <a:gd name="connsiteY77" fmla="*/ 592826 h 767991"/>
                <a:gd name="connsiteX78" fmla="*/ 86547 w 1047678"/>
                <a:gd name="connsiteY78" fmla="*/ 591730 h 767991"/>
                <a:gd name="connsiteX79" fmla="*/ 99607 w 1047678"/>
                <a:gd name="connsiteY79" fmla="*/ 574047 h 767991"/>
                <a:gd name="connsiteX80" fmla="*/ 98536 w 1047678"/>
                <a:gd name="connsiteY80" fmla="*/ 573681 h 767991"/>
                <a:gd name="connsiteX81" fmla="*/ 96734 w 1047678"/>
                <a:gd name="connsiteY81" fmla="*/ 572610 h 767991"/>
                <a:gd name="connsiteX82" fmla="*/ 92398 w 1047678"/>
                <a:gd name="connsiteY82" fmla="*/ 576214 h 767991"/>
                <a:gd name="connsiteX83" fmla="*/ 81950 w 1047678"/>
                <a:gd name="connsiteY83" fmla="*/ 584521 h 767991"/>
                <a:gd name="connsiteX84" fmla="*/ 75812 w 1047678"/>
                <a:gd name="connsiteY84" fmla="*/ 587393 h 767991"/>
                <a:gd name="connsiteX85" fmla="*/ 68603 w 1047678"/>
                <a:gd name="connsiteY85" fmla="*/ 591364 h 767991"/>
                <a:gd name="connsiteX86" fmla="*/ 50555 w 1047678"/>
                <a:gd name="connsiteY86" fmla="*/ 610509 h 767991"/>
                <a:gd name="connsiteX87" fmla="*/ 40447 w 1047678"/>
                <a:gd name="connsiteY87" fmla="*/ 622420 h 767991"/>
                <a:gd name="connsiteX88" fmla="*/ 6152 w 1047678"/>
                <a:gd name="connsiteY88" fmla="*/ 670767 h 767991"/>
                <a:gd name="connsiteX89" fmla="*/ 15189 w 1047678"/>
                <a:gd name="connsiteY89" fmla="*/ 720576 h 767991"/>
                <a:gd name="connsiteX90" fmla="*/ 15555 w 1047678"/>
                <a:gd name="connsiteY90" fmla="*/ 720942 h 767991"/>
                <a:gd name="connsiteX91" fmla="*/ 15921 w 1047678"/>
                <a:gd name="connsiteY91" fmla="*/ 720942 h 767991"/>
                <a:gd name="connsiteX92" fmla="*/ 31070 w 1047678"/>
                <a:gd name="connsiteY92" fmla="*/ 753434 h 767991"/>
                <a:gd name="connsiteX93" fmla="*/ 35406 w 1047678"/>
                <a:gd name="connsiteY93" fmla="*/ 755603 h 767991"/>
                <a:gd name="connsiteX94" fmla="*/ 42615 w 1047678"/>
                <a:gd name="connsiteY94" fmla="*/ 759912 h 767991"/>
                <a:gd name="connsiteX95" fmla="*/ 60898 w 1047678"/>
                <a:gd name="connsiteY95" fmla="*/ 766416 h 767991"/>
                <a:gd name="connsiteX96" fmla="*/ 82185 w 1047678"/>
                <a:gd name="connsiteY96" fmla="*/ 763177 h 767991"/>
                <a:gd name="connsiteX97" fmla="*/ 131264 w 1047678"/>
                <a:gd name="connsiteY97" fmla="*/ 746931 h 767991"/>
                <a:gd name="connsiteX98" fmla="*/ 153282 w 1047678"/>
                <a:gd name="connsiteY98" fmla="*/ 739356 h 767991"/>
                <a:gd name="connsiteX99" fmla="*/ 157984 w 1047678"/>
                <a:gd name="connsiteY99" fmla="*/ 738259 h 767991"/>
                <a:gd name="connsiteX100" fmla="*/ 165193 w 1047678"/>
                <a:gd name="connsiteY100" fmla="*/ 735647 h 767991"/>
                <a:gd name="connsiteX101" fmla="*/ 193715 w 1047678"/>
                <a:gd name="connsiteY101" fmla="*/ 721203 h 767991"/>
                <a:gd name="connsiteX102" fmla="*/ 196327 w 1047678"/>
                <a:gd name="connsiteY102" fmla="*/ 720106 h 767991"/>
                <a:gd name="connsiteX103" fmla="*/ 198495 w 1047678"/>
                <a:gd name="connsiteY103" fmla="*/ 718304 h 767991"/>
                <a:gd name="connsiteX104" fmla="*/ 199931 w 1047678"/>
                <a:gd name="connsiteY104" fmla="*/ 717599 h 767991"/>
                <a:gd name="connsiteX105" fmla="*/ 203902 w 1047678"/>
                <a:gd name="connsiteY105" fmla="*/ 713994 h 767991"/>
                <a:gd name="connsiteX106" fmla="*/ 212208 w 1047678"/>
                <a:gd name="connsiteY106" fmla="*/ 707856 h 767991"/>
                <a:gd name="connsiteX107" fmla="*/ 252275 w 1047678"/>
                <a:gd name="connsiteY107" fmla="*/ 675364 h 767991"/>
                <a:gd name="connsiteX108" fmla="*/ 272125 w 1047678"/>
                <a:gd name="connsiteY108" fmla="*/ 633860 h 767991"/>
                <a:gd name="connsiteX109" fmla="*/ 254416 w 1047678"/>
                <a:gd name="connsiteY109" fmla="*/ 559133 h 767991"/>
                <a:gd name="connsiteX110" fmla="*/ 208603 w 1047678"/>
                <a:gd name="connsiteY110" fmla="*/ 502114 h 767991"/>
                <a:gd name="connsiteX111" fmla="*/ 186584 w 1047678"/>
                <a:gd name="connsiteY111" fmla="*/ 490935 h 767991"/>
                <a:gd name="connsiteX112" fmla="*/ 170913 w 1047678"/>
                <a:gd name="connsiteY112" fmla="*/ 483360 h 767991"/>
                <a:gd name="connsiteX113" fmla="*/ 171279 w 1047678"/>
                <a:gd name="connsiteY113" fmla="*/ 482994 h 767991"/>
                <a:gd name="connsiteX114" fmla="*/ 171644 w 1047678"/>
                <a:gd name="connsiteY114" fmla="*/ 482263 h 767991"/>
                <a:gd name="connsiteX115" fmla="*/ 187525 w 1047678"/>
                <a:gd name="connsiteY115" fmla="*/ 462778 h 767991"/>
                <a:gd name="connsiteX116" fmla="*/ 327211 w 1047678"/>
                <a:gd name="connsiteY116" fmla="*/ 349812 h 767991"/>
                <a:gd name="connsiteX117" fmla="*/ 364745 w 1047678"/>
                <a:gd name="connsiteY117" fmla="*/ 334297 h 767991"/>
                <a:gd name="connsiteX118" fmla="*/ 354636 w 1047678"/>
                <a:gd name="connsiteY118" fmla="*/ 357021 h 767991"/>
                <a:gd name="connsiteX119" fmla="*/ 349230 w 1047678"/>
                <a:gd name="connsiteY119" fmla="*/ 362793 h 767991"/>
                <a:gd name="connsiteX120" fmla="*/ 296286 w 1047678"/>
                <a:gd name="connsiteY120" fmla="*/ 408372 h 767991"/>
                <a:gd name="connsiteX121" fmla="*/ 235663 w 1047678"/>
                <a:gd name="connsiteY121" fmla="*/ 447002 h 767991"/>
                <a:gd name="connsiteX122" fmla="*/ 231693 w 1047678"/>
                <a:gd name="connsiteY122" fmla="*/ 449170 h 767991"/>
                <a:gd name="connsiteX123" fmla="*/ 221245 w 1047678"/>
                <a:gd name="connsiteY123" fmla="*/ 458181 h 767991"/>
                <a:gd name="connsiteX124" fmla="*/ 218633 w 1047678"/>
                <a:gd name="connsiteY124" fmla="*/ 469386 h 767991"/>
                <a:gd name="connsiteX125" fmla="*/ 218633 w 1047678"/>
                <a:gd name="connsiteY125" fmla="*/ 469726 h 767991"/>
                <a:gd name="connsiteX126" fmla="*/ 217562 w 1047678"/>
                <a:gd name="connsiteY126" fmla="*/ 472991 h 767991"/>
                <a:gd name="connsiteX127" fmla="*/ 221532 w 1047678"/>
                <a:gd name="connsiteY127" fmla="*/ 478397 h 767991"/>
                <a:gd name="connsiteX128" fmla="*/ 233442 w 1047678"/>
                <a:gd name="connsiteY128" fmla="*/ 505483 h 767991"/>
                <a:gd name="connsiteX129" fmla="*/ 243890 w 1047678"/>
                <a:gd name="connsiteY129" fmla="*/ 513763 h 767991"/>
                <a:gd name="connsiteX130" fmla="*/ 260137 w 1047678"/>
                <a:gd name="connsiteY130" fmla="*/ 505483 h 767991"/>
                <a:gd name="connsiteX131" fmla="*/ 269148 w 1047678"/>
                <a:gd name="connsiteY131" fmla="*/ 498980 h 767991"/>
                <a:gd name="connsiteX132" fmla="*/ 308849 w 1047678"/>
                <a:gd name="connsiteY132" fmla="*/ 470092 h 767991"/>
                <a:gd name="connsiteX133" fmla="*/ 335909 w 1047678"/>
                <a:gd name="connsiteY133" fmla="*/ 445200 h 767991"/>
                <a:gd name="connsiteX134" fmla="*/ 364797 w 1047678"/>
                <a:gd name="connsiteY134" fmla="*/ 408372 h 767991"/>
                <a:gd name="connsiteX135" fmla="*/ 385379 w 1047678"/>
                <a:gd name="connsiteY135" fmla="*/ 382252 h 767991"/>
                <a:gd name="connsiteX136" fmla="*/ 404498 w 1047678"/>
                <a:gd name="connsiteY136" fmla="*/ 350700 h 767991"/>
                <a:gd name="connsiteX137" fmla="*/ 409539 w 1047678"/>
                <a:gd name="connsiteY137" fmla="*/ 356263 h 767991"/>
                <a:gd name="connsiteX138" fmla="*/ 417140 w 1047678"/>
                <a:gd name="connsiteY138" fmla="*/ 358875 h 767991"/>
                <a:gd name="connsiteX139" fmla="*/ 424349 w 1047678"/>
                <a:gd name="connsiteY139" fmla="*/ 351039 h 767991"/>
                <a:gd name="connsiteX140" fmla="*/ 427954 w 1047678"/>
                <a:gd name="connsiteY140" fmla="*/ 346704 h 767991"/>
                <a:gd name="connsiteX141" fmla="*/ 433021 w 1047678"/>
                <a:gd name="connsiteY141" fmla="*/ 343465 h 767991"/>
                <a:gd name="connsiteX142" fmla="*/ 481002 w 1047678"/>
                <a:gd name="connsiteY142" fmla="*/ 319644 h 767991"/>
                <a:gd name="connsiteX143" fmla="*/ 482465 w 1047678"/>
                <a:gd name="connsiteY143" fmla="*/ 318913 h 767991"/>
                <a:gd name="connsiteX144" fmla="*/ 521800 w 1047678"/>
                <a:gd name="connsiteY144" fmla="*/ 300864 h 767991"/>
                <a:gd name="connsiteX145" fmla="*/ 530812 w 1047678"/>
                <a:gd name="connsiteY145" fmla="*/ 297991 h 767991"/>
                <a:gd name="connsiteX146" fmla="*/ 487505 w 1047678"/>
                <a:gd name="connsiteY146" fmla="*/ 366920 h 767991"/>
                <a:gd name="connsiteX147" fmla="*/ 486435 w 1047678"/>
                <a:gd name="connsiteY147" fmla="*/ 369088 h 767991"/>
                <a:gd name="connsiteX148" fmla="*/ 408834 w 1047678"/>
                <a:gd name="connsiteY148" fmla="*/ 504909 h 767991"/>
                <a:gd name="connsiteX149" fmla="*/ 376342 w 1047678"/>
                <a:gd name="connsiteY149" fmla="*/ 580655 h 767991"/>
                <a:gd name="connsiteX150" fmla="*/ 362629 w 1047678"/>
                <a:gd name="connsiteY150" fmla="*/ 614610 h 767991"/>
                <a:gd name="connsiteX151" fmla="*/ 360017 w 1047678"/>
                <a:gd name="connsiteY151" fmla="*/ 623255 h 767991"/>
                <a:gd name="connsiteX152" fmla="*/ 356413 w 1047678"/>
                <a:gd name="connsiteY152" fmla="*/ 636315 h 767991"/>
                <a:gd name="connsiteX153" fmla="*/ 353540 w 1047678"/>
                <a:gd name="connsiteY153" fmla="*/ 648592 h 767991"/>
                <a:gd name="connsiteX154" fmla="*/ 352442 w 1047678"/>
                <a:gd name="connsiteY154" fmla="*/ 653632 h 767991"/>
                <a:gd name="connsiteX155" fmla="*/ 351006 w 1047678"/>
                <a:gd name="connsiteY155" fmla="*/ 660136 h 767991"/>
                <a:gd name="connsiteX156" fmla="*/ 349543 w 1047678"/>
                <a:gd name="connsiteY156" fmla="*/ 670949 h 767991"/>
                <a:gd name="connsiteX157" fmla="*/ 349909 w 1047678"/>
                <a:gd name="connsiteY157" fmla="*/ 674580 h 767991"/>
                <a:gd name="connsiteX158" fmla="*/ 354610 w 1047678"/>
                <a:gd name="connsiteY158" fmla="*/ 700203 h 767991"/>
                <a:gd name="connsiteX159" fmla="*/ 358580 w 1047678"/>
                <a:gd name="connsiteY159" fmla="*/ 702345 h 767991"/>
                <a:gd name="connsiteX160" fmla="*/ 365084 w 1047678"/>
                <a:gd name="connsiteY160" fmla="*/ 703076 h 767991"/>
                <a:gd name="connsiteX161" fmla="*/ 365084 w 1047678"/>
                <a:gd name="connsiteY161" fmla="*/ 703808 h 767991"/>
                <a:gd name="connsiteX162" fmla="*/ 365424 w 1047678"/>
                <a:gd name="connsiteY162" fmla="*/ 707046 h 767991"/>
                <a:gd name="connsiteX163" fmla="*/ 370491 w 1047678"/>
                <a:gd name="connsiteY163" fmla="*/ 732670 h 767991"/>
                <a:gd name="connsiteX164" fmla="*/ 377700 w 1047678"/>
                <a:gd name="connsiteY164" fmla="*/ 735569 h 767991"/>
                <a:gd name="connsiteX165" fmla="*/ 388148 w 1047678"/>
                <a:gd name="connsiteY165" fmla="*/ 735203 h 767991"/>
                <a:gd name="connsiteX166" fmla="*/ 390760 w 1047678"/>
                <a:gd name="connsiteY166" fmla="*/ 732591 h 767991"/>
                <a:gd name="connsiteX167" fmla="*/ 393633 w 1047678"/>
                <a:gd name="connsiteY167" fmla="*/ 726453 h 767991"/>
                <a:gd name="connsiteX168" fmla="*/ 395435 w 1047678"/>
                <a:gd name="connsiteY168" fmla="*/ 720681 h 767991"/>
                <a:gd name="connsiteX169" fmla="*/ 397263 w 1047678"/>
                <a:gd name="connsiteY169" fmla="*/ 710573 h 767991"/>
                <a:gd name="connsiteX170" fmla="*/ 413483 w 1047678"/>
                <a:gd name="connsiteY170" fmla="*/ 639110 h 767991"/>
                <a:gd name="connsiteX171" fmla="*/ 504092 w 1047678"/>
                <a:gd name="connsiteY171" fmla="*/ 460819 h 767991"/>
                <a:gd name="connsiteX172" fmla="*/ 618494 w 1047678"/>
                <a:gd name="connsiteY172" fmla="*/ 290834 h 767991"/>
                <a:gd name="connsiteX173" fmla="*/ 614158 w 1047678"/>
                <a:gd name="connsiteY173" fmla="*/ 299845 h 767991"/>
                <a:gd name="connsiteX174" fmla="*/ 613819 w 1047678"/>
                <a:gd name="connsiteY174" fmla="*/ 300916 h 767991"/>
                <a:gd name="connsiteX175" fmla="*/ 623196 w 1047678"/>
                <a:gd name="connsiteY175" fmla="*/ 290103 h 767991"/>
                <a:gd name="connsiteX176" fmla="*/ 624266 w 1047678"/>
                <a:gd name="connsiteY176" fmla="*/ 288666 h 767991"/>
                <a:gd name="connsiteX177" fmla="*/ 631136 w 1047678"/>
                <a:gd name="connsiteY177" fmla="*/ 276390 h 767991"/>
                <a:gd name="connsiteX178" fmla="*/ 641244 w 1047678"/>
                <a:gd name="connsiteY178" fmla="*/ 264114 h 767991"/>
                <a:gd name="connsiteX179" fmla="*/ 654304 w 1047678"/>
                <a:gd name="connsiteY179" fmla="*/ 256540 h 767991"/>
                <a:gd name="connsiteX180" fmla="*/ 663681 w 1047678"/>
                <a:gd name="connsiteY180" fmla="*/ 251133 h 767991"/>
                <a:gd name="connsiteX181" fmla="*/ 670916 w 1047678"/>
                <a:gd name="connsiteY181" fmla="*/ 249304 h 767991"/>
                <a:gd name="connsiteX182" fmla="*/ 674155 w 1047678"/>
                <a:gd name="connsiteY182" fmla="*/ 248965 h 767991"/>
                <a:gd name="connsiteX183" fmla="*/ 679927 w 1047678"/>
                <a:gd name="connsiteY183" fmla="*/ 248234 h 767991"/>
                <a:gd name="connsiteX184" fmla="*/ 693300 w 1047678"/>
                <a:gd name="connsiteY184" fmla="*/ 245622 h 767991"/>
                <a:gd name="connsiteX185" fmla="*/ 712785 w 1047678"/>
                <a:gd name="connsiteY185" fmla="*/ 240946 h 767991"/>
                <a:gd name="connsiteX186" fmla="*/ 721091 w 1047678"/>
                <a:gd name="connsiteY186" fmla="*/ 238334 h 767991"/>
                <a:gd name="connsiteX187" fmla="*/ 721091 w 1047678"/>
                <a:gd name="connsiteY187" fmla="*/ 238700 h 767991"/>
                <a:gd name="connsiteX188" fmla="*/ 720725 w 1047678"/>
                <a:gd name="connsiteY188" fmla="*/ 239771 h 767991"/>
                <a:gd name="connsiteX189" fmla="*/ 725766 w 1047678"/>
                <a:gd name="connsiteY189" fmla="*/ 237603 h 767991"/>
                <a:gd name="connsiteX190" fmla="*/ 731904 w 1047678"/>
                <a:gd name="connsiteY190" fmla="*/ 234991 h 767991"/>
                <a:gd name="connsiteX191" fmla="*/ 744180 w 1047678"/>
                <a:gd name="connsiteY191" fmla="*/ 233163 h 767991"/>
                <a:gd name="connsiteX192" fmla="*/ 757527 w 1047678"/>
                <a:gd name="connsiteY192" fmla="*/ 230551 h 767991"/>
                <a:gd name="connsiteX193" fmla="*/ 770587 w 1047678"/>
                <a:gd name="connsiteY193" fmla="*/ 219346 h 767991"/>
                <a:gd name="connsiteX194" fmla="*/ 779964 w 1047678"/>
                <a:gd name="connsiteY194" fmla="*/ 224778 h 767991"/>
                <a:gd name="connsiteX195" fmla="*/ 791874 w 1047678"/>
                <a:gd name="connsiteY195" fmla="*/ 220442 h 767991"/>
                <a:gd name="connsiteX196" fmla="*/ 801617 w 1047678"/>
                <a:gd name="connsiteY196" fmla="*/ 216838 h 767991"/>
                <a:gd name="connsiteX197" fmla="*/ 810994 w 1047678"/>
                <a:gd name="connsiteY197" fmla="*/ 216473 h 767991"/>
                <a:gd name="connsiteX198" fmla="*/ 804150 w 1047678"/>
                <a:gd name="connsiteY198" fmla="*/ 219711 h 767991"/>
                <a:gd name="connsiteX199" fmla="*/ 797777 w 1047678"/>
                <a:gd name="connsiteY199" fmla="*/ 223185 h 767991"/>
                <a:gd name="connsiteX200" fmla="*/ 801382 w 1047678"/>
                <a:gd name="connsiteY200" fmla="*/ 224622 h 767991"/>
                <a:gd name="connsiteX201" fmla="*/ 803994 w 1047678"/>
                <a:gd name="connsiteY201" fmla="*/ 225692 h 767991"/>
                <a:gd name="connsiteX202" fmla="*/ 806162 w 1047678"/>
                <a:gd name="connsiteY202" fmla="*/ 225692 h 767991"/>
                <a:gd name="connsiteX203" fmla="*/ 809035 w 1047678"/>
                <a:gd name="connsiteY203" fmla="*/ 223081 h 767991"/>
                <a:gd name="connsiteX204" fmla="*/ 814102 w 1047678"/>
                <a:gd name="connsiteY204" fmla="*/ 219816 h 767991"/>
                <a:gd name="connsiteX205" fmla="*/ 819509 w 1047678"/>
                <a:gd name="connsiteY205" fmla="*/ 222428 h 767991"/>
                <a:gd name="connsiteX206" fmla="*/ 821677 w 1047678"/>
                <a:gd name="connsiteY206" fmla="*/ 222428 h 767991"/>
                <a:gd name="connsiteX207" fmla="*/ 825647 w 1047678"/>
                <a:gd name="connsiteY207" fmla="*/ 221331 h 767991"/>
                <a:gd name="connsiteX208" fmla="*/ 828546 w 1047678"/>
                <a:gd name="connsiteY208" fmla="*/ 217726 h 767991"/>
                <a:gd name="connsiteX209" fmla="*/ 828546 w 1047678"/>
                <a:gd name="connsiteY209" fmla="*/ 212319 h 767991"/>
                <a:gd name="connsiteX210" fmla="*/ 848031 w 1047678"/>
                <a:gd name="connsiteY210" fmla="*/ 209707 h 767991"/>
                <a:gd name="connsiteX211" fmla="*/ 883762 w 1047678"/>
                <a:gd name="connsiteY211" fmla="*/ 204667 h 767991"/>
                <a:gd name="connsiteX212" fmla="*/ 899643 w 1047678"/>
                <a:gd name="connsiteY212" fmla="*/ 190954 h 767991"/>
                <a:gd name="connsiteX213" fmla="*/ 930673 w 1047678"/>
                <a:gd name="connsiteY213" fmla="*/ 189857 h 767991"/>
                <a:gd name="connsiteX214" fmla="*/ 932841 w 1047678"/>
                <a:gd name="connsiteY214" fmla="*/ 189152 h 767991"/>
                <a:gd name="connsiteX215" fmla="*/ 935009 w 1047678"/>
                <a:gd name="connsiteY215" fmla="*/ 188420 h 767991"/>
                <a:gd name="connsiteX216" fmla="*/ 929967 w 1047678"/>
                <a:gd name="connsiteY216" fmla="*/ 185808 h 767991"/>
                <a:gd name="connsiteX217" fmla="*/ 928165 w 1047678"/>
                <a:gd name="connsiteY217" fmla="*/ 184737 h 767991"/>
                <a:gd name="connsiteX218" fmla="*/ 945117 w 1047678"/>
                <a:gd name="connsiteY218" fmla="*/ 185443 h 767991"/>
                <a:gd name="connsiteX219" fmla="*/ 981684 w 1047678"/>
                <a:gd name="connsiteY219" fmla="*/ 186174 h 767991"/>
                <a:gd name="connsiteX220" fmla="*/ 1041575 w 1047678"/>
                <a:gd name="connsiteY220" fmla="*/ 176431 h 767991"/>
                <a:gd name="connsiteX221" fmla="*/ 1036169 w 1047678"/>
                <a:gd name="connsiteY221" fmla="*/ 173819 h 767991"/>
                <a:gd name="connsiteX222" fmla="*/ 1031833 w 1047678"/>
                <a:gd name="connsiteY222" fmla="*/ 171652 h 767991"/>
                <a:gd name="connsiteX223" fmla="*/ 1044893 w 1047678"/>
                <a:gd name="connsiteY223" fmla="*/ 167681 h 767991"/>
                <a:gd name="connsiteX224" fmla="*/ 1046773 w 1047678"/>
                <a:gd name="connsiteY224" fmla="*/ 167655 h 767991"/>
                <a:gd name="connsiteX225" fmla="*/ 755986 w 1047678"/>
                <a:gd name="connsiteY225" fmla="*/ 225797 h 767991"/>
                <a:gd name="connsiteX226" fmla="*/ 751651 w 1047678"/>
                <a:gd name="connsiteY226" fmla="*/ 226894 h 767991"/>
                <a:gd name="connsiteX227" fmla="*/ 741908 w 1047678"/>
                <a:gd name="connsiteY227" fmla="*/ 229506 h 767991"/>
                <a:gd name="connsiteX228" fmla="*/ 735065 w 1047678"/>
                <a:gd name="connsiteY228" fmla="*/ 233476 h 767991"/>
                <a:gd name="connsiteX229" fmla="*/ 731800 w 1047678"/>
                <a:gd name="connsiteY229" fmla="*/ 235305 h 767991"/>
                <a:gd name="connsiteX230" fmla="*/ 720986 w 1047678"/>
                <a:gd name="connsiteY230" fmla="*/ 232040 h 767991"/>
                <a:gd name="connsiteX231" fmla="*/ 721352 w 1047678"/>
                <a:gd name="connsiteY231" fmla="*/ 230603 h 767991"/>
                <a:gd name="connsiteX232" fmla="*/ 721352 w 1047678"/>
                <a:gd name="connsiteY232" fmla="*/ 230237 h 767991"/>
                <a:gd name="connsiteX233" fmla="*/ 748046 w 1047678"/>
                <a:gd name="connsiteY233" fmla="*/ 224465 h 767991"/>
                <a:gd name="connsiteX234" fmla="*/ 755882 w 1047678"/>
                <a:gd name="connsiteY234" fmla="*/ 223028 h 767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</a:cxnLst>
              <a:rect l="l" t="t" r="r" b="b"/>
              <a:pathLst>
                <a:path w="1047678" h="767991">
                  <a:moveTo>
                    <a:pt x="1046773" y="167655"/>
                  </a:moveTo>
                  <a:cubicBezTo>
                    <a:pt x="1041523" y="165879"/>
                    <a:pt x="1036064" y="164782"/>
                    <a:pt x="1030527" y="164390"/>
                  </a:cubicBezTo>
                  <a:cubicBezTo>
                    <a:pt x="1028463" y="164443"/>
                    <a:pt x="1026426" y="164312"/>
                    <a:pt x="1024389" y="164025"/>
                  </a:cubicBezTo>
                  <a:cubicBezTo>
                    <a:pt x="1021986" y="163685"/>
                    <a:pt x="1019661" y="162954"/>
                    <a:pt x="1017520" y="161857"/>
                  </a:cubicBezTo>
                  <a:cubicBezTo>
                    <a:pt x="1014751" y="160707"/>
                    <a:pt x="1011852" y="160003"/>
                    <a:pt x="1008874" y="159715"/>
                  </a:cubicBezTo>
                  <a:lnTo>
                    <a:pt x="1001639" y="159715"/>
                  </a:lnTo>
                  <a:cubicBezTo>
                    <a:pt x="978549" y="159350"/>
                    <a:pt x="955094" y="159350"/>
                    <a:pt x="931273" y="160420"/>
                  </a:cubicBezTo>
                  <a:cubicBezTo>
                    <a:pt x="911057" y="161517"/>
                    <a:pt x="890841" y="163319"/>
                    <a:pt x="870285" y="165122"/>
                  </a:cubicBezTo>
                  <a:cubicBezTo>
                    <a:pt x="873393" y="160707"/>
                    <a:pt x="878591" y="158226"/>
                    <a:pt x="883997" y="158618"/>
                  </a:cubicBezTo>
                  <a:lnTo>
                    <a:pt x="914662" y="157547"/>
                  </a:lnTo>
                  <a:cubicBezTo>
                    <a:pt x="915419" y="157469"/>
                    <a:pt x="916176" y="157234"/>
                    <a:pt x="916829" y="156816"/>
                  </a:cubicBezTo>
                  <a:lnTo>
                    <a:pt x="918997" y="156085"/>
                  </a:lnTo>
                  <a:cubicBezTo>
                    <a:pt x="917900" y="155196"/>
                    <a:pt x="916699" y="154465"/>
                    <a:pt x="915393" y="153917"/>
                  </a:cubicBezTo>
                  <a:lnTo>
                    <a:pt x="912494" y="152480"/>
                  </a:lnTo>
                  <a:cubicBezTo>
                    <a:pt x="918266" y="152480"/>
                    <a:pt x="924064" y="152846"/>
                    <a:pt x="929471" y="153211"/>
                  </a:cubicBezTo>
                  <a:cubicBezTo>
                    <a:pt x="941747" y="153577"/>
                    <a:pt x="953997" y="153917"/>
                    <a:pt x="965908" y="153917"/>
                  </a:cubicBezTo>
                  <a:cubicBezTo>
                    <a:pt x="983617" y="154648"/>
                    <a:pt x="1003467" y="151409"/>
                    <a:pt x="1025460" y="144174"/>
                  </a:cubicBezTo>
                  <a:cubicBezTo>
                    <a:pt x="1023579" y="143364"/>
                    <a:pt x="1021777" y="142424"/>
                    <a:pt x="1020053" y="141301"/>
                  </a:cubicBezTo>
                  <a:cubicBezTo>
                    <a:pt x="1018643" y="140909"/>
                    <a:pt x="1017311" y="140308"/>
                    <a:pt x="1016083" y="139499"/>
                  </a:cubicBezTo>
                  <a:cubicBezTo>
                    <a:pt x="1020784" y="138036"/>
                    <a:pt x="1024755" y="136887"/>
                    <a:pt x="1027993" y="135894"/>
                  </a:cubicBezTo>
                  <a:cubicBezTo>
                    <a:pt x="1029091" y="135528"/>
                    <a:pt x="1029796" y="135163"/>
                    <a:pt x="1030893" y="134797"/>
                  </a:cubicBezTo>
                  <a:cubicBezTo>
                    <a:pt x="1025747" y="133099"/>
                    <a:pt x="1020419" y="132133"/>
                    <a:pt x="1015012" y="131898"/>
                  </a:cubicBezTo>
                  <a:cubicBezTo>
                    <a:pt x="1012844" y="131559"/>
                    <a:pt x="1010676" y="131559"/>
                    <a:pt x="1008874" y="131193"/>
                  </a:cubicBezTo>
                  <a:cubicBezTo>
                    <a:pt x="1006393" y="130932"/>
                    <a:pt x="1003963" y="130331"/>
                    <a:pt x="1001639" y="129390"/>
                  </a:cubicBezTo>
                  <a:cubicBezTo>
                    <a:pt x="999001" y="127928"/>
                    <a:pt x="996023" y="127170"/>
                    <a:pt x="992993" y="127223"/>
                  </a:cubicBezTo>
                  <a:cubicBezTo>
                    <a:pt x="990590" y="126909"/>
                    <a:pt x="988188" y="126805"/>
                    <a:pt x="985758" y="126857"/>
                  </a:cubicBezTo>
                  <a:cubicBezTo>
                    <a:pt x="962669" y="126491"/>
                    <a:pt x="939214" y="126857"/>
                    <a:pt x="915759" y="127954"/>
                  </a:cubicBezTo>
                  <a:cubicBezTo>
                    <a:pt x="882195" y="130096"/>
                    <a:pt x="848240" y="132969"/>
                    <a:pt x="813893" y="136599"/>
                  </a:cubicBezTo>
                  <a:cubicBezTo>
                    <a:pt x="798378" y="138402"/>
                    <a:pt x="783203" y="140570"/>
                    <a:pt x="767688" y="143103"/>
                  </a:cubicBezTo>
                  <a:lnTo>
                    <a:pt x="759043" y="144540"/>
                  </a:lnTo>
                  <a:cubicBezTo>
                    <a:pt x="752173" y="145637"/>
                    <a:pt x="744964" y="146708"/>
                    <a:pt x="737729" y="147779"/>
                  </a:cubicBezTo>
                  <a:lnTo>
                    <a:pt x="738460" y="147073"/>
                  </a:lnTo>
                  <a:cubicBezTo>
                    <a:pt x="738826" y="146708"/>
                    <a:pt x="738826" y="146342"/>
                    <a:pt x="739192" y="145976"/>
                  </a:cubicBezTo>
                  <a:cubicBezTo>
                    <a:pt x="763352" y="117846"/>
                    <a:pt x="779233" y="87887"/>
                    <a:pt x="787539" y="56126"/>
                  </a:cubicBezTo>
                  <a:cubicBezTo>
                    <a:pt x="789707" y="48290"/>
                    <a:pt x="788975" y="42047"/>
                    <a:pt x="785371" y="37346"/>
                  </a:cubicBezTo>
                  <a:cubicBezTo>
                    <a:pt x="781766" y="32644"/>
                    <a:pt x="776360" y="30842"/>
                    <a:pt x="769490" y="31208"/>
                  </a:cubicBezTo>
                  <a:cubicBezTo>
                    <a:pt x="770535" y="28648"/>
                    <a:pt x="771397" y="26036"/>
                    <a:pt x="772102" y="23372"/>
                  </a:cubicBezTo>
                  <a:cubicBezTo>
                    <a:pt x="774714" y="13629"/>
                    <a:pt x="772833" y="6786"/>
                    <a:pt x="767401" y="2085"/>
                  </a:cubicBezTo>
                  <a:cubicBezTo>
                    <a:pt x="761968" y="-2617"/>
                    <a:pt x="754054" y="-2617"/>
                    <a:pt x="745043" y="1353"/>
                  </a:cubicBezTo>
                  <a:cubicBezTo>
                    <a:pt x="741177" y="3286"/>
                    <a:pt x="737651" y="5846"/>
                    <a:pt x="734595" y="8928"/>
                  </a:cubicBezTo>
                  <a:cubicBezTo>
                    <a:pt x="731095" y="12062"/>
                    <a:pt x="727934" y="15562"/>
                    <a:pt x="725218" y="19376"/>
                  </a:cubicBezTo>
                  <a:cubicBezTo>
                    <a:pt x="693091" y="63047"/>
                    <a:pt x="661330" y="106719"/>
                    <a:pt x="629934" y="151122"/>
                  </a:cubicBezTo>
                  <a:cubicBezTo>
                    <a:pt x="619905" y="167760"/>
                    <a:pt x="603893" y="179905"/>
                    <a:pt x="585166" y="185077"/>
                  </a:cubicBezTo>
                  <a:cubicBezTo>
                    <a:pt x="540763" y="198424"/>
                    <a:pt x="496360" y="213573"/>
                    <a:pt x="451618" y="230551"/>
                  </a:cubicBezTo>
                  <a:cubicBezTo>
                    <a:pt x="440177" y="234756"/>
                    <a:pt x="428972" y="239562"/>
                    <a:pt x="418054" y="244995"/>
                  </a:cubicBezTo>
                  <a:cubicBezTo>
                    <a:pt x="408233" y="249801"/>
                    <a:pt x="399118" y="255965"/>
                    <a:pt x="390995" y="263278"/>
                  </a:cubicBezTo>
                  <a:cubicBezTo>
                    <a:pt x="375114" y="245857"/>
                    <a:pt x="352129" y="243114"/>
                    <a:pt x="322066" y="254999"/>
                  </a:cubicBezTo>
                  <a:cubicBezTo>
                    <a:pt x="285133" y="271611"/>
                    <a:pt x="250760" y="293368"/>
                    <a:pt x="219913" y="319592"/>
                  </a:cubicBezTo>
                  <a:cubicBezTo>
                    <a:pt x="200062" y="335838"/>
                    <a:pt x="180916" y="353155"/>
                    <a:pt x="162450" y="371204"/>
                  </a:cubicBezTo>
                  <a:cubicBezTo>
                    <a:pt x="154144" y="379040"/>
                    <a:pt x="146204" y="386718"/>
                    <a:pt x="137898" y="394293"/>
                  </a:cubicBezTo>
                  <a:cubicBezTo>
                    <a:pt x="116611" y="413439"/>
                    <a:pt x="107573" y="433289"/>
                    <a:pt x="110107" y="454577"/>
                  </a:cubicBezTo>
                  <a:cubicBezTo>
                    <a:pt x="112092" y="474114"/>
                    <a:pt x="119196" y="492789"/>
                    <a:pt x="130689" y="508722"/>
                  </a:cubicBezTo>
                  <a:cubicBezTo>
                    <a:pt x="134503" y="527423"/>
                    <a:pt x="145499" y="543905"/>
                    <a:pt x="161353" y="554562"/>
                  </a:cubicBezTo>
                  <a:cubicBezTo>
                    <a:pt x="177025" y="563573"/>
                    <a:pt x="192409" y="571879"/>
                    <a:pt x="208655" y="579819"/>
                  </a:cubicBezTo>
                  <a:cubicBezTo>
                    <a:pt x="211894" y="581621"/>
                    <a:pt x="214767" y="583058"/>
                    <a:pt x="217667" y="584521"/>
                  </a:cubicBezTo>
                  <a:lnTo>
                    <a:pt x="216935" y="586688"/>
                  </a:lnTo>
                  <a:cubicBezTo>
                    <a:pt x="208577" y="601054"/>
                    <a:pt x="197424" y="613565"/>
                    <a:pt x="184103" y="623491"/>
                  </a:cubicBezTo>
                  <a:cubicBezTo>
                    <a:pt x="151402" y="649245"/>
                    <a:pt x="114364" y="668912"/>
                    <a:pt x="74742" y="681606"/>
                  </a:cubicBezTo>
                  <a:cubicBezTo>
                    <a:pt x="72756" y="682050"/>
                    <a:pt x="70849" y="682651"/>
                    <a:pt x="68969" y="683408"/>
                  </a:cubicBezTo>
                  <a:cubicBezTo>
                    <a:pt x="72573" y="677271"/>
                    <a:pt x="76178" y="671132"/>
                    <a:pt x="79782" y="665360"/>
                  </a:cubicBezTo>
                  <a:cubicBezTo>
                    <a:pt x="85241" y="656950"/>
                    <a:pt x="91353" y="648983"/>
                    <a:pt x="98066" y="641539"/>
                  </a:cubicBezTo>
                  <a:lnTo>
                    <a:pt x="103473" y="635035"/>
                  </a:lnTo>
                  <a:cubicBezTo>
                    <a:pt x="105406" y="633024"/>
                    <a:pt x="106790" y="630543"/>
                    <a:pt x="107443" y="627826"/>
                  </a:cubicBezTo>
                  <a:cubicBezTo>
                    <a:pt x="107808" y="626024"/>
                    <a:pt x="106006" y="624587"/>
                    <a:pt x="102402" y="624222"/>
                  </a:cubicBezTo>
                  <a:cubicBezTo>
                    <a:pt x="106738" y="618084"/>
                    <a:pt x="111073" y="612311"/>
                    <a:pt x="115044" y="606539"/>
                  </a:cubicBezTo>
                  <a:lnTo>
                    <a:pt x="114678" y="606539"/>
                  </a:lnTo>
                  <a:lnTo>
                    <a:pt x="112510" y="605076"/>
                  </a:lnTo>
                  <a:lnTo>
                    <a:pt x="108174" y="608707"/>
                  </a:lnTo>
                  <a:cubicBezTo>
                    <a:pt x="104935" y="611894"/>
                    <a:pt x="101462" y="614766"/>
                    <a:pt x="97726" y="617352"/>
                  </a:cubicBezTo>
                  <a:cubicBezTo>
                    <a:pt x="95715" y="618606"/>
                    <a:pt x="93521" y="619573"/>
                    <a:pt x="91249" y="620252"/>
                  </a:cubicBezTo>
                  <a:cubicBezTo>
                    <a:pt x="88611" y="620931"/>
                    <a:pt x="86156" y="622158"/>
                    <a:pt x="84014" y="623856"/>
                  </a:cubicBezTo>
                  <a:cubicBezTo>
                    <a:pt x="82943" y="624927"/>
                    <a:pt x="82212" y="624587"/>
                    <a:pt x="82577" y="622759"/>
                  </a:cubicBezTo>
                  <a:cubicBezTo>
                    <a:pt x="83152" y="620304"/>
                    <a:pt x="83883" y="617901"/>
                    <a:pt x="84745" y="615550"/>
                  </a:cubicBezTo>
                  <a:lnTo>
                    <a:pt x="87984" y="605808"/>
                  </a:lnTo>
                  <a:cubicBezTo>
                    <a:pt x="88715" y="603196"/>
                    <a:pt x="89447" y="601106"/>
                    <a:pt x="90152" y="599304"/>
                  </a:cubicBezTo>
                  <a:cubicBezTo>
                    <a:pt x="91380" y="597789"/>
                    <a:pt x="91902" y="595830"/>
                    <a:pt x="91588" y="593897"/>
                  </a:cubicBezTo>
                  <a:cubicBezTo>
                    <a:pt x="91850" y="593453"/>
                    <a:pt x="91980" y="592957"/>
                    <a:pt x="91954" y="592460"/>
                  </a:cubicBezTo>
                  <a:cubicBezTo>
                    <a:pt x="91588" y="592095"/>
                    <a:pt x="91249" y="592460"/>
                    <a:pt x="90883" y="592826"/>
                  </a:cubicBezTo>
                  <a:cubicBezTo>
                    <a:pt x="89473" y="592383"/>
                    <a:pt x="88010" y="592017"/>
                    <a:pt x="86547" y="591730"/>
                  </a:cubicBezTo>
                  <a:cubicBezTo>
                    <a:pt x="90883" y="585591"/>
                    <a:pt x="95219" y="579819"/>
                    <a:pt x="99607" y="574047"/>
                  </a:cubicBezTo>
                  <a:cubicBezTo>
                    <a:pt x="99320" y="573759"/>
                    <a:pt x="98928" y="573628"/>
                    <a:pt x="98536" y="573681"/>
                  </a:cubicBezTo>
                  <a:cubicBezTo>
                    <a:pt x="97987" y="573237"/>
                    <a:pt x="97387" y="572897"/>
                    <a:pt x="96734" y="572610"/>
                  </a:cubicBezTo>
                  <a:lnTo>
                    <a:pt x="92398" y="576214"/>
                  </a:lnTo>
                  <a:cubicBezTo>
                    <a:pt x="89159" y="579271"/>
                    <a:pt x="85659" y="582065"/>
                    <a:pt x="81950" y="584521"/>
                  </a:cubicBezTo>
                  <a:cubicBezTo>
                    <a:pt x="80017" y="585696"/>
                    <a:pt x="77954" y="586662"/>
                    <a:pt x="75812" y="587393"/>
                  </a:cubicBezTo>
                  <a:cubicBezTo>
                    <a:pt x="73226" y="588360"/>
                    <a:pt x="70797" y="589692"/>
                    <a:pt x="68603" y="591364"/>
                  </a:cubicBezTo>
                  <a:cubicBezTo>
                    <a:pt x="62047" y="597188"/>
                    <a:pt x="55988" y="603613"/>
                    <a:pt x="50555" y="610509"/>
                  </a:cubicBezTo>
                  <a:cubicBezTo>
                    <a:pt x="47316" y="614480"/>
                    <a:pt x="43712" y="618345"/>
                    <a:pt x="40447" y="622420"/>
                  </a:cubicBezTo>
                  <a:cubicBezTo>
                    <a:pt x="26708" y="636786"/>
                    <a:pt x="15163" y="653058"/>
                    <a:pt x="6152" y="670767"/>
                  </a:cubicBezTo>
                  <a:cubicBezTo>
                    <a:pt x="-5759" y="694587"/>
                    <a:pt x="-2494" y="711200"/>
                    <a:pt x="15189" y="720576"/>
                  </a:cubicBezTo>
                  <a:lnTo>
                    <a:pt x="15555" y="720942"/>
                  </a:lnTo>
                  <a:lnTo>
                    <a:pt x="15921" y="720942"/>
                  </a:lnTo>
                  <a:cubicBezTo>
                    <a:pt x="12656" y="735020"/>
                    <a:pt x="17723" y="745834"/>
                    <a:pt x="31070" y="753434"/>
                  </a:cubicBezTo>
                  <a:lnTo>
                    <a:pt x="35406" y="755603"/>
                  </a:lnTo>
                  <a:cubicBezTo>
                    <a:pt x="38096" y="756516"/>
                    <a:pt x="40551" y="757979"/>
                    <a:pt x="42615" y="759912"/>
                  </a:cubicBezTo>
                  <a:cubicBezTo>
                    <a:pt x="47603" y="764431"/>
                    <a:pt x="54186" y="766782"/>
                    <a:pt x="60898" y="766416"/>
                  </a:cubicBezTo>
                  <a:cubicBezTo>
                    <a:pt x="68107" y="766363"/>
                    <a:pt x="75290" y="765293"/>
                    <a:pt x="82185" y="763177"/>
                  </a:cubicBezTo>
                  <a:cubicBezTo>
                    <a:pt x="98432" y="758475"/>
                    <a:pt x="115044" y="753069"/>
                    <a:pt x="131264" y="746931"/>
                  </a:cubicBezTo>
                  <a:cubicBezTo>
                    <a:pt x="138864" y="744319"/>
                    <a:pt x="146073" y="741890"/>
                    <a:pt x="153282" y="739356"/>
                  </a:cubicBezTo>
                  <a:cubicBezTo>
                    <a:pt x="154745" y="738990"/>
                    <a:pt x="156182" y="738625"/>
                    <a:pt x="157984" y="738259"/>
                  </a:cubicBezTo>
                  <a:cubicBezTo>
                    <a:pt x="160570" y="738076"/>
                    <a:pt x="163077" y="737162"/>
                    <a:pt x="165193" y="735647"/>
                  </a:cubicBezTo>
                  <a:cubicBezTo>
                    <a:pt x="174230" y="726975"/>
                    <a:pt x="183476" y="722274"/>
                    <a:pt x="193715" y="721203"/>
                  </a:cubicBezTo>
                  <a:cubicBezTo>
                    <a:pt x="194681" y="721098"/>
                    <a:pt x="195596" y="720733"/>
                    <a:pt x="196327" y="720106"/>
                  </a:cubicBezTo>
                  <a:cubicBezTo>
                    <a:pt x="197137" y="719610"/>
                    <a:pt x="197868" y="719009"/>
                    <a:pt x="198495" y="718304"/>
                  </a:cubicBezTo>
                  <a:lnTo>
                    <a:pt x="199931" y="717599"/>
                  </a:lnTo>
                  <a:cubicBezTo>
                    <a:pt x="201159" y="716293"/>
                    <a:pt x="202491" y="715091"/>
                    <a:pt x="203902" y="713994"/>
                  </a:cubicBezTo>
                  <a:cubicBezTo>
                    <a:pt x="206331" y="711513"/>
                    <a:pt x="209125" y="709449"/>
                    <a:pt x="212208" y="707856"/>
                  </a:cubicBezTo>
                  <a:cubicBezTo>
                    <a:pt x="227853" y="700229"/>
                    <a:pt x="241566" y="689102"/>
                    <a:pt x="252275" y="675364"/>
                  </a:cubicBezTo>
                  <a:cubicBezTo>
                    <a:pt x="263819" y="661285"/>
                    <a:pt x="270297" y="647207"/>
                    <a:pt x="272125" y="633860"/>
                  </a:cubicBezTo>
                  <a:cubicBezTo>
                    <a:pt x="275364" y="602517"/>
                    <a:pt x="269226" y="577546"/>
                    <a:pt x="254416" y="559133"/>
                  </a:cubicBezTo>
                  <a:cubicBezTo>
                    <a:pt x="247939" y="533875"/>
                    <a:pt x="232764" y="514730"/>
                    <a:pt x="208603" y="502114"/>
                  </a:cubicBezTo>
                  <a:cubicBezTo>
                    <a:pt x="201368" y="498144"/>
                    <a:pt x="194159" y="494539"/>
                    <a:pt x="186584" y="490935"/>
                  </a:cubicBezTo>
                  <a:cubicBezTo>
                    <a:pt x="181152" y="488323"/>
                    <a:pt x="176137" y="485868"/>
                    <a:pt x="170913" y="483360"/>
                  </a:cubicBezTo>
                  <a:lnTo>
                    <a:pt x="171279" y="482994"/>
                  </a:lnTo>
                  <a:cubicBezTo>
                    <a:pt x="171644" y="482629"/>
                    <a:pt x="171644" y="482629"/>
                    <a:pt x="171644" y="482263"/>
                  </a:cubicBezTo>
                  <a:cubicBezTo>
                    <a:pt x="176424" y="475368"/>
                    <a:pt x="181752" y="468864"/>
                    <a:pt x="187525" y="462778"/>
                  </a:cubicBezTo>
                  <a:cubicBezTo>
                    <a:pt x="228793" y="419028"/>
                    <a:pt x="275782" y="381025"/>
                    <a:pt x="327211" y="349812"/>
                  </a:cubicBezTo>
                  <a:cubicBezTo>
                    <a:pt x="338704" y="342472"/>
                    <a:pt x="351424" y="337222"/>
                    <a:pt x="364745" y="334297"/>
                  </a:cubicBezTo>
                  <a:cubicBezTo>
                    <a:pt x="362759" y="342420"/>
                    <a:pt x="359338" y="350099"/>
                    <a:pt x="354636" y="357021"/>
                  </a:cubicBezTo>
                  <a:cubicBezTo>
                    <a:pt x="352834" y="359189"/>
                    <a:pt x="351032" y="360991"/>
                    <a:pt x="349230" y="362793"/>
                  </a:cubicBezTo>
                  <a:cubicBezTo>
                    <a:pt x="332435" y="378961"/>
                    <a:pt x="314752" y="394162"/>
                    <a:pt x="296286" y="408372"/>
                  </a:cubicBezTo>
                  <a:cubicBezTo>
                    <a:pt x="276435" y="422450"/>
                    <a:pt x="256245" y="435092"/>
                    <a:pt x="235663" y="447002"/>
                  </a:cubicBezTo>
                  <a:cubicBezTo>
                    <a:pt x="234305" y="447655"/>
                    <a:pt x="232972" y="448360"/>
                    <a:pt x="231693" y="449170"/>
                  </a:cubicBezTo>
                  <a:cubicBezTo>
                    <a:pt x="227670" y="451495"/>
                    <a:pt x="224144" y="454550"/>
                    <a:pt x="221245" y="458181"/>
                  </a:cubicBezTo>
                  <a:cubicBezTo>
                    <a:pt x="218659" y="461289"/>
                    <a:pt x="217693" y="465442"/>
                    <a:pt x="218633" y="469386"/>
                  </a:cubicBezTo>
                  <a:lnTo>
                    <a:pt x="218633" y="469726"/>
                  </a:lnTo>
                  <a:cubicBezTo>
                    <a:pt x="217562" y="471188"/>
                    <a:pt x="217196" y="472338"/>
                    <a:pt x="217562" y="472991"/>
                  </a:cubicBezTo>
                  <a:cubicBezTo>
                    <a:pt x="218999" y="475159"/>
                    <a:pt x="220461" y="476961"/>
                    <a:pt x="221532" y="478397"/>
                  </a:cubicBezTo>
                  <a:cubicBezTo>
                    <a:pt x="224614" y="487801"/>
                    <a:pt x="228610" y="496864"/>
                    <a:pt x="233442" y="505483"/>
                  </a:cubicBezTo>
                  <a:cubicBezTo>
                    <a:pt x="236682" y="511256"/>
                    <a:pt x="239946" y="514128"/>
                    <a:pt x="243890" y="513763"/>
                  </a:cubicBezTo>
                  <a:cubicBezTo>
                    <a:pt x="247834" y="513398"/>
                    <a:pt x="252902" y="510890"/>
                    <a:pt x="260137" y="505483"/>
                  </a:cubicBezTo>
                  <a:cubicBezTo>
                    <a:pt x="263375" y="503315"/>
                    <a:pt x="266249" y="501147"/>
                    <a:pt x="269148" y="498980"/>
                  </a:cubicBezTo>
                  <a:cubicBezTo>
                    <a:pt x="282495" y="489942"/>
                    <a:pt x="295868" y="480199"/>
                    <a:pt x="308849" y="470092"/>
                  </a:cubicBezTo>
                  <a:cubicBezTo>
                    <a:pt x="318540" y="462569"/>
                    <a:pt x="327603" y="454237"/>
                    <a:pt x="335909" y="445200"/>
                  </a:cubicBezTo>
                  <a:cubicBezTo>
                    <a:pt x="345678" y="433289"/>
                    <a:pt x="355420" y="421013"/>
                    <a:pt x="364797" y="408372"/>
                  </a:cubicBezTo>
                  <a:lnTo>
                    <a:pt x="385379" y="382252"/>
                  </a:lnTo>
                  <a:cubicBezTo>
                    <a:pt x="393319" y="372771"/>
                    <a:pt x="399745" y="362114"/>
                    <a:pt x="404498" y="350700"/>
                  </a:cubicBezTo>
                  <a:cubicBezTo>
                    <a:pt x="405909" y="352789"/>
                    <a:pt x="407606" y="354670"/>
                    <a:pt x="409539" y="356263"/>
                  </a:cubicBezTo>
                  <a:cubicBezTo>
                    <a:pt x="411551" y="358248"/>
                    <a:pt x="414345" y="359189"/>
                    <a:pt x="417140" y="358875"/>
                  </a:cubicBezTo>
                  <a:cubicBezTo>
                    <a:pt x="419752" y="358510"/>
                    <a:pt x="421816" y="356002"/>
                    <a:pt x="424349" y="351039"/>
                  </a:cubicBezTo>
                  <a:cubicBezTo>
                    <a:pt x="425211" y="349342"/>
                    <a:pt x="426438" y="347879"/>
                    <a:pt x="427954" y="346704"/>
                  </a:cubicBezTo>
                  <a:cubicBezTo>
                    <a:pt x="429468" y="345372"/>
                    <a:pt x="431166" y="344274"/>
                    <a:pt x="433021" y="343465"/>
                  </a:cubicBezTo>
                  <a:cubicBezTo>
                    <a:pt x="448901" y="335159"/>
                    <a:pt x="464782" y="327218"/>
                    <a:pt x="481002" y="319644"/>
                  </a:cubicBezTo>
                  <a:lnTo>
                    <a:pt x="482465" y="318913"/>
                  </a:lnTo>
                  <a:cubicBezTo>
                    <a:pt x="495524" y="312801"/>
                    <a:pt x="508584" y="306663"/>
                    <a:pt x="521800" y="300864"/>
                  </a:cubicBezTo>
                  <a:cubicBezTo>
                    <a:pt x="525039" y="299793"/>
                    <a:pt x="527938" y="298722"/>
                    <a:pt x="530812" y="297991"/>
                  </a:cubicBezTo>
                  <a:cubicBezTo>
                    <a:pt x="516028" y="320741"/>
                    <a:pt x="501584" y="343830"/>
                    <a:pt x="487505" y="366920"/>
                  </a:cubicBezTo>
                  <a:lnTo>
                    <a:pt x="486435" y="369088"/>
                  </a:lnTo>
                  <a:cubicBezTo>
                    <a:pt x="458644" y="413857"/>
                    <a:pt x="433021" y="458965"/>
                    <a:pt x="408834" y="504909"/>
                  </a:cubicBezTo>
                  <a:cubicBezTo>
                    <a:pt x="396663" y="529565"/>
                    <a:pt x="385797" y="554849"/>
                    <a:pt x="376342" y="580655"/>
                  </a:cubicBezTo>
                  <a:lnTo>
                    <a:pt x="362629" y="614610"/>
                  </a:lnTo>
                  <a:cubicBezTo>
                    <a:pt x="362263" y="616412"/>
                    <a:pt x="361192" y="619285"/>
                    <a:pt x="360017" y="623255"/>
                  </a:cubicBezTo>
                  <a:cubicBezTo>
                    <a:pt x="358842" y="627225"/>
                    <a:pt x="357405" y="631562"/>
                    <a:pt x="356413" y="636315"/>
                  </a:cubicBezTo>
                  <a:cubicBezTo>
                    <a:pt x="355420" y="641069"/>
                    <a:pt x="354244" y="645327"/>
                    <a:pt x="353540" y="648592"/>
                  </a:cubicBezTo>
                  <a:cubicBezTo>
                    <a:pt x="352442" y="651830"/>
                    <a:pt x="352077" y="653632"/>
                    <a:pt x="352442" y="653632"/>
                  </a:cubicBezTo>
                  <a:lnTo>
                    <a:pt x="351006" y="660136"/>
                  </a:lnTo>
                  <a:cubicBezTo>
                    <a:pt x="349857" y="663610"/>
                    <a:pt x="349360" y="667293"/>
                    <a:pt x="349543" y="670949"/>
                  </a:cubicBezTo>
                  <a:cubicBezTo>
                    <a:pt x="349491" y="672177"/>
                    <a:pt x="349595" y="673405"/>
                    <a:pt x="349909" y="674580"/>
                  </a:cubicBezTo>
                  <a:cubicBezTo>
                    <a:pt x="350092" y="683330"/>
                    <a:pt x="351659" y="691975"/>
                    <a:pt x="354610" y="700203"/>
                  </a:cubicBezTo>
                  <a:cubicBezTo>
                    <a:pt x="355603" y="701405"/>
                    <a:pt x="357039" y="702162"/>
                    <a:pt x="358580" y="702345"/>
                  </a:cubicBezTo>
                  <a:cubicBezTo>
                    <a:pt x="360722" y="702815"/>
                    <a:pt x="362890" y="703050"/>
                    <a:pt x="365084" y="703076"/>
                  </a:cubicBezTo>
                  <a:lnTo>
                    <a:pt x="365084" y="703808"/>
                  </a:lnTo>
                  <a:cubicBezTo>
                    <a:pt x="365371" y="704852"/>
                    <a:pt x="365476" y="705950"/>
                    <a:pt x="365424" y="707046"/>
                  </a:cubicBezTo>
                  <a:cubicBezTo>
                    <a:pt x="365554" y="715823"/>
                    <a:pt x="367252" y="724494"/>
                    <a:pt x="370491" y="732670"/>
                  </a:cubicBezTo>
                  <a:cubicBezTo>
                    <a:pt x="372241" y="734811"/>
                    <a:pt x="374957" y="735908"/>
                    <a:pt x="377700" y="735569"/>
                  </a:cubicBezTo>
                  <a:cubicBezTo>
                    <a:pt x="381174" y="735830"/>
                    <a:pt x="384700" y="735699"/>
                    <a:pt x="388148" y="735203"/>
                  </a:cubicBezTo>
                  <a:cubicBezTo>
                    <a:pt x="388513" y="735203"/>
                    <a:pt x="389584" y="734472"/>
                    <a:pt x="390760" y="732591"/>
                  </a:cubicBezTo>
                  <a:cubicBezTo>
                    <a:pt x="391856" y="730606"/>
                    <a:pt x="392823" y="728569"/>
                    <a:pt x="393633" y="726453"/>
                  </a:cubicBezTo>
                  <a:cubicBezTo>
                    <a:pt x="394521" y="724625"/>
                    <a:pt x="395121" y="722692"/>
                    <a:pt x="395435" y="720681"/>
                  </a:cubicBezTo>
                  <a:cubicBezTo>
                    <a:pt x="396245" y="717363"/>
                    <a:pt x="396871" y="713968"/>
                    <a:pt x="397263" y="710573"/>
                  </a:cubicBezTo>
                  <a:cubicBezTo>
                    <a:pt x="399013" y="695789"/>
                    <a:pt x="404420" y="671968"/>
                    <a:pt x="413483" y="639110"/>
                  </a:cubicBezTo>
                  <a:cubicBezTo>
                    <a:pt x="439107" y="577468"/>
                    <a:pt x="469405" y="517864"/>
                    <a:pt x="504092" y="460819"/>
                  </a:cubicBezTo>
                  <a:cubicBezTo>
                    <a:pt x="539091" y="403069"/>
                    <a:pt x="577226" y="346390"/>
                    <a:pt x="618494" y="290834"/>
                  </a:cubicBezTo>
                  <a:cubicBezTo>
                    <a:pt x="617058" y="294073"/>
                    <a:pt x="615621" y="296972"/>
                    <a:pt x="614158" y="299845"/>
                  </a:cubicBezTo>
                  <a:cubicBezTo>
                    <a:pt x="614211" y="300237"/>
                    <a:pt x="614080" y="300629"/>
                    <a:pt x="613819" y="300916"/>
                  </a:cubicBezTo>
                  <a:cubicBezTo>
                    <a:pt x="617789" y="298148"/>
                    <a:pt x="621028" y="294439"/>
                    <a:pt x="623196" y="290103"/>
                  </a:cubicBezTo>
                  <a:cubicBezTo>
                    <a:pt x="623561" y="289737"/>
                    <a:pt x="623901" y="289032"/>
                    <a:pt x="624266" y="288666"/>
                  </a:cubicBezTo>
                  <a:cubicBezTo>
                    <a:pt x="626878" y="284696"/>
                    <a:pt x="628968" y="280360"/>
                    <a:pt x="631136" y="276390"/>
                  </a:cubicBezTo>
                  <a:cubicBezTo>
                    <a:pt x="633591" y="271611"/>
                    <a:pt x="637039" y="267431"/>
                    <a:pt x="641244" y="264114"/>
                  </a:cubicBezTo>
                  <a:cubicBezTo>
                    <a:pt x="645345" y="261163"/>
                    <a:pt x="649707" y="258629"/>
                    <a:pt x="654304" y="256540"/>
                  </a:cubicBezTo>
                  <a:cubicBezTo>
                    <a:pt x="657569" y="254737"/>
                    <a:pt x="660808" y="252935"/>
                    <a:pt x="663681" y="251133"/>
                  </a:cubicBezTo>
                  <a:cubicBezTo>
                    <a:pt x="665927" y="249984"/>
                    <a:pt x="668408" y="249357"/>
                    <a:pt x="670916" y="249304"/>
                  </a:cubicBezTo>
                  <a:cubicBezTo>
                    <a:pt x="672013" y="249357"/>
                    <a:pt x="673110" y="249252"/>
                    <a:pt x="674155" y="248965"/>
                  </a:cubicBezTo>
                  <a:lnTo>
                    <a:pt x="679927" y="248234"/>
                  </a:lnTo>
                  <a:cubicBezTo>
                    <a:pt x="684263" y="247502"/>
                    <a:pt x="688598" y="246797"/>
                    <a:pt x="693300" y="245622"/>
                  </a:cubicBezTo>
                  <a:cubicBezTo>
                    <a:pt x="699778" y="244185"/>
                    <a:pt x="706360" y="242749"/>
                    <a:pt x="712785" y="240946"/>
                  </a:cubicBezTo>
                  <a:cubicBezTo>
                    <a:pt x="715658" y="239849"/>
                    <a:pt x="718558" y="239144"/>
                    <a:pt x="721091" y="238334"/>
                  </a:cubicBezTo>
                  <a:lnTo>
                    <a:pt x="721091" y="238700"/>
                  </a:lnTo>
                  <a:cubicBezTo>
                    <a:pt x="720804" y="238987"/>
                    <a:pt x="720673" y="239379"/>
                    <a:pt x="720725" y="239771"/>
                  </a:cubicBezTo>
                  <a:lnTo>
                    <a:pt x="725766" y="237603"/>
                  </a:lnTo>
                  <a:cubicBezTo>
                    <a:pt x="727934" y="236532"/>
                    <a:pt x="730102" y="235801"/>
                    <a:pt x="731904" y="234991"/>
                  </a:cubicBezTo>
                  <a:cubicBezTo>
                    <a:pt x="735901" y="233816"/>
                    <a:pt x="740028" y="233215"/>
                    <a:pt x="744180" y="233163"/>
                  </a:cubicBezTo>
                  <a:cubicBezTo>
                    <a:pt x="748751" y="233137"/>
                    <a:pt x="753270" y="232248"/>
                    <a:pt x="757527" y="230551"/>
                  </a:cubicBezTo>
                  <a:cubicBezTo>
                    <a:pt x="761863" y="229088"/>
                    <a:pt x="766199" y="225484"/>
                    <a:pt x="770587" y="219346"/>
                  </a:cubicBezTo>
                  <a:cubicBezTo>
                    <a:pt x="773199" y="223316"/>
                    <a:pt x="775994" y="225118"/>
                    <a:pt x="779964" y="224778"/>
                  </a:cubicBezTo>
                  <a:cubicBezTo>
                    <a:pt x="784195" y="224204"/>
                    <a:pt x="788270" y="222715"/>
                    <a:pt x="791874" y="220442"/>
                  </a:cubicBezTo>
                  <a:cubicBezTo>
                    <a:pt x="795113" y="219006"/>
                    <a:pt x="798378" y="217831"/>
                    <a:pt x="801617" y="216838"/>
                  </a:cubicBezTo>
                  <a:cubicBezTo>
                    <a:pt x="804647" y="215793"/>
                    <a:pt x="807912" y="215689"/>
                    <a:pt x="810994" y="216473"/>
                  </a:cubicBezTo>
                  <a:cubicBezTo>
                    <a:pt x="808617" y="217334"/>
                    <a:pt x="806319" y="218432"/>
                    <a:pt x="804150" y="219711"/>
                  </a:cubicBezTo>
                  <a:cubicBezTo>
                    <a:pt x="802113" y="221017"/>
                    <a:pt x="799971" y="222166"/>
                    <a:pt x="797777" y="223185"/>
                  </a:cubicBezTo>
                  <a:lnTo>
                    <a:pt x="801382" y="224622"/>
                  </a:lnTo>
                  <a:cubicBezTo>
                    <a:pt x="802270" y="224909"/>
                    <a:pt x="803158" y="225275"/>
                    <a:pt x="803994" y="225692"/>
                  </a:cubicBezTo>
                  <a:cubicBezTo>
                    <a:pt x="804673" y="226058"/>
                    <a:pt x="805483" y="226058"/>
                    <a:pt x="806162" y="225692"/>
                  </a:cubicBezTo>
                  <a:cubicBezTo>
                    <a:pt x="807206" y="224935"/>
                    <a:pt x="808173" y="224047"/>
                    <a:pt x="809035" y="223081"/>
                  </a:cubicBezTo>
                  <a:cubicBezTo>
                    <a:pt x="810550" y="221748"/>
                    <a:pt x="812248" y="220652"/>
                    <a:pt x="814102" y="219816"/>
                  </a:cubicBezTo>
                  <a:cubicBezTo>
                    <a:pt x="816270" y="219554"/>
                    <a:pt x="818386" y="220573"/>
                    <a:pt x="819509" y="222428"/>
                  </a:cubicBezTo>
                  <a:cubicBezTo>
                    <a:pt x="819874" y="222793"/>
                    <a:pt x="820606" y="222793"/>
                    <a:pt x="821677" y="222428"/>
                  </a:cubicBezTo>
                  <a:cubicBezTo>
                    <a:pt x="823061" y="222375"/>
                    <a:pt x="824419" y="221984"/>
                    <a:pt x="825647" y="221331"/>
                  </a:cubicBezTo>
                  <a:cubicBezTo>
                    <a:pt x="826979" y="220469"/>
                    <a:pt x="827997" y="219215"/>
                    <a:pt x="828546" y="217726"/>
                  </a:cubicBezTo>
                  <a:cubicBezTo>
                    <a:pt x="829251" y="216002"/>
                    <a:pt x="829251" y="214043"/>
                    <a:pt x="828546" y="212319"/>
                  </a:cubicBezTo>
                  <a:cubicBezTo>
                    <a:pt x="835389" y="211249"/>
                    <a:pt x="841893" y="210517"/>
                    <a:pt x="848031" y="209707"/>
                  </a:cubicBezTo>
                  <a:lnTo>
                    <a:pt x="883762" y="204667"/>
                  </a:lnTo>
                  <a:cubicBezTo>
                    <a:pt x="885565" y="195290"/>
                    <a:pt x="890971" y="190588"/>
                    <a:pt x="899643" y="190954"/>
                  </a:cubicBezTo>
                  <a:lnTo>
                    <a:pt x="930673" y="189857"/>
                  </a:lnTo>
                  <a:cubicBezTo>
                    <a:pt x="931404" y="189674"/>
                    <a:pt x="932135" y="189439"/>
                    <a:pt x="932841" y="189152"/>
                  </a:cubicBezTo>
                  <a:cubicBezTo>
                    <a:pt x="933206" y="188786"/>
                    <a:pt x="933938" y="188786"/>
                    <a:pt x="935009" y="188420"/>
                  </a:cubicBezTo>
                  <a:lnTo>
                    <a:pt x="929967" y="185808"/>
                  </a:lnTo>
                  <a:cubicBezTo>
                    <a:pt x="929419" y="185364"/>
                    <a:pt x="928818" y="185025"/>
                    <a:pt x="928165" y="184737"/>
                  </a:cubicBezTo>
                  <a:cubicBezTo>
                    <a:pt x="933938" y="185103"/>
                    <a:pt x="939710" y="185103"/>
                    <a:pt x="945117" y="185443"/>
                  </a:cubicBezTo>
                  <a:cubicBezTo>
                    <a:pt x="957393" y="186174"/>
                    <a:pt x="969669" y="186540"/>
                    <a:pt x="981684" y="186174"/>
                  </a:cubicBezTo>
                  <a:cubicBezTo>
                    <a:pt x="999367" y="186905"/>
                    <a:pt x="1019583" y="183562"/>
                    <a:pt x="1041575" y="176431"/>
                  </a:cubicBezTo>
                  <a:cubicBezTo>
                    <a:pt x="1039434" y="175360"/>
                    <a:pt x="1037631" y="174629"/>
                    <a:pt x="1036169" y="173819"/>
                  </a:cubicBezTo>
                  <a:lnTo>
                    <a:pt x="1031833" y="171652"/>
                  </a:lnTo>
                  <a:cubicBezTo>
                    <a:pt x="1036900" y="170215"/>
                    <a:pt x="1041236" y="168779"/>
                    <a:pt x="1044893" y="167681"/>
                  </a:cubicBezTo>
                  <a:cubicBezTo>
                    <a:pt x="1045519" y="167786"/>
                    <a:pt x="1046146" y="167786"/>
                    <a:pt x="1046773" y="167655"/>
                  </a:cubicBezTo>
                  <a:close/>
                  <a:moveTo>
                    <a:pt x="755986" y="225797"/>
                  </a:moveTo>
                  <a:lnTo>
                    <a:pt x="751651" y="226894"/>
                  </a:lnTo>
                  <a:cubicBezTo>
                    <a:pt x="748333" y="227443"/>
                    <a:pt x="745068" y="228304"/>
                    <a:pt x="741908" y="229506"/>
                  </a:cubicBezTo>
                  <a:cubicBezTo>
                    <a:pt x="739453" y="230473"/>
                    <a:pt x="737128" y="231831"/>
                    <a:pt x="735065" y="233476"/>
                  </a:cubicBezTo>
                  <a:cubicBezTo>
                    <a:pt x="734046" y="234234"/>
                    <a:pt x="732949" y="234834"/>
                    <a:pt x="731800" y="235305"/>
                  </a:cubicBezTo>
                  <a:cubicBezTo>
                    <a:pt x="728561" y="234207"/>
                    <a:pt x="724591" y="233137"/>
                    <a:pt x="720986" y="232040"/>
                  </a:cubicBezTo>
                  <a:cubicBezTo>
                    <a:pt x="721274" y="231622"/>
                    <a:pt x="721404" y="231099"/>
                    <a:pt x="721352" y="230603"/>
                  </a:cubicBezTo>
                  <a:lnTo>
                    <a:pt x="721352" y="230237"/>
                  </a:lnTo>
                  <a:lnTo>
                    <a:pt x="748046" y="224465"/>
                  </a:lnTo>
                  <a:lnTo>
                    <a:pt x="755882" y="223028"/>
                  </a:lnTo>
                  <a:close/>
                </a:path>
              </a:pathLst>
            </a:custGeom>
            <a:solidFill>
              <a:srgbClr val="FFFFFF"/>
            </a:solidFill>
            <a:ln w="2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EA2587F-73FF-449C-B3CE-A6E919B9521A}"/>
              </a:ext>
            </a:extLst>
          </p:cNvPr>
          <p:cNvSpPr txBox="1"/>
          <p:nvPr/>
        </p:nvSpPr>
        <p:spPr>
          <a:xfrm>
            <a:off x="3086958" y="1629369"/>
            <a:ext cx="865857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cap="all" spc="3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Огнезащитные полимеры растительного и нерастительного происхождения для внутренней обшивки ТС и ОТИ</a:t>
            </a:r>
            <a:endParaRPr lang="ru-RU" sz="3200" b="1" i="0" cap="all" spc="300" dirty="0">
              <a:solidFill>
                <a:srgbClr val="7030A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0A3F7C39-AD07-4A43-A4AA-087E404A9ED2}"/>
              </a:ext>
            </a:extLst>
          </p:cNvPr>
          <p:cNvSpPr txBox="1"/>
          <p:nvPr/>
        </p:nvSpPr>
        <p:spPr>
          <a:xfrm>
            <a:off x="7427139" y="4752608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000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Тамелла</a:t>
            </a:r>
            <a:r>
              <a:rPr lang="ru-RU" sz="20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Мугумова</a:t>
            </a:r>
            <a:endParaRPr lang="ru-RU" sz="2000" i="0" dirty="0">
              <a:solidFill>
                <a:schemeClr val="accent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20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Евгений Мельничук</a:t>
            </a:r>
            <a:endParaRPr lang="ru-RU" sz="2000" i="0" dirty="0">
              <a:solidFill>
                <a:schemeClr val="accent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04822" y="565585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hlinkClick r:id="rId3"/>
              </a:rPr>
              <a:t>ссылка на проект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9735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араллелограмм 27">
            <a:extLst>
              <a:ext uri="{FF2B5EF4-FFF2-40B4-BE49-F238E27FC236}">
                <a16:creationId xmlns="" xmlns:a16="http://schemas.microsoft.com/office/drawing/2014/main" id="{6F909B6A-3595-44B0-B10C-21FE2407F1CF}"/>
              </a:ext>
            </a:extLst>
          </p:cNvPr>
          <p:cNvSpPr/>
          <p:nvPr/>
        </p:nvSpPr>
        <p:spPr>
          <a:xfrm>
            <a:off x="1391317" y="477134"/>
            <a:ext cx="4226052" cy="251784"/>
          </a:xfrm>
          <a:prstGeom prst="parallelogram">
            <a:avLst>
              <a:gd name="adj" fmla="val 5323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араллелограмм 25">
            <a:extLst>
              <a:ext uri="{FF2B5EF4-FFF2-40B4-BE49-F238E27FC236}">
                <a16:creationId xmlns="" xmlns:a16="http://schemas.microsoft.com/office/drawing/2014/main" id="{CDD94FBE-E78D-4FCC-951F-0FD669CB7BAD}"/>
              </a:ext>
            </a:extLst>
          </p:cNvPr>
          <p:cNvSpPr/>
          <p:nvPr/>
        </p:nvSpPr>
        <p:spPr>
          <a:xfrm>
            <a:off x="1405187" y="334618"/>
            <a:ext cx="3801813" cy="584775"/>
          </a:xfrm>
          <a:prstGeom prst="parallelogram">
            <a:avLst>
              <a:gd name="adj" fmla="val 5974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араллелограмм 24">
            <a:extLst>
              <a:ext uri="{FF2B5EF4-FFF2-40B4-BE49-F238E27FC236}">
                <a16:creationId xmlns="" xmlns:a16="http://schemas.microsoft.com/office/drawing/2014/main" id="{8D9E7B10-2BDB-482D-8B3B-4FC5F8B19E95}"/>
              </a:ext>
            </a:extLst>
          </p:cNvPr>
          <p:cNvSpPr/>
          <p:nvPr/>
        </p:nvSpPr>
        <p:spPr>
          <a:xfrm>
            <a:off x="1520117" y="258066"/>
            <a:ext cx="3394783" cy="584775"/>
          </a:xfrm>
          <a:prstGeom prst="parallelogram">
            <a:avLst>
              <a:gd name="adj" fmla="val 55405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3F418680-7DF8-44F2-A5D2-757438BC17C4}"/>
              </a:ext>
            </a:extLst>
          </p:cNvPr>
          <p:cNvSpPr/>
          <p:nvPr/>
        </p:nvSpPr>
        <p:spPr>
          <a:xfrm>
            <a:off x="11644732" y="6338346"/>
            <a:ext cx="547267" cy="51965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Номер слайда 2">
            <a:extLst>
              <a:ext uri="{FF2B5EF4-FFF2-40B4-BE49-F238E27FC236}">
                <a16:creationId xmlns="" xmlns:a16="http://schemas.microsoft.com/office/drawing/2014/main" id="{481AE7AB-FBBC-43A1-A0AE-17FFDFD62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5358" y="6422849"/>
            <a:ext cx="360243" cy="316070"/>
          </a:xfrm>
        </p:spPr>
        <p:txBody>
          <a:bodyPr/>
          <a:lstStyle/>
          <a:p>
            <a:pPr algn="ctr"/>
            <a:fld id="{37703D88-14F3-4A3A-A41D-583EB7C38090}" type="slidenum">
              <a:rPr lang="ru-RU" sz="1600" b="1" spc="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2</a:t>
            </a:fld>
            <a:endParaRPr lang="ru-RU" sz="1600" b="1" spc="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Рисунок 8">
            <a:extLst>
              <a:ext uri="{FF2B5EF4-FFF2-40B4-BE49-F238E27FC236}">
                <a16:creationId xmlns="" xmlns:a16="http://schemas.microsoft.com/office/drawing/2014/main" id="{8E1A177A-D4C0-4514-A65A-AADDDAC1B874}"/>
              </a:ext>
            </a:extLst>
          </p:cNvPr>
          <p:cNvGrpSpPr/>
          <p:nvPr/>
        </p:nvGrpSpPr>
        <p:grpSpPr>
          <a:xfrm>
            <a:off x="9944127" y="258066"/>
            <a:ext cx="1971450" cy="379286"/>
            <a:chOff x="9733621" y="258066"/>
            <a:chExt cx="1971450" cy="379286"/>
          </a:xfrm>
        </p:grpSpPr>
        <p:sp>
          <p:nvSpPr>
            <p:cNvPr id="9" name="Полилиния: фигура 8">
              <a:extLst>
                <a:ext uri="{FF2B5EF4-FFF2-40B4-BE49-F238E27FC236}">
                  <a16:creationId xmlns="" xmlns:a16="http://schemas.microsoft.com/office/drawing/2014/main" id="{11E000C5-7F6A-4BB2-9469-101EE4161644}"/>
                </a:ext>
              </a:extLst>
            </p:cNvPr>
            <p:cNvSpPr/>
            <p:nvPr/>
          </p:nvSpPr>
          <p:spPr>
            <a:xfrm>
              <a:off x="9733621" y="258066"/>
              <a:ext cx="1971450" cy="379286"/>
            </a:xfrm>
            <a:custGeom>
              <a:avLst/>
              <a:gdLst>
                <a:gd name="connsiteX0" fmla="*/ 1951308 w 1971450"/>
                <a:gd name="connsiteY0" fmla="*/ 379287 h 379286"/>
                <a:gd name="connsiteX1" fmla="*/ 1967387 w 1971450"/>
                <a:gd name="connsiteY1" fmla="*/ 314179 h 379286"/>
                <a:gd name="connsiteX2" fmla="*/ 1970554 w 1971450"/>
                <a:gd name="connsiteY2" fmla="*/ 282020 h 379286"/>
                <a:gd name="connsiteX3" fmla="*/ 1918210 w 1971450"/>
                <a:gd name="connsiteY3" fmla="*/ 233288 h 379286"/>
                <a:gd name="connsiteX4" fmla="*/ 1819409 w 1971450"/>
                <a:gd name="connsiteY4" fmla="*/ 226015 h 379286"/>
                <a:gd name="connsiteX5" fmla="*/ 1393334 w 1971450"/>
                <a:gd name="connsiteY5" fmla="*/ 253275 h 379286"/>
                <a:gd name="connsiteX6" fmla="*/ 1443997 w 1971450"/>
                <a:gd name="connsiteY6" fmla="*/ 122316 h 379286"/>
                <a:gd name="connsiteX7" fmla="*/ 1550664 w 1971450"/>
                <a:gd name="connsiteY7" fmla="*/ 112075 h 379286"/>
                <a:gd name="connsiteX8" fmla="*/ 1556501 w 1971450"/>
                <a:gd name="connsiteY8" fmla="*/ 107919 h 379286"/>
                <a:gd name="connsiteX9" fmla="*/ 1586780 w 1971450"/>
                <a:gd name="connsiteY9" fmla="*/ 29651 h 379286"/>
                <a:gd name="connsiteX10" fmla="*/ 1584603 w 1971450"/>
                <a:gd name="connsiteY10" fmla="*/ 25198 h 379286"/>
                <a:gd name="connsiteX11" fmla="*/ 1493421 w 1971450"/>
                <a:gd name="connsiteY11" fmla="*/ 164 h 379286"/>
                <a:gd name="connsiteX12" fmla="*/ 1491096 w 1971450"/>
                <a:gd name="connsiteY12" fmla="*/ 65 h 379286"/>
                <a:gd name="connsiteX13" fmla="*/ 1085850 w 1971450"/>
                <a:gd name="connsiteY13" fmla="*/ 58445 h 379286"/>
                <a:gd name="connsiteX14" fmla="*/ 1081150 w 1971450"/>
                <a:gd name="connsiteY14" fmla="*/ 60721 h 379286"/>
                <a:gd name="connsiteX15" fmla="*/ 1063488 w 1971450"/>
                <a:gd name="connsiteY15" fmla="*/ 78037 h 379286"/>
                <a:gd name="connsiteX16" fmla="*/ 1009313 w 1971450"/>
                <a:gd name="connsiteY16" fmla="*/ 68983 h 379286"/>
                <a:gd name="connsiteX17" fmla="*/ 1007136 w 1971450"/>
                <a:gd name="connsiteY17" fmla="*/ 68983 h 379286"/>
                <a:gd name="connsiteX18" fmla="*/ 935497 w 1971450"/>
                <a:gd name="connsiteY18" fmla="*/ 79125 h 379286"/>
                <a:gd name="connsiteX19" fmla="*/ 929165 w 1971450"/>
                <a:gd name="connsiteY19" fmla="*/ 83578 h 379286"/>
                <a:gd name="connsiteX20" fmla="*/ 924860 w 1971450"/>
                <a:gd name="connsiteY20" fmla="*/ 94611 h 379286"/>
                <a:gd name="connsiteX21" fmla="*/ 877167 w 1971450"/>
                <a:gd name="connsiteY21" fmla="*/ 88575 h 379286"/>
                <a:gd name="connsiteX22" fmla="*/ 875089 w 1971450"/>
                <a:gd name="connsiteY22" fmla="*/ 88624 h 379286"/>
                <a:gd name="connsiteX23" fmla="*/ 724588 w 1971450"/>
                <a:gd name="connsiteY23" fmla="*/ 108612 h 379286"/>
                <a:gd name="connsiteX24" fmla="*/ 718799 w 1971450"/>
                <a:gd name="connsiteY24" fmla="*/ 111679 h 379286"/>
                <a:gd name="connsiteX25" fmla="*/ 708756 w 1971450"/>
                <a:gd name="connsiteY25" fmla="*/ 123999 h 379286"/>
                <a:gd name="connsiteX26" fmla="*/ 658836 w 1971450"/>
                <a:gd name="connsiteY26" fmla="*/ 118210 h 379286"/>
                <a:gd name="connsiteX27" fmla="*/ 656659 w 1971450"/>
                <a:gd name="connsiteY27" fmla="*/ 118260 h 379286"/>
                <a:gd name="connsiteX28" fmla="*/ 604760 w 1971450"/>
                <a:gd name="connsiteY28" fmla="*/ 125384 h 379286"/>
                <a:gd name="connsiteX29" fmla="*/ 598032 w 1971450"/>
                <a:gd name="connsiteY29" fmla="*/ 130035 h 379286"/>
                <a:gd name="connsiteX30" fmla="*/ 572998 w 1971450"/>
                <a:gd name="connsiteY30" fmla="*/ 194747 h 379286"/>
                <a:gd name="connsiteX31" fmla="*/ 524661 w 1971450"/>
                <a:gd name="connsiteY31" fmla="*/ 190146 h 379286"/>
                <a:gd name="connsiteX32" fmla="*/ 555038 w 1971450"/>
                <a:gd name="connsiteY32" fmla="*/ 161302 h 379286"/>
                <a:gd name="connsiteX33" fmla="*/ 556720 w 1971450"/>
                <a:gd name="connsiteY33" fmla="*/ 156652 h 379286"/>
                <a:gd name="connsiteX34" fmla="*/ 552664 w 1971450"/>
                <a:gd name="connsiteY34" fmla="*/ 153980 h 379286"/>
                <a:gd name="connsiteX35" fmla="*/ 468211 w 1971450"/>
                <a:gd name="connsiteY35" fmla="*/ 145619 h 379286"/>
                <a:gd name="connsiteX36" fmla="*/ 466034 w 1971450"/>
                <a:gd name="connsiteY36" fmla="*/ 145668 h 379286"/>
                <a:gd name="connsiteX37" fmla="*/ 415223 w 1971450"/>
                <a:gd name="connsiteY37" fmla="*/ 152397 h 379286"/>
                <a:gd name="connsiteX38" fmla="*/ 409484 w 1971450"/>
                <a:gd name="connsiteY38" fmla="*/ 155217 h 379286"/>
                <a:gd name="connsiteX39" fmla="*/ 402756 w 1971450"/>
                <a:gd name="connsiteY39" fmla="*/ 162193 h 379286"/>
                <a:gd name="connsiteX40" fmla="*/ 370449 w 1971450"/>
                <a:gd name="connsiteY40" fmla="*/ 157592 h 379286"/>
                <a:gd name="connsiteX41" fmla="*/ 367975 w 1971450"/>
                <a:gd name="connsiteY41" fmla="*/ 157592 h 379286"/>
                <a:gd name="connsiteX42" fmla="*/ 327208 w 1971450"/>
                <a:gd name="connsiteY42" fmla="*/ 162391 h 379286"/>
                <a:gd name="connsiteX43" fmla="*/ 319886 w 1971450"/>
                <a:gd name="connsiteY43" fmla="*/ 167239 h 379286"/>
                <a:gd name="connsiteX44" fmla="*/ 254629 w 1971450"/>
                <a:gd name="connsiteY44" fmla="*/ 335947 h 379286"/>
                <a:gd name="connsiteX45" fmla="*/ 13342 w 1971450"/>
                <a:gd name="connsiteY45" fmla="*/ 350295 h 379286"/>
                <a:gd name="connsiteX46" fmla="*/ 4486 w 1971450"/>
                <a:gd name="connsiteY46" fmla="*/ 355589 h 379286"/>
                <a:gd name="connsiteX47" fmla="*/ 281 w 1971450"/>
                <a:gd name="connsiteY47" fmla="*/ 366424 h 379286"/>
                <a:gd name="connsiteX48" fmla="*/ 5723 w 1971450"/>
                <a:gd name="connsiteY48" fmla="*/ 379238 h 379286"/>
                <a:gd name="connsiteX49" fmla="*/ 1951308 w 1971450"/>
                <a:gd name="connsiteY49" fmla="*/ 379238 h 379286"/>
                <a:gd name="connsiteX50" fmla="*/ 1207756 w 1971450"/>
                <a:gd name="connsiteY50" fmla="*/ 129738 h 379286"/>
                <a:gd name="connsiteX51" fmla="*/ 1241695 w 1971450"/>
                <a:gd name="connsiteY51" fmla="*/ 134883 h 379286"/>
                <a:gd name="connsiteX52" fmla="*/ 1190934 w 1971450"/>
                <a:gd name="connsiteY52" fmla="*/ 266188 h 379286"/>
                <a:gd name="connsiteX53" fmla="*/ 1119048 w 1971450"/>
                <a:gd name="connsiteY53" fmla="*/ 270047 h 379286"/>
                <a:gd name="connsiteX54" fmla="*/ 1103265 w 1971450"/>
                <a:gd name="connsiteY54" fmla="*/ 218248 h 379286"/>
                <a:gd name="connsiteX55" fmla="*/ 1207756 w 1971450"/>
                <a:gd name="connsiteY55" fmla="*/ 129738 h 379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971450" h="379286">
                  <a:moveTo>
                    <a:pt x="1951308" y="379287"/>
                  </a:moveTo>
                  <a:cubicBezTo>
                    <a:pt x="1953683" y="379287"/>
                    <a:pt x="1964617" y="324123"/>
                    <a:pt x="1967387" y="314179"/>
                  </a:cubicBezTo>
                  <a:cubicBezTo>
                    <a:pt x="1970900" y="301711"/>
                    <a:pt x="1972632" y="290975"/>
                    <a:pt x="1970554" y="282020"/>
                  </a:cubicBezTo>
                  <a:cubicBezTo>
                    <a:pt x="1962935" y="249515"/>
                    <a:pt x="1935476" y="236454"/>
                    <a:pt x="1918210" y="233288"/>
                  </a:cubicBezTo>
                  <a:cubicBezTo>
                    <a:pt x="1903417" y="230517"/>
                    <a:pt x="1880906" y="223987"/>
                    <a:pt x="1819409" y="226015"/>
                  </a:cubicBezTo>
                  <a:cubicBezTo>
                    <a:pt x="1756774" y="228093"/>
                    <a:pt x="1393334" y="253275"/>
                    <a:pt x="1393334" y="253275"/>
                  </a:cubicBezTo>
                  <a:lnTo>
                    <a:pt x="1443997" y="122316"/>
                  </a:lnTo>
                  <a:lnTo>
                    <a:pt x="1550664" y="112075"/>
                  </a:lnTo>
                  <a:cubicBezTo>
                    <a:pt x="1553187" y="111828"/>
                    <a:pt x="1555660" y="110047"/>
                    <a:pt x="1556501" y="107919"/>
                  </a:cubicBezTo>
                  <a:lnTo>
                    <a:pt x="1586780" y="29651"/>
                  </a:lnTo>
                  <a:cubicBezTo>
                    <a:pt x="1587571" y="27622"/>
                    <a:pt x="1586681" y="25742"/>
                    <a:pt x="1584603" y="25198"/>
                  </a:cubicBezTo>
                  <a:lnTo>
                    <a:pt x="1493421" y="164"/>
                  </a:lnTo>
                  <a:cubicBezTo>
                    <a:pt x="1492729" y="-34"/>
                    <a:pt x="1491937" y="-34"/>
                    <a:pt x="1491096" y="65"/>
                  </a:cubicBezTo>
                  <a:lnTo>
                    <a:pt x="1085850" y="58445"/>
                  </a:lnTo>
                  <a:cubicBezTo>
                    <a:pt x="1084119" y="58692"/>
                    <a:pt x="1082387" y="59533"/>
                    <a:pt x="1081150" y="60721"/>
                  </a:cubicBezTo>
                  <a:lnTo>
                    <a:pt x="1063488" y="78037"/>
                  </a:lnTo>
                  <a:lnTo>
                    <a:pt x="1009313" y="68983"/>
                  </a:lnTo>
                  <a:cubicBezTo>
                    <a:pt x="1008621" y="68884"/>
                    <a:pt x="1007879" y="68884"/>
                    <a:pt x="1007136" y="68983"/>
                  </a:cubicBezTo>
                  <a:lnTo>
                    <a:pt x="935497" y="79125"/>
                  </a:lnTo>
                  <a:cubicBezTo>
                    <a:pt x="932628" y="79521"/>
                    <a:pt x="930006" y="81352"/>
                    <a:pt x="929165" y="83578"/>
                  </a:cubicBezTo>
                  <a:lnTo>
                    <a:pt x="924860" y="94611"/>
                  </a:lnTo>
                  <a:lnTo>
                    <a:pt x="877167" y="88575"/>
                  </a:lnTo>
                  <a:cubicBezTo>
                    <a:pt x="876524" y="88476"/>
                    <a:pt x="875831" y="88476"/>
                    <a:pt x="875089" y="88624"/>
                  </a:cubicBezTo>
                  <a:lnTo>
                    <a:pt x="724588" y="108612"/>
                  </a:lnTo>
                  <a:cubicBezTo>
                    <a:pt x="722312" y="108909"/>
                    <a:pt x="720135" y="110096"/>
                    <a:pt x="718799" y="111679"/>
                  </a:cubicBezTo>
                  <a:lnTo>
                    <a:pt x="708756" y="123999"/>
                  </a:lnTo>
                  <a:lnTo>
                    <a:pt x="658836" y="118210"/>
                  </a:lnTo>
                  <a:cubicBezTo>
                    <a:pt x="658143" y="118111"/>
                    <a:pt x="657401" y="118161"/>
                    <a:pt x="656659" y="118260"/>
                  </a:cubicBezTo>
                  <a:lnTo>
                    <a:pt x="604760" y="125384"/>
                  </a:lnTo>
                  <a:cubicBezTo>
                    <a:pt x="601693" y="125829"/>
                    <a:pt x="598922" y="127759"/>
                    <a:pt x="598032" y="130035"/>
                  </a:cubicBezTo>
                  <a:lnTo>
                    <a:pt x="572998" y="194747"/>
                  </a:lnTo>
                  <a:lnTo>
                    <a:pt x="524661" y="190146"/>
                  </a:lnTo>
                  <a:lnTo>
                    <a:pt x="555038" y="161302"/>
                  </a:lnTo>
                  <a:cubicBezTo>
                    <a:pt x="556572" y="159868"/>
                    <a:pt x="557166" y="158136"/>
                    <a:pt x="556720" y="156652"/>
                  </a:cubicBezTo>
                  <a:cubicBezTo>
                    <a:pt x="556226" y="155168"/>
                    <a:pt x="554742" y="154178"/>
                    <a:pt x="552664" y="153980"/>
                  </a:cubicBezTo>
                  <a:lnTo>
                    <a:pt x="468211" y="145619"/>
                  </a:lnTo>
                  <a:cubicBezTo>
                    <a:pt x="467518" y="145520"/>
                    <a:pt x="466776" y="145569"/>
                    <a:pt x="466034" y="145668"/>
                  </a:cubicBezTo>
                  <a:lnTo>
                    <a:pt x="415223" y="152397"/>
                  </a:lnTo>
                  <a:cubicBezTo>
                    <a:pt x="412997" y="152694"/>
                    <a:pt x="410870" y="153782"/>
                    <a:pt x="409484" y="155217"/>
                  </a:cubicBezTo>
                  <a:lnTo>
                    <a:pt x="402756" y="162193"/>
                  </a:lnTo>
                  <a:lnTo>
                    <a:pt x="370449" y="157592"/>
                  </a:lnTo>
                  <a:cubicBezTo>
                    <a:pt x="369657" y="157493"/>
                    <a:pt x="368816" y="157493"/>
                    <a:pt x="367975" y="157592"/>
                  </a:cubicBezTo>
                  <a:lnTo>
                    <a:pt x="327208" y="162391"/>
                  </a:lnTo>
                  <a:cubicBezTo>
                    <a:pt x="323893" y="162836"/>
                    <a:pt x="320826" y="164865"/>
                    <a:pt x="319886" y="167239"/>
                  </a:cubicBezTo>
                  <a:lnTo>
                    <a:pt x="254629" y="335947"/>
                  </a:lnTo>
                  <a:lnTo>
                    <a:pt x="13342" y="350295"/>
                  </a:lnTo>
                  <a:cubicBezTo>
                    <a:pt x="9384" y="350542"/>
                    <a:pt x="5525" y="352818"/>
                    <a:pt x="4486" y="355589"/>
                  </a:cubicBezTo>
                  <a:lnTo>
                    <a:pt x="281" y="366424"/>
                  </a:lnTo>
                  <a:cubicBezTo>
                    <a:pt x="-857" y="369392"/>
                    <a:pt x="1567" y="379238"/>
                    <a:pt x="5723" y="379238"/>
                  </a:cubicBezTo>
                  <a:lnTo>
                    <a:pt x="1951308" y="379238"/>
                  </a:lnTo>
                  <a:close/>
                  <a:moveTo>
                    <a:pt x="1207756" y="129738"/>
                  </a:moveTo>
                  <a:lnTo>
                    <a:pt x="1241695" y="134883"/>
                  </a:lnTo>
                  <a:lnTo>
                    <a:pt x="1190934" y="266188"/>
                  </a:lnTo>
                  <a:lnTo>
                    <a:pt x="1119048" y="270047"/>
                  </a:lnTo>
                  <a:lnTo>
                    <a:pt x="1103265" y="218248"/>
                  </a:lnTo>
                  <a:lnTo>
                    <a:pt x="1207756" y="129738"/>
                  </a:lnTo>
                  <a:close/>
                </a:path>
              </a:pathLst>
            </a:custGeom>
            <a:solidFill>
              <a:srgbClr val="7030A0"/>
            </a:solidFill>
            <a:ln w="49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" name="Рисунок 8">
              <a:extLst>
                <a:ext uri="{FF2B5EF4-FFF2-40B4-BE49-F238E27FC236}">
                  <a16:creationId xmlns="" xmlns:a16="http://schemas.microsoft.com/office/drawing/2014/main" id="{4BF2A98A-80AD-4E29-B360-5A2A65D5D06E}"/>
                </a:ext>
              </a:extLst>
            </p:cNvPr>
            <p:cNvGrpSpPr/>
            <p:nvPr/>
          </p:nvGrpSpPr>
          <p:grpSpPr>
            <a:xfrm>
              <a:off x="9985183" y="269906"/>
              <a:ext cx="1713351" cy="355474"/>
              <a:chOff x="9985183" y="269906"/>
              <a:chExt cx="1713351" cy="355474"/>
            </a:xfrm>
            <a:solidFill>
              <a:srgbClr val="EDEDED"/>
            </a:solidFill>
          </p:grpSpPr>
          <p:grpSp>
            <p:nvGrpSpPr>
              <p:cNvPr id="11" name="Рисунок 8">
                <a:extLst>
                  <a:ext uri="{FF2B5EF4-FFF2-40B4-BE49-F238E27FC236}">
                    <a16:creationId xmlns="" xmlns:a16="http://schemas.microsoft.com/office/drawing/2014/main" id="{5E6E2780-E3C9-426E-A7B2-0F1902C6FA57}"/>
                  </a:ext>
                </a:extLst>
              </p:cNvPr>
              <p:cNvGrpSpPr/>
              <p:nvPr/>
            </p:nvGrpSpPr>
            <p:grpSpPr>
              <a:xfrm>
                <a:off x="9985183" y="269906"/>
                <a:ext cx="1240820" cy="355474"/>
                <a:chOff x="9985183" y="269906"/>
                <a:chExt cx="1240820" cy="355474"/>
              </a:xfrm>
              <a:solidFill>
                <a:srgbClr val="EDEDED"/>
              </a:solidFill>
            </p:grpSpPr>
            <p:sp>
              <p:nvSpPr>
                <p:cNvPr id="15" name="Полилиния: фигура 14">
                  <a:extLst>
                    <a:ext uri="{FF2B5EF4-FFF2-40B4-BE49-F238E27FC236}">
                      <a16:creationId xmlns="" xmlns:a16="http://schemas.microsoft.com/office/drawing/2014/main" id="{84A8FB48-3CFB-4A24-92A6-A51A8CBE0C5F}"/>
                    </a:ext>
                  </a:extLst>
                </p:cNvPr>
                <p:cNvSpPr/>
                <p:nvPr/>
              </p:nvSpPr>
              <p:spPr>
                <a:xfrm>
                  <a:off x="9985183" y="413085"/>
                  <a:ext cx="216005" cy="212295"/>
                </a:xfrm>
                <a:custGeom>
                  <a:avLst/>
                  <a:gdLst>
                    <a:gd name="connsiteX0" fmla="*/ 165195 w 216005"/>
                    <a:gd name="connsiteY0" fmla="*/ 6630 h 212295"/>
                    <a:gd name="connsiteX1" fmla="*/ 89400 w 216005"/>
                    <a:gd name="connsiteY1" fmla="*/ 83810 h 212295"/>
                    <a:gd name="connsiteX2" fmla="*/ 117848 w 216005"/>
                    <a:gd name="connsiteY2" fmla="*/ 11775 h 212295"/>
                    <a:gd name="connsiteX3" fmla="*/ 77081 w 216005"/>
                    <a:gd name="connsiteY3" fmla="*/ 16524 h 212295"/>
                    <a:gd name="connsiteX4" fmla="*/ 10785 w 216005"/>
                    <a:gd name="connsiteY4" fmla="*/ 184441 h 212295"/>
                    <a:gd name="connsiteX5" fmla="*/ 9746 w 216005"/>
                    <a:gd name="connsiteY5" fmla="*/ 187014 h 212295"/>
                    <a:gd name="connsiteX6" fmla="*/ 0 w 216005"/>
                    <a:gd name="connsiteY6" fmla="*/ 212295 h 212295"/>
                    <a:gd name="connsiteX7" fmla="*/ 38887 w 216005"/>
                    <a:gd name="connsiteY7" fmla="*/ 212295 h 212295"/>
                    <a:gd name="connsiteX8" fmla="*/ 68275 w 216005"/>
                    <a:gd name="connsiteY8" fmla="*/ 137292 h 212295"/>
                    <a:gd name="connsiteX9" fmla="*/ 71886 w 216005"/>
                    <a:gd name="connsiteY9" fmla="*/ 212295 h 212295"/>
                    <a:gd name="connsiteX10" fmla="*/ 120817 w 216005"/>
                    <a:gd name="connsiteY10" fmla="*/ 212295 h 212295"/>
                    <a:gd name="connsiteX11" fmla="*/ 109388 w 216005"/>
                    <a:gd name="connsiteY11" fmla="*/ 105727 h 212295"/>
                    <a:gd name="connsiteX12" fmla="*/ 216006 w 216005"/>
                    <a:gd name="connsiteY12" fmla="*/ 0 h 2122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16005" h="212295">
                      <a:moveTo>
                        <a:pt x="165195" y="6630"/>
                      </a:moveTo>
                      <a:lnTo>
                        <a:pt x="89400" y="83810"/>
                      </a:lnTo>
                      <a:lnTo>
                        <a:pt x="117848" y="11775"/>
                      </a:lnTo>
                      <a:lnTo>
                        <a:pt x="77081" y="16524"/>
                      </a:lnTo>
                      <a:lnTo>
                        <a:pt x="10785" y="184441"/>
                      </a:lnTo>
                      <a:lnTo>
                        <a:pt x="9746" y="187014"/>
                      </a:lnTo>
                      <a:lnTo>
                        <a:pt x="0" y="212295"/>
                      </a:lnTo>
                      <a:lnTo>
                        <a:pt x="38887" y="212295"/>
                      </a:lnTo>
                      <a:lnTo>
                        <a:pt x="68275" y="137292"/>
                      </a:lnTo>
                      <a:lnTo>
                        <a:pt x="71886" y="212295"/>
                      </a:lnTo>
                      <a:lnTo>
                        <a:pt x="120817" y="212295"/>
                      </a:lnTo>
                      <a:lnTo>
                        <a:pt x="109388" y="105727"/>
                      </a:lnTo>
                      <a:lnTo>
                        <a:pt x="216006" y="0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 w="49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" name="Полилиния: фигура 15">
                  <a:extLst>
                    <a:ext uri="{FF2B5EF4-FFF2-40B4-BE49-F238E27FC236}">
                      <a16:creationId xmlns="" xmlns:a16="http://schemas.microsoft.com/office/drawing/2014/main" id="{F587C936-FC6B-4B71-BCC7-ECCB04A9578A}"/>
                    </a:ext>
                  </a:extLst>
                </p:cNvPr>
                <p:cNvSpPr/>
                <p:nvPr/>
              </p:nvSpPr>
              <p:spPr>
                <a:xfrm>
                  <a:off x="10122079" y="456814"/>
                  <a:ext cx="147325" cy="168565"/>
                </a:xfrm>
                <a:custGeom>
                  <a:avLst/>
                  <a:gdLst>
                    <a:gd name="connsiteX0" fmla="*/ 145257 w 147325"/>
                    <a:gd name="connsiteY0" fmla="*/ 15096 h 168565"/>
                    <a:gd name="connsiteX1" fmla="*/ 135313 w 147325"/>
                    <a:gd name="connsiteY1" fmla="*/ 3172 h 168565"/>
                    <a:gd name="connsiteX2" fmla="*/ 116562 w 147325"/>
                    <a:gd name="connsiteY2" fmla="*/ 253 h 168565"/>
                    <a:gd name="connsiteX3" fmla="*/ 63278 w 147325"/>
                    <a:gd name="connsiteY3" fmla="*/ 5399 h 168565"/>
                    <a:gd name="connsiteX4" fmla="*/ 0 w 147325"/>
                    <a:gd name="connsiteY4" fmla="*/ 168566 h 168565"/>
                    <a:gd name="connsiteX5" fmla="*/ 28893 w 147325"/>
                    <a:gd name="connsiteY5" fmla="*/ 168566 h 168565"/>
                    <a:gd name="connsiteX6" fmla="*/ 33940 w 147325"/>
                    <a:gd name="connsiteY6" fmla="*/ 168566 h 168565"/>
                    <a:gd name="connsiteX7" fmla="*/ 53037 w 147325"/>
                    <a:gd name="connsiteY7" fmla="*/ 118547 h 168565"/>
                    <a:gd name="connsiteX8" fmla="*/ 71441 w 147325"/>
                    <a:gd name="connsiteY8" fmla="*/ 117904 h 168565"/>
                    <a:gd name="connsiteX9" fmla="*/ 93606 w 147325"/>
                    <a:gd name="connsiteY9" fmla="*/ 112066 h 168565"/>
                    <a:gd name="connsiteX10" fmla="*/ 113643 w 147325"/>
                    <a:gd name="connsiteY10" fmla="*/ 97768 h 168565"/>
                    <a:gd name="connsiteX11" fmla="*/ 130118 w 147325"/>
                    <a:gd name="connsiteY11" fmla="*/ 77879 h 168565"/>
                    <a:gd name="connsiteX12" fmla="*/ 141695 w 147325"/>
                    <a:gd name="connsiteY12" fmla="*/ 55318 h 168565"/>
                    <a:gd name="connsiteX13" fmla="*/ 147038 w 147325"/>
                    <a:gd name="connsiteY13" fmla="*/ 33401 h 168565"/>
                    <a:gd name="connsiteX14" fmla="*/ 145257 w 147325"/>
                    <a:gd name="connsiteY14" fmla="*/ 15096 h 168565"/>
                    <a:gd name="connsiteX15" fmla="*/ 104441 w 147325"/>
                    <a:gd name="connsiteY15" fmla="*/ 66401 h 168565"/>
                    <a:gd name="connsiteX16" fmla="*/ 99147 w 147325"/>
                    <a:gd name="connsiteY16" fmla="*/ 73179 h 168565"/>
                    <a:gd name="connsiteX17" fmla="*/ 92814 w 147325"/>
                    <a:gd name="connsiteY17" fmla="*/ 78176 h 168565"/>
                    <a:gd name="connsiteX18" fmla="*/ 85888 w 147325"/>
                    <a:gd name="connsiteY18" fmla="*/ 80303 h 168565"/>
                    <a:gd name="connsiteX19" fmla="*/ 85838 w 147325"/>
                    <a:gd name="connsiteY19" fmla="*/ 80303 h 168565"/>
                    <a:gd name="connsiteX20" fmla="*/ 85789 w 147325"/>
                    <a:gd name="connsiteY20" fmla="*/ 80303 h 168565"/>
                    <a:gd name="connsiteX21" fmla="*/ 85739 w 147325"/>
                    <a:gd name="connsiteY21" fmla="*/ 80303 h 168565"/>
                    <a:gd name="connsiteX22" fmla="*/ 85690 w 147325"/>
                    <a:gd name="connsiteY22" fmla="*/ 80303 h 168565"/>
                    <a:gd name="connsiteX23" fmla="*/ 67384 w 147325"/>
                    <a:gd name="connsiteY23" fmla="*/ 81342 h 168565"/>
                    <a:gd name="connsiteX24" fmla="*/ 83068 w 147325"/>
                    <a:gd name="connsiteY24" fmla="*/ 40674 h 168565"/>
                    <a:gd name="connsiteX25" fmla="*/ 101472 w 147325"/>
                    <a:gd name="connsiteY25" fmla="*/ 39190 h 168565"/>
                    <a:gd name="connsiteX26" fmla="*/ 101522 w 147325"/>
                    <a:gd name="connsiteY26" fmla="*/ 39190 h 168565"/>
                    <a:gd name="connsiteX27" fmla="*/ 101571 w 147325"/>
                    <a:gd name="connsiteY27" fmla="*/ 39190 h 168565"/>
                    <a:gd name="connsiteX28" fmla="*/ 101621 w 147325"/>
                    <a:gd name="connsiteY28" fmla="*/ 39190 h 168565"/>
                    <a:gd name="connsiteX29" fmla="*/ 101670 w 147325"/>
                    <a:gd name="connsiteY29" fmla="*/ 39190 h 168565"/>
                    <a:gd name="connsiteX30" fmla="*/ 107310 w 147325"/>
                    <a:gd name="connsiteY30" fmla="*/ 40427 h 168565"/>
                    <a:gd name="connsiteX31" fmla="*/ 110031 w 147325"/>
                    <a:gd name="connsiteY31" fmla="*/ 44731 h 168565"/>
                    <a:gd name="connsiteX32" fmla="*/ 110229 w 147325"/>
                    <a:gd name="connsiteY32" fmla="*/ 51163 h 168565"/>
                    <a:gd name="connsiteX33" fmla="*/ 108201 w 147325"/>
                    <a:gd name="connsiteY33" fmla="*/ 58732 h 168565"/>
                    <a:gd name="connsiteX34" fmla="*/ 104441 w 147325"/>
                    <a:gd name="connsiteY34" fmla="*/ 66401 h 1685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147325" h="168565">
                      <a:moveTo>
                        <a:pt x="145257" y="15096"/>
                      </a:moveTo>
                      <a:cubicBezTo>
                        <a:pt x="143328" y="9901"/>
                        <a:pt x="140112" y="5794"/>
                        <a:pt x="135313" y="3172"/>
                      </a:cubicBezTo>
                      <a:cubicBezTo>
                        <a:pt x="130563" y="550"/>
                        <a:pt x="124379" y="-538"/>
                        <a:pt x="116562" y="253"/>
                      </a:cubicBezTo>
                      <a:lnTo>
                        <a:pt x="63278" y="5399"/>
                      </a:lnTo>
                      <a:lnTo>
                        <a:pt x="0" y="168566"/>
                      </a:lnTo>
                      <a:lnTo>
                        <a:pt x="28893" y="168566"/>
                      </a:lnTo>
                      <a:lnTo>
                        <a:pt x="33940" y="168566"/>
                      </a:lnTo>
                      <a:lnTo>
                        <a:pt x="53037" y="118547"/>
                      </a:lnTo>
                      <a:lnTo>
                        <a:pt x="71441" y="117904"/>
                      </a:lnTo>
                      <a:cubicBezTo>
                        <a:pt x="79060" y="117656"/>
                        <a:pt x="86531" y="115529"/>
                        <a:pt x="93606" y="112066"/>
                      </a:cubicBezTo>
                      <a:cubicBezTo>
                        <a:pt x="100730" y="108553"/>
                        <a:pt x="107508" y="103655"/>
                        <a:pt x="113643" y="97768"/>
                      </a:cubicBezTo>
                      <a:cubicBezTo>
                        <a:pt x="119827" y="91930"/>
                        <a:pt x="125368" y="85102"/>
                        <a:pt x="130118" y="77879"/>
                      </a:cubicBezTo>
                      <a:cubicBezTo>
                        <a:pt x="134868" y="70656"/>
                        <a:pt x="138776" y="62937"/>
                        <a:pt x="141695" y="55318"/>
                      </a:cubicBezTo>
                      <a:cubicBezTo>
                        <a:pt x="144565" y="47798"/>
                        <a:pt x="146445" y="40328"/>
                        <a:pt x="147038" y="33401"/>
                      </a:cubicBezTo>
                      <a:cubicBezTo>
                        <a:pt x="147731" y="26574"/>
                        <a:pt x="147187" y="20340"/>
                        <a:pt x="145257" y="15096"/>
                      </a:cubicBezTo>
                      <a:close/>
                      <a:moveTo>
                        <a:pt x="104441" y="66401"/>
                      </a:moveTo>
                      <a:cubicBezTo>
                        <a:pt x="102907" y="68874"/>
                        <a:pt x="101126" y="71200"/>
                        <a:pt x="99147" y="73179"/>
                      </a:cubicBezTo>
                      <a:cubicBezTo>
                        <a:pt x="97217" y="75207"/>
                        <a:pt x="95090" y="76889"/>
                        <a:pt x="92814" y="78176"/>
                      </a:cubicBezTo>
                      <a:cubicBezTo>
                        <a:pt x="90588" y="79412"/>
                        <a:pt x="88263" y="80155"/>
                        <a:pt x="85888" y="80303"/>
                      </a:cubicBezTo>
                      <a:cubicBezTo>
                        <a:pt x="85888" y="80303"/>
                        <a:pt x="85888" y="80303"/>
                        <a:pt x="85838" y="80303"/>
                      </a:cubicBezTo>
                      <a:cubicBezTo>
                        <a:pt x="85789" y="80303"/>
                        <a:pt x="85789" y="80303"/>
                        <a:pt x="85789" y="80303"/>
                      </a:cubicBezTo>
                      <a:cubicBezTo>
                        <a:pt x="85789" y="80303"/>
                        <a:pt x="85789" y="80303"/>
                        <a:pt x="85739" y="80303"/>
                      </a:cubicBezTo>
                      <a:cubicBezTo>
                        <a:pt x="85739" y="80303"/>
                        <a:pt x="85739" y="80303"/>
                        <a:pt x="85690" y="80303"/>
                      </a:cubicBezTo>
                      <a:lnTo>
                        <a:pt x="67384" y="81342"/>
                      </a:lnTo>
                      <a:lnTo>
                        <a:pt x="83068" y="40674"/>
                      </a:lnTo>
                      <a:lnTo>
                        <a:pt x="101472" y="39190"/>
                      </a:lnTo>
                      <a:cubicBezTo>
                        <a:pt x="101472" y="39190"/>
                        <a:pt x="101522" y="39190"/>
                        <a:pt x="101522" y="39190"/>
                      </a:cubicBezTo>
                      <a:cubicBezTo>
                        <a:pt x="101522" y="39190"/>
                        <a:pt x="101522" y="39190"/>
                        <a:pt x="101571" y="39190"/>
                      </a:cubicBezTo>
                      <a:cubicBezTo>
                        <a:pt x="101571" y="39190"/>
                        <a:pt x="101621" y="39190"/>
                        <a:pt x="101621" y="39190"/>
                      </a:cubicBezTo>
                      <a:cubicBezTo>
                        <a:pt x="101621" y="39190"/>
                        <a:pt x="101621" y="39190"/>
                        <a:pt x="101670" y="39190"/>
                      </a:cubicBezTo>
                      <a:cubicBezTo>
                        <a:pt x="104094" y="38992"/>
                        <a:pt x="105925" y="39437"/>
                        <a:pt x="107310" y="40427"/>
                      </a:cubicBezTo>
                      <a:cubicBezTo>
                        <a:pt x="108696" y="41416"/>
                        <a:pt x="109586" y="42900"/>
                        <a:pt x="110031" y="44731"/>
                      </a:cubicBezTo>
                      <a:cubicBezTo>
                        <a:pt x="110526" y="46561"/>
                        <a:pt x="110576" y="48788"/>
                        <a:pt x="110229" y="51163"/>
                      </a:cubicBezTo>
                      <a:cubicBezTo>
                        <a:pt x="109883" y="53537"/>
                        <a:pt x="109240" y="56110"/>
                        <a:pt x="108201" y="58732"/>
                      </a:cubicBezTo>
                      <a:cubicBezTo>
                        <a:pt x="107310" y="61305"/>
                        <a:pt x="105974" y="63927"/>
                        <a:pt x="104441" y="66401"/>
                      </a:cubicBezTo>
                      <a:close/>
                    </a:path>
                  </a:pathLst>
                </a:custGeom>
                <a:solidFill>
                  <a:srgbClr val="EDEDED"/>
                </a:solidFill>
                <a:ln w="49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" name="Полилиния: фигура 16">
                  <a:extLst>
                    <a:ext uri="{FF2B5EF4-FFF2-40B4-BE49-F238E27FC236}">
                      <a16:creationId xmlns="" xmlns:a16="http://schemas.microsoft.com/office/drawing/2014/main" id="{C038AFD0-717B-4ABF-9E53-E44BC2F87154}"/>
                    </a:ext>
                  </a:extLst>
                </p:cNvPr>
                <p:cNvSpPr/>
                <p:nvPr/>
              </p:nvSpPr>
              <p:spPr>
                <a:xfrm>
                  <a:off x="10248437" y="369498"/>
                  <a:ext cx="270031" cy="255882"/>
                </a:xfrm>
                <a:custGeom>
                  <a:avLst/>
                  <a:gdLst>
                    <a:gd name="connsiteX0" fmla="*/ 194336 w 270031"/>
                    <a:gd name="connsiteY0" fmla="*/ 27458 h 255882"/>
                    <a:gd name="connsiteX1" fmla="*/ 89351 w 270031"/>
                    <a:gd name="connsiteY1" fmla="*/ 153519 h 255882"/>
                    <a:gd name="connsiteX2" fmla="*/ 143427 w 270031"/>
                    <a:gd name="connsiteY2" fmla="*/ 16623 h 255882"/>
                    <a:gd name="connsiteX3" fmla="*/ 91528 w 270031"/>
                    <a:gd name="connsiteY3" fmla="*/ 23649 h 255882"/>
                    <a:gd name="connsiteX4" fmla="*/ 18751 w 270031"/>
                    <a:gd name="connsiteY4" fmla="*/ 207842 h 255882"/>
                    <a:gd name="connsiteX5" fmla="*/ 0 w 270031"/>
                    <a:gd name="connsiteY5" fmla="*/ 255882 h 255882"/>
                    <a:gd name="connsiteX6" fmla="*/ 31021 w 270031"/>
                    <a:gd name="connsiteY6" fmla="*/ 255882 h 255882"/>
                    <a:gd name="connsiteX7" fmla="*/ 49079 w 270031"/>
                    <a:gd name="connsiteY7" fmla="*/ 255882 h 255882"/>
                    <a:gd name="connsiteX8" fmla="*/ 171578 w 270031"/>
                    <a:gd name="connsiteY8" fmla="*/ 107508 h 255882"/>
                    <a:gd name="connsiteX9" fmla="*/ 171479 w 270031"/>
                    <a:gd name="connsiteY9" fmla="*/ 107706 h 255882"/>
                    <a:gd name="connsiteX10" fmla="*/ 113099 w 270031"/>
                    <a:gd name="connsiteY10" fmla="*/ 255882 h 255882"/>
                    <a:gd name="connsiteX11" fmla="*/ 169104 w 270031"/>
                    <a:gd name="connsiteY11" fmla="*/ 255882 h 255882"/>
                    <a:gd name="connsiteX12" fmla="*/ 270032 w 270031"/>
                    <a:gd name="connsiteY12" fmla="*/ 0 h 255882"/>
                    <a:gd name="connsiteX13" fmla="*/ 211207 w 270031"/>
                    <a:gd name="connsiteY13" fmla="*/ 7174 h 2558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70031" h="255882">
                      <a:moveTo>
                        <a:pt x="194336" y="27458"/>
                      </a:moveTo>
                      <a:lnTo>
                        <a:pt x="89351" y="153519"/>
                      </a:lnTo>
                      <a:lnTo>
                        <a:pt x="143427" y="16623"/>
                      </a:lnTo>
                      <a:lnTo>
                        <a:pt x="91528" y="23649"/>
                      </a:lnTo>
                      <a:lnTo>
                        <a:pt x="18751" y="207842"/>
                      </a:lnTo>
                      <a:lnTo>
                        <a:pt x="0" y="255882"/>
                      </a:lnTo>
                      <a:lnTo>
                        <a:pt x="31021" y="255882"/>
                      </a:lnTo>
                      <a:lnTo>
                        <a:pt x="49079" y="255882"/>
                      </a:lnTo>
                      <a:lnTo>
                        <a:pt x="171578" y="107508"/>
                      </a:lnTo>
                      <a:lnTo>
                        <a:pt x="171479" y="107706"/>
                      </a:lnTo>
                      <a:lnTo>
                        <a:pt x="113099" y="255882"/>
                      </a:lnTo>
                      <a:lnTo>
                        <a:pt x="169104" y="255882"/>
                      </a:lnTo>
                      <a:lnTo>
                        <a:pt x="270032" y="0"/>
                      </a:lnTo>
                      <a:lnTo>
                        <a:pt x="211207" y="7174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 w="49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" name="Полилиния: фигура 17">
                  <a:extLst>
                    <a:ext uri="{FF2B5EF4-FFF2-40B4-BE49-F238E27FC236}">
                      <a16:creationId xmlns="" xmlns:a16="http://schemas.microsoft.com/office/drawing/2014/main" id="{12FDFD94-2599-47A3-AFD9-684C10FB05E8}"/>
                    </a:ext>
                  </a:extLst>
                </p:cNvPr>
                <p:cNvSpPr/>
                <p:nvPr/>
              </p:nvSpPr>
              <p:spPr>
                <a:xfrm>
                  <a:off x="10427584" y="313394"/>
                  <a:ext cx="492073" cy="311986"/>
                </a:xfrm>
                <a:custGeom>
                  <a:avLst/>
                  <a:gdLst>
                    <a:gd name="connsiteX0" fmla="*/ 393273 w 492073"/>
                    <a:gd name="connsiteY0" fmla="*/ 13952 h 311986"/>
                    <a:gd name="connsiteX1" fmla="*/ 273099 w 492073"/>
                    <a:gd name="connsiteY1" fmla="*/ 129326 h 311986"/>
                    <a:gd name="connsiteX2" fmla="*/ 314559 w 492073"/>
                    <a:gd name="connsiteY2" fmla="*/ 24292 h 311986"/>
                    <a:gd name="connsiteX3" fmla="*/ 242920 w 492073"/>
                    <a:gd name="connsiteY3" fmla="*/ 34236 h 311986"/>
                    <a:gd name="connsiteX4" fmla="*/ 202846 w 492073"/>
                    <a:gd name="connsiteY4" fmla="*/ 135807 h 311986"/>
                    <a:gd name="connsiteX5" fmla="*/ 182610 w 492073"/>
                    <a:gd name="connsiteY5" fmla="*/ 43587 h 311986"/>
                    <a:gd name="connsiteX6" fmla="*/ 108646 w 492073"/>
                    <a:gd name="connsiteY6" fmla="*/ 54026 h 311986"/>
                    <a:gd name="connsiteX7" fmla="*/ 141646 w 492073"/>
                    <a:gd name="connsiteY7" fmla="*/ 171874 h 311986"/>
                    <a:gd name="connsiteX8" fmla="*/ 0 w 492073"/>
                    <a:gd name="connsiteY8" fmla="*/ 311986 h 311986"/>
                    <a:gd name="connsiteX9" fmla="*/ 73470 w 492073"/>
                    <a:gd name="connsiteY9" fmla="*/ 311986 h 311986"/>
                    <a:gd name="connsiteX10" fmla="*/ 175585 w 492073"/>
                    <a:gd name="connsiteY10" fmla="*/ 203884 h 311986"/>
                    <a:gd name="connsiteX11" fmla="*/ 174744 w 492073"/>
                    <a:gd name="connsiteY11" fmla="*/ 206853 h 311986"/>
                    <a:gd name="connsiteX12" fmla="*/ 133334 w 492073"/>
                    <a:gd name="connsiteY12" fmla="*/ 311986 h 311986"/>
                    <a:gd name="connsiteX13" fmla="*/ 201015 w 492073"/>
                    <a:gd name="connsiteY13" fmla="*/ 311986 h 311986"/>
                    <a:gd name="connsiteX14" fmla="*/ 244008 w 492073"/>
                    <a:gd name="connsiteY14" fmla="*/ 202944 h 311986"/>
                    <a:gd name="connsiteX15" fmla="*/ 247570 w 492073"/>
                    <a:gd name="connsiteY15" fmla="*/ 199580 h 311986"/>
                    <a:gd name="connsiteX16" fmla="*/ 270378 w 492073"/>
                    <a:gd name="connsiteY16" fmla="*/ 311986 h 311986"/>
                    <a:gd name="connsiteX17" fmla="*/ 272555 w 492073"/>
                    <a:gd name="connsiteY17" fmla="*/ 311986 h 311986"/>
                    <a:gd name="connsiteX18" fmla="*/ 368882 w 492073"/>
                    <a:gd name="connsiteY18" fmla="*/ 311986 h 311986"/>
                    <a:gd name="connsiteX19" fmla="*/ 320001 w 492073"/>
                    <a:gd name="connsiteY19" fmla="*/ 158269 h 311986"/>
                    <a:gd name="connsiteX20" fmla="*/ 492073 w 492073"/>
                    <a:gd name="connsiteY20" fmla="*/ 0 h 3119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92073" h="311986">
                      <a:moveTo>
                        <a:pt x="393273" y="13952"/>
                      </a:moveTo>
                      <a:lnTo>
                        <a:pt x="273099" y="129326"/>
                      </a:lnTo>
                      <a:lnTo>
                        <a:pt x="314559" y="24292"/>
                      </a:lnTo>
                      <a:lnTo>
                        <a:pt x="242920" y="34236"/>
                      </a:lnTo>
                      <a:lnTo>
                        <a:pt x="202846" y="135807"/>
                      </a:lnTo>
                      <a:lnTo>
                        <a:pt x="182610" y="43587"/>
                      </a:lnTo>
                      <a:lnTo>
                        <a:pt x="108646" y="54026"/>
                      </a:lnTo>
                      <a:lnTo>
                        <a:pt x="141646" y="171874"/>
                      </a:lnTo>
                      <a:lnTo>
                        <a:pt x="0" y="311986"/>
                      </a:lnTo>
                      <a:lnTo>
                        <a:pt x="73470" y="311986"/>
                      </a:lnTo>
                      <a:lnTo>
                        <a:pt x="175585" y="203884"/>
                      </a:lnTo>
                      <a:lnTo>
                        <a:pt x="174744" y="206853"/>
                      </a:lnTo>
                      <a:lnTo>
                        <a:pt x="133334" y="311986"/>
                      </a:lnTo>
                      <a:lnTo>
                        <a:pt x="201015" y="311986"/>
                      </a:lnTo>
                      <a:lnTo>
                        <a:pt x="244008" y="202944"/>
                      </a:lnTo>
                      <a:lnTo>
                        <a:pt x="247570" y="199580"/>
                      </a:lnTo>
                      <a:lnTo>
                        <a:pt x="270378" y="311986"/>
                      </a:lnTo>
                      <a:lnTo>
                        <a:pt x="272555" y="311986"/>
                      </a:lnTo>
                      <a:lnTo>
                        <a:pt x="368882" y="311986"/>
                      </a:lnTo>
                      <a:lnTo>
                        <a:pt x="320001" y="158269"/>
                      </a:lnTo>
                      <a:lnTo>
                        <a:pt x="492073" y="0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 w="49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" name="Полилиния: фигура 18">
                  <a:extLst>
                    <a:ext uri="{FF2B5EF4-FFF2-40B4-BE49-F238E27FC236}">
                      <a16:creationId xmlns="" xmlns:a16="http://schemas.microsoft.com/office/drawing/2014/main" id="{13BD0143-A9EB-4193-8ABE-F16B78D7942F}"/>
                    </a:ext>
                  </a:extLst>
                </p:cNvPr>
                <p:cNvSpPr/>
                <p:nvPr/>
              </p:nvSpPr>
              <p:spPr>
                <a:xfrm>
                  <a:off x="10893436" y="269906"/>
                  <a:ext cx="332567" cy="355474"/>
                </a:xfrm>
                <a:custGeom>
                  <a:avLst/>
                  <a:gdLst>
                    <a:gd name="connsiteX0" fmla="*/ 332568 w 332567"/>
                    <a:gd name="connsiteY0" fmla="*/ 0 h 355474"/>
                    <a:gd name="connsiteX1" fmla="*/ 38145 w 332567"/>
                    <a:gd name="connsiteY1" fmla="*/ 40619 h 355474"/>
                    <a:gd name="connsiteX2" fmla="*/ 9549 w 332567"/>
                    <a:gd name="connsiteY2" fmla="*/ 113346 h 355474"/>
                    <a:gd name="connsiteX3" fmla="*/ 96871 w 332567"/>
                    <a:gd name="connsiteY3" fmla="*/ 104193 h 355474"/>
                    <a:gd name="connsiteX4" fmla="*/ 0 w 332567"/>
                    <a:gd name="connsiteY4" fmla="*/ 355474 h 355474"/>
                    <a:gd name="connsiteX5" fmla="*/ 91379 w 332567"/>
                    <a:gd name="connsiteY5" fmla="*/ 355474 h 355474"/>
                    <a:gd name="connsiteX6" fmla="*/ 194435 w 332567"/>
                    <a:gd name="connsiteY6" fmla="*/ 94546 h 355474"/>
                    <a:gd name="connsiteX7" fmla="*/ 300112 w 332567"/>
                    <a:gd name="connsiteY7" fmla="*/ 82227 h 355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2567" h="355474">
                      <a:moveTo>
                        <a:pt x="332568" y="0"/>
                      </a:moveTo>
                      <a:lnTo>
                        <a:pt x="38145" y="40619"/>
                      </a:lnTo>
                      <a:lnTo>
                        <a:pt x="9549" y="113346"/>
                      </a:lnTo>
                      <a:lnTo>
                        <a:pt x="96871" y="104193"/>
                      </a:lnTo>
                      <a:lnTo>
                        <a:pt x="0" y="355474"/>
                      </a:lnTo>
                      <a:lnTo>
                        <a:pt x="91379" y="355474"/>
                      </a:lnTo>
                      <a:lnTo>
                        <a:pt x="194435" y="94546"/>
                      </a:lnTo>
                      <a:lnTo>
                        <a:pt x="300112" y="82227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 w="49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2" name="Полилиния: фигура 11">
                <a:extLst>
                  <a:ext uri="{FF2B5EF4-FFF2-40B4-BE49-F238E27FC236}">
                    <a16:creationId xmlns="" xmlns:a16="http://schemas.microsoft.com/office/drawing/2014/main" id="{857539B2-FAAE-4EC9-9F93-E0E627F16705}"/>
                  </a:ext>
                </a:extLst>
              </p:cNvPr>
              <p:cNvSpPr/>
              <p:nvPr/>
            </p:nvSpPr>
            <p:spPr>
              <a:xfrm>
                <a:off x="11104346" y="519653"/>
                <a:ext cx="479259" cy="35077"/>
              </a:xfrm>
              <a:custGeom>
                <a:avLst/>
                <a:gdLst>
                  <a:gd name="connsiteX0" fmla="*/ 473224 w 479259"/>
                  <a:gd name="connsiteY0" fmla="*/ 0 h 35077"/>
                  <a:gd name="connsiteX1" fmla="*/ 5739 w 479259"/>
                  <a:gd name="connsiteY1" fmla="*/ 20680 h 35077"/>
                  <a:gd name="connsiteX2" fmla="*/ 0 w 479259"/>
                  <a:gd name="connsiteY2" fmla="*/ 35077 h 35077"/>
                  <a:gd name="connsiteX3" fmla="*/ 479260 w 479259"/>
                  <a:gd name="connsiteY3" fmla="*/ 18503 h 35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9259" h="35077">
                    <a:moveTo>
                      <a:pt x="473224" y="0"/>
                    </a:moveTo>
                    <a:lnTo>
                      <a:pt x="5739" y="20680"/>
                    </a:lnTo>
                    <a:lnTo>
                      <a:pt x="0" y="35077"/>
                    </a:lnTo>
                    <a:lnTo>
                      <a:pt x="479260" y="18503"/>
                    </a:lnTo>
                    <a:close/>
                  </a:path>
                </a:pathLst>
              </a:custGeom>
              <a:solidFill>
                <a:srgbClr val="EDEDED"/>
              </a:solidFill>
              <a:ln w="49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Полилиния: фигура 12">
                <a:extLst>
                  <a:ext uri="{FF2B5EF4-FFF2-40B4-BE49-F238E27FC236}">
                    <a16:creationId xmlns="" xmlns:a16="http://schemas.microsoft.com/office/drawing/2014/main" id="{9B2DAD01-2944-4031-B4A9-BCADACF87612}"/>
                  </a:ext>
                </a:extLst>
              </p:cNvPr>
              <p:cNvSpPr/>
              <p:nvPr/>
            </p:nvSpPr>
            <p:spPr>
              <a:xfrm>
                <a:off x="11589048" y="519653"/>
                <a:ext cx="25776" cy="18503"/>
              </a:xfrm>
              <a:custGeom>
                <a:avLst/>
                <a:gdLst>
                  <a:gd name="connsiteX0" fmla="*/ 9994 w 25776"/>
                  <a:gd name="connsiteY0" fmla="*/ 148 h 18503"/>
                  <a:gd name="connsiteX1" fmla="*/ 0 w 25776"/>
                  <a:gd name="connsiteY1" fmla="*/ 0 h 18503"/>
                  <a:gd name="connsiteX2" fmla="*/ 6036 w 25776"/>
                  <a:gd name="connsiteY2" fmla="*/ 18503 h 18503"/>
                  <a:gd name="connsiteX3" fmla="*/ 25776 w 25776"/>
                  <a:gd name="connsiteY3" fmla="*/ 18503 h 18503"/>
                  <a:gd name="connsiteX4" fmla="*/ 22362 w 25776"/>
                  <a:gd name="connsiteY4" fmla="*/ 9400 h 18503"/>
                  <a:gd name="connsiteX5" fmla="*/ 9994 w 25776"/>
                  <a:gd name="connsiteY5" fmla="*/ 148 h 18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776" h="18503">
                    <a:moveTo>
                      <a:pt x="9994" y="148"/>
                    </a:moveTo>
                    <a:lnTo>
                      <a:pt x="0" y="0"/>
                    </a:lnTo>
                    <a:lnTo>
                      <a:pt x="6036" y="18503"/>
                    </a:lnTo>
                    <a:lnTo>
                      <a:pt x="25776" y="18503"/>
                    </a:lnTo>
                    <a:cubicBezTo>
                      <a:pt x="25776" y="18503"/>
                      <a:pt x="24094" y="13952"/>
                      <a:pt x="22362" y="9400"/>
                    </a:cubicBezTo>
                    <a:cubicBezTo>
                      <a:pt x="18949" y="297"/>
                      <a:pt x="9994" y="148"/>
                      <a:pt x="9994" y="148"/>
                    </a:cubicBezTo>
                    <a:close/>
                  </a:path>
                </a:pathLst>
              </a:custGeom>
              <a:solidFill>
                <a:srgbClr val="EDEDED"/>
              </a:solidFill>
              <a:ln w="49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Полилиния: фигура 13">
                <a:extLst>
                  <a:ext uri="{FF2B5EF4-FFF2-40B4-BE49-F238E27FC236}">
                    <a16:creationId xmlns="" xmlns:a16="http://schemas.microsoft.com/office/drawing/2014/main" id="{C9CD3E41-DC54-41D9-B153-987A0C29308A}"/>
                  </a:ext>
                </a:extLst>
              </p:cNvPr>
              <p:cNvSpPr/>
              <p:nvPr/>
            </p:nvSpPr>
            <p:spPr>
              <a:xfrm>
                <a:off x="11555554" y="489275"/>
                <a:ext cx="142981" cy="123983"/>
              </a:xfrm>
              <a:custGeom>
                <a:avLst/>
                <a:gdLst>
                  <a:gd name="connsiteX0" fmla="*/ 50909 w 142981"/>
                  <a:gd name="connsiteY0" fmla="*/ 7966 h 123983"/>
                  <a:gd name="connsiteX1" fmla="*/ 91429 w 142981"/>
                  <a:gd name="connsiteY1" fmla="*/ 69067 h 123983"/>
                  <a:gd name="connsiteX2" fmla="*/ 78714 w 142981"/>
                  <a:gd name="connsiteY2" fmla="*/ 123984 h 123983"/>
                  <a:gd name="connsiteX3" fmla="*/ 77823 w 142981"/>
                  <a:gd name="connsiteY3" fmla="*/ 44626 h 123983"/>
                  <a:gd name="connsiteX4" fmla="*/ 0 w 142981"/>
                  <a:gd name="connsiteY4" fmla="*/ 0 h 123983"/>
                  <a:gd name="connsiteX5" fmla="*/ 50909 w 142981"/>
                  <a:gd name="connsiteY5" fmla="*/ 7966 h 123983"/>
                  <a:gd name="connsiteX6" fmla="*/ 99295 w 142981"/>
                  <a:gd name="connsiteY6" fmla="*/ 48931 h 123983"/>
                  <a:gd name="connsiteX7" fmla="*/ 90192 w 142981"/>
                  <a:gd name="connsiteY7" fmla="*/ 30477 h 123983"/>
                  <a:gd name="connsiteX8" fmla="*/ 135164 w 142981"/>
                  <a:gd name="connsiteY8" fmla="*/ 34187 h 123983"/>
                  <a:gd name="connsiteX9" fmla="*/ 142981 w 142981"/>
                  <a:gd name="connsiteY9" fmla="*/ 51503 h 123983"/>
                  <a:gd name="connsiteX10" fmla="*/ 99295 w 142981"/>
                  <a:gd name="connsiteY10" fmla="*/ 48931 h 12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981" h="123983">
                    <a:moveTo>
                      <a:pt x="50909" y="7966"/>
                    </a:moveTo>
                    <a:cubicBezTo>
                      <a:pt x="75795" y="14942"/>
                      <a:pt x="95684" y="41262"/>
                      <a:pt x="91429" y="69067"/>
                    </a:cubicBezTo>
                    <a:cubicBezTo>
                      <a:pt x="88312" y="89351"/>
                      <a:pt x="87075" y="104342"/>
                      <a:pt x="78714" y="123984"/>
                    </a:cubicBezTo>
                    <a:cubicBezTo>
                      <a:pt x="80396" y="106569"/>
                      <a:pt x="87224" y="70798"/>
                      <a:pt x="77823" y="44626"/>
                    </a:cubicBezTo>
                    <a:cubicBezTo>
                      <a:pt x="68522" y="18751"/>
                      <a:pt x="49821" y="7273"/>
                      <a:pt x="0" y="0"/>
                    </a:cubicBezTo>
                    <a:cubicBezTo>
                      <a:pt x="22016" y="-49"/>
                      <a:pt x="37205" y="4156"/>
                      <a:pt x="50909" y="7966"/>
                    </a:cubicBezTo>
                    <a:close/>
                    <a:moveTo>
                      <a:pt x="99295" y="48931"/>
                    </a:moveTo>
                    <a:lnTo>
                      <a:pt x="90192" y="30477"/>
                    </a:lnTo>
                    <a:lnTo>
                      <a:pt x="135164" y="34187"/>
                    </a:lnTo>
                    <a:lnTo>
                      <a:pt x="142981" y="51503"/>
                    </a:lnTo>
                    <a:lnTo>
                      <a:pt x="99295" y="48931"/>
                    </a:lnTo>
                    <a:close/>
                  </a:path>
                </a:pathLst>
              </a:custGeom>
              <a:solidFill>
                <a:srgbClr val="EDEDED"/>
              </a:solidFill>
              <a:ln w="49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2EC80989-9978-460D-AF67-D790E07211A4}"/>
              </a:ext>
            </a:extLst>
          </p:cNvPr>
          <p:cNvSpPr txBox="1"/>
          <p:nvPr/>
        </p:nvSpPr>
        <p:spPr>
          <a:xfrm>
            <a:off x="1806267" y="258066"/>
            <a:ext cx="31086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3200" b="1" i="0" cap="all" spc="3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Проблема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040311784"/>
              </p:ext>
            </p:extLst>
          </p:nvPr>
        </p:nvGraphicFramePr>
        <p:xfrm>
          <a:off x="708339" y="1217054"/>
          <a:ext cx="10869767" cy="5640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4" name="Рисунок 23" descr="Сборник схем со сплошной заливкой">
            <a:extLst>
              <a:ext uri="{FF2B5EF4-FFF2-40B4-BE49-F238E27FC236}">
                <a16:creationId xmlns="" xmlns:a16="http://schemas.microsoft.com/office/drawing/2014/main" id="{CCE9A366-4CBA-4881-8408-F2FF7B1AB3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6467" y="1494830"/>
            <a:ext cx="914400" cy="914400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A8C440C5-34A9-42E7-B472-193C5194C9BB}"/>
              </a:ext>
            </a:extLst>
          </p:cNvPr>
          <p:cNvGrpSpPr/>
          <p:nvPr/>
        </p:nvGrpSpPr>
        <p:grpSpPr>
          <a:xfrm>
            <a:off x="202426" y="135476"/>
            <a:ext cx="1002147" cy="881870"/>
            <a:chOff x="202426" y="135476"/>
            <a:chExt cx="1002147" cy="881870"/>
          </a:xfrm>
        </p:grpSpPr>
        <p:sp>
          <p:nvSpPr>
            <p:cNvPr id="27" name="Овал 26">
              <a:extLst>
                <a:ext uri="{FF2B5EF4-FFF2-40B4-BE49-F238E27FC236}">
                  <a16:creationId xmlns="" xmlns:a16="http://schemas.microsoft.com/office/drawing/2014/main" id="{84FC1FCC-AE02-4205-810D-F2EA93439640}"/>
                </a:ext>
              </a:extLst>
            </p:cNvPr>
            <p:cNvSpPr/>
            <p:nvPr/>
          </p:nvSpPr>
          <p:spPr>
            <a:xfrm>
              <a:off x="211646" y="135476"/>
              <a:ext cx="881870" cy="881870"/>
            </a:xfrm>
            <a:prstGeom prst="ellipse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9" name="Группа 28">
              <a:extLst>
                <a:ext uri="{FF2B5EF4-FFF2-40B4-BE49-F238E27FC236}">
                  <a16:creationId xmlns="" xmlns:a16="http://schemas.microsoft.com/office/drawing/2014/main" id="{C0292C71-A25D-42DE-B053-41EB376B8838}"/>
                </a:ext>
              </a:extLst>
            </p:cNvPr>
            <p:cNvGrpSpPr/>
            <p:nvPr/>
          </p:nvGrpSpPr>
          <p:grpSpPr>
            <a:xfrm>
              <a:off x="202426" y="177224"/>
              <a:ext cx="1002147" cy="740716"/>
              <a:chOff x="202426" y="177224"/>
              <a:chExt cx="1002147" cy="740716"/>
            </a:xfrm>
          </p:grpSpPr>
          <p:sp>
            <p:nvSpPr>
              <p:cNvPr id="30" name="Рисунок 4">
                <a:extLst>
                  <a:ext uri="{FF2B5EF4-FFF2-40B4-BE49-F238E27FC236}">
                    <a16:creationId xmlns="" xmlns:a16="http://schemas.microsoft.com/office/drawing/2014/main" id="{F1B21DB8-8D05-465D-8F20-D1A2CB806B93}"/>
                  </a:ext>
                </a:extLst>
              </p:cNvPr>
              <p:cNvSpPr/>
              <p:nvPr/>
            </p:nvSpPr>
            <p:spPr>
              <a:xfrm>
                <a:off x="356848" y="177224"/>
                <a:ext cx="316757" cy="326705"/>
              </a:xfrm>
              <a:custGeom>
                <a:avLst/>
                <a:gdLst>
                  <a:gd name="connsiteX0" fmla="*/ 316293 w 316757"/>
                  <a:gd name="connsiteY0" fmla="*/ 14828 h 326705"/>
                  <a:gd name="connsiteX1" fmla="*/ 314995 w 316757"/>
                  <a:gd name="connsiteY1" fmla="*/ 15644 h 326705"/>
                  <a:gd name="connsiteX2" fmla="*/ 312243 w 316757"/>
                  <a:gd name="connsiteY2" fmla="*/ 16942 h 326705"/>
                  <a:gd name="connsiteX3" fmla="*/ 307210 w 316757"/>
                  <a:gd name="connsiteY3" fmla="*/ 18908 h 326705"/>
                  <a:gd name="connsiteX4" fmla="*/ 299424 w 316757"/>
                  <a:gd name="connsiteY4" fmla="*/ 21336 h 326705"/>
                  <a:gd name="connsiteX5" fmla="*/ 288079 w 316757"/>
                  <a:gd name="connsiteY5" fmla="*/ 22319 h 326705"/>
                  <a:gd name="connsiteX6" fmla="*/ 285130 w 316757"/>
                  <a:gd name="connsiteY6" fmla="*/ 22487 h 326705"/>
                  <a:gd name="connsiteX7" fmla="*/ 285130 w 316757"/>
                  <a:gd name="connsiteY7" fmla="*/ 23293 h 326705"/>
                  <a:gd name="connsiteX8" fmla="*/ 283016 w 316757"/>
                  <a:gd name="connsiteY8" fmla="*/ 23784 h 326705"/>
                  <a:gd name="connsiteX9" fmla="*/ 280264 w 316757"/>
                  <a:gd name="connsiteY9" fmla="*/ 24433 h 326705"/>
                  <a:gd name="connsiteX10" fmla="*/ 280745 w 316757"/>
                  <a:gd name="connsiteY10" fmla="*/ 24757 h 326705"/>
                  <a:gd name="connsiteX11" fmla="*/ 281561 w 316757"/>
                  <a:gd name="connsiteY11" fmla="*/ 25406 h 326705"/>
                  <a:gd name="connsiteX12" fmla="*/ 286260 w 316757"/>
                  <a:gd name="connsiteY12" fmla="*/ 24590 h 326705"/>
                  <a:gd name="connsiteX13" fmla="*/ 285454 w 316757"/>
                  <a:gd name="connsiteY13" fmla="*/ 25082 h 326705"/>
                  <a:gd name="connsiteX14" fmla="*/ 283665 w 316757"/>
                  <a:gd name="connsiteY14" fmla="*/ 25888 h 326705"/>
                  <a:gd name="connsiteX15" fmla="*/ 281561 w 316757"/>
                  <a:gd name="connsiteY15" fmla="*/ 26537 h 326705"/>
                  <a:gd name="connsiteX16" fmla="*/ 281070 w 316757"/>
                  <a:gd name="connsiteY16" fmla="*/ 26537 h 326705"/>
                  <a:gd name="connsiteX17" fmla="*/ 282210 w 316757"/>
                  <a:gd name="connsiteY17" fmla="*/ 33841 h 326705"/>
                  <a:gd name="connsiteX18" fmla="*/ 280745 w 316757"/>
                  <a:gd name="connsiteY18" fmla="*/ 34156 h 326705"/>
                  <a:gd name="connsiteX19" fmla="*/ 278317 w 316757"/>
                  <a:gd name="connsiteY19" fmla="*/ 34971 h 326705"/>
                  <a:gd name="connsiteX20" fmla="*/ 278150 w 316757"/>
                  <a:gd name="connsiteY20" fmla="*/ 36102 h 326705"/>
                  <a:gd name="connsiteX21" fmla="*/ 283665 w 316757"/>
                  <a:gd name="connsiteY21" fmla="*/ 35620 h 326705"/>
                  <a:gd name="connsiteX22" fmla="*/ 289672 w 316757"/>
                  <a:gd name="connsiteY22" fmla="*/ 34971 h 326705"/>
                  <a:gd name="connsiteX23" fmla="*/ 289672 w 316757"/>
                  <a:gd name="connsiteY23" fmla="*/ 35787 h 326705"/>
                  <a:gd name="connsiteX24" fmla="*/ 288374 w 316757"/>
                  <a:gd name="connsiteY24" fmla="*/ 36436 h 326705"/>
                  <a:gd name="connsiteX25" fmla="*/ 287558 w 316757"/>
                  <a:gd name="connsiteY25" fmla="*/ 36751 h 326705"/>
                  <a:gd name="connsiteX26" fmla="*/ 287558 w 316757"/>
                  <a:gd name="connsiteY26" fmla="*/ 37085 h 326705"/>
                  <a:gd name="connsiteX27" fmla="*/ 287401 w 316757"/>
                  <a:gd name="connsiteY27" fmla="*/ 37400 h 326705"/>
                  <a:gd name="connsiteX28" fmla="*/ 291608 w 316757"/>
                  <a:gd name="connsiteY28" fmla="*/ 36751 h 326705"/>
                  <a:gd name="connsiteX29" fmla="*/ 292316 w 316757"/>
                  <a:gd name="connsiteY29" fmla="*/ 36751 h 326705"/>
                  <a:gd name="connsiteX30" fmla="*/ 292316 w 316757"/>
                  <a:gd name="connsiteY30" fmla="*/ 37881 h 326705"/>
                  <a:gd name="connsiteX31" fmla="*/ 287293 w 316757"/>
                  <a:gd name="connsiteY31" fmla="*/ 39022 h 326705"/>
                  <a:gd name="connsiteX32" fmla="*/ 287784 w 316757"/>
                  <a:gd name="connsiteY32" fmla="*/ 39503 h 326705"/>
                  <a:gd name="connsiteX33" fmla="*/ 289406 w 316757"/>
                  <a:gd name="connsiteY33" fmla="*/ 40634 h 326705"/>
                  <a:gd name="connsiteX34" fmla="*/ 275938 w 316757"/>
                  <a:gd name="connsiteY34" fmla="*/ 42423 h 326705"/>
                  <a:gd name="connsiteX35" fmla="*/ 275781 w 316757"/>
                  <a:gd name="connsiteY35" fmla="*/ 42580 h 326705"/>
                  <a:gd name="connsiteX36" fmla="*/ 275614 w 316757"/>
                  <a:gd name="connsiteY36" fmla="*/ 43229 h 326705"/>
                  <a:gd name="connsiteX37" fmla="*/ 284697 w 316757"/>
                  <a:gd name="connsiteY37" fmla="*/ 43229 h 326705"/>
                  <a:gd name="connsiteX38" fmla="*/ 284216 w 316757"/>
                  <a:gd name="connsiteY38" fmla="*/ 45343 h 326705"/>
                  <a:gd name="connsiteX39" fmla="*/ 255707 w 316757"/>
                  <a:gd name="connsiteY39" fmla="*/ 49717 h 326705"/>
                  <a:gd name="connsiteX40" fmla="*/ 208677 w 316757"/>
                  <a:gd name="connsiteY40" fmla="*/ 57995 h 326705"/>
                  <a:gd name="connsiteX41" fmla="*/ 203319 w 316757"/>
                  <a:gd name="connsiteY41" fmla="*/ 59450 h 326705"/>
                  <a:gd name="connsiteX42" fmla="*/ 199102 w 316757"/>
                  <a:gd name="connsiteY42" fmla="*/ 59774 h 326705"/>
                  <a:gd name="connsiteX43" fmla="*/ 179804 w 316757"/>
                  <a:gd name="connsiteY43" fmla="*/ 63185 h 326705"/>
                  <a:gd name="connsiteX44" fmla="*/ 178821 w 316757"/>
                  <a:gd name="connsiteY44" fmla="*/ 64483 h 326705"/>
                  <a:gd name="connsiteX45" fmla="*/ 163741 w 316757"/>
                  <a:gd name="connsiteY45" fmla="*/ 87506 h 326705"/>
                  <a:gd name="connsiteX46" fmla="*/ 149634 w 316757"/>
                  <a:gd name="connsiteY46" fmla="*/ 108593 h 326705"/>
                  <a:gd name="connsiteX47" fmla="*/ 142821 w 316757"/>
                  <a:gd name="connsiteY47" fmla="*/ 119456 h 326705"/>
                  <a:gd name="connsiteX48" fmla="*/ 119788 w 316757"/>
                  <a:gd name="connsiteY48" fmla="*/ 157245 h 326705"/>
                  <a:gd name="connsiteX49" fmla="*/ 119139 w 316757"/>
                  <a:gd name="connsiteY49" fmla="*/ 158543 h 326705"/>
                  <a:gd name="connsiteX50" fmla="*/ 117360 w 316757"/>
                  <a:gd name="connsiteY50" fmla="*/ 161492 h 326705"/>
                  <a:gd name="connsiteX51" fmla="*/ 114116 w 316757"/>
                  <a:gd name="connsiteY51" fmla="*/ 163281 h 326705"/>
                  <a:gd name="connsiteX52" fmla="*/ 113949 w 316757"/>
                  <a:gd name="connsiteY52" fmla="*/ 163763 h 326705"/>
                  <a:gd name="connsiteX53" fmla="*/ 113300 w 316757"/>
                  <a:gd name="connsiteY53" fmla="*/ 164254 h 326705"/>
                  <a:gd name="connsiteX54" fmla="*/ 112651 w 316757"/>
                  <a:gd name="connsiteY54" fmla="*/ 164736 h 326705"/>
                  <a:gd name="connsiteX55" fmla="*/ 112494 w 316757"/>
                  <a:gd name="connsiteY55" fmla="*/ 165385 h 326705"/>
                  <a:gd name="connsiteX56" fmla="*/ 113477 w 316757"/>
                  <a:gd name="connsiteY56" fmla="*/ 166034 h 326705"/>
                  <a:gd name="connsiteX57" fmla="*/ 113818 w 316757"/>
                  <a:gd name="connsiteY57" fmla="*/ 166810 h 326705"/>
                  <a:gd name="connsiteX58" fmla="*/ 113801 w 316757"/>
                  <a:gd name="connsiteY58" fmla="*/ 166850 h 326705"/>
                  <a:gd name="connsiteX59" fmla="*/ 113310 w 316757"/>
                  <a:gd name="connsiteY59" fmla="*/ 167833 h 326705"/>
                  <a:gd name="connsiteX60" fmla="*/ 113152 w 316757"/>
                  <a:gd name="connsiteY60" fmla="*/ 167990 h 326705"/>
                  <a:gd name="connsiteX61" fmla="*/ 107313 w 316757"/>
                  <a:gd name="connsiteY61" fmla="*/ 178204 h 326705"/>
                  <a:gd name="connsiteX62" fmla="*/ 105347 w 316757"/>
                  <a:gd name="connsiteY62" fmla="*/ 181615 h 326705"/>
                  <a:gd name="connsiteX63" fmla="*/ 104698 w 316757"/>
                  <a:gd name="connsiteY63" fmla="*/ 181124 h 326705"/>
                  <a:gd name="connsiteX64" fmla="*/ 104206 w 316757"/>
                  <a:gd name="connsiteY64" fmla="*/ 180318 h 326705"/>
                  <a:gd name="connsiteX65" fmla="*/ 103725 w 316757"/>
                  <a:gd name="connsiteY65" fmla="*/ 179502 h 326705"/>
                  <a:gd name="connsiteX66" fmla="*/ 102742 w 316757"/>
                  <a:gd name="connsiteY66" fmla="*/ 179020 h 326705"/>
                  <a:gd name="connsiteX67" fmla="*/ 95438 w 316757"/>
                  <a:gd name="connsiteY67" fmla="*/ 190817 h 326705"/>
                  <a:gd name="connsiteX68" fmla="*/ 91063 w 316757"/>
                  <a:gd name="connsiteY68" fmla="*/ 196981 h 326705"/>
                  <a:gd name="connsiteX69" fmla="*/ 90896 w 316757"/>
                  <a:gd name="connsiteY69" fmla="*/ 197629 h 326705"/>
                  <a:gd name="connsiteX70" fmla="*/ 91063 w 316757"/>
                  <a:gd name="connsiteY70" fmla="*/ 198121 h 326705"/>
                  <a:gd name="connsiteX71" fmla="*/ 91220 w 316757"/>
                  <a:gd name="connsiteY71" fmla="*/ 198603 h 326705"/>
                  <a:gd name="connsiteX72" fmla="*/ 91063 w 316757"/>
                  <a:gd name="connsiteY72" fmla="*/ 199900 h 326705"/>
                  <a:gd name="connsiteX73" fmla="*/ 89441 w 316757"/>
                  <a:gd name="connsiteY73" fmla="*/ 200067 h 326705"/>
                  <a:gd name="connsiteX74" fmla="*/ 89274 w 316757"/>
                  <a:gd name="connsiteY74" fmla="*/ 200067 h 326705"/>
                  <a:gd name="connsiteX75" fmla="*/ 88625 w 316757"/>
                  <a:gd name="connsiteY75" fmla="*/ 200392 h 326705"/>
                  <a:gd name="connsiteX76" fmla="*/ 87976 w 316757"/>
                  <a:gd name="connsiteY76" fmla="*/ 200874 h 326705"/>
                  <a:gd name="connsiteX77" fmla="*/ 87819 w 316757"/>
                  <a:gd name="connsiteY77" fmla="*/ 201198 h 326705"/>
                  <a:gd name="connsiteX78" fmla="*/ 87494 w 316757"/>
                  <a:gd name="connsiteY78" fmla="*/ 203636 h 326705"/>
                  <a:gd name="connsiteX79" fmla="*/ 85872 w 316757"/>
                  <a:gd name="connsiteY79" fmla="*/ 205740 h 326705"/>
                  <a:gd name="connsiteX80" fmla="*/ 84250 w 316757"/>
                  <a:gd name="connsiteY80" fmla="*/ 208168 h 326705"/>
                  <a:gd name="connsiteX81" fmla="*/ 83926 w 316757"/>
                  <a:gd name="connsiteY81" fmla="*/ 209151 h 326705"/>
                  <a:gd name="connsiteX82" fmla="*/ 83277 w 316757"/>
                  <a:gd name="connsiteY82" fmla="*/ 210773 h 326705"/>
                  <a:gd name="connsiteX83" fmla="*/ 81655 w 316757"/>
                  <a:gd name="connsiteY83" fmla="*/ 211097 h 326705"/>
                  <a:gd name="connsiteX84" fmla="*/ 81006 w 316757"/>
                  <a:gd name="connsiteY84" fmla="*/ 210551 h 326705"/>
                  <a:gd name="connsiteX85" fmla="*/ 81006 w 316757"/>
                  <a:gd name="connsiteY85" fmla="*/ 210449 h 326705"/>
                  <a:gd name="connsiteX86" fmla="*/ 81331 w 316757"/>
                  <a:gd name="connsiteY86" fmla="*/ 209465 h 326705"/>
                  <a:gd name="connsiteX87" fmla="*/ 81822 w 316757"/>
                  <a:gd name="connsiteY87" fmla="*/ 208482 h 326705"/>
                  <a:gd name="connsiteX88" fmla="*/ 81331 w 316757"/>
                  <a:gd name="connsiteY88" fmla="*/ 207352 h 326705"/>
                  <a:gd name="connsiteX89" fmla="*/ 78254 w 316757"/>
                  <a:gd name="connsiteY89" fmla="*/ 211402 h 326705"/>
                  <a:gd name="connsiteX90" fmla="*/ 76956 w 316757"/>
                  <a:gd name="connsiteY90" fmla="*/ 213516 h 326705"/>
                  <a:gd name="connsiteX91" fmla="*/ 78922 w 316757"/>
                  <a:gd name="connsiteY91" fmla="*/ 212533 h 326705"/>
                  <a:gd name="connsiteX92" fmla="*/ 80220 w 316757"/>
                  <a:gd name="connsiteY92" fmla="*/ 211884 h 326705"/>
                  <a:gd name="connsiteX93" fmla="*/ 80998 w 316757"/>
                  <a:gd name="connsiteY93" fmla="*/ 212143 h 326705"/>
                  <a:gd name="connsiteX94" fmla="*/ 81026 w 316757"/>
                  <a:gd name="connsiteY94" fmla="*/ 212208 h 326705"/>
                  <a:gd name="connsiteX95" fmla="*/ 81350 w 316757"/>
                  <a:gd name="connsiteY95" fmla="*/ 213988 h 326705"/>
                  <a:gd name="connsiteX96" fmla="*/ 79079 w 316757"/>
                  <a:gd name="connsiteY96" fmla="*/ 214804 h 326705"/>
                  <a:gd name="connsiteX97" fmla="*/ 78755 w 316757"/>
                  <a:gd name="connsiteY97" fmla="*/ 217232 h 326705"/>
                  <a:gd name="connsiteX98" fmla="*/ 77457 w 316757"/>
                  <a:gd name="connsiteY98" fmla="*/ 219345 h 326705"/>
                  <a:gd name="connsiteX99" fmla="*/ 76651 w 316757"/>
                  <a:gd name="connsiteY99" fmla="*/ 220967 h 326705"/>
                  <a:gd name="connsiteX100" fmla="*/ 69190 w 316757"/>
                  <a:gd name="connsiteY100" fmla="*/ 231781 h 326705"/>
                  <a:gd name="connsiteX101" fmla="*/ 64274 w 316757"/>
                  <a:gd name="connsiteY101" fmla="*/ 239567 h 326705"/>
                  <a:gd name="connsiteX102" fmla="*/ 60863 w 316757"/>
                  <a:gd name="connsiteY102" fmla="*/ 245564 h 326705"/>
                  <a:gd name="connsiteX103" fmla="*/ 58759 w 316757"/>
                  <a:gd name="connsiteY103" fmla="*/ 248975 h 326705"/>
                  <a:gd name="connsiteX104" fmla="*/ 55997 w 316757"/>
                  <a:gd name="connsiteY104" fmla="*/ 253192 h 326705"/>
                  <a:gd name="connsiteX105" fmla="*/ 50649 w 316757"/>
                  <a:gd name="connsiteY105" fmla="*/ 260162 h 326705"/>
                  <a:gd name="connsiteX106" fmla="*/ 45134 w 316757"/>
                  <a:gd name="connsiteY106" fmla="*/ 267299 h 326705"/>
                  <a:gd name="connsiteX107" fmla="*/ 34104 w 316757"/>
                  <a:gd name="connsiteY107" fmla="*/ 286272 h 326705"/>
                  <a:gd name="connsiteX108" fmla="*/ 33622 w 316757"/>
                  <a:gd name="connsiteY108" fmla="*/ 287570 h 326705"/>
                  <a:gd name="connsiteX109" fmla="*/ 30536 w 316757"/>
                  <a:gd name="connsiteY109" fmla="*/ 292279 h 326705"/>
                  <a:gd name="connsiteX110" fmla="*/ 29081 w 316757"/>
                  <a:gd name="connsiteY110" fmla="*/ 294058 h 326705"/>
                  <a:gd name="connsiteX111" fmla="*/ 26810 w 316757"/>
                  <a:gd name="connsiteY111" fmla="*/ 297007 h 326705"/>
                  <a:gd name="connsiteX112" fmla="*/ 26967 w 316757"/>
                  <a:gd name="connsiteY112" fmla="*/ 301067 h 326705"/>
                  <a:gd name="connsiteX113" fmla="*/ 26643 w 316757"/>
                  <a:gd name="connsiteY113" fmla="*/ 302847 h 326705"/>
                  <a:gd name="connsiteX114" fmla="*/ 25345 w 316757"/>
                  <a:gd name="connsiteY114" fmla="*/ 305924 h 326705"/>
                  <a:gd name="connsiteX115" fmla="*/ 23890 w 316757"/>
                  <a:gd name="connsiteY115" fmla="*/ 309011 h 326705"/>
                  <a:gd name="connsiteX116" fmla="*/ 18218 w 316757"/>
                  <a:gd name="connsiteY116" fmla="*/ 322312 h 326705"/>
                  <a:gd name="connsiteX117" fmla="*/ 17402 w 316757"/>
                  <a:gd name="connsiteY117" fmla="*/ 324740 h 326705"/>
                  <a:gd name="connsiteX118" fmla="*/ 15131 w 316757"/>
                  <a:gd name="connsiteY118" fmla="*/ 326037 h 326705"/>
                  <a:gd name="connsiteX119" fmla="*/ 12054 w 316757"/>
                  <a:gd name="connsiteY119" fmla="*/ 324740 h 326705"/>
                  <a:gd name="connsiteX120" fmla="*/ 8485 w 316757"/>
                  <a:gd name="connsiteY120" fmla="*/ 321663 h 326705"/>
                  <a:gd name="connsiteX121" fmla="*/ 6863 w 316757"/>
                  <a:gd name="connsiteY121" fmla="*/ 318576 h 326705"/>
                  <a:gd name="connsiteX122" fmla="*/ 7345 w 316757"/>
                  <a:gd name="connsiteY122" fmla="*/ 311282 h 326705"/>
                  <a:gd name="connsiteX123" fmla="*/ 4268 w 316757"/>
                  <a:gd name="connsiteY123" fmla="*/ 309502 h 326705"/>
                  <a:gd name="connsiteX124" fmla="*/ 1181 w 316757"/>
                  <a:gd name="connsiteY124" fmla="*/ 306553 h 326705"/>
                  <a:gd name="connsiteX125" fmla="*/ -274 w 316757"/>
                  <a:gd name="connsiteY125" fmla="*/ 303968 h 326705"/>
                  <a:gd name="connsiteX126" fmla="*/ 1181 w 316757"/>
                  <a:gd name="connsiteY126" fmla="*/ 293586 h 326705"/>
                  <a:gd name="connsiteX127" fmla="*/ 3452 w 316757"/>
                  <a:gd name="connsiteY127" fmla="*/ 286931 h 326705"/>
                  <a:gd name="connsiteX128" fmla="*/ 14639 w 316757"/>
                  <a:gd name="connsiteY128" fmla="*/ 259071 h 326705"/>
                  <a:gd name="connsiteX129" fmla="*/ 16743 w 316757"/>
                  <a:gd name="connsiteY129" fmla="*/ 255011 h 326705"/>
                  <a:gd name="connsiteX130" fmla="*/ 38960 w 316757"/>
                  <a:gd name="connsiteY130" fmla="*/ 214469 h 326705"/>
                  <a:gd name="connsiteX131" fmla="*/ 52104 w 316757"/>
                  <a:gd name="connsiteY131" fmla="*/ 193058 h 326705"/>
                  <a:gd name="connsiteX132" fmla="*/ 63291 w 316757"/>
                  <a:gd name="connsiteY132" fmla="*/ 174734 h 326705"/>
                  <a:gd name="connsiteX133" fmla="*/ 79836 w 316757"/>
                  <a:gd name="connsiteY133" fmla="*/ 147326 h 326705"/>
                  <a:gd name="connsiteX134" fmla="*/ 99498 w 316757"/>
                  <a:gd name="connsiteY134" fmla="*/ 115052 h 326705"/>
                  <a:gd name="connsiteX135" fmla="*/ 113447 w 316757"/>
                  <a:gd name="connsiteY135" fmla="*/ 92992 h 326705"/>
                  <a:gd name="connsiteX136" fmla="*/ 125932 w 316757"/>
                  <a:gd name="connsiteY136" fmla="*/ 73046 h 326705"/>
                  <a:gd name="connsiteX137" fmla="*/ 108581 w 316757"/>
                  <a:gd name="connsiteY137" fmla="*/ 76290 h 326705"/>
                  <a:gd name="connsiteX138" fmla="*/ 76140 w 316757"/>
                  <a:gd name="connsiteY138" fmla="*/ 82129 h 326705"/>
                  <a:gd name="connsiteX139" fmla="*/ 72208 w 316757"/>
                  <a:gd name="connsiteY139" fmla="*/ 75641 h 326705"/>
                  <a:gd name="connsiteX140" fmla="*/ 61020 w 316757"/>
                  <a:gd name="connsiteY140" fmla="*/ 77607 h 326705"/>
                  <a:gd name="connsiteX141" fmla="*/ 53716 w 316757"/>
                  <a:gd name="connsiteY141" fmla="*/ 78089 h 326705"/>
                  <a:gd name="connsiteX142" fmla="*/ 50315 w 316757"/>
                  <a:gd name="connsiteY142" fmla="*/ 78256 h 326705"/>
                  <a:gd name="connsiteX143" fmla="*/ 45291 w 316757"/>
                  <a:gd name="connsiteY143" fmla="*/ 76142 h 326705"/>
                  <a:gd name="connsiteX144" fmla="*/ 44308 w 316757"/>
                  <a:gd name="connsiteY144" fmla="*/ 70952 h 326705"/>
                  <a:gd name="connsiteX145" fmla="*/ 43817 w 316757"/>
                  <a:gd name="connsiteY145" fmla="*/ 63657 h 326705"/>
                  <a:gd name="connsiteX146" fmla="*/ 43335 w 316757"/>
                  <a:gd name="connsiteY146" fmla="*/ 63657 h 326705"/>
                  <a:gd name="connsiteX147" fmla="*/ 38302 w 316757"/>
                  <a:gd name="connsiteY147" fmla="*/ 61554 h 326705"/>
                  <a:gd name="connsiteX148" fmla="*/ 37319 w 316757"/>
                  <a:gd name="connsiteY148" fmla="*/ 56363 h 326705"/>
                  <a:gd name="connsiteX149" fmla="*/ 34369 w 316757"/>
                  <a:gd name="connsiteY149" fmla="*/ 41764 h 326705"/>
                  <a:gd name="connsiteX150" fmla="*/ 33563 w 316757"/>
                  <a:gd name="connsiteY150" fmla="*/ 38520 h 326705"/>
                  <a:gd name="connsiteX151" fmla="*/ 35185 w 316757"/>
                  <a:gd name="connsiteY151" fmla="*/ 34785 h 326705"/>
                  <a:gd name="connsiteX152" fmla="*/ 37702 w 316757"/>
                  <a:gd name="connsiteY152" fmla="*/ 32966 h 326705"/>
                  <a:gd name="connsiteX153" fmla="*/ 39973 w 316757"/>
                  <a:gd name="connsiteY153" fmla="*/ 33290 h 326705"/>
                  <a:gd name="connsiteX154" fmla="*/ 41113 w 316757"/>
                  <a:gd name="connsiteY154" fmla="*/ 33615 h 326705"/>
                  <a:gd name="connsiteX155" fmla="*/ 47759 w 316757"/>
                  <a:gd name="connsiteY155" fmla="*/ 33448 h 326705"/>
                  <a:gd name="connsiteX156" fmla="*/ 48899 w 316757"/>
                  <a:gd name="connsiteY156" fmla="*/ 33290 h 326705"/>
                  <a:gd name="connsiteX157" fmla="*/ 67577 w 316757"/>
                  <a:gd name="connsiteY157" fmla="*/ 31187 h 326705"/>
                  <a:gd name="connsiteX158" fmla="*/ 116554 w 316757"/>
                  <a:gd name="connsiteY158" fmla="*/ 25347 h 326705"/>
                  <a:gd name="connsiteX159" fmla="*/ 136667 w 316757"/>
                  <a:gd name="connsiteY159" fmla="*/ 23076 h 326705"/>
                  <a:gd name="connsiteX160" fmla="*/ 157095 w 316757"/>
                  <a:gd name="connsiteY160" fmla="*/ 20638 h 326705"/>
                  <a:gd name="connsiteX161" fmla="*/ 183697 w 316757"/>
                  <a:gd name="connsiteY161" fmla="*/ 15615 h 326705"/>
                  <a:gd name="connsiteX162" fmla="*/ 210456 w 316757"/>
                  <a:gd name="connsiteY162" fmla="*/ 10257 h 326705"/>
                  <a:gd name="connsiteX163" fmla="*/ 245493 w 316757"/>
                  <a:gd name="connsiteY163" fmla="*/ 3936 h 326705"/>
                  <a:gd name="connsiteX164" fmla="*/ 256680 w 316757"/>
                  <a:gd name="connsiteY164" fmla="*/ 2796 h 326705"/>
                  <a:gd name="connsiteX165" fmla="*/ 266894 w 316757"/>
                  <a:gd name="connsiteY165" fmla="*/ 1990 h 326705"/>
                  <a:gd name="connsiteX166" fmla="*/ 273549 w 316757"/>
                  <a:gd name="connsiteY166" fmla="*/ 1665 h 326705"/>
                  <a:gd name="connsiteX167" fmla="*/ 277767 w 316757"/>
                  <a:gd name="connsiteY167" fmla="*/ 1183 h 326705"/>
                  <a:gd name="connsiteX168" fmla="*/ 284737 w 316757"/>
                  <a:gd name="connsiteY168" fmla="*/ 535 h 326705"/>
                  <a:gd name="connsiteX169" fmla="*/ 288669 w 316757"/>
                  <a:gd name="connsiteY169" fmla="*/ -114 h 326705"/>
                  <a:gd name="connsiteX170" fmla="*/ 292070 w 316757"/>
                  <a:gd name="connsiteY170" fmla="*/ -606 h 326705"/>
                  <a:gd name="connsiteX171" fmla="*/ 309431 w 316757"/>
                  <a:gd name="connsiteY171" fmla="*/ -114 h 326705"/>
                  <a:gd name="connsiteX172" fmla="*/ 309264 w 316757"/>
                  <a:gd name="connsiteY172" fmla="*/ 43 h 326705"/>
                  <a:gd name="connsiteX173" fmla="*/ 308134 w 316757"/>
                  <a:gd name="connsiteY173" fmla="*/ 1026 h 326705"/>
                  <a:gd name="connsiteX174" fmla="*/ 305184 w 316757"/>
                  <a:gd name="connsiteY174" fmla="*/ 2324 h 326705"/>
                  <a:gd name="connsiteX175" fmla="*/ 300151 w 316757"/>
                  <a:gd name="connsiteY175" fmla="*/ 4290 h 326705"/>
                  <a:gd name="connsiteX176" fmla="*/ 292365 w 316757"/>
                  <a:gd name="connsiteY176" fmla="*/ 6718 h 326705"/>
                  <a:gd name="connsiteX177" fmla="*/ 265449 w 316757"/>
                  <a:gd name="connsiteY177" fmla="*/ 8989 h 326705"/>
                  <a:gd name="connsiteX178" fmla="*/ 239496 w 316757"/>
                  <a:gd name="connsiteY178" fmla="*/ 11103 h 326705"/>
                  <a:gd name="connsiteX179" fmla="*/ 239172 w 316757"/>
                  <a:gd name="connsiteY179" fmla="*/ 12233 h 326705"/>
                  <a:gd name="connsiteX180" fmla="*/ 239014 w 316757"/>
                  <a:gd name="connsiteY180" fmla="*/ 12558 h 326705"/>
                  <a:gd name="connsiteX181" fmla="*/ 249071 w 316757"/>
                  <a:gd name="connsiteY181" fmla="*/ 12076 h 326705"/>
                  <a:gd name="connsiteX182" fmla="*/ 259118 w 316757"/>
                  <a:gd name="connsiteY182" fmla="*/ 11584 h 326705"/>
                  <a:gd name="connsiteX183" fmla="*/ 257820 w 316757"/>
                  <a:gd name="connsiteY183" fmla="*/ 12882 h 326705"/>
                  <a:gd name="connsiteX184" fmla="*/ 256208 w 316757"/>
                  <a:gd name="connsiteY184" fmla="*/ 14347 h 326705"/>
                  <a:gd name="connsiteX185" fmla="*/ 263335 w 316757"/>
                  <a:gd name="connsiteY185" fmla="*/ 13364 h 326705"/>
                  <a:gd name="connsiteX186" fmla="*/ 268044 w 316757"/>
                  <a:gd name="connsiteY186" fmla="*/ 10768 h 326705"/>
                  <a:gd name="connsiteX187" fmla="*/ 272743 w 316757"/>
                  <a:gd name="connsiteY187" fmla="*/ 10601 h 326705"/>
                  <a:gd name="connsiteX188" fmla="*/ 279232 w 316757"/>
                  <a:gd name="connsiteY188" fmla="*/ 9952 h 326705"/>
                  <a:gd name="connsiteX189" fmla="*/ 278583 w 316757"/>
                  <a:gd name="connsiteY189" fmla="*/ 10277 h 326705"/>
                  <a:gd name="connsiteX190" fmla="*/ 276617 w 316757"/>
                  <a:gd name="connsiteY190" fmla="*/ 11260 h 326705"/>
                  <a:gd name="connsiteX191" fmla="*/ 274513 w 316757"/>
                  <a:gd name="connsiteY191" fmla="*/ 11751 h 326705"/>
                  <a:gd name="connsiteX192" fmla="*/ 274021 w 316757"/>
                  <a:gd name="connsiteY192" fmla="*/ 11909 h 326705"/>
                  <a:gd name="connsiteX193" fmla="*/ 274513 w 316757"/>
                  <a:gd name="connsiteY193" fmla="*/ 15153 h 326705"/>
                  <a:gd name="connsiteX194" fmla="*/ 274837 w 316757"/>
                  <a:gd name="connsiteY194" fmla="*/ 16618 h 326705"/>
                  <a:gd name="connsiteX195" fmla="*/ 280509 w 316757"/>
                  <a:gd name="connsiteY195" fmla="*/ 16293 h 326705"/>
                  <a:gd name="connsiteX196" fmla="*/ 284727 w 316757"/>
                  <a:gd name="connsiteY196" fmla="*/ 15802 h 326705"/>
                  <a:gd name="connsiteX197" fmla="*/ 291864 w 316757"/>
                  <a:gd name="connsiteY197" fmla="*/ 15153 h 326705"/>
                  <a:gd name="connsiteX198" fmla="*/ 295590 w 316757"/>
                  <a:gd name="connsiteY198" fmla="*/ 14504 h 326705"/>
                  <a:gd name="connsiteX199" fmla="*/ 299158 w 316757"/>
                  <a:gd name="connsiteY199" fmla="*/ 14022 h 326705"/>
                  <a:gd name="connsiteX200" fmla="*/ 316352 w 316757"/>
                  <a:gd name="connsiteY200" fmla="*/ 14504 h 326705"/>
                  <a:gd name="connsiteX201" fmla="*/ 316293 w 316757"/>
                  <a:gd name="connsiteY201" fmla="*/ 14828 h 326705"/>
                  <a:gd name="connsiteX202" fmla="*/ 270236 w 316757"/>
                  <a:gd name="connsiteY202" fmla="*/ 28129 h 326705"/>
                  <a:gd name="connsiteX203" fmla="*/ 271043 w 316757"/>
                  <a:gd name="connsiteY203" fmla="*/ 27480 h 326705"/>
                  <a:gd name="connsiteX204" fmla="*/ 269076 w 316757"/>
                  <a:gd name="connsiteY204" fmla="*/ 27648 h 326705"/>
                  <a:gd name="connsiteX205" fmla="*/ 268752 w 316757"/>
                  <a:gd name="connsiteY205" fmla="*/ 27648 h 326705"/>
                  <a:gd name="connsiteX206" fmla="*/ 268595 w 316757"/>
                  <a:gd name="connsiteY206" fmla="*/ 28129 h 326705"/>
                  <a:gd name="connsiteX207" fmla="*/ 268595 w 316757"/>
                  <a:gd name="connsiteY207" fmla="*/ 28296 h 326705"/>
                  <a:gd name="connsiteX208" fmla="*/ 270236 w 316757"/>
                  <a:gd name="connsiteY208" fmla="*/ 28129 h 326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</a:cxnLst>
                <a:rect l="l" t="t" r="r" b="b"/>
                <a:pathLst>
                  <a:path w="316757" h="326705">
                    <a:moveTo>
                      <a:pt x="316293" y="14828"/>
                    </a:moveTo>
                    <a:cubicBezTo>
                      <a:pt x="315899" y="15157"/>
                      <a:pt x="315462" y="15431"/>
                      <a:pt x="314995" y="15644"/>
                    </a:cubicBezTo>
                    <a:cubicBezTo>
                      <a:pt x="314124" y="16168"/>
                      <a:pt x="313201" y="16603"/>
                      <a:pt x="312243" y="16942"/>
                    </a:cubicBezTo>
                    <a:cubicBezTo>
                      <a:pt x="310945" y="17591"/>
                      <a:pt x="309156" y="18073"/>
                      <a:pt x="307210" y="18908"/>
                    </a:cubicBezTo>
                    <a:cubicBezTo>
                      <a:pt x="305106" y="19564"/>
                      <a:pt x="302510" y="20373"/>
                      <a:pt x="299424" y="21336"/>
                    </a:cubicBezTo>
                    <a:cubicBezTo>
                      <a:pt x="295206" y="21661"/>
                      <a:pt x="291313" y="21985"/>
                      <a:pt x="288079" y="22319"/>
                    </a:cubicBezTo>
                    <a:cubicBezTo>
                      <a:pt x="287096" y="22319"/>
                      <a:pt x="286113" y="22487"/>
                      <a:pt x="285130" y="22487"/>
                    </a:cubicBezTo>
                    <a:lnTo>
                      <a:pt x="285130" y="23293"/>
                    </a:lnTo>
                    <a:cubicBezTo>
                      <a:pt x="284481" y="23460"/>
                      <a:pt x="283832" y="23617"/>
                      <a:pt x="283016" y="23784"/>
                    </a:cubicBezTo>
                    <a:cubicBezTo>
                      <a:pt x="282078" y="23902"/>
                      <a:pt x="281155" y="24119"/>
                      <a:pt x="280264" y="24433"/>
                    </a:cubicBezTo>
                    <a:cubicBezTo>
                      <a:pt x="280421" y="24433"/>
                      <a:pt x="280588" y="24590"/>
                      <a:pt x="280745" y="24757"/>
                    </a:cubicBezTo>
                    <a:cubicBezTo>
                      <a:pt x="280988" y="25008"/>
                      <a:pt x="281263" y="25226"/>
                      <a:pt x="281561" y="25406"/>
                    </a:cubicBezTo>
                    <a:cubicBezTo>
                      <a:pt x="283172" y="25530"/>
                      <a:pt x="284787" y="25249"/>
                      <a:pt x="286260" y="24590"/>
                    </a:cubicBezTo>
                    <a:cubicBezTo>
                      <a:pt x="285936" y="24757"/>
                      <a:pt x="285779" y="24915"/>
                      <a:pt x="285454" y="25082"/>
                    </a:cubicBezTo>
                    <a:cubicBezTo>
                      <a:pt x="284891" y="25419"/>
                      <a:pt x="284290" y="25689"/>
                      <a:pt x="283665" y="25888"/>
                    </a:cubicBezTo>
                    <a:cubicBezTo>
                      <a:pt x="282859" y="26212"/>
                      <a:pt x="282043" y="26379"/>
                      <a:pt x="281561" y="26537"/>
                    </a:cubicBezTo>
                    <a:lnTo>
                      <a:pt x="281070" y="26537"/>
                    </a:lnTo>
                    <a:cubicBezTo>
                      <a:pt x="281394" y="28975"/>
                      <a:pt x="281719" y="31452"/>
                      <a:pt x="282210" y="33841"/>
                    </a:cubicBezTo>
                    <a:cubicBezTo>
                      <a:pt x="281714" y="33903"/>
                      <a:pt x="281223" y="34008"/>
                      <a:pt x="280745" y="34156"/>
                    </a:cubicBezTo>
                    <a:cubicBezTo>
                      <a:pt x="280097" y="34323"/>
                      <a:pt x="279290" y="34647"/>
                      <a:pt x="278317" y="34971"/>
                    </a:cubicBezTo>
                    <a:cubicBezTo>
                      <a:pt x="278317" y="35296"/>
                      <a:pt x="278150" y="35620"/>
                      <a:pt x="278150" y="36102"/>
                    </a:cubicBezTo>
                    <a:lnTo>
                      <a:pt x="283665" y="35620"/>
                    </a:lnTo>
                    <a:cubicBezTo>
                      <a:pt x="285631" y="35296"/>
                      <a:pt x="287725" y="35139"/>
                      <a:pt x="289672" y="34971"/>
                    </a:cubicBezTo>
                    <a:lnTo>
                      <a:pt x="289672" y="35787"/>
                    </a:lnTo>
                    <a:cubicBezTo>
                      <a:pt x="289254" y="36031"/>
                      <a:pt x="288820" y="36247"/>
                      <a:pt x="288374" y="36436"/>
                    </a:cubicBezTo>
                    <a:cubicBezTo>
                      <a:pt x="288050" y="36594"/>
                      <a:pt x="287882" y="36594"/>
                      <a:pt x="287558" y="36751"/>
                    </a:cubicBezTo>
                    <a:lnTo>
                      <a:pt x="287558" y="37085"/>
                    </a:lnTo>
                    <a:cubicBezTo>
                      <a:pt x="287558" y="37242"/>
                      <a:pt x="287558" y="37242"/>
                      <a:pt x="287401" y="37400"/>
                    </a:cubicBezTo>
                    <a:cubicBezTo>
                      <a:pt x="288815" y="37270"/>
                      <a:pt x="290220" y="37054"/>
                      <a:pt x="291608" y="36751"/>
                    </a:cubicBezTo>
                    <a:lnTo>
                      <a:pt x="292316" y="36751"/>
                    </a:lnTo>
                    <a:lnTo>
                      <a:pt x="292316" y="37881"/>
                    </a:lnTo>
                    <a:cubicBezTo>
                      <a:pt x="290537" y="38206"/>
                      <a:pt x="288915" y="38687"/>
                      <a:pt x="287293" y="39022"/>
                    </a:cubicBezTo>
                    <a:lnTo>
                      <a:pt x="287784" y="39503"/>
                    </a:lnTo>
                    <a:cubicBezTo>
                      <a:pt x="288358" y="39830"/>
                      <a:pt x="288902" y="40208"/>
                      <a:pt x="289406" y="40634"/>
                    </a:cubicBezTo>
                    <a:cubicBezTo>
                      <a:pt x="284373" y="41283"/>
                      <a:pt x="279831" y="41774"/>
                      <a:pt x="275938" y="42423"/>
                    </a:cubicBezTo>
                    <a:cubicBezTo>
                      <a:pt x="275852" y="42423"/>
                      <a:pt x="275781" y="42494"/>
                      <a:pt x="275781" y="42580"/>
                    </a:cubicBezTo>
                    <a:cubicBezTo>
                      <a:pt x="275781" y="42905"/>
                      <a:pt x="275614" y="43072"/>
                      <a:pt x="275614" y="43229"/>
                    </a:cubicBezTo>
                    <a:lnTo>
                      <a:pt x="284697" y="43229"/>
                    </a:lnTo>
                    <a:cubicBezTo>
                      <a:pt x="284540" y="43878"/>
                      <a:pt x="284373" y="44694"/>
                      <a:pt x="284216" y="45343"/>
                    </a:cubicBezTo>
                    <a:cubicBezTo>
                      <a:pt x="278701" y="45992"/>
                      <a:pt x="269293" y="47447"/>
                      <a:pt x="255707" y="49717"/>
                    </a:cubicBezTo>
                    <a:cubicBezTo>
                      <a:pt x="242121" y="51988"/>
                      <a:pt x="226352" y="54751"/>
                      <a:pt x="208677" y="57995"/>
                    </a:cubicBezTo>
                    <a:cubicBezTo>
                      <a:pt x="206972" y="58739"/>
                      <a:pt x="205166" y="59230"/>
                      <a:pt x="203319" y="59450"/>
                    </a:cubicBezTo>
                    <a:cubicBezTo>
                      <a:pt x="201908" y="59480"/>
                      <a:pt x="200501" y="59588"/>
                      <a:pt x="199102" y="59774"/>
                    </a:cubicBezTo>
                    <a:cubicBezTo>
                      <a:pt x="192781" y="60915"/>
                      <a:pt x="186322" y="62045"/>
                      <a:pt x="179804" y="63185"/>
                    </a:cubicBezTo>
                    <a:cubicBezTo>
                      <a:pt x="179480" y="63667"/>
                      <a:pt x="179155" y="63992"/>
                      <a:pt x="178821" y="64483"/>
                    </a:cubicBezTo>
                    <a:cubicBezTo>
                      <a:pt x="173906" y="72259"/>
                      <a:pt x="168932" y="80045"/>
                      <a:pt x="163741" y="87506"/>
                    </a:cubicBezTo>
                    <a:cubicBezTo>
                      <a:pt x="158875" y="94486"/>
                      <a:pt x="154176" y="101613"/>
                      <a:pt x="149634" y="108593"/>
                    </a:cubicBezTo>
                    <a:cubicBezTo>
                      <a:pt x="147363" y="112162"/>
                      <a:pt x="145092" y="115888"/>
                      <a:pt x="142821" y="119456"/>
                    </a:cubicBezTo>
                    <a:cubicBezTo>
                      <a:pt x="134711" y="131784"/>
                      <a:pt x="126925" y="144436"/>
                      <a:pt x="119788" y="157245"/>
                    </a:cubicBezTo>
                    <a:cubicBezTo>
                      <a:pt x="119631" y="157737"/>
                      <a:pt x="119306" y="158061"/>
                      <a:pt x="119139" y="158543"/>
                    </a:cubicBezTo>
                    <a:cubicBezTo>
                      <a:pt x="118669" y="159595"/>
                      <a:pt x="118072" y="160586"/>
                      <a:pt x="117360" y="161492"/>
                    </a:cubicBezTo>
                    <a:cubicBezTo>
                      <a:pt x="116554" y="162489"/>
                      <a:pt x="115389" y="163131"/>
                      <a:pt x="114116" y="163281"/>
                    </a:cubicBezTo>
                    <a:cubicBezTo>
                      <a:pt x="114273" y="163438"/>
                      <a:pt x="114116" y="163606"/>
                      <a:pt x="113949" y="163763"/>
                    </a:cubicBezTo>
                    <a:cubicBezTo>
                      <a:pt x="113765" y="163966"/>
                      <a:pt x="113546" y="164132"/>
                      <a:pt x="113300" y="164254"/>
                    </a:cubicBezTo>
                    <a:cubicBezTo>
                      <a:pt x="113057" y="164375"/>
                      <a:pt x="112838" y="164538"/>
                      <a:pt x="112651" y="164736"/>
                    </a:cubicBezTo>
                    <a:cubicBezTo>
                      <a:pt x="112494" y="164903"/>
                      <a:pt x="112327" y="165060"/>
                      <a:pt x="112494" y="165385"/>
                    </a:cubicBezTo>
                    <a:cubicBezTo>
                      <a:pt x="112494" y="165552"/>
                      <a:pt x="112975" y="165709"/>
                      <a:pt x="113477" y="166034"/>
                    </a:cubicBezTo>
                    <a:cubicBezTo>
                      <a:pt x="113785" y="166154"/>
                      <a:pt x="113939" y="166502"/>
                      <a:pt x="113818" y="166810"/>
                    </a:cubicBezTo>
                    <a:cubicBezTo>
                      <a:pt x="113813" y="166823"/>
                      <a:pt x="113807" y="166837"/>
                      <a:pt x="113801" y="166850"/>
                    </a:cubicBezTo>
                    <a:cubicBezTo>
                      <a:pt x="113778" y="167230"/>
                      <a:pt x="113601" y="167585"/>
                      <a:pt x="113310" y="167833"/>
                    </a:cubicBezTo>
                    <a:cubicBezTo>
                      <a:pt x="113310" y="167990"/>
                      <a:pt x="113310" y="167990"/>
                      <a:pt x="113152" y="167990"/>
                    </a:cubicBezTo>
                    <a:lnTo>
                      <a:pt x="107313" y="178204"/>
                    </a:lnTo>
                    <a:lnTo>
                      <a:pt x="105347" y="181615"/>
                    </a:lnTo>
                    <a:cubicBezTo>
                      <a:pt x="105101" y="181493"/>
                      <a:pt x="104882" y="181327"/>
                      <a:pt x="104698" y="181124"/>
                    </a:cubicBezTo>
                    <a:cubicBezTo>
                      <a:pt x="104531" y="180799"/>
                      <a:pt x="104374" y="180642"/>
                      <a:pt x="104206" y="180318"/>
                    </a:cubicBezTo>
                    <a:cubicBezTo>
                      <a:pt x="104212" y="179977"/>
                      <a:pt x="104027" y="179661"/>
                      <a:pt x="103725" y="179502"/>
                    </a:cubicBezTo>
                    <a:cubicBezTo>
                      <a:pt x="103525" y="179157"/>
                      <a:pt x="103137" y="178966"/>
                      <a:pt x="102742" y="179020"/>
                    </a:cubicBezTo>
                    <a:cubicBezTo>
                      <a:pt x="100736" y="183203"/>
                      <a:pt x="98287" y="187158"/>
                      <a:pt x="95438" y="190817"/>
                    </a:cubicBezTo>
                    <a:cubicBezTo>
                      <a:pt x="93836" y="192766"/>
                      <a:pt x="92374" y="194826"/>
                      <a:pt x="91063" y="196981"/>
                    </a:cubicBezTo>
                    <a:cubicBezTo>
                      <a:pt x="90933" y="197170"/>
                      <a:pt x="90874" y="197400"/>
                      <a:pt x="90896" y="197629"/>
                    </a:cubicBezTo>
                    <a:cubicBezTo>
                      <a:pt x="90872" y="197810"/>
                      <a:pt x="90934" y="197992"/>
                      <a:pt x="91063" y="198121"/>
                    </a:cubicBezTo>
                    <a:cubicBezTo>
                      <a:pt x="91063" y="198278"/>
                      <a:pt x="91220" y="198445"/>
                      <a:pt x="91220" y="198603"/>
                    </a:cubicBezTo>
                    <a:cubicBezTo>
                      <a:pt x="91220" y="199419"/>
                      <a:pt x="91220" y="199743"/>
                      <a:pt x="91063" y="199900"/>
                    </a:cubicBezTo>
                    <a:cubicBezTo>
                      <a:pt x="90563" y="200163"/>
                      <a:pt x="89983" y="200223"/>
                      <a:pt x="89441" y="200067"/>
                    </a:cubicBezTo>
                    <a:lnTo>
                      <a:pt x="89274" y="200067"/>
                    </a:lnTo>
                    <a:cubicBezTo>
                      <a:pt x="89116" y="200067"/>
                      <a:pt x="88949" y="200225"/>
                      <a:pt x="88625" y="200392"/>
                    </a:cubicBezTo>
                    <a:cubicBezTo>
                      <a:pt x="88441" y="200591"/>
                      <a:pt x="88221" y="200755"/>
                      <a:pt x="87976" y="200874"/>
                    </a:cubicBezTo>
                    <a:cubicBezTo>
                      <a:pt x="87887" y="200959"/>
                      <a:pt x="87831" y="201074"/>
                      <a:pt x="87819" y="201198"/>
                    </a:cubicBezTo>
                    <a:cubicBezTo>
                      <a:pt x="87974" y="202025"/>
                      <a:pt x="87860" y="202879"/>
                      <a:pt x="87494" y="203636"/>
                    </a:cubicBezTo>
                    <a:cubicBezTo>
                      <a:pt x="87043" y="204402"/>
                      <a:pt x="86499" y="205109"/>
                      <a:pt x="85872" y="205740"/>
                    </a:cubicBezTo>
                    <a:cubicBezTo>
                      <a:pt x="85280" y="206513"/>
                      <a:pt x="84738" y="207324"/>
                      <a:pt x="84250" y="208168"/>
                    </a:cubicBezTo>
                    <a:cubicBezTo>
                      <a:pt x="84093" y="208335"/>
                      <a:pt x="84093" y="208659"/>
                      <a:pt x="83926" y="209151"/>
                    </a:cubicBezTo>
                    <a:cubicBezTo>
                      <a:pt x="83784" y="209718"/>
                      <a:pt x="83566" y="210265"/>
                      <a:pt x="83277" y="210773"/>
                    </a:cubicBezTo>
                    <a:cubicBezTo>
                      <a:pt x="82835" y="211165"/>
                      <a:pt x="82214" y="211289"/>
                      <a:pt x="81655" y="211097"/>
                    </a:cubicBezTo>
                    <a:cubicBezTo>
                      <a:pt x="81325" y="211126"/>
                      <a:pt x="81035" y="210881"/>
                      <a:pt x="81006" y="210551"/>
                    </a:cubicBezTo>
                    <a:cubicBezTo>
                      <a:pt x="81003" y="210517"/>
                      <a:pt x="81003" y="210483"/>
                      <a:pt x="81006" y="210449"/>
                    </a:cubicBezTo>
                    <a:cubicBezTo>
                      <a:pt x="81092" y="210113"/>
                      <a:pt x="81200" y="209785"/>
                      <a:pt x="81331" y="209465"/>
                    </a:cubicBezTo>
                    <a:cubicBezTo>
                      <a:pt x="81622" y="209218"/>
                      <a:pt x="81798" y="208863"/>
                      <a:pt x="81822" y="208482"/>
                    </a:cubicBezTo>
                    <a:cubicBezTo>
                      <a:pt x="81822" y="208001"/>
                      <a:pt x="81822" y="207676"/>
                      <a:pt x="81331" y="207352"/>
                    </a:cubicBezTo>
                    <a:cubicBezTo>
                      <a:pt x="80054" y="208492"/>
                      <a:pt x="79009" y="209868"/>
                      <a:pt x="78254" y="211402"/>
                    </a:cubicBezTo>
                    <a:cubicBezTo>
                      <a:pt x="77929" y="212051"/>
                      <a:pt x="77438" y="212700"/>
                      <a:pt x="76956" y="213516"/>
                    </a:cubicBezTo>
                    <a:cubicBezTo>
                      <a:pt x="77642" y="213253"/>
                      <a:pt x="78301" y="212924"/>
                      <a:pt x="78922" y="212533"/>
                    </a:cubicBezTo>
                    <a:cubicBezTo>
                      <a:pt x="79299" y="212219"/>
                      <a:pt x="79743" y="211997"/>
                      <a:pt x="80220" y="211884"/>
                    </a:cubicBezTo>
                    <a:cubicBezTo>
                      <a:pt x="80506" y="211740"/>
                      <a:pt x="80855" y="211856"/>
                      <a:pt x="80998" y="212143"/>
                    </a:cubicBezTo>
                    <a:cubicBezTo>
                      <a:pt x="81008" y="212164"/>
                      <a:pt x="81018" y="212186"/>
                      <a:pt x="81026" y="212208"/>
                    </a:cubicBezTo>
                    <a:cubicBezTo>
                      <a:pt x="81435" y="212705"/>
                      <a:pt x="81558" y="213378"/>
                      <a:pt x="81350" y="213988"/>
                    </a:cubicBezTo>
                    <a:cubicBezTo>
                      <a:pt x="81026" y="214636"/>
                      <a:pt x="80367" y="214804"/>
                      <a:pt x="79079" y="214804"/>
                    </a:cubicBezTo>
                    <a:cubicBezTo>
                      <a:pt x="79215" y="215627"/>
                      <a:pt x="79102" y="216473"/>
                      <a:pt x="78755" y="217232"/>
                    </a:cubicBezTo>
                    <a:cubicBezTo>
                      <a:pt x="78384" y="217972"/>
                      <a:pt x="77950" y="218680"/>
                      <a:pt x="77457" y="219345"/>
                    </a:cubicBezTo>
                    <a:cubicBezTo>
                      <a:pt x="77121" y="219850"/>
                      <a:pt x="76850" y="220394"/>
                      <a:pt x="76651" y="220967"/>
                    </a:cubicBezTo>
                    <a:cubicBezTo>
                      <a:pt x="74709" y="224919"/>
                      <a:pt x="72195" y="228563"/>
                      <a:pt x="69190" y="231781"/>
                    </a:cubicBezTo>
                    <a:cubicBezTo>
                      <a:pt x="67066" y="234036"/>
                      <a:pt x="65397" y="236680"/>
                      <a:pt x="64274" y="239567"/>
                    </a:cubicBezTo>
                    <a:cubicBezTo>
                      <a:pt x="63295" y="241652"/>
                      <a:pt x="62155" y="243657"/>
                      <a:pt x="60863" y="245564"/>
                    </a:cubicBezTo>
                    <a:cubicBezTo>
                      <a:pt x="60105" y="246665"/>
                      <a:pt x="59403" y="247803"/>
                      <a:pt x="58759" y="248975"/>
                    </a:cubicBezTo>
                    <a:cubicBezTo>
                      <a:pt x="57932" y="250440"/>
                      <a:pt x="57008" y="251848"/>
                      <a:pt x="55997" y="253192"/>
                    </a:cubicBezTo>
                    <a:cubicBezTo>
                      <a:pt x="54076" y="255406"/>
                      <a:pt x="52290" y="257733"/>
                      <a:pt x="50649" y="260162"/>
                    </a:cubicBezTo>
                    <a:cubicBezTo>
                      <a:pt x="49132" y="262773"/>
                      <a:pt x="47277" y="265173"/>
                      <a:pt x="45134" y="267299"/>
                    </a:cubicBezTo>
                    <a:cubicBezTo>
                      <a:pt x="40138" y="272758"/>
                      <a:pt x="36376" y="279230"/>
                      <a:pt x="34104" y="286272"/>
                    </a:cubicBezTo>
                    <a:cubicBezTo>
                      <a:pt x="33918" y="286695"/>
                      <a:pt x="33757" y="287129"/>
                      <a:pt x="33622" y="287570"/>
                    </a:cubicBezTo>
                    <a:cubicBezTo>
                      <a:pt x="32802" y="289267"/>
                      <a:pt x="31764" y="290850"/>
                      <a:pt x="30536" y="292279"/>
                    </a:cubicBezTo>
                    <a:cubicBezTo>
                      <a:pt x="30151" y="292947"/>
                      <a:pt x="29660" y="293549"/>
                      <a:pt x="29081" y="294058"/>
                    </a:cubicBezTo>
                    <a:cubicBezTo>
                      <a:pt x="28186" y="294927"/>
                      <a:pt x="27421" y="295920"/>
                      <a:pt x="26810" y="297007"/>
                    </a:cubicBezTo>
                    <a:cubicBezTo>
                      <a:pt x="26295" y="298324"/>
                      <a:pt x="26352" y="299795"/>
                      <a:pt x="26967" y="301067"/>
                    </a:cubicBezTo>
                    <a:cubicBezTo>
                      <a:pt x="26981" y="301676"/>
                      <a:pt x="26870" y="302282"/>
                      <a:pt x="26643" y="302847"/>
                    </a:cubicBezTo>
                    <a:cubicBezTo>
                      <a:pt x="26318" y="303830"/>
                      <a:pt x="25836" y="304813"/>
                      <a:pt x="25345" y="305924"/>
                    </a:cubicBezTo>
                    <a:cubicBezTo>
                      <a:pt x="24853" y="307035"/>
                      <a:pt x="24362" y="308037"/>
                      <a:pt x="23890" y="309011"/>
                    </a:cubicBezTo>
                    <a:cubicBezTo>
                      <a:pt x="21461" y="313195"/>
                      <a:pt x="19556" y="317662"/>
                      <a:pt x="18218" y="322312"/>
                    </a:cubicBezTo>
                    <a:cubicBezTo>
                      <a:pt x="18043" y="323150"/>
                      <a:pt x="17769" y="323965"/>
                      <a:pt x="17402" y="324740"/>
                    </a:cubicBezTo>
                    <a:cubicBezTo>
                      <a:pt x="16822" y="325426"/>
                      <a:pt x="16018" y="325886"/>
                      <a:pt x="15131" y="326037"/>
                    </a:cubicBezTo>
                    <a:cubicBezTo>
                      <a:pt x="14010" y="325878"/>
                      <a:pt x="12950" y="325432"/>
                      <a:pt x="12054" y="324740"/>
                    </a:cubicBezTo>
                    <a:cubicBezTo>
                      <a:pt x="10792" y="323802"/>
                      <a:pt x="9599" y="322774"/>
                      <a:pt x="8485" y="321663"/>
                    </a:cubicBezTo>
                    <a:cubicBezTo>
                      <a:pt x="7502" y="320365"/>
                      <a:pt x="6863" y="319392"/>
                      <a:pt x="6863" y="318576"/>
                    </a:cubicBezTo>
                    <a:cubicBezTo>
                      <a:pt x="6621" y="316135"/>
                      <a:pt x="6785" y="313670"/>
                      <a:pt x="7345" y="311282"/>
                    </a:cubicBezTo>
                    <a:cubicBezTo>
                      <a:pt x="6245" y="310827"/>
                      <a:pt x="5211" y="310229"/>
                      <a:pt x="4268" y="309502"/>
                    </a:cubicBezTo>
                    <a:cubicBezTo>
                      <a:pt x="3121" y="308651"/>
                      <a:pt x="2085" y="307660"/>
                      <a:pt x="1181" y="306553"/>
                    </a:cubicBezTo>
                    <a:cubicBezTo>
                      <a:pt x="519" y="305804"/>
                      <a:pt x="22" y="304923"/>
                      <a:pt x="-274" y="303968"/>
                    </a:cubicBezTo>
                    <a:cubicBezTo>
                      <a:pt x="-508" y="300444"/>
                      <a:pt x="-13" y="296910"/>
                      <a:pt x="1181" y="293586"/>
                    </a:cubicBezTo>
                    <a:cubicBezTo>
                      <a:pt x="1997" y="291315"/>
                      <a:pt x="2803" y="289202"/>
                      <a:pt x="3452" y="286931"/>
                    </a:cubicBezTo>
                    <a:cubicBezTo>
                      <a:pt x="6591" y="277418"/>
                      <a:pt x="10328" y="268113"/>
                      <a:pt x="14639" y="259071"/>
                    </a:cubicBezTo>
                    <a:cubicBezTo>
                      <a:pt x="15445" y="257606"/>
                      <a:pt x="16094" y="256309"/>
                      <a:pt x="16743" y="255011"/>
                    </a:cubicBezTo>
                    <a:cubicBezTo>
                      <a:pt x="23556" y="241061"/>
                      <a:pt x="30850" y="227603"/>
                      <a:pt x="38960" y="214469"/>
                    </a:cubicBezTo>
                    <a:cubicBezTo>
                      <a:pt x="43502" y="207332"/>
                      <a:pt x="47884" y="200195"/>
                      <a:pt x="52104" y="193058"/>
                    </a:cubicBezTo>
                    <a:cubicBezTo>
                      <a:pt x="55830" y="187061"/>
                      <a:pt x="59556" y="180898"/>
                      <a:pt x="63291" y="174734"/>
                    </a:cubicBezTo>
                    <a:cubicBezTo>
                      <a:pt x="68964" y="165650"/>
                      <a:pt x="74479" y="156567"/>
                      <a:pt x="79836" y="147326"/>
                    </a:cubicBezTo>
                    <a:cubicBezTo>
                      <a:pt x="86157" y="136463"/>
                      <a:pt x="92803" y="125758"/>
                      <a:pt x="99498" y="115052"/>
                    </a:cubicBezTo>
                    <a:cubicBezTo>
                      <a:pt x="104197" y="107758"/>
                      <a:pt x="108738" y="100306"/>
                      <a:pt x="113447" y="92992"/>
                    </a:cubicBezTo>
                    <a:cubicBezTo>
                      <a:pt x="117497" y="86346"/>
                      <a:pt x="121715" y="79691"/>
                      <a:pt x="125932" y="73046"/>
                    </a:cubicBezTo>
                    <a:cubicBezTo>
                      <a:pt x="119611" y="74176"/>
                      <a:pt x="113929" y="75316"/>
                      <a:pt x="108581" y="76290"/>
                    </a:cubicBezTo>
                    <a:cubicBezTo>
                      <a:pt x="88468" y="79858"/>
                      <a:pt x="77605" y="81962"/>
                      <a:pt x="76140" y="82129"/>
                    </a:cubicBezTo>
                    <a:cubicBezTo>
                      <a:pt x="72414" y="82129"/>
                      <a:pt x="71116" y="79858"/>
                      <a:pt x="72208" y="75641"/>
                    </a:cubicBezTo>
                    <a:lnTo>
                      <a:pt x="61020" y="77607"/>
                    </a:lnTo>
                    <a:cubicBezTo>
                      <a:pt x="58599" y="77928"/>
                      <a:pt x="56159" y="78090"/>
                      <a:pt x="53716" y="78089"/>
                    </a:cubicBezTo>
                    <a:cubicBezTo>
                      <a:pt x="52588" y="78228"/>
                      <a:pt x="51451" y="78283"/>
                      <a:pt x="50315" y="78256"/>
                    </a:cubicBezTo>
                    <a:cubicBezTo>
                      <a:pt x="47887" y="78413"/>
                      <a:pt x="46097" y="77607"/>
                      <a:pt x="45291" y="76142"/>
                    </a:cubicBezTo>
                    <a:cubicBezTo>
                      <a:pt x="44435" y="74556"/>
                      <a:pt x="44091" y="72742"/>
                      <a:pt x="44308" y="70952"/>
                    </a:cubicBezTo>
                    <a:cubicBezTo>
                      <a:pt x="44479" y="68509"/>
                      <a:pt x="44313" y="66055"/>
                      <a:pt x="43817" y="63657"/>
                    </a:cubicBezTo>
                    <a:lnTo>
                      <a:pt x="43335" y="63657"/>
                    </a:lnTo>
                    <a:cubicBezTo>
                      <a:pt x="40740" y="63657"/>
                      <a:pt x="39118" y="63008"/>
                      <a:pt x="38302" y="61554"/>
                    </a:cubicBezTo>
                    <a:cubicBezTo>
                      <a:pt x="37471" y="59958"/>
                      <a:pt x="37129" y="58152"/>
                      <a:pt x="37319" y="56363"/>
                    </a:cubicBezTo>
                    <a:cubicBezTo>
                      <a:pt x="37543" y="51329"/>
                      <a:pt x="36530" y="46317"/>
                      <a:pt x="34369" y="41764"/>
                    </a:cubicBezTo>
                    <a:cubicBezTo>
                      <a:pt x="33858" y="40759"/>
                      <a:pt x="33582" y="39649"/>
                      <a:pt x="33563" y="38520"/>
                    </a:cubicBezTo>
                    <a:cubicBezTo>
                      <a:pt x="33707" y="37138"/>
                      <a:pt x="34273" y="35834"/>
                      <a:pt x="35185" y="34785"/>
                    </a:cubicBezTo>
                    <a:cubicBezTo>
                      <a:pt x="35813" y="33929"/>
                      <a:pt x="36693" y="33293"/>
                      <a:pt x="37702" y="32966"/>
                    </a:cubicBezTo>
                    <a:cubicBezTo>
                      <a:pt x="38474" y="32913"/>
                      <a:pt x="39247" y="33024"/>
                      <a:pt x="39973" y="33290"/>
                    </a:cubicBezTo>
                    <a:cubicBezTo>
                      <a:pt x="40297" y="33448"/>
                      <a:pt x="40789" y="33448"/>
                      <a:pt x="41113" y="33615"/>
                    </a:cubicBezTo>
                    <a:cubicBezTo>
                      <a:pt x="43324" y="33885"/>
                      <a:pt x="45564" y="33829"/>
                      <a:pt x="47759" y="33448"/>
                    </a:cubicBezTo>
                    <a:cubicBezTo>
                      <a:pt x="48083" y="33448"/>
                      <a:pt x="48408" y="33290"/>
                      <a:pt x="48899" y="33290"/>
                    </a:cubicBezTo>
                    <a:cubicBezTo>
                      <a:pt x="55053" y="32642"/>
                      <a:pt x="61384" y="31835"/>
                      <a:pt x="67577" y="31187"/>
                    </a:cubicBezTo>
                    <a:cubicBezTo>
                      <a:pt x="83955" y="29565"/>
                      <a:pt x="100176" y="27618"/>
                      <a:pt x="116554" y="25347"/>
                    </a:cubicBezTo>
                    <a:cubicBezTo>
                      <a:pt x="123199" y="24531"/>
                      <a:pt x="129855" y="23725"/>
                      <a:pt x="136667" y="23076"/>
                    </a:cubicBezTo>
                    <a:cubicBezTo>
                      <a:pt x="143313" y="22428"/>
                      <a:pt x="150293" y="21612"/>
                      <a:pt x="157095" y="20638"/>
                    </a:cubicBezTo>
                    <a:cubicBezTo>
                      <a:pt x="166828" y="18535"/>
                      <a:pt x="175774" y="16706"/>
                      <a:pt x="183697" y="15615"/>
                    </a:cubicBezTo>
                    <a:cubicBezTo>
                      <a:pt x="192289" y="14147"/>
                      <a:pt x="201209" y="12361"/>
                      <a:pt x="210456" y="10257"/>
                    </a:cubicBezTo>
                    <a:cubicBezTo>
                      <a:pt x="222015" y="7532"/>
                      <a:pt x="233711" y="5422"/>
                      <a:pt x="245493" y="3936"/>
                    </a:cubicBezTo>
                    <a:cubicBezTo>
                      <a:pt x="249710" y="3445"/>
                      <a:pt x="253436" y="3120"/>
                      <a:pt x="256680" y="2796"/>
                    </a:cubicBezTo>
                    <a:cubicBezTo>
                      <a:pt x="259924" y="2471"/>
                      <a:pt x="263326" y="2314"/>
                      <a:pt x="266894" y="1990"/>
                    </a:cubicBezTo>
                    <a:cubicBezTo>
                      <a:pt x="268860" y="1990"/>
                      <a:pt x="271111" y="1832"/>
                      <a:pt x="273549" y="1665"/>
                    </a:cubicBezTo>
                    <a:cubicBezTo>
                      <a:pt x="274680" y="1508"/>
                      <a:pt x="276145" y="1341"/>
                      <a:pt x="277767" y="1183"/>
                    </a:cubicBezTo>
                    <a:cubicBezTo>
                      <a:pt x="280065" y="753"/>
                      <a:pt x="282398" y="536"/>
                      <a:pt x="284737" y="535"/>
                    </a:cubicBezTo>
                    <a:cubicBezTo>
                      <a:pt x="286059" y="397"/>
                      <a:pt x="287372" y="180"/>
                      <a:pt x="288669" y="-114"/>
                    </a:cubicBezTo>
                    <a:cubicBezTo>
                      <a:pt x="289774" y="-436"/>
                      <a:pt x="290919" y="-601"/>
                      <a:pt x="292070" y="-606"/>
                    </a:cubicBezTo>
                    <a:cubicBezTo>
                      <a:pt x="297862" y="-771"/>
                      <a:pt x="303659" y="-607"/>
                      <a:pt x="309431" y="-114"/>
                    </a:cubicBezTo>
                    <a:lnTo>
                      <a:pt x="309264" y="43"/>
                    </a:lnTo>
                    <a:cubicBezTo>
                      <a:pt x="309107" y="368"/>
                      <a:pt x="308782" y="535"/>
                      <a:pt x="308134" y="1026"/>
                    </a:cubicBezTo>
                    <a:cubicBezTo>
                      <a:pt x="307176" y="1516"/>
                      <a:pt x="306192" y="1948"/>
                      <a:pt x="305184" y="2324"/>
                    </a:cubicBezTo>
                    <a:cubicBezTo>
                      <a:pt x="303887" y="2806"/>
                      <a:pt x="302235" y="3454"/>
                      <a:pt x="300151" y="4290"/>
                    </a:cubicBezTo>
                    <a:cubicBezTo>
                      <a:pt x="298047" y="4946"/>
                      <a:pt x="295452" y="5755"/>
                      <a:pt x="292365" y="6718"/>
                    </a:cubicBezTo>
                    <a:cubicBezTo>
                      <a:pt x="281178" y="7534"/>
                      <a:pt x="272262" y="8340"/>
                      <a:pt x="265449" y="8989"/>
                    </a:cubicBezTo>
                    <a:cubicBezTo>
                      <a:pt x="258794" y="9481"/>
                      <a:pt x="250202" y="10287"/>
                      <a:pt x="239496" y="11103"/>
                    </a:cubicBezTo>
                    <a:cubicBezTo>
                      <a:pt x="239339" y="11427"/>
                      <a:pt x="239339" y="11909"/>
                      <a:pt x="239172" y="12233"/>
                    </a:cubicBezTo>
                    <a:cubicBezTo>
                      <a:pt x="239172" y="12400"/>
                      <a:pt x="239172" y="12558"/>
                      <a:pt x="239014" y="12558"/>
                    </a:cubicBezTo>
                    <a:lnTo>
                      <a:pt x="249071" y="12076"/>
                    </a:lnTo>
                    <a:lnTo>
                      <a:pt x="259118" y="11584"/>
                    </a:lnTo>
                    <a:lnTo>
                      <a:pt x="257820" y="12882"/>
                    </a:lnTo>
                    <a:cubicBezTo>
                      <a:pt x="257339" y="13374"/>
                      <a:pt x="256837" y="13698"/>
                      <a:pt x="256208" y="14347"/>
                    </a:cubicBezTo>
                    <a:cubicBezTo>
                      <a:pt x="258794" y="14022"/>
                      <a:pt x="261232" y="13698"/>
                      <a:pt x="263335" y="13364"/>
                    </a:cubicBezTo>
                    <a:cubicBezTo>
                      <a:pt x="264608" y="12044"/>
                      <a:pt x="266249" y="11140"/>
                      <a:pt x="268044" y="10768"/>
                    </a:cubicBezTo>
                    <a:cubicBezTo>
                      <a:pt x="269593" y="10473"/>
                      <a:pt x="271177" y="10416"/>
                      <a:pt x="272743" y="10601"/>
                    </a:cubicBezTo>
                    <a:cubicBezTo>
                      <a:pt x="274923" y="11030"/>
                      <a:pt x="277180" y="10804"/>
                      <a:pt x="279232" y="9952"/>
                    </a:cubicBezTo>
                    <a:cubicBezTo>
                      <a:pt x="279056" y="10127"/>
                      <a:pt x="278828" y="10240"/>
                      <a:pt x="278583" y="10277"/>
                    </a:cubicBezTo>
                    <a:cubicBezTo>
                      <a:pt x="277963" y="10672"/>
                      <a:pt x="277305" y="11001"/>
                      <a:pt x="276617" y="11260"/>
                    </a:cubicBezTo>
                    <a:cubicBezTo>
                      <a:pt x="275931" y="11486"/>
                      <a:pt x="275227" y="11650"/>
                      <a:pt x="274513" y="11751"/>
                    </a:cubicBezTo>
                    <a:cubicBezTo>
                      <a:pt x="274346" y="11751"/>
                      <a:pt x="274188" y="11909"/>
                      <a:pt x="274021" y="11909"/>
                    </a:cubicBezTo>
                    <a:cubicBezTo>
                      <a:pt x="274188" y="13049"/>
                      <a:pt x="274346" y="14180"/>
                      <a:pt x="274513" y="15153"/>
                    </a:cubicBezTo>
                    <a:cubicBezTo>
                      <a:pt x="274670" y="15644"/>
                      <a:pt x="274670" y="16136"/>
                      <a:pt x="274837" y="16618"/>
                    </a:cubicBezTo>
                    <a:cubicBezTo>
                      <a:pt x="276617" y="16618"/>
                      <a:pt x="278563" y="16451"/>
                      <a:pt x="280509" y="16293"/>
                    </a:cubicBezTo>
                    <a:cubicBezTo>
                      <a:pt x="281807" y="16126"/>
                      <a:pt x="283105" y="15969"/>
                      <a:pt x="284727" y="15802"/>
                    </a:cubicBezTo>
                    <a:cubicBezTo>
                      <a:pt x="287092" y="15454"/>
                      <a:pt x="289475" y="15237"/>
                      <a:pt x="291864" y="15153"/>
                    </a:cubicBezTo>
                    <a:cubicBezTo>
                      <a:pt x="293135" y="15164"/>
                      <a:pt x="294397" y="14943"/>
                      <a:pt x="295590" y="14504"/>
                    </a:cubicBezTo>
                    <a:cubicBezTo>
                      <a:pt x="296755" y="14195"/>
                      <a:pt x="297953" y="14034"/>
                      <a:pt x="299158" y="14022"/>
                    </a:cubicBezTo>
                    <a:cubicBezTo>
                      <a:pt x="304894" y="13856"/>
                      <a:pt x="310635" y="14017"/>
                      <a:pt x="316352" y="14504"/>
                    </a:cubicBezTo>
                    <a:cubicBezTo>
                      <a:pt x="316460" y="14504"/>
                      <a:pt x="316460" y="14671"/>
                      <a:pt x="316293" y="14828"/>
                    </a:cubicBezTo>
                    <a:close/>
                    <a:moveTo>
                      <a:pt x="270236" y="28129"/>
                    </a:moveTo>
                    <a:cubicBezTo>
                      <a:pt x="270464" y="27867"/>
                      <a:pt x="270738" y="27648"/>
                      <a:pt x="271043" y="27480"/>
                    </a:cubicBezTo>
                    <a:cubicBezTo>
                      <a:pt x="270394" y="27480"/>
                      <a:pt x="269745" y="27648"/>
                      <a:pt x="269076" y="27648"/>
                    </a:cubicBezTo>
                    <a:lnTo>
                      <a:pt x="268752" y="27648"/>
                    </a:lnTo>
                    <a:cubicBezTo>
                      <a:pt x="268774" y="27824"/>
                      <a:pt x="268716" y="28000"/>
                      <a:pt x="268595" y="28129"/>
                    </a:cubicBezTo>
                    <a:lnTo>
                      <a:pt x="268595" y="28296"/>
                    </a:lnTo>
                    <a:cubicBezTo>
                      <a:pt x="269096" y="28296"/>
                      <a:pt x="269588" y="28129"/>
                      <a:pt x="270236" y="28129"/>
                    </a:cubicBezTo>
                    <a:close/>
                  </a:path>
                </a:pathLst>
              </a:custGeom>
              <a:solidFill>
                <a:srgbClr val="AE3261"/>
              </a:solidFill>
              <a:ln w="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1" name="Рисунок 4">
                <a:extLst>
                  <a:ext uri="{FF2B5EF4-FFF2-40B4-BE49-F238E27FC236}">
                    <a16:creationId xmlns="" xmlns:a16="http://schemas.microsoft.com/office/drawing/2014/main" id="{11CF2229-8A1E-42FB-80FD-BC69EF79B1CC}"/>
                  </a:ext>
                </a:extLst>
              </p:cNvPr>
              <p:cNvSpPr/>
              <p:nvPr/>
            </p:nvSpPr>
            <p:spPr>
              <a:xfrm>
                <a:off x="532914" y="246316"/>
                <a:ext cx="158381" cy="192707"/>
              </a:xfrm>
              <a:custGeom>
                <a:avLst/>
                <a:gdLst>
                  <a:gd name="connsiteX0" fmla="*/ 158051 w 158381"/>
                  <a:gd name="connsiteY0" fmla="*/ 37535 h 192707"/>
                  <a:gd name="connsiteX1" fmla="*/ 158051 w 158381"/>
                  <a:gd name="connsiteY1" fmla="*/ 38518 h 192707"/>
                  <a:gd name="connsiteX2" fmla="*/ 156910 w 158381"/>
                  <a:gd name="connsiteY2" fmla="*/ 42244 h 192707"/>
                  <a:gd name="connsiteX3" fmla="*/ 156104 w 158381"/>
                  <a:gd name="connsiteY3" fmla="*/ 44033 h 192707"/>
                  <a:gd name="connsiteX4" fmla="*/ 154964 w 158381"/>
                  <a:gd name="connsiteY4" fmla="*/ 43385 h 192707"/>
                  <a:gd name="connsiteX5" fmla="*/ 152536 w 158381"/>
                  <a:gd name="connsiteY5" fmla="*/ 42087 h 192707"/>
                  <a:gd name="connsiteX6" fmla="*/ 143452 w 158381"/>
                  <a:gd name="connsiteY6" fmla="*/ 38037 h 192707"/>
                  <a:gd name="connsiteX7" fmla="*/ 130672 w 158381"/>
                  <a:gd name="connsiteY7" fmla="*/ 41438 h 192707"/>
                  <a:gd name="connsiteX8" fmla="*/ 81844 w 158381"/>
                  <a:gd name="connsiteY8" fmla="*/ 81164 h 192707"/>
                  <a:gd name="connsiteX9" fmla="*/ 75031 w 158381"/>
                  <a:gd name="connsiteY9" fmla="*/ 88625 h 192707"/>
                  <a:gd name="connsiteX10" fmla="*/ 76820 w 158381"/>
                  <a:gd name="connsiteY10" fmla="*/ 92027 h 192707"/>
                  <a:gd name="connsiteX11" fmla="*/ 79091 w 158381"/>
                  <a:gd name="connsiteY11" fmla="*/ 92194 h 192707"/>
                  <a:gd name="connsiteX12" fmla="*/ 82492 w 158381"/>
                  <a:gd name="connsiteY12" fmla="*/ 91378 h 192707"/>
                  <a:gd name="connsiteX13" fmla="*/ 90111 w 158381"/>
                  <a:gd name="connsiteY13" fmla="*/ 89598 h 192707"/>
                  <a:gd name="connsiteX14" fmla="*/ 97573 w 158381"/>
                  <a:gd name="connsiteY14" fmla="*/ 87976 h 192707"/>
                  <a:gd name="connsiteX15" fmla="*/ 101141 w 158381"/>
                  <a:gd name="connsiteY15" fmla="*/ 87809 h 192707"/>
                  <a:gd name="connsiteX16" fmla="*/ 101466 w 158381"/>
                  <a:gd name="connsiteY16" fmla="*/ 87976 h 192707"/>
                  <a:gd name="connsiteX17" fmla="*/ 102449 w 158381"/>
                  <a:gd name="connsiteY17" fmla="*/ 88301 h 192707"/>
                  <a:gd name="connsiteX18" fmla="*/ 103913 w 158381"/>
                  <a:gd name="connsiteY18" fmla="*/ 88950 h 192707"/>
                  <a:gd name="connsiteX19" fmla="*/ 105211 w 158381"/>
                  <a:gd name="connsiteY19" fmla="*/ 89274 h 192707"/>
                  <a:gd name="connsiteX20" fmla="*/ 106342 w 158381"/>
                  <a:gd name="connsiteY20" fmla="*/ 89756 h 192707"/>
                  <a:gd name="connsiteX21" fmla="*/ 106509 w 158381"/>
                  <a:gd name="connsiteY21" fmla="*/ 90080 h 192707"/>
                  <a:gd name="connsiteX22" fmla="*/ 104720 w 158381"/>
                  <a:gd name="connsiteY22" fmla="*/ 90896 h 192707"/>
                  <a:gd name="connsiteX23" fmla="*/ 99529 w 158381"/>
                  <a:gd name="connsiteY23" fmla="*/ 92675 h 192707"/>
                  <a:gd name="connsiteX24" fmla="*/ 94014 w 158381"/>
                  <a:gd name="connsiteY24" fmla="*/ 94465 h 192707"/>
                  <a:gd name="connsiteX25" fmla="*/ 90445 w 158381"/>
                  <a:gd name="connsiteY25" fmla="*/ 96087 h 192707"/>
                  <a:gd name="connsiteX26" fmla="*/ 96285 w 158381"/>
                  <a:gd name="connsiteY26" fmla="*/ 94622 h 192707"/>
                  <a:gd name="connsiteX27" fmla="*/ 100217 w 158381"/>
                  <a:gd name="connsiteY27" fmla="*/ 93639 h 192707"/>
                  <a:gd name="connsiteX28" fmla="*/ 102488 w 158381"/>
                  <a:gd name="connsiteY28" fmla="*/ 93482 h 192707"/>
                  <a:gd name="connsiteX29" fmla="*/ 102812 w 158381"/>
                  <a:gd name="connsiteY29" fmla="*/ 93639 h 192707"/>
                  <a:gd name="connsiteX30" fmla="*/ 104602 w 158381"/>
                  <a:gd name="connsiteY30" fmla="*/ 93314 h 192707"/>
                  <a:gd name="connsiteX31" fmla="*/ 107551 w 158381"/>
                  <a:gd name="connsiteY31" fmla="*/ 92833 h 192707"/>
                  <a:gd name="connsiteX32" fmla="*/ 111483 w 158381"/>
                  <a:gd name="connsiteY32" fmla="*/ 92017 h 192707"/>
                  <a:gd name="connsiteX33" fmla="*/ 114078 w 158381"/>
                  <a:gd name="connsiteY33" fmla="*/ 91535 h 192707"/>
                  <a:gd name="connsiteX34" fmla="*/ 114078 w 158381"/>
                  <a:gd name="connsiteY34" fmla="*/ 92017 h 192707"/>
                  <a:gd name="connsiteX35" fmla="*/ 124450 w 158381"/>
                  <a:gd name="connsiteY35" fmla="*/ 89422 h 192707"/>
                  <a:gd name="connsiteX36" fmla="*/ 128018 w 158381"/>
                  <a:gd name="connsiteY36" fmla="*/ 90886 h 192707"/>
                  <a:gd name="connsiteX37" fmla="*/ 127536 w 158381"/>
                  <a:gd name="connsiteY37" fmla="*/ 94455 h 192707"/>
                  <a:gd name="connsiteX38" fmla="*/ 125266 w 158381"/>
                  <a:gd name="connsiteY38" fmla="*/ 98672 h 192707"/>
                  <a:gd name="connsiteX39" fmla="*/ 123968 w 158381"/>
                  <a:gd name="connsiteY39" fmla="*/ 100776 h 192707"/>
                  <a:gd name="connsiteX40" fmla="*/ 123801 w 158381"/>
                  <a:gd name="connsiteY40" fmla="*/ 101759 h 192707"/>
                  <a:gd name="connsiteX41" fmla="*/ 109369 w 158381"/>
                  <a:gd name="connsiteY41" fmla="*/ 107107 h 192707"/>
                  <a:gd name="connsiteX42" fmla="*/ 89580 w 158381"/>
                  <a:gd name="connsiteY42" fmla="*/ 114411 h 192707"/>
                  <a:gd name="connsiteX43" fmla="*/ 62684 w 158381"/>
                  <a:gd name="connsiteY43" fmla="*/ 124114 h 192707"/>
                  <a:gd name="connsiteX44" fmla="*/ 60904 w 158381"/>
                  <a:gd name="connsiteY44" fmla="*/ 124763 h 192707"/>
                  <a:gd name="connsiteX45" fmla="*/ 53276 w 158381"/>
                  <a:gd name="connsiteY45" fmla="*/ 127358 h 192707"/>
                  <a:gd name="connsiteX46" fmla="*/ 47771 w 158381"/>
                  <a:gd name="connsiteY46" fmla="*/ 127840 h 192707"/>
                  <a:gd name="connsiteX47" fmla="*/ 44359 w 158381"/>
                  <a:gd name="connsiteY47" fmla="*/ 127840 h 192707"/>
                  <a:gd name="connsiteX48" fmla="*/ 42088 w 158381"/>
                  <a:gd name="connsiteY48" fmla="*/ 131408 h 192707"/>
                  <a:gd name="connsiteX49" fmla="*/ 26841 w 158381"/>
                  <a:gd name="connsiteY49" fmla="*/ 156063 h 192707"/>
                  <a:gd name="connsiteX50" fmla="*/ 46797 w 158381"/>
                  <a:gd name="connsiteY50" fmla="*/ 152977 h 192707"/>
                  <a:gd name="connsiteX51" fmla="*/ 102095 w 158381"/>
                  <a:gd name="connsiteY51" fmla="*/ 127063 h 192707"/>
                  <a:gd name="connsiteX52" fmla="*/ 104208 w 158381"/>
                  <a:gd name="connsiteY52" fmla="*/ 125923 h 192707"/>
                  <a:gd name="connsiteX53" fmla="*/ 105506 w 158381"/>
                  <a:gd name="connsiteY53" fmla="*/ 125598 h 192707"/>
                  <a:gd name="connsiteX54" fmla="*/ 106489 w 158381"/>
                  <a:gd name="connsiteY54" fmla="*/ 125441 h 192707"/>
                  <a:gd name="connsiteX55" fmla="*/ 105506 w 158381"/>
                  <a:gd name="connsiteY55" fmla="*/ 127712 h 192707"/>
                  <a:gd name="connsiteX56" fmla="*/ 104208 w 158381"/>
                  <a:gd name="connsiteY56" fmla="*/ 130789 h 192707"/>
                  <a:gd name="connsiteX57" fmla="*/ 105663 w 158381"/>
                  <a:gd name="connsiteY57" fmla="*/ 130307 h 192707"/>
                  <a:gd name="connsiteX58" fmla="*/ 108426 w 158381"/>
                  <a:gd name="connsiteY58" fmla="*/ 129491 h 192707"/>
                  <a:gd name="connsiteX59" fmla="*/ 110854 w 158381"/>
                  <a:gd name="connsiteY59" fmla="*/ 128361 h 192707"/>
                  <a:gd name="connsiteX60" fmla="*/ 111837 w 158381"/>
                  <a:gd name="connsiteY60" fmla="*/ 127869 h 192707"/>
                  <a:gd name="connsiteX61" fmla="*/ 112161 w 158381"/>
                  <a:gd name="connsiteY61" fmla="*/ 128518 h 192707"/>
                  <a:gd name="connsiteX62" fmla="*/ 112328 w 158381"/>
                  <a:gd name="connsiteY62" fmla="*/ 129010 h 192707"/>
                  <a:gd name="connsiteX63" fmla="*/ 101780 w 158381"/>
                  <a:gd name="connsiteY63" fmla="*/ 135822 h 192707"/>
                  <a:gd name="connsiteX64" fmla="*/ 91674 w 158381"/>
                  <a:gd name="connsiteY64" fmla="*/ 142301 h 192707"/>
                  <a:gd name="connsiteX65" fmla="*/ 91841 w 158381"/>
                  <a:gd name="connsiteY65" fmla="*/ 142792 h 192707"/>
                  <a:gd name="connsiteX66" fmla="*/ 91999 w 158381"/>
                  <a:gd name="connsiteY66" fmla="*/ 143117 h 192707"/>
                  <a:gd name="connsiteX67" fmla="*/ 93965 w 158381"/>
                  <a:gd name="connsiteY67" fmla="*/ 142301 h 192707"/>
                  <a:gd name="connsiteX68" fmla="*/ 107108 w 158381"/>
                  <a:gd name="connsiteY68" fmla="*/ 136628 h 192707"/>
                  <a:gd name="connsiteX69" fmla="*/ 107108 w 158381"/>
                  <a:gd name="connsiteY69" fmla="*/ 137926 h 192707"/>
                  <a:gd name="connsiteX70" fmla="*/ 104159 w 158381"/>
                  <a:gd name="connsiteY70" fmla="*/ 139548 h 192707"/>
                  <a:gd name="connsiteX71" fmla="*/ 96373 w 158381"/>
                  <a:gd name="connsiteY71" fmla="*/ 143598 h 192707"/>
                  <a:gd name="connsiteX72" fmla="*/ 94751 w 158381"/>
                  <a:gd name="connsiteY72" fmla="*/ 145063 h 192707"/>
                  <a:gd name="connsiteX73" fmla="*/ 93611 w 158381"/>
                  <a:gd name="connsiteY73" fmla="*/ 147167 h 192707"/>
                  <a:gd name="connsiteX74" fmla="*/ 91645 w 158381"/>
                  <a:gd name="connsiteY74" fmla="*/ 149280 h 192707"/>
                  <a:gd name="connsiteX75" fmla="*/ 88695 w 158381"/>
                  <a:gd name="connsiteY75" fmla="*/ 151384 h 192707"/>
                  <a:gd name="connsiteX76" fmla="*/ 86100 w 158381"/>
                  <a:gd name="connsiteY76" fmla="*/ 152367 h 192707"/>
                  <a:gd name="connsiteX77" fmla="*/ 85117 w 158381"/>
                  <a:gd name="connsiteY77" fmla="*/ 152534 h 192707"/>
                  <a:gd name="connsiteX78" fmla="*/ 84134 w 158381"/>
                  <a:gd name="connsiteY78" fmla="*/ 153183 h 192707"/>
                  <a:gd name="connsiteX79" fmla="*/ 83485 w 158381"/>
                  <a:gd name="connsiteY79" fmla="*/ 153508 h 192707"/>
                  <a:gd name="connsiteX80" fmla="*/ 75709 w 158381"/>
                  <a:gd name="connsiteY80" fmla="*/ 157725 h 192707"/>
                  <a:gd name="connsiteX81" fmla="*/ 73743 w 158381"/>
                  <a:gd name="connsiteY81" fmla="*/ 158708 h 192707"/>
                  <a:gd name="connsiteX82" fmla="*/ 74068 w 158381"/>
                  <a:gd name="connsiteY82" fmla="*/ 159838 h 192707"/>
                  <a:gd name="connsiteX83" fmla="*/ 74225 w 158381"/>
                  <a:gd name="connsiteY83" fmla="*/ 160006 h 192707"/>
                  <a:gd name="connsiteX84" fmla="*/ 109074 w 158381"/>
                  <a:gd name="connsiteY84" fmla="*/ 141809 h 192707"/>
                  <a:gd name="connsiteX85" fmla="*/ 111345 w 158381"/>
                  <a:gd name="connsiteY85" fmla="*/ 140669 h 192707"/>
                  <a:gd name="connsiteX86" fmla="*/ 112643 w 158381"/>
                  <a:gd name="connsiteY86" fmla="*/ 140344 h 192707"/>
                  <a:gd name="connsiteX87" fmla="*/ 113449 w 158381"/>
                  <a:gd name="connsiteY87" fmla="*/ 140187 h 192707"/>
                  <a:gd name="connsiteX88" fmla="*/ 111345 w 158381"/>
                  <a:gd name="connsiteY88" fmla="*/ 145378 h 192707"/>
                  <a:gd name="connsiteX89" fmla="*/ 112800 w 158381"/>
                  <a:gd name="connsiteY89" fmla="*/ 145053 h 192707"/>
                  <a:gd name="connsiteX90" fmla="*/ 115563 w 158381"/>
                  <a:gd name="connsiteY90" fmla="*/ 144237 h 192707"/>
                  <a:gd name="connsiteX91" fmla="*/ 117824 w 158381"/>
                  <a:gd name="connsiteY91" fmla="*/ 143107 h 192707"/>
                  <a:gd name="connsiteX92" fmla="*/ 118964 w 158381"/>
                  <a:gd name="connsiteY92" fmla="*/ 142615 h 192707"/>
                  <a:gd name="connsiteX93" fmla="*/ 119121 w 158381"/>
                  <a:gd name="connsiteY93" fmla="*/ 143107 h 192707"/>
                  <a:gd name="connsiteX94" fmla="*/ 119446 w 158381"/>
                  <a:gd name="connsiteY94" fmla="*/ 143755 h 192707"/>
                  <a:gd name="connsiteX95" fmla="*/ 110352 w 158381"/>
                  <a:gd name="connsiteY95" fmla="*/ 149605 h 192707"/>
                  <a:gd name="connsiteX96" fmla="*/ 98831 w 158381"/>
                  <a:gd name="connsiteY96" fmla="*/ 157066 h 192707"/>
                  <a:gd name="connsiteX97" fmla="*/ 98998 w 158381"/>
                  <a:gd name="connsiteY97" fmla="*/ 157391 h 192707"/>
                  <a:gd name="connsiteX98" fmla="*/ 98998 w 158381"/>
                  <a:gd name="connsiteY98" fmla="*/ 157715 h 192707"/>
                  <a:gd name="connsiteX99" fmla="*/ 114078 w 158381"/>
                  <a:gd name="connsiteY99" fmla="*/ 151227 h 192707"/>
                  <a:gd name="connsiteX100" fmla="*/ 114245 w 158381"/>
                  <a:gd name="connsiteY100" fmla="*/ 152210 h 192707"/>
                  <a:gd name="connsiteX101" fmla="*/ 114245 w 158381"/>
                  <a:gd name="connsiteY101" fmla="*/ 152692 h 192707"/>
                  <a:gd name="connsiteX102" fmla="*/ 111159 w 158381"/>
                  <a:gd name="connsiteY102" fmla="*/ 154156 h 192707"/>
                  <a:gd name="connsiteX103" fmla="*/ 103373 w 158381"/>
                  <a:gd name="connsiteY103" fmla="*/ 158207 h 192707"/>
                  <a:gd name="connsiteX104" fmla="*/ 101918 w 158381"/>
                  <a:gd name="connsiteY104" fmla="*/ 159671 h 192707"/>
                  <a:gd name="connsiteX105" fmla="*/ 100620 w 158381"/>
                  <a:gd name="connsiteY105" fmla="*/ 161775 h 192707"/>
                  <a:gd name="connsiteX106" fmla="*/ 98831 w 158381"/>
                  <a:gd name="connsiteY106" fmla="*/ 164046 h 192707"/>
                  <a:gd name="connsiteX107" fmla="*/ 95754 w 158381"/>
                  <a:gd name="connsiteY107" fmla="*/ 166012 h 192707"/>
                  <a:gd name="connsiteX108" fmla="*/ 93159 w 158381"/>
                  <a:gd name="connsiteY108" fmla="*/ 166995 h 192707"/>
                  <a:gd name="connsiteX109" fmla="*/ 92343 w 158381"/>
                  <a:gd name="connsiteY109" fmla="*/ 167320 h 192707"/>
                  <a:gd name="connsiteX110" fmla="*/ 91360 w 158381"/>
                  <a:gd name="connsiteY110" fmla="*/ 167811 h 192707"/>
                  <a:gd name="connsiteX111" fmla="*/ 90553 w 158381"/>
                  <a:gd name="connsiteY111" fmla="*/ 168293 h 192707"/>
                  <a:gd name="connsiteX112" fmla="*/ 82925 w 158381"/>
                  <a:gd name="connsiteY112" fmla="*/ 172353 h 192707"/>
                  <a:gd name="connsiteX113" fmla="*/ 80959 w 158381"/>
                  <a:gd name="connsiteY113" fmla="*/ 173336 h 192707"/>
                  <a:gd name="connsiteX114" fmla="*/ 81283 w 158381"/>
                  <a:gd name="connsiteY114" fmla="*/ 174476 h 192707"/>
                  <a:gd name="connsiteX115" fmla="*/ 81608 w 158381"/>
                  <a:gd name="connsiteY115" fmla="*/ 176098 h 192707"/>
                  <a:gd name="connsiteX116" fmla="*/ 81765 w 158381"/>
                  <a:gd name="connsiteY116" fmla="*/ 176423 h 192707"/>
                  <a:gd name="connsiteX117" fmla="*/ 80310 w 158381"/>
                  <a:gd name="connsiteY117" fmla="*/ 176580 h 192707"/>
                  <a:gd name="connsiteX118" fmla="*/ 78344 w 158381"/>
                  <a:gd name="connsiteY118" fmla="*/ 176904 h 192707"/>
                  <a:gd name="connsiteX119" fmla="*/ 64581 w 158381"/>
                  <a:gd name="connsiteY119" fmla="*/ 184209 h 192707"/>
                  <a:gd name="connsiteX120" fmla="*/ 57119 w 158381"/>
                  <a:gd name="connsiteY120" fmla="*/ 187158 h 192707"/>
                  <a:gd name="connsiteX121" fmla="*/ 55016 w 158381"/>
                  <a:gd name="connsiteY121" fmla="*/ 187640 h 192707"/>
                  <a:gd name="connsiteX122" fmla="*/ 52902 w 158381"/>
                  <a:gd name="connsiteY122" fmla="*/ 187964 h 192707"/>
                  <a:gd name="connsiteX123" fmla="*/ 50798 w 158381"/>
                  <a:gd name="connsiteY123" fmla="*/ 190235 h 192707"/>
                  <a:gd name="connsiteX124" fmla="*/ 49334 w 158381"/>
                  <a:gd name="connsiteY124" fmla="*/ 190884 h 192707"/>
                  <a:gd name="connsiteX125" fmla="*/ 46748 w 158381"/>
                  <a:gd name="connsiteY125" fmla="*/ 191375 h 192707"/>
                  <a:gd name="connsiteX126" fmla="*/ 44153 w 158381"/>
                  <a:gd name="connsiteY126" fmla="*/ 191700 h 192707"/>
                  <a:gd name="connsiteX127" fmla="*/ 29063 w 158381"/>
                  <a:gd name="connsiteY127" fmla="*/ 191375 h 192707"/>
                  <a:gd name="connsiteX128" fmla="*/ 20146 w 158381"/>
                  <a:gd name="connsiteY128" fmla="*/ 186460 h 192707"/>
                  <a:gd name="connsiteX129" fmla="*/ 14307 w 158381"/>
                  <a:gd name="connsiteY129" fmla="*/ 178350 h 192707"/>
                  <a:gd name="connsiteX130" fmla="*/ 12685 w 158381"/>
                  <a:gd name="connsiteY130" fmla="*/ 175754 h 192707"/>
                  <a:gd name="connsiteX131" fmla="*/ 7170 w 158381"/>
                  <a:gd name="connsiteY131" fmla="*/ 163594 h 192707"/>
                  <a:gd name="connsiteX132" fmla="*/ 5548 w 158381"/>
                  <a:gd name="connsiteY132" fmla="*/ 161156 h 192707"/>
                  <a:gd name="connsiteX133" fmla="*/ 33 w 158381"/>
                  <a:gd name="connsiteY133" fmla="*/ 148376 h 192707"/>
                  <a:gd name="connsiteX134" fmla="*/ 1498 w 158381"/>
                  <a:gd name="connsiteY134" fmla="*/ 133777 h 192707"/>
                  <a:gd name="connsiteX135" fmla="*/ 8792 w 158381"/>
                  <a:gd name="connsiteY135" fmla="*/ 119031 h 192707"/>
                  <a:gd name="connsiteX136" fmla="*/ 25819 w 158381"/>
                  <a:gd name="connsiteY136" fmla="*/ 92272 h 192707"/>
                  <a:gd name="connsiteX137" fmla="*/ 64424 w 158381"/>
                  <a:gd name="connsiteY137" fmla="*/ 45400 h 192707"/>
                  <a:gd name="connsiteX138" fmla="*/ 67668 w 158381"/>
                  <a:gd name="connsiteY138" fmla="*/ 42962 h 192707"/>
                  <a:gd name="connsiteX139" fmla="*/ 70096 w 158381"/>
                  <a:gd name="connsiteY139" fmla="*/ 41340 h 192707"/>
                  <a:gd name="connsiteX140" fmla="*/ 76909 w 158381"/>
                  <a:gd name="connsiteY140" fmla="*/ 35510 h 192707"/>
                  <a:gd name="connsiteX141" fmla="*/ 88705 w 158381"/>
                  <a:gd name="connsiteY141" fmla="*/ 25778 h 192707"/>
                  <a:gd name="connsiteX142" fmla="*/ 90819 w 158381"/>
                  <a:gd name="connsiteY142" fmla="*/ 23989 h 192707"/>
                  <a:gd name="connsiteX143" fmla="*/ 116280 w 158381"/>
                  <a:gd name="connsiteY143" fmla="*/ 5497 h 192707"/>
                  <a:gd name="connsiteX144" fmla="*/ 139471 w 158381"/>
                  <a:gd name="connsiteY144" fmla="*/ -499 h 192707"/>
                  <a:gd name="connsiteX145" fmla="*/ 146283 w 158381"/>
                  <a:gd name="connsiteY145" fmla="*/ 3069 h 192707"/>
                  <a:gd name="connsiteX146" fmla="*/ 149370 w 158381"/>
                  <a:gd name="connsiteY146" fmla="*/ 10039 h 192707"/>
                  <a:gd name="connsiteX147" fmla="*/ 149370 w 158381"/>
                  <a:gd name="connsiteY147" fmla="*/ 10363 h 192707"/>
                  <a:gd name="connsiteX148" fmla="*/ 150501 w 158381"/>
                  <a:gd name="connsiteY148" fmla="*/ 15230 h 192707"/>
                  <a:gd name="connsiteX149" fmla="*/ 154227 w 158381"/>
                  <a:gd name="connsiteY149" fmla="*/ 19290 h 192707"/>
                  <a:gd name="connsiteX150" fmla="*/ 156340 w 158381"/>
                  <a:gd name="connsiteY150" fmla="*/ 24805 h 192707"/>
                  <a:gd name="connsiteX151" fmla="*/ 156498 w 158381"/>
                  <a:gd name="connsiteY151" fmla="*/ 24962 h 192707"/>
                  <a:gd name="connsiteX152" fmla="*/ 158051 w 158381"/>
                  <a:gd name="connsiteY152" fmla="*/ 37535 h 192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158381" h="192707">
                    <a:moveTo>
                      <a:pt x="158051" y="37535"/>
                    </a:moveTo>
                    <a:lnTo>
                      <a:pt x="158051" y="38518"/>
                    </a:lnTo>
                    <a:cubicBezTo>
                      <a:pt x="158009" y="39840"/>
                      <a:pt x="157615" y="41125"/>
                      <a:pt x="156910" y="42244"/>
                    </a:cubicBezTo>
                    <a:cubicBezTo>
                      <a:pt x="156545" y="42792"/>
                      <a:pt x="156272" y="43396"/>
                      <a:pt x="156104" y="44033"/>
                    </a:cubicBezTo>
                    <a:cubicBezTo>
                      <a:pt x="155706" y="43850"/>
                      <a:pt x="155325" y="43633"/>
                      <a:pt x="154964" y="43385"/>
                    </a:cubicBezTo>
                    <a:cubicBezTo>
                      <a:pt x="154091" y="43084"/>
                      <a:pt x="153271" y="42645"/>
                      <a:pt x="152536" y="42087"/>
                    </a:cubicBezTo>
                    <a:cubicBezTo>
                      <a:pt x="150570" y="39649"/>
                      <a:pt x="147512" y="38155"/>
                      <a:pt x="143452" y="38037"/>
                    </a:cubicBezTo>
                    <a:cubicBezTo>
                      <a:pt x="138961" y="37974"/>
                      <a:pt x="134539" y="39150"/>
                      <a:pt x="130672" y="41438"/>
                    </a:cubicBezTo>
                    <a:cubicBezTo>
                      <a:pt x="112573" y="52268"/>
                      <a:pt x="96128" y="65646"/>
                      <a:pt x="81844" y="81164"/>
                    </a:cubicBezTo>
                    <a:cubicBezTo>
                      <a:pt x="79740" y="83592"/>
                      <a:pt x="77469" y="86079"/>
                      <a:pt x="75031" y="88625"/>
                    </a:cubicBezTo>
                    <a:cubicBezTo>
                      <a:pt x="74549" y="90405"/>
                      <a:pt x="75198" y="91574"/>
                      <a:pt x="76820" y="92027"/>
                    </a:cubicBezTo>
                    <a:cubicBezTo>
                      <a:pt x="77581" y="91999"/>
                      <a:pt x="78342" y="92055"/>
                      <a:pt x="79091" y="92194"/>
                    </a:cubicBezTo>
                    <a:cubicBezTo>
                      <a:pt x="79740" y="92027"/>
                      <a:pt x="80870" y="91869"/>
                      <a:pt x="82492" y="91378"/>
                    </a:cubicBezTo>
                    <a:cubicBezTo>
                      <a:pt x="84596" y="90896"/>
                      <a:pt x="87191" y="90247"/>
                      <a:pt x="90111" y="89598"/>
                    </a:cubicBezTo>
                    <a:cubicBezTo>
                      <a:pt x="92874" y="88950"/>
                      <a:pt x="95469" y="88458"/>
                      <a:pt x="97573" y="87976"/>
                    </a:cubicBezTo>
                    <a:cubicBezTo>
                      <a:pt x="99686" y="87652"/>
                      <a:pt x="100984" y="87652"/>
                      <a:pt x="101141" y="87809"/>
                    </a:cubicBezTo>
                    <a:lnTo>
                      <a:pt x="101466" y="87976"/>
                    </a:lnTo>
                    <a:cubicBezTo>
                      <a:pt x="101633" y="88134"/>
                      <a:pt x="101957" y="88134"/>
                      <a:pt x="102449" y="88301"/>
                    </a:cubicBezTo>
                    <a:cubicBezTo>
                      <a:pt x="102940" y="88468"/>
                      <a:pt x="103432" y="88782"/>
                      <a:pt x="103913" y="88950"/>
                    </a:cubicBezTo>
                    <a:cubicBezTo>
                      <a:pt x="104395" y="89117"/>
                      <a:pt x="104720" y="89107"/>
                      <a:pt x="105211" y="89274"/>
                    </a:cubicBezTo>
                    <a:cubicBezTo>
                      <a:pt x="105599" y="89406"/>
                      <a:pt x="105978" y="89567"/>
                      <a:pt x="106342" y="89756"/>
                    </a:cubicBezTo>
                    <a:cubicBezTo>
                      <a:pt x="106509" y="89923"/>
                      <a:pt x="106666" y="89923"/>
                      <a:pt x="106509" y="90080"/>
                    </a:cubicBezTo>
                    <a:cubicBezTo>
                      <a:pt x="106666" y="90247"/>
                      <a:pt x="106184" y="90405"/>
                      <a:pt x="104720" y="90896"/>
                    </a:cubicBezTo>
                    <a:cubicBezTo>
                      <a:pt x="103255" y="91388"/>
                      <a:pt x="101643" y="92027"/>
                      <a:pt x="99529" y="92675"/>
                    </a:cubicBezTo>
                    <a:cubicBezTo>
                      <a:pt x="97563" y="93324"/>
                      <a:pt x="95803" y="93973"/>
                      <a:pt x="94014" y="94465"/>
                    </a:cubicBezTo>
                    <a:cubicBezTo>
                      <a:pt x="92760" y="94848"/>
                      <a:pt x="91559" y="95394"/>
                      <a:pt x="90445" y="96087"/>
                    </a:cubicBezTo>
                    <a:cubicBezTo>
                      <a:pt x="92419" y="95715"/>
                      <a:pt x="94369" y="95226"/>
                      <a:pt x="96285" y="94622"/>
                    </a:cubicBezTo>
                    <a:cubicBezTo>
                      <a:pt x="97752" y="94295"/>
                      <a:pt x="99064" y="93966"/>
                      <a:pt x="100217" y="93639"/>
                    </a:cubicBezTo>
                    <a:cubicBezTo>
                      <a:pt x="100957" y="93441"/>
                      <a:pt x="101728" y="93387"/>
                      <a:pt x="102488" y="93482"/>
                    </a:cubicBezTo>
                    <a:cubicBezTo>
                      <a:pt x="102331" y="93639"/>
                      <a:pt x="102331" y="93639"/>
                      <a:pt x="102812" y="93639"/>
                    </a:cubicBezTo>
                    <a:cubicBezTo>
                      <a:pt x="103415" y="93570"/>
                      <a:pt x="104013" y="93462"/>
                      <a:pt x="104602" y="93314"/>
                    </a:cubicBezTo>
                    <a:cubicBezTo>
                      <a:pt x="105408" y="93157"/>
                      <a:pt x="106381" y="92990"/>
                      <a:pt x="107551" y="92833"/>
                    </a:cubicBezTo>
                    <a:cubicBezTo>
                      <a:pt x="108844" y="92484"/>
                      <a:pt x="110158" y="92211"/>
                      <a:pt x="111483" y="92017"/>
                    </a:cubicBezTo>
                    <a:cubicBezTo>
                      <a:pt x="112358" y="91916"/>
                      <a:pt x="113225" y="91754"/>
                      <a:pt x="114078" y="91535"/>
                    </a:cubicBezTo>
                    <a:cubicBezTo>
                      <a:pt x="114560" y="91535"/>
                      <a:pt x="114560" y="91692"/>
                      <a:pt x="114078" y="92017"/>
                    </a:cubicBezTo>
                    <a:cubicBezTo>
                      <a:pt x="117426" y="90759"/>
                      <a:pt x="120905" y="89888"/>
                      <a:pt x="124450" y="89422"/>
                    </a:cubicBezTo>
                    <a:cubicBezTo>
                      <a:pt x="126563" y="89422"/>
                      <a:pt x="127694" y="89913"/>
                      <a:pt x="128018" y="90886"/>
                    </a:cubicBezTo>
                    <a:cubicBezTo>
                      <a:pt x="128315" y="92093"/>
                      <a:pt x="128143" y="93369"/>
                      <a:pt x="127536" y="94455"/>
                    </a:cubicBezTo>
                    <a:cubicBezTo>
                      <a:pt x="126721" y="95910"/>
                      <a:pt x="126072" y="97404"/>
                      <a:pt x="125266" y="98672"/>
                    </a:cubicBezTo>
                    <a:cubicBezTo>
                      <a:pt x="124774" y="99478"/>
                      <a:pt x="124282" y="100294"/>
                      <a:pt x="123968" y="100776"/>
                    </a:cubicBezTo>
                    <a:cubicBezTo>
                      <a:pt x="123653" y="101258"/>
                      <a:pt x="123644" y="101592"/>
                      <a:pt x="123801" y="101759"/>
                    </a:cubicBezTo>
                    <a:cubicBezTo>
                      <a:pt x="120399" y="103057"/>
                      <a:pt x="115533" y="104846"/>
                      <a:pt x="109369" y="107107"/>
                    </a:cubicBezTo>
                    <a:cubicBezTo>
                      <a:pt x="103048" y="109545"/>
                      <a:pt x="96590" y="111973"/>
                      <a:pt x="89580" y="114411"/>
                    </a:cubicBezTo>
                    <a:lnTo>
                      <a:pt x="62684" y="124114"/>
                    </a:lnTo>
                    <a:cubicBezTo>
                      <a:pt x="62202" y="124271"/>
                      <a:pt x="61553" y="124596"/>
                      <a:pt x="60904" y="124763"/>
                    </a:cubicBezTo>
                    <a:cubicBezTo>
                      <a:pt x="58430" y="125818"/>
                      <a:pt x="55880" y="126687"/>
                      <a:pt x="53276" y="127358"/>
                    </a:cubicBezTo>
                    <a:cubicBezTo>
                      <a:pt x="51459" y="127686"/>
                      <a:pt x="49617" y="127848"/>
                      <a:pt x="47771" y="127840"/>
                    </a:cubicBezTo>
                    <a:lnTo>
                      <a:pt x="44359" y="127840"/>
                    </a:lnTo>
                    <a:lnTo>
                      <a:pt x="42088" y="131408"/>
                    </a:lnTo>
                    <a:cubicBezTo>
                      <a:pt x="36350" y="139203"/>
                      <a:pt x="31251" y="147448"/>
                      <a:pt x="26841" y="156063"/>
                    </a:cubicBezTo>
                    <a:cubicBezTo>
                      <a:pt x="33620" y="156180"/>
                      <a:pt x="40370" y="155136"/>
                      <a:pt x="46797" y="152977"/>
                    </a:cubicBezTo>
                    <a:cubicBezTo>
                      <a:pt x="66201" y="146584"/>
                      <a:pt x="84766" y="137884"/>
                      <a:pt x="102095" y="127063"/>
                    </a:cubicBezTo>
                    <a:cubicBezTo>
                      <a:pt x="102742" y="126585"/>
                      <a:pt x="103453" y="126201"/>
                      <a:pt x="104208" y="125923"/>
                    </a:cubicBezTo>
                    <a:lnTo>
                      <a:pt x="105506" y="125598"/>
                    </a:lnTo>
                    <a:cubicBezTo>
                      <a:pt x="105841" y="125625"/>
                      <a:pt x="106178" y="125571"/>
                      <a:pt x="106489" y="125441"/>
                    </a:cubicBezTo>
                    <a:lnTo>
                      <a:pt x="105506" y="127712"/>
                    </a:lnTo>
                    <a:cubicBezTo>
                      <a:pt x="105182" y="128518"/>
                      <a:pt x="104690" y="129678"/>
                      <a:pt x="104208" y="130789"/>
                    </a:cubicBezTo>
                    <a:lnTo>
                      <a:pt x="105663" y="130307"/>
                    </a:lnTo>
                    <a:cubicBezTo>
                      <a:pt x="106609" y="130129"/>
                      <a:pt x="107535" y="129856"/>
                      <a:pt x="108426" y="129491"/>
                    </a:cubicBezTo>
                    <a:cubicBezTo>
                      <a:pt x="109264" y="129180"/>
                      <a:pt x="110076" y="128801"/>
                      <a:pt x="110854" y="128361"/>
                    </a:cubicBezTo>
                    <a:lnTo>
                      <a:pt x="111837" y="127869"/>
                    </a:lnTo>
                    <a:lnTo>
                      <a:pt x="112161" y="128518"/>
                    </a:lnTo>
                    <a:cubicBezTo>
                      <a:pt x="112290" y="128647"/>
                      <a:pt x="112352" y="128829"/>
                      <a:pt x="112328" y="129010"/>
                    </a:cubicBezTo>
                    <a:cubicBezTo>
                      <a:pt x="108917" y="131280"/>
                      <a:pt x="105349" y="133551"/>
                      <a:pt x="101780" y="135822"/>
                    </a:cubicBezTo>
                    <a:lnTo>
                      <a:pt x="91674" y="142301"/>
                    </a:lnTo>
                    <a:cubicBezTo>
                      <a:pt x="91803" y="142429"/>
                      <a:pt x="91865" y="142611"/>
                      <a:pt x="91841" y="142792"/>
                    </a:cubicBezTo>
                    <a:cubicBezTo>
                      <a:pt x="91999" y="142949"/>
                      <a:pt x="91999" y="142949"/>
                      <a:pt x="91999" y="143117"/>
                    </a:cubicBezTo>
                    <a:cubicBezTo>
                      <a:pt x="92624" y="142777"/>
                      <a:pt x="93282" y="142504"/>
                      <a:pt x="93965" y="142301"/>
                    </a:cubicBezTo>
                    <a:cubicBezTo>
                      <a:pt x="98349" y="140334"/>
                      <a:pt x="102724" y="138368"/>
                      <a:pt x="107108" y="136628"/>
                    </a:cubicBezTo>
                    <a:lnTo>
                      <a:pt x="107108" y="137926"/>
                    </a:lnTo>
                    <a:lnTo>
                      <a:pt x="104159" y="139548"/>
                    </a:lnTo>
                    <a:cubicBezTo>
                      <a:pt x="101466" y="140700"/>
                      <a:pt x="98862" y="142054"/>
                      <a:pt x="96373" y="143598"/>
                    </a:cubicBezTo>
                    <a:cubicBezTo>
                      <a:pt x="95722" y="143948"/>
                      <a:pt x="95165" y="144451"/>
                      <a:pt x="94751" y="145063"/>
                    </a:cubicBezTo>
                    <a:cubicBezTo>
                      <a:pt x="94260" y="145869"/>
                      <a:pt x="93935" y="146518"/>
                      <a:pt x="93611" y="147167"/>
                    </a:cubicBezTo>
                    <a:cubicBezTo>
                      <a:pt x="93005" y="147916"/>
                      <a:pt x="92349" y="148623"/>
                      <a:pt x="91645" y="149280"/>
                    </a:cubicBezTo>
                    <a:cubicBezTo>
                      <a:pt x="90742" y="150088"/>
                      <a:pt x="89753" y="150793"/>
                      <a:pt x="88695" y="151384"/>
                    </a:cubicBezTo>
                    <a:cubicBezTo>
                      <a:pt x="87924" y="151920"/>
                      <a:pt x="87033" y="152257"/>
                      <a:pt x="86100" y="152367"/>
                    </a:cubicBezTo>
                    <a:cubicBezTo>
                      <a:pt x="85764" y="152338"/>
                      <a:pt x="85425" y="152395"/>
                      <a:pt x="85117" y="152534"/>
                    </a:cubicBezTo>
                    <a:cubicBezTo>
                      <a:pt x="84793" y="152692"/>
                      <a:pt x="84468" y="153016"/>
                      <a:pt x="84134" y="153183"/>
                    </a:cubicBezTo>
                    <a:lnTo>
                      <a:pt x="83485" y="153508"/>
                    </a:lnTo>
                    <a:lnTo>
                      <a:pt x="75709" y="157725"/>
                    </a:lnTo>
                    <a:lnTo>
                      <a:pt x="73743" y="158708"/>
                    </a:lnTo>
                    <a:cubicBezTo>
                      <a:pt x="73900" y="158865"/>
                      <a:pt x="73900" y="159357"/>
                      <a:pt x="74068" y="159838"/>
                    </a:cubicBezTo>
                    <a:lnTo>
                      <a:pt x="74225" y="160006"/>
                    </a:lnTo>
                    <a:cubicBezTo>
                      <a:pt x="86214" y="154682"/>
                      <a:pt x="97854" y="148605"/>
                      <a:pt x="109074" y="141809"/>
                    </a:cubicBezTo>
                    <a:cubicBezTo>
                      <a:pt x="109795" y="141361"/>
                      <a:pt x="110555" y="140979"/>
                      <a:pt x="111345" y="140669"/>
                    </a:cubicBezTo>
                    <a:cubicBezTo>
                      <a:pt x="111670" y="140511"/>
                      <a:pt x="112151" y="140511"/>
                      <a:pt x="112643" y="140344"/>
                    </a:cubicBezTo>
                    <a:cubicBezTo>
                      <a:pt x="112886" y="140201"/>
                      <a:pt x="113170" y="140146"/>
                      <a:pt x="113449" y="140187"/>
                    </a:cubicBezTo>
                    <a:cubicBezTo>
                      <a:pt x="112800" y="141642"/>
                      <a:pt x="112151" y="143431"/>
                      <a:pt x="111345" y="145378"/>
                    </a:cubicBezTo>
                    <a:cubicBezTo>
                      <a:pt x="111827" y="145210"/>
                      <a:pt x="112328" y="145210"/>
                      <a:pt x="112800" y="145053"/>
                    </a:cubicBezTo>
                    <a:cubicBezTo>
                      <a:pt x="113706" y="144731"/>
                      <a:pt x="114628" y="144457"/>
                      <a:pt x="115563" y="144237"/>
                    </a:cubicBezTo>
                    <a:cubicBezTo>
                      <a:pt x="116346" y="143924"/>
                      <a:pt x="117103" y="143546"/>
                      <a:pt x="117824" y="143107"/>
                    </a:cubicBezTo>
                    <a:cubicBezTo>
                      <a:pt x="118216" y="142974"/>
                      <a:pt x="118597" y="142810"/>
                      <a:pt x="118964" y="142615"/>
                    </a:cubicBezTo>
                    <a:cubicBezTo>
                      <a:pt x="119085" y="142748"/>
                      <a:pt x="119143" y="142928"/>
                      <a:pt x="119121" y="143107"/>
                    </a:cubicBezTo>
                    <a:lnTo>
                      <a:pt x="119446" y="143755"/>
                    </a:lnTo>
                    <a:lnTo>
                      <a:pt x="110352" y="149605"/>
                    </a:lnTo>
                    <a:cubicBezTo>
                      <a:pt x="106420" y="152033"/>
                      <a:pt x="102567" y="154628"/>
                      <a:pt x="98831" y="157066"/>
                    </a:cubicBezTo>
                    <a:cubicBezTo>
                      <a:pt x="98831" y="157223"/>
                      <a:pt x="98831" y="157223"/>
                      <a:pt x="98998" y="157391"/>
                    </a:cubicBezTo>
                    <a:lnTo>
                      <a:pt x="98998" y="157715"/>
                    </a:lnTo>
                    <a:cubicBezTo>
                      <a:pt x="104022" y="155601"/>
                      <a:pt x="109055" y="153331"/>
                      <a:pt x="114078" y="151227"/>
                    </a:cubicBezTo>
                    <a:cubicBezTo>
                      <a:pt x="114049" y="151563"/>
                      <a:pt x="114106" y="151902"/>
                      <a:pt x="114245" y="152210"/>
                    </a:cubicBezTo>
                    <a:lnTo>
                      <a:pt x="114245" y="152692"/>
                    </a:lnTo>
                    <a:cubicBezTo>
                      <a:pt x="113105" y="153183"/>
                      <a:pt x="112132" y="153675"/>
                      <a:pt x="111159" y="154156"/>
                    </a:cubicBezTo>
                    <a:cubicBezTo>
                      <a:pt x="108563" y="155454"/>
                      <a:pt x="105968" y="156752"/>
                      <a:pt x="103373" y="158207"/>
                    </a:cubicBezTo>
                    <a:cubicBezTo>
                      <a:pt x="102809" y="158611"/>
                      <a:pt x="102318" y="159105"/>
                      <a:pt x="101918" y="159671"/>
                    </a:cubicBezTo>
                    <a:cubicBezTo>
                      <a:pt x="101426" y="160477"/>
                      <a:pt x="100935" y="161126"/>
                      <a:pt x="100620" y="161775"/>
                    </a:cubicBezTo>
                    <a:cubicBezTo>
                      <a:pt x="100185" y="162646"/>
                      <a:pt x="99576" y="163419"/>
                      <a:pt x="98831" y="164046"/>
                    </a:cubicBezTo>
                    <a:cubicBezTo>
                      <a:pt x="97911" y="164853"/>
                      <a:pt x="96873" y="165516"/>
                      <a:pt x="95754" y="166012"/>
                    </a:cubicBezTo>
                    <a:cubicBezTo>
                      <a:pt x="94981" y="166546"/>
                      <a:pt x="94091" y="166883"/>
                      <a:pt x="93159" y="166995"/>
                    </a:cubicBezTo>
                    <a:cubicBezTo>
                      <a:pt x="92992" y="167162"/>
                      <a:pt x="92667" y="167162"/>
                      <a:pt x="92343" y="167320"/>
                    </a:cubicBezTo>
                    <a:lnTo>
                      <a:pt x="91360" y="167811"/>
                    </a:lnTo>
                    <a:cubicBezTo>
                      <a:pt x="91068" y="167930"/>
                      <a:pt x="90796" y="168092"/>
                      <a:pt x="90553" y="168293"/>
                    </a:cubicBezTo>
                    <a:cubicBezTo>
                      <a:pt x="88116" y="169590"/>
                      <a:pt x="85520" y="170888"/>
                      <a:pt x="82925" y="172353"/>
                    </a:cubicBezTo>
                    <a:lnTo>
                      <a:pt x="80959" y="173336"/>
                    </a:lnTo>
                    <a:cubicBezTo>
                      <a:pt x="81116" y="173670"/>
                      <a:pt x="81116" y="173985"/>
                      <a:pt x="81283" y="174476"/>
                    </a:cubicBezTo>
                    <a:cubicBezTo>
                      <a:pt x="81450" y="174968"/>
                      <a:pt x="81441" y="175459"/>
                      <a:pt x="81608" y="176098"/>
                    </a:cubicBezTo>
                    <a:cubicBezTo>
                      <a:pt x="81765" y="176256"/>
                      <a:pt x="81765" y="176256"/>
                      <a:pt x="81765" y="176423"/>
                    </a:cubicBezTo>
                    <a:cubicBezTo>
                      <a:pt x="81291" y="176552"/>
                      <a:pt x="80801" y="176606"/>
                      <a:pt x="80310" y="176580"/>
                    </a:cubicBezTo>
                    <a:cubicBezTo>
                      <a:pt x="79638" y="176414"/>
                      <a:pt x="78927" y="176532"/>
                      <a:pt x="78344" y="176904"/>
                    </a:cubicBezTo>
                    <a:cubicBezTo>
                      <a:pt x="74231" y="180145"/>
                      <a:pt x="69569" y="182618"/>
                      <a:pt x="64581" y="184209"/>
                    </a:cubicBezTo>
                    <a:cubicBezTo>
                      <a:pt x="62039" y="185047"/>
                      <a:pt x="59548" y="186032"/>
                      <a:pt x="57119" y="187158"/>
                    </a:cubicBezTo>
                    <a:cubicBezTo>
                      <a:pt x="56468" y="187487"/>
                      <a:pt x="55746" y="187652"/>
                      <a:pt x="55016" y="187640"/>
                    </a:cubicBezTo>
                    <a:cubicBezTo>
                      <a:pt x="54300" y="187657"/>
                      <a:pt x="53590" y="187766"/>
                      <a:pt x="52902" y="187964"/>
                    </a:cubicBezTo>
                    <a:cubicBezTo>
                      <a:pt x="51974" y="188474"/>
                      <a:pt x="51237" y="189271"/>
                      <a:pt x="50798" y="190235"/>
                    </a:cubicBezTo>
                    <a:cubicBezTo>
                      <a:pt x="50380" y="190582"/>
                      <a:pt x="49872" y="190807"/>
                      <a:pt x="49334" y="190884"/>
                    </a:cubicBezTo>
                    <a:cubicBezTo>
                      <a:pt x="48527" y="191051"/>
                      <a:pt x="47721" y="191208"/>
                      <a:pt x="46748" y="191375"/>
                    </a:cubicBezTo>
                    <a:cubicBezTo>
                      <a:pt x="45775" y="191542"/>
                      <a:pt x="44959" y="191532"/>
                      <a:pt x="44153" y="191700"/>
                    </a:cubicBezTo>
                    <a:cubicBezTo>
                      <a:pt x="39129" y="192243"/>
                      <a:pt x="34058" y="192134"/>
                      <a:pt x="29063" y="191375"/>
                    </a:cubicBezTo>
                    <a:cubicBezTo>
                      <a:pt x="25636" y="190747"/>
                      <a:pt x="22507" y="189022"/>
                      <a:pt x="20146" y="186460"/>
                    </a:cubicBezTo>
                    <a:cubicBezTo>
                      <a:pt x="17942" y="183951"/>
                      <a:pt x="15987" y="181235"/>
                      <a:pt x="14307" y="178350"/>
                    </a:cubicBezTo>
                    <a:lnTo>
                      <a:pt x="12685" y="175754"/>
                    </a:lnTo>
                    <a:cubicBezTo>
                      <a:pt x="10205" y="172024"/>
                      <a:pt x="8342" y="167917"/>
                      <a:pt x="7170" y="163594"/>
                    </a:cubicBezTo>
                    <a:cubicBezTo>
                      <a:pt x="6688" y="162778"/>
                      <a:pt x="6039" y="161972"/>
                      <a:pt x="5548" y="161156"/>
                    </a:cubicBezTo>
                    <a:cubicBezTo>
                      <a:pt x="2938" y="157272"/>
                      <a:pt x="1068" y="152939"/>
                      <a:pt x="33" y="148376"/>
                    </a:cubicBezTo>
                    <a:cubicBezTo>
                      <a:pt x="-758" y="143465"/>
                      <a:pt x="-252" y="138433"/>
                      <a:pt x="1498" y="133777"/>
                    </a:cubicBezTo>
                    <a:cubicBezTo>
                      <a:pt x="3369" y="128604"/>
                      <a:pt x="5816" y="123658"/>
                      <a:pt x="8792" y="119031"/>
                    </a:cubicBezTo>
                    <a:cubicBezTo>
                      <a:pt x="14140" y="109948"/>
                      <a:pt x="19815" y="101029"/>
                      <a:pt x="25819" y="92272"/>
                    </a:cubicBezTo>
                    <a:cubicBezTo>
                      <a:pt x="37407" y="75637"/>
                      <a:pt x="50318" y="59962"/>
                      <a:pt x="64424" y="45400"/>
                    </a:cubicBezTo>
                    <a:cubicBezTo>
                      <a:pt x="65407" y="44584"/>
                      <a:pt x="66527" y="43778"/>
                      <a:pt x="67668" y="42962"/>
                    </a:cubicBezTo>
                    <a:cubicBezTo>
                      <a:pt x="68474" y="42480"/>
                      <a:pt x="69290" y="41831"/>
                      <a:pt x="70096" y="41340"/>
                    </a:cubicBezTo>
                    <a:lnTo>
                      <a:pt x="76909" y="35510"/>
                    </a:lnTo>
                    <a:cubicBezTo>
                      <a:pt x="80841" y="32099"/>
                      <a:pt x="84694" y="28855"/>
                      <a:pt x="88705" y="25778"/>
                    </a:cubicBezTo>
                    <a:cubicBezTo>
                      <a:pt x="89354" y="25286"/>
                      <a:pt x="90003" y="24637"/>
                      <a:pt x="90819" y="23989"/>
                    </a:cubicBezTo>
                    <a:cubicBezTo>
                      <a:pt x="99086" y="17343"/>
                      <a:pt x="107688" y="11209"/>
                      <a:pt x="116280" y="5497"/>
                    </a:cubicBezTo>
                    <a:cubicBezTo>
                      <a:pt x="124066" y="798"/>
                      <a:pt x="131852" y="-1306"/>
                      <a:pt x="139471" y="-499"/>
                    </a:cubicBezTo>
                    <a:cubicBezTo>
                      <a:pt x="142715" y="-175"/>
                      <a:pt x="144986" y="965"/>
                      <a:pt x="146283" y="3069"/>
                    </a:cubicBezTo>
                    <a:cubicBezTo>
                      <a:pt x="147601" y="5253"/>
                      <a:pt x="148638" y="7595"/>
                      <a:pt x="149370" y="10039"/>
                    </a:cubicBezTo>
                    <a:lnTo>
                      <a:pt x="149370" y="10363"/>
                    </a:lnTo>
                    <a:cubicBezTo>
                      <a:pt x="149930" y="11937"/>
                      <a:pt x="150309" y="13570"/>
                      <a:pt x="150501" y="15230"/>
                    </a:cubicBezTo>
                    <a:cubicBezTo>
                      <a:pt x="152137" y="16160"/>
                      <a:pt x="153440" y="17580"/>
                      <a:pt x="154227" y="19290"/>
                    </a:cubicBezTo>
                    <a:cubicBezTo>
                      <a:pt x="155099" y="21059"/>
                      <a:pt x="155806" y="22905"/>
                      <a:pt x="156340" y="24805"/>
                    </a:cubicBezTo>
                    <a:lnTo>
                      <a:pt x="156498" y="24962"/>
                    </a:lnTo>
                    <a:cubicBezTo>
                      <a:pt x="157525" y="29074"/>
                      <a:pt x="158047" y="33296"/>
                      <a:pt x="158051" y="37535"/>
                    </a:cubicBezTo>
                    <a:close/>
                  </a:path>
                </a:pathLst>
              </a:custGeom>
              <a:solidFill>
                <a:srgbClr val="AE3261"/>
              </a:solidFill>
              <a:ln w="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2" name="Рисунок 4">
                <a:extLst>
                  <a:ext uri="{FF2B5EF4-FFF2-40B4-BE49-F238E27FC236}">
                    <a16:creationId xmlns="" xmlns:a16="http://schemas.microsoft.com/office/drawing/2014/main" id="{489F6764-E209-4375-A3E7-7EE0F3E36611}"/>
                  </a:ext>
                </a:extLst>
              </p:cNvPr>
              <p:cNvSpPr/>
              <p:nvPr/>
            </p:nvSpPr>
            <p:spPr>
              <a:xfrm>
                <a:off x="684390" y="233232"/>
                <a:ext cx="172865" cy="223275"/>
              </a:xfrm>
              <a:custGeom>
                <a:avLst/>
                <a:gdLst>
                  <a:gd name="connsiteX0" fmla="*/ 105157 w 172865"/>
                  <a:gd name="connsiteY0" fmla="*/ 201450 h 223275"/>
                  <a:gd name="connsiteX1" fmla="*/ 101431 w 172865"/>
                  <a:gd name="connsiteY1" fmla="*/ 204527 h 223275"/>
                  <a:gd name="connsiteX2" fmla="*/ 102080 w 172865"/>
                  <a:gd name="connsiteY2" fmla="*/ 205019 h 223275"/>
                  <a:gd name="connsiteX3" fmla="*/ 103859 w 172865"/>
                  <a:gd name="connsiteY3" fmla="*/ 206149 h 223275"/>
                  <a:gd name="connsiteX4" fmla="*/ 99160 w 172865"/>
                  <a:gd name="connsiteY4" fmla="*/ 207939 h 223275"/>
                  <a:gd name="connsiteX5" fmla="*/ 90244 w 172865"/>
                  <a:gd name="connsiteY5" fmla="*/ 211507 h 223275"/>
                  <a:gd name="connsiteX6" fmla="*/ 81966 w 172865"/>
                  <a:gd name="connsiteY6" fmla="*/ 215842 h 223275"/>
                  <a:gd name="connsiteX7" fmla="*/ 76294 w 172865"/>
                  <a:gd name="connsiteY7" fmla="*/ 218919 h 223275"/>
                  <a:gd name="connsiteX8" fmla="*/ 72234 w 172865"/>
                  <a:gd name="connsiteY8" fmla="*/ 220384 h 223275"/>
                  <a:gd name="connsiteX9" fmla="*/ 71251 w 172865"/>
                  <a:gd name="connsiteY9" fmla="*/ 220709 h 223275"/>
                  <a:gd name="connsiteX10" fmla="*/ 51137 w 172865"/>
                  <a:gd name="connsiteY10" fmla="*/ 221839 h 223275"/>
                  <a:gd name="connsiteX11" fmla="*/ 34572 w 172865"/>
                  <a:gd name="connsiteY11" fmla="*/ 215400 h 223275"/>
                  <a:gd name="connsiteX12" fmla="*/ 15639 w 172865"/>
                  <a:gd name="connsiteY12" fmla="*/ 201097 h 223275"/>
                  <a:gd name="connsiteX13" fmla="*/ 7361 w 172865"/>
                  <a:gd name="connsiteY13" fmla="*/ 185200 h 223275"/>
                  <a:gd name="connsiteX14" fmla="*/ 1040 w 172865"/>
                  <a:gd name="connsiteY14" fmla="*/ 153251 h 223275"/>
                  <a:gd name="connsiteX15" fmla="*/ 7686 w 172865"/>
                  <a:gd name="connsiteY15" fmla="*/ 131358 h 223275"/>
                  <a:gd name="connsiteX16" fmla="*/ 11097 w 172865"/>
                  <a:gd name="connsiteY16" fmla="*/ 121625 h 223275"/>
                  <a:gd name="connsiteX17" fmla="*/ 12395 w 172865"/>
                  <a:gd name="connsiteY17" fmla="*/ 121458 h 223275"/>
                  <a:gd name="connsiteX18" fmla="*/ 12552 w 172865"/>
                  <a:gd name="connsiteY18" fmla="*/ 123248 h 223275"/>
                  <a:gd name="connsiteX19" fmla="*/ 12552 w 172865"/>
                  <a:gd name="connsiteY19" fmla="*/ 125400 h 223275"/>
                  <a:gd name="connsiteX20" fmla="*/ 18558 w 172865"/>
                  <a:gd name="connsiteY20" fmla="*/ 114862 h 223275"/>
                  <a:gd name="connsiteX21" fmla="*/ 36391 w 172865"/>
                  <a:gd name="connsiteY21" fmla="*/ 88260 h 223275"/>
                  <a:gd name="connsiteX22" fmla="*/ 34425 w 172865"/>
                  <a:gd name="connsiteY22" fmla="*/ 94267 h 223275"/>
                  <a:gd name="connsiteX23" fmla="*/ 32970 w 172865"/>
                  <a:gd name="connsiteY23" fmla="*/ 99182 h 223275"/>
                  <a:gd name="connsiteX24" fmla="*/ 34425 w 172865"/>
                  <a:gd name="connsiteY24" fmla="*/ 99182 h 223275"/>
                  <a:gd name="connsiteX25" fmla="*/ 39340 w 172865"/>
                  <a:gd name="connsiteY25" fmla="*/ 92202 h 223275"/>
                  <a:gd name="connsiteX26" fmla="*/ 43273 w 172865"/>
                  <a:gd name="connsiteY26" fmla="*/ 86530 h 223275"/>
                  <a:gd name="connsiteX27" fmla="*/ 46684 w 172865"/>
                  <a:gd name="connsiteY27" fmla="*/ 82313 h 223275"/>
                  <a:gd name="connsiteX28" fmla="*/ 54470 w 172865"/>
                  <a:gd name="connsiteY28" fmla="*/ 72423 h 223275"/>
                  <a:gd name="connsiteX29" fmla="*/ 58520 w 172865"/>
                  <a:gd name="connsiteY29" fmla="*/ 67065 h 223275"/>
                  <a:gd name="connsiteX30" fmla="*/ 60309 w 172865"/>
                  <a:gd name="connsiteY30" fmla="*/ 64637 h 223275"/>
                  <a:gd name="connsiteX31" fmla="*/ 88818 w 172865"/>
                  <a:gd name="connsiteY31" fmla="*/ 37554 h 223275"/>
                  <a:gd name="connsiteX32" fmla="*/ 93733 w 172865"/>
                  <a:gd name="connsiteY32" fmla="*/ 33336 h 223275"/>
                  <a:gd name="connsiteX33" fmla="*/ 100546 w 172865"/>
                  <a:gd name="connsiteY33" fmla="*/ 26032 h 223275"/>
                  <a:gd name="connsiteX34" fmla="*/ 104115 w 172865"/>
                  <a:gd name="connsiteY34" fmla="*/ 21982 h 223275"/>
                  <a:gd name="connsiteX35" fmla="*/ 104272 w 172865"/>
                  <a:gd name="connsiteY35" fmla="*/ 23437 h 223275"/>
                  <a:gd name="connsiteX36" fmla="*/ 104272 w 172865"/>
                  <a:gd name="connsiteY36" fmla="*/ 24420 h 223275"/>
                  <a:gd name="connsiteX37" fmla="*/ 104763 w 172865"/>
                  <a:gd name="connsiteY37" fmla="*/ 24263 h 223275"/>
                  <a:gd name="connsiteX38" fmla="*/ 105088 w 172865"/>
                  <a:gd name="connsiteY38" fmla="*/ 24096 h 223275"/>
                  <a:gd name="connsiteX39" fmla="*/ 105088 w 172865"/>
                  <a:gd name="connsiteY39" fmla="*/ 23938 h 223275"/>
                  <a:gd name="connsiteX40" fmla="*/ 109020 w 172865"/>
                  <a:gd name="connsiteY40" fmla="*/ 18581 h 223275"/>
                  <a:gd name="connsiteX41" fmla="*/ 114535 w 172865"/>
                  <a:gd name="connsiteY41" fmla="*/ 15631 h 223275"/>
                  <a:gd name="connsiteX42" fmla="*/ 115990 w 172865"/>
                  <a:gd name="connsiteY42" fmla="*/ 14825 h 223275"/>
                  <a:gd name="connsiteX43" fmla="*/ 123776 w 172865"/>
                  <a:gd name="connsiteY43" fmla="*/ 10608 h 223275"/>
                  <a:gd name="connsiteX44" fmla="*/ 141471 w 172865"/>
                  <a:gd name="connsiteY44" fmla="*/ 2498 h 223275"/>
                  <a:gd name="connsiteX45" fmla="*/ 141638 w 172865"/>
                  <a:gd name="connsiteY45" fmla="*/ 2016 h 223275"/>
                  <a:gd name="connsiteX46" fmla="*/ 141963 w 172865"/>
                  <a:gd name="connsiteY46" fmla="*/ 1367 h 223275"/>
                  <a:gd name="connsiteX47" fmla="*/ 138030 w 172865"/>
                  <a:gd name="connsiteY47" fmla="*/ 2173 h 223275"/>
                  <a:gd name="connsiteX48" fmla="*/ 137382 w 172865"/>
                  <a:gd name="connsiteY48" fmla="*/ 2340 h 223275"/>
                  <a:gd name="connsiteX49" fmla="*/ 137382 w 172865"/>
                  <a:gd name="connsiteY49" fmla="*/ 1524 h 223275"/>
                  <a:gd name="connsiteX50" fmla="*/ 137549 w 172865"/>
                  <a:gd name="connsiteY50" fmla="*/ 1200 h 223275"/>
                  <a:gd name="connsiteX51" fmla="*/ 139977 w 172865"/>
                  <a:gd name="connsiteY51" fmla="*/ 718 h 223275"/>
                  <a:gd name="connsiteX52" fmla="*/ 145325 w 172865"/>
                  <a:gd name="connsiteY52" fmla="*/ -422 h 223275"/>
                  <a:gd name="connsiteX53" fmla="*/ 160071 w 172865"/>
                  <a:gd name="connsiteY53" fmla="*/ 8180 h 223275"/>
                  <a:gd name="connsiteX54" fmla="*/ 162823 w 172865"/>
                  <a:gd name="connsiteY54" fmla="*/ 15956 h 223275"/>
                  <a:gd name="connsiteX55" fmla="*/ 167208 w 172865"/>
                  <a:gd name="connsiteY55" fmla="*/ 22768 h 223275"/>
                  <a:gd name="connsiteX56" fmla="*/ 171415 w 172865"/>
                  <a:gd name="connsiteY56" fmla="*/ 33966 h 223275"/>
                  <a:gd name="connsiteX57" fmla="*/ 171907 w 172865"/>
                  <a:gd name="connsiteY57" fmla="*/ 42882 h 223275"/>
                  <a:gd name="connsiteX58" fmla="*/ 167532 w 172865"/>
                  <a:gd name="connsiteY58" fmla="*/ 52614 h 223275"/>
                  <a:gd name="connsiteX59" fmla="*/ 158606 w 172865"/>
                  <a:gd name="connsiteY59" fmla="*/ 68343 h 223275"/>
                  <a:gd name="connsiteX60" fmla="*/ 153582 w 172865"/>
                  <a:gd name="connsiteY60" fmla="*/ 76945 h 223275"/>
                  <a:gd name="connsiteX61" fmla="*/ 133223 w 172865"/>
                  <a:gd name="connsiteY61" fmla="*/ 104756 h 223275"/>
                  <a:gd name="connsiteX62" fmla="*/ 124140 w 172865"/>
                  <a:gd name="connsiteY62" fmla="*/ 110596 h 223275"/>
                  <a:gd name="connsiteX63" fmla="*/ 121377 w 172865"/>
                  <a:gd name="connsiteY63" fmla="*/ 112060 h 223275"/>
                  <a:gd name="connsiteX64" fmla="*/ 120080 w 172865"/>
                  <a:gd name="connsiteY64" fmla="*/ 111893 h 223275"/>
                  <a:gd name="connsiteX65" fmla="*/ 118782 w 172865"/>
                  <a:gd name="connsiteY65" fmla="*/ 111087 h 223275"/>
                  <a:gd name="connsiteX66" fmla="*/ 114565 w 172865"/>
                  <a:gd name="connsiteY66" fmla="*/ 102328 h 223275"/>
                  <a:gd name="connsiteX67" fmla="*/ 112461 w 172865"/>
                  <a:gd name="connsiteY67" fmla="*/ 97786 h 223275"/>
                  <a:gd name="connsiteX68" fmla="*/ 111969 w 172865"/>
                  <a:gd name="connsiteY68" fmla="*/ 96646 h 223275"/>
                  <a:gd name="connsiteX69" fmla="*/ 111812 w 172865"/>
                  <a:gd name="connsiteY69" fmla="*/ 96321 h 223275"/>
                  <a:gd name="connsiteX70" fmla="*/ 107595 w 172865"/>
                  <a:gd name="connsiteY70" fmla="*/ 87729 h 223275"/>
                  <a:gd name="connsiteX71" fmla="*/ 105481 w 172865"/>
                  <a:gd name="connsiteY71" fmla="*/ 83188 h 223275"/>
                  <a:gd name="connsiteX72" fmla="*/ 104675 w 172865"/>
                  <a:gd name="connsiteY72" fmla="*/ 78164 h 223275"/>
                  <a:gd name="connsiteX73" fmla="*/ 109866 w 172865"/>
                  <a:gd name="connsiteY73" fmla="*/ 73780 h 223275"/>
                  <a:gd name="connsiteX74" fmla="*/ 119922 w 172865"/>
                  <a:gd name="connsiteY74" fmla="*/ 65512 h 223275"/>
                  <a:gd name="connsiteX75" fmla="*/ 139584 w 172865"/>
                  <a:gd name="connsiteY75" fmla="*/ 39726 h 223275"/>
                  <a:gd name="connsiteX76" fmla="*/ 141854 w 172865"/>
                  <a:gd name="connsiteY76" fmla="*/ 35991 h 223275"/>
                  <a:gd name="connsiteX77" fmla="*/ 138777 w 172865"/>
                  <a:gd name="connsiteY77" fmla="*/ 37288 h 223275"/>
                  <a:gd name="connsiteX78" fmla="*/ 98718 w 172865"/>
                  <a:gd name="connsiteY78" fmla="*/ 65021 h 223275"/>
                  <a:gd name="connsiteX79" fmla="*/ 56200 w 172865"/>
                  <a:gd name="connsiteY79" fmla="*/ 111638 h 223275"/>
                  <a:gd name="connsiteX80" fmla="*/ 31230 w 172865"/>
                  <a:gd name="connsiteY80" fmla="*/ 156564 h 223275"/>
                  <a:gd name="connsiteX81" fmla="*/ 24417 w 172865"/>
                  <a:gd name="connsiteY81" fmla="*/ 187864 h 223275"/>
                  <a:gd name="connsiteX82" fmla="*/ 26521 w 172865"/>
                  <a:gd name="connsiteY82" fmla="*/ 188847 h 223275"/>
                  <a:gd name="connsiteX83" fmla="*/ 62531 w 172865"/>
                  <a:gd name="connsiteY83" fmla="*/ 189831 h 223275"/>
                  <a:gd name="connsiteX84" fmla="*/ 88317 w 172865"/>
                  <a:gd name="connsiteY84" fmla="*/ 177827 h 223275"/>
                  <a:gd name="connsiteX85" fmla="*/ 106995 w 172865"/>
                  <a:gd name="connsiteY85" fmla="*/ 166031 h 223275"/>
                  <a:gd name="connsiteX86" fmla="*/ 115754 w 172865"/>
                  <a:gd name="connsiteY86" fmla="*/ 160191 h 223275"/>
                  <a:gd name="connsiteX87" fmla="*/ 109099 w 172865"/>
                  <a:gd name="connsiteY87" fmla="*/ 166837 h 223275"/>
                  <a:gd name="connsiteX88" fmla="*/ 114781 w 172865"/>
                  <a:gd name="connsiteY88" fmla="*/ 165706 h 223275"/>
                  <a:gd name="connsiteX89" fmla="*/ 116560 w 172865"/>
                  <a:gd name="connsiteY89" fmla="*/ 165215 h 223275"/>
                  <a:gd name="connsiteX90" fmla="*/ 112186 w 172865"/>
                  <a:gd name="connsiteY90" fmla="*/ 170130 h 223275"/>
                  <a:gd name="connsiteX91" fmla="*/ 107644 w 172865"/>
                  <a:gd name="connsiteY91" fmla="*/ 174839 h 223275"/>
                  <a:gd name="connsiteX92" fmla="*/ 110888 w 172865"/>
                  <a:gd name="connsiteY92" fmla="*/ 172401 h 223275"/>
                  <a:gd name="connsiteX93" fmla="*/ 115263 w 172865"/>
                  <a:gd name="connsiteY93" fmla="*/ 168832 h 223275"/>
                  <a:gd name="connsiteX94" fmla="*/ 115430 w 172865"/>
                  <a:gd name="connsiteY94" fmla="*/ 168999 h 223275"/>
                  <a:gd name="connsiteX95" fmla="*/ 115587 w 172865"/>
                  <a:gd name="connsiteY95" fmla="*/ 169157 h 223275"/>
                  <a:gd name="connsiteX96" fmla="*/ 113621 w 172865"/>
                  <a:gd name="connsiteY96" fmla="*/ 171270 h 223275"/>
                  <a:gd name="connsiteX97" fmla="*/ 109571 w 172865"/>
                  <a:gd name="connsiteY97" fmla="*/ 176294 h 223275"/>
                  <a:gd name="connsiteX98" fmla="*/ 109571 w 172865"/>
                  <a:gd name="connsiteY98" fmla="*/ 178732 h 223275"/>
                  <a:gd name="connsiteX99" fmla="*/ 108106 w 172865"/>
                  <a:gd name="connsiteY99" fmla="*/ 184728 h 223275"/>
                  <a:gd name="connsiteX100" fmla="*/ 113945 w 172865"/>
                  <a:gd name="connsiteY100" fmla="*/ 180678 h 223275"/>
                  <a:gd name="connsiteX101" fmla="*/ 122871 w 172865"/>
                  <a:gd name="connsiteY101" fmla="*/ 174839 h 223275"/>
                  <a:gd name="connsiteX102" fmla="*/ 116059 w 172865"/>
                  <a:gd name="connsiteY102" fmla="*/ 181651 h 223275"/>
                  <a:gd name="connsiteX103" fmla="*/ 122056 w 172865"/>
                  <a:gd name="connsiteY103" fmla="*/ 180354 h 223275"/>
                  <a:gd name="connsiteX104" fmla="*/ 123678 w 172865"/>
                  <a:gd name="connsiteY104" fmla="*/ 180029 h 223275"/>
                  <a:gd name="connsiteX105" fmla="*/ 119303 w 172865"/>
                  <a:gd name="connsiteY105" fmla="*/ 184945 h 223275"/>
                  <a:gd name="connsiteX106" fmla="*/ 114761 w 172865"/>
                  <a:gd name="connsiteY106" fmla="*/ 189477 h 223275"/>
                  <a:gd name="connsiteX107" fmla="*/ 118005 w 172865"/>
                  <a:gd name="connsiteY107" fmla="*/ 186891 h 223275"/>
                  <a:gd name="connsiteX108" fmla="*/ 122223 w 172865"/>
                  <a:gd name="connsiteY108" fmla="*/ 183647 h 223275"/>
                  <a:gd name="connsiteX109" fmla="*/ 122380 w 172865"/>
                  <a:gd name="connsiteY109" fmla="*/ 183804 h 223275"/>
                  <a:gd name="connsiteX110" fmla="*/ 122547 w 172865"/>
                  <a:gd name="connsiteY110" fmla="*/ 183804 h 223275"/>
                  <a:gd name="connsiteX111" fmla="*/ 120758 w 172865"/>
                  <a:gd name="connsiteY111" fmla="*/ 185908 h 223275"/>
                  <a:gd name="connsiteX112" fmla="*/ 116541 w 172865"/>
                  <a:gd name="connsiteY112" fmla="*/ 190941 h 223275"/>
                  <a:gd name="connsiteX113" fmla="*/ 118330 w 172865"/>
                  <a:gd name="connsiteY113" fmla="*/ 190774 h 223275"/>
                  <a:gd name="connsiteX114" fmla="*/ 120109 w 172865"/>
                  <a:gd name="connsiteY114" fmla="*/ 190617 h 223275"/>
                  <a:gd name="connsiteX115" fmla="*/ 114270 w 172865"/>
                  <a:gd name="connsiteY115" fmla="*/ 194667 h 223275"/>
                  <a:gd name="connsiteX116" fmla="*/ 108755 w 172865"/>
                  <a:gd name="connsiteY116" fmla="*/ 198727 h 223275"/>
                  <a:gd name="connsiteX117" fmla="*/ 105157 w 172865"/>
                  <a:gd name="connsiteY117" fmla="*/ 201450 h 223275"/>
                  <a:gd name="connsiteX118" fmla="*/ 93360 w 172865"/>
                  <a:gd name="connsiteY118" fmla="*/ 54512 h 223275"/>
                  <a:gd name="connsiteX119" fmla="*/ 93203 w 172865"/>
                  <a:gd name="connsiteY119" fmla="*/ 54512 h 223275"/>
                  <a:gd name="connsiteX120" fmla="*/ 85741 w 172865"/>
                  <a:gd name="connsiteY120" fmla="*/ 60833 h 223275"/>
                  <a:gd name="connsiteX121" fmla="*/ 66443 w 172865"/>
                  <a:gd name="connsiteY121" fmla="*/ 77702 h 223275"/>
                  <a:gd name="connsiteX122" fmla="*/ 49250 w 172865"/>
                  <a:gd name="connsiteY122" fmla="*/ 97000 h 223275"/>
                  <a:gd name="connsiteX123" fmla="*/ 42113 w 172865"/>
                  <a:gd name="connsiteY123" fmla="*/ 107381 h 223275"/>
                  <a:gd name="connsiteX124" fmla="*/ 41788 w 172865"/>
                  <a:gd name="connsiteY124" fmla="*/ 108197 h 223275"/>
                  <a:gd name="connsiteX125" fmla="*/ 40166 w 172865"/>
                  <a:gd name="connsiteY125" fmla="*/ 113702 h 223275"/>
                  <a:gd name="connsiteX126" fmla="*/ 40815 w 172865"/>
                  <a:gd name="connsiteY126" fmla="*/ 113702 h 223275"/>
                  <a:gd name="connsiteX127" fmla="*/ 41464 w 172865"/>
                  <a:gd name="connsiteY127" fmla="*/ 113869 h 223275"/>
                  <a:gd name="connsiteX128" fmla="*/ 46654 w 172865"/>
                  <a:gd name="connsiteY128" fmla="*/ 106575 h 223275"/>
                  <a:gd name="connsiteX129" fmla="*/ 50380 w 172865"/>
                  <a:gd name="connsiteY129" fmla="*/ 101060 h 223275"/>
                  <a:gd name="connsiteX130" fmla="*/ 53624 w 172865"/>
                  <a:gd name="connsiteY130" fmla="*/ 97000 h 223275"/>
                  <a:gd name="connsiteX131" fmla="*/ 61577 w 172865"/>
                  <a:gd name="connsiteY131" fmla="*/ 86943 h 223275"/>
                  <a:gd name="connsiteX132" fmla="*/ 65510 w 172865"/>
                  <a:gd name="connsiteY132" fmla="*/ 81595 h 223275"/>
                  <a:gd name="connsiteX133" fmla="*/ 67210 w 172865"/>
                  <a:gd name="connsiteY133" fmla="*/ 79196 h 223275"/>
                  <a:gd name="connsiteX134" fmla="*/ 93321 w 172865"/>
                  <a:gd name="connsiteY134" fmla="*/ 54512 h 223275"/>
                  <a:gd name="connsiteX135" fmla="*/ 104872 w 172865"/>
                  <a:gd name="connsiteY135" fmla="*/ 43698 h 223275"/>
                  <a:gd name="connsiteX136" fmla="*/ 96447 w 172865"/>
                  <a:gd name="connsiteY136" fmla="*/ 51641 h 223275"/>
                  <a:gd name="connsiteX137" fmla="*/ 100821 w 172865"/>
                  <a:gd name="connsiteY137" fmla="*/ 47915 h 223275"/>
                  <a:gd name="connsiteX138" fmla="*/ 104832 w 172865"/>
                  <a:gd name="connsiteY138" fmla="*/ 43649 h 223275"/>
                  <a:gd name="connsiteX139" fmla="*/ 114928 w 172865"/>
                  <a:gd name="connsiteY139" fmla="*/ 34290 h 223275"/>
                  <a:gd name="connsiteX140" fmla="*/ 111202 w 172865"/>
                  <a:gd name="connsiteY140" fmla="*/ 37691 h 223275"/>
                  <a:gd name="connsiteX141" fmla="*/ 111360 w 172865"/>
                  <a:gd name="connsiteY141" fmla="*/ 38340 h 223275"/>
                  <a:gd name="connsiteX142" fmla="*/ 111360 w 172865"/>
                  <a:gd name="connsiteY142" fmla="*/ 39156 h 223275"/>
                  <a:gd name="connsiteX143" fmla="*/ 111684 w 172865"/>
                  <a:gd name="connsiteY143" fmla="*/ 38989 h 223275"/>
                  <a:gd name="connsiteX144" fmla="*/ 112009 w 172865"/>
                  <a:gd name="connsiteY144" fmla="*/ 38665 h 223275"/>
                  <a:gd name="connsiteX145" fmla="*/ 112176 w 172865"/>
                  <a:gd name="connsiteY145" fmla="*/ 38507 h 223275"/>
                  <a:gd name="connsiteX146" fmla="*/ 114889 w 172865"/>
                  <a:gd name="connsiteY146" fmla="*/ 34241 h 223275"/>
                  <a:gd name="connsiteX147" fmla="*/ 130824 w 172865"/>
                  <a:gd name="connsiteY147" fmla="*/ 25364 h 223275"/>
                  <a:gd name="connsiteX148" fmla="*/ 142828 w 172865"/>
                  <a:gd name="connsiteY148" fmla="*/ 19043 h 223275"/>
                  <a:gd name="connsiteX149" fmla="*/ 131640 w 172865"/>
                  <a:gd name="connsiteY149" fmla="*/ 22768 h 223275"/>
                  <a:gd name="connsiteX150" fmla="*/ 115911 w 172865"/>
                  <a:gd name="connsiteY150" fmla="*/ 33474 h 223275"/>
                  <a:gd name="connsiteX151" fmla="*/ 121426 w 172865"/>
                  <a:gd name="connsiteY151" fmla="*/ 30230 h 223275"/>
                  <a:gd name="connsiteX152" fmla="*/ 123048 w 172865"/>
                  <a:gd name="connsiteY152" fmla="*/ 29581 h 223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172865" h="223275">
                    <a:moveTo>
                      <a:pt x="105157" y="201450"/>
                    </a:moveTo>
                    <a:cubicBezTo>
                      <a:pt x="103989" y="202562"/>
                      <a:pt x="102744" y="203591"/>
                      <a:pt x="101431" y="204527"/>
                    </a:cubicBezTo>
                    <a:cubicBezTo>
                      <a:pt x="101598" y="204694"/>
                      <a:pt x="101922" y="204852"/>
                      <a:pt x="102080" y="205019"/>
                    </a:cubicBezTo>
                    <a:cubicBezTo>
                      <a:pt x="102404" y="205176"/>
                      <a:pt x="103063" y="205668"/>
                      <a:pt x="103859" y="206149"/>
                    </a:cubicBezTo>
                    <a:cubicBezTo>
                      <a:pt x="102237" y="206798"/>
                      <a:pt x="100625" y="207447"/>
                      <a:pt x="99160" y="207939"/>
                    </a:cubicBezTo>
                    <a:cubicBezTo>
                      <a:pt x="96083" y="209069"/>
                      <a:pt x="92996" y="210210"/>
                      <a:pt x="90244" y="211507"/>
                    </a:cubicBezTo>
                    <a:lnTo>
                      <a:pt x="81966" y="215842"/>
                    </a:lnTo>
                    <a:cubicBezTo>
                      <a:pt x="80133" y="216971"/>
                      <a:pt x="78239" y="217998"/>
                      <a:pt x="76294" y="218919"/>
                    </a:cubicBezTo>
                    <a:cubicBezTo>
                      <a:pt x="75007" y="219576"/>
                      <a:pt x="73643" y="220068"/>
                      <a:pt x="72234" y="220384"/>
                    </a:cubicBezTo>
                    <a:lnTo>
                      <a:pt x="71251" y="220709"/>
                    </a:lnTo>
                    <a:cubicBezTo>
                      <a:pt x="63789" y="222812"/>
                      <a:pt x="57134" y="223137"/>
                      <a:pt x="51137" y="221839"/>
                    </a:cubicBezTo>
                    <a:cubicBezTo>
                      <a:pt x="45290" y="220648"/>
                      <a:pt x="39688" y="218470"/>
                      <a:pt x="34572" y="215400"/>
                    </a:cubicBezTo>
                    <a:cubicBezTo>
                      <a:pt x="27700" y="211425"/>
                      <a:pt x="21341" y="206620"/>
                      <a:pt x="15639" y="201097"/>
                    </a:cubicBezTo>
                    <a:cubicBezTo>
                      <a:pt x="11159" y="196888"/>
                      <a:pt x="8240" y="191284"/>
                      <a:pt x="7361" y="185200"/>
                    </a:cubicBezTo>
                    <a:cubicBezTo>
                      <a:pt x="67" y="176933"/>
                      <a:pt x="-2037" y="166384"/>
                      <a:pt x="1040" y="153251"/>
                    </a:cubicBezTo>
                    <a:cubicBezTo>
                      <a:pt x="2813" y="145826"/>
                      <a:pt x="5031" y="138515"/>
                      <a:pt x="7686" y="131358"/>
                    </a:cubicBezTo>
                    <a:lnTo>
                      <a:pt x="11097" y="121625"/>
                    </a:lnTo>
                    <a:cubicBezTo>
                      <a:pt x="11536" y="121652"/>
                      <a:pt x="11977" y="121595"/>
                      <a:pt x="12395" y="121458"/>
                    </a:cubicBezTo>
                    <a:cubicBezTo>
                      <a:pt x="12375" y="122059"/>
                      <a:pt x="12428" y="122660"/>
                      <a:pt x="12552" y="123248"/>
                    </a:cubicBezTo>
                    <a:lnTo>
                      <a:pt x="12552" y="125400"/>
                    </a:lnTo>
                    <a:cubicBezTo>
                      <a:pt x="14665" y="121832"/>
                      <a:pt x="16612" y="118263"/>
                      <a:pt x="18558" y="114862"/>
                    </a:cubicBezTo>
                    <a:cubicBezTo>
                      <a:pt x="23225" y="105201"/>
                      <a:pt x="29228" y="96247"/>
                      <a:pt x="36391" y="88260"/>
                    </a:cubicBezTo>
                    <a:cubicBezTo>
                      <a:pt x="35585" y="90531"/>
                      <a:pt x="34936" y="92478"/>
                      <a:pt x="34425" y="94267"/>
                    </a:cubicBezTo>
                    <a:cubicBezTo>
                      <a:pt x="33914" y="96056"/>
                      <a:pt x="33442" y="97668"/>
                      <a:pt x="32970" y="99182"/>
                    </a:cubicBezTo>
                    <a:lnTo>
                      <a:pt x="34425" y="99182"/>
                    </a:lnTo>
                    <a:cubicBezTo>
                      <a:pt x="36047" y="96744"/>
                      <a:pt x="37669" y="94473"/>
                      <a:pt x="39340" y="92202"/>
                    </a:cubicBezTo>
                    <a:cubicBezTo>
                      <a:pt x="40638" y="90236"/>
                      <a:pt x="41936" y="88270"/>
                      <a:pt x="43273" y="86530"/>
                    </a:cubicBezTo>
                    <a:cubicBezTo>
                      <a:pt x="44413" y="85065"/>
                      <a:pt x="45543" y="83768"/>
                      <a:pt x="46684" y="82313"/>
                    </a:cubicBezTo>
                    <a:cubicBezTo>
                      <a:pt x="49279" y="79069"/>
                      <a:pt x="51874" y="75825"/>
                      <a:pt x="54470" y="72423"/>
                    </a:cubicBezTo>
                    <a:cubicBezTo>
                      <a:pt x="55925" y="70634"/>
                      <a:pt x="57222" y="68855"/>
                      <a:pt x="58520" y="67065"/>
                    </a:cubicBezTo>
                    <a:cubicBezTo>
                      <a:pt x="59065" y="66219"/>
                      <a:pt x="59662" y="65408"/>
                      <a:pt x="60309" y="64637"/>
                    </a:cubicBezTo>
                    <a:cubicBezTo>
                      <a:pt x="69289" y="55074"/>
                      <a:pt x="78808" y="46032"/>
                      <a:pt x="88818" y="37554"/>
                    </a:cubicBezTo>
                    <a:lnTo>
                      <a:pt x="93733" y="33336"/>
                    </a:lnTo>
                    <a:cubicBezTo>
                      <a:pt x="96249" y="31142"/>
                      <a:pt x="98533" y="28694"/>
                      <a:pt x="100546" y="26032"/>
                    </a:cubicBezTo>
                    <a:cubicBezTo>
                      <a:pt x="101651" y="24610"/>
                      <a:pt x="102842" y="23257"/>
                      <a:pt x="104115" y="21982"/>
                    </a:cubicBezTo>
                    <a:cubicBezTo>
                      <a:pt x="104069" y="22473"/>
                      <a:pt x="104122" y="22967"/>
                      <a:pt x="104272" y="23437"/>
                    </a:cubicBezTo>
                    <a:lnTo>
                      <a:pt x="104272" y="24420"/>
                    </a:lnTo>
                    <a:cubicBezTo>
                      <a:pt x="104451" y="24442"/>
                      <a:pt x="104631" y="24385"/>
                      <a:pt x="104763" y="24263"/>
                    </a:cubicBezTo>
                    <a:cubicBezTo>
                      <a:pt x="104921" y="24263"/>
                      <a:pt x="104921" y="24263"/>
                      <a:pt x="105088" y="24096"/>
                    </a:cubicBezTo>
                    <a:lnTo>
                      <a:pt x="105088" y="23938"/>
                    </a:lnTo>
                    <a:cubicBezTo>
                      <a:pt x="105811" y="21788"/>
                      <a:pt x="107186" y="19916"/>
                      <a:pt x="109020" y="18581"/>
                    </a:cubicBezTo>
                    <a:cubicBezTo>
                      <a:pt x="110771" y="17441"/>
                      <a:pt x="112616" y="16455"/>
                      <a:pt x="114535" y="15631"/>
                    </a:cubicBezTo>
                    <a:cubicBezTo>
                      <a:pt x="115053" y="15428"/>
                      <a:pt x="115543" y="15157"/>
                      <a:pt x="115990" y="14825"/>
                    </a:cubicBezTo>
                    <a:cubicBezTo>
                      <a:pt x="118585" y="13528"/>
                      <a:pt x="121181" y="12073"/>
                      <a:pt x="123776" y="10608"/>
                    </a:cubicBezTo>
                    <a:cubicBezTo>
                      <a:pt x="129352" y="7251"/>
                      <a:pt x="135288" y="4531"/>
                      <a:pt x="141471" y="2498"/>
                    </a:cubicBezTo>
                    <a:lnTo>
                      <a:pt x="141638" y="2016"/>
                    </a:lnTo>
                    <a:cubicBezTo>
                      <a:pt x="141795" y="1849"/>
                      <a:pt x="141795" y="1692"/>
                      <a:pt x="141963" y="1367"/>
                    </a:cubicBezTo>
                    <a:cubicBezTo>
                      <a:pt x="140498" y="1692"/>
                      <a:pt x="139210" y="2016"/>
                      <a:pt x="138030" y="2173"/>
                    </a:cubicBezTo>
                    <a:cubicBezTo>
                      <a:pt x="137801" y="2152"/>
                      <a:pt x="137571" y="2211"/>
                      <a:pt x="137382" y="2340"/>
                    </a:cubicBezTo>
                    <a:lnTo>
                      <a:pt x="137382" y="1524"/>
                    </a:lnTo>
                    <a:cubicBezTo>
                      <a:pt x="137382" y="1367"/>
                      <a:pt x="137382" y="1367"/>
                      <a:pt x="137549" y="1200"/>
                    </a:cubicBezTo>
                    <a:lnTo>
                      <a:pt x="139977" y="718"/>
                    </a:lnTo>
                    <a:cubicBezTo>
                      <a:pt x="141756" y="227"/>
                      <a:pt x="143545" y="-98"/>
                      <a:pt x="145325" y="-422"/>
                    </a:cubicBezTo>
                    <a:cubicBezTo>
                      <a:pt x="153435" y="-1553"/>
                      <a:pt x="158301" y="1200"/>
                      <a:pt x="160071" y="8180"/>
                    </a:cubicBezTo>
                    <a:cubicBezTo>
                      <a:pt x="160791" y="10837"/>
                      <a:pt x="161711" y="13436"/>
                      <a:pt x="162823" y="15956"/>
                    </a:cubicBezTo>
                    <a:cubicBezTo>
                      <a:pt x="165065" y="17618"/>
                      <a:pt x="166624" y="20039"/>
                      <a:pt x="167208" y="22768"/>
                    </a:cubicBezTo>
                    <a:cubicBezTo>
                      <a:pt x="168269" y="26620"/>
                      <a:pt x="169678" y="30368"/>
                      <a:pt x="171415" y="33966"/>
                    </a:cubicBezTo>
                    <a:cubicBezTo>
                      <a:pt x="172715" y="36765"/>
                      <a:pt x="172891" y="39956"/>
                      <a:pt x="171907" y="42882"/>
                    </a:cubicBezTo>
                    <a:cubicBezTo>
                      <a:pt x="170860" y="46295"/>
                      <a:pt x="169390" y="49565"/>
                      <a:pt x="167532" y="52614"/>
                    </a:cubicBezTo>
                    <a:cubicBezTo>
                      <a:pt x="164583" y="57962"/>
                      <a:pt x="161693" y="63153"/>
                      <a:pt x="158606" y="68343"/>
                    </a:cubicBezTo>
                    <a:cubicBezTo>
                      <a:pt x="156827" y="71293"/>
                      <a:pt x="155205" y="74183"/>
                      <a:pt x="153582" y="76945"/>
                    </a:cubicBezTo>
                    <a:cubicBezTo>
                      <a:pt x="148123" y="87118"/>
                      <a:pt x="141271" y="96479"/>
                      <a:pt x="133223" y="104756"/>
                    </a:cubicBezTo>
                    <a:cubicBezTo>
                      <a:pt x="130448" y="107070"/>
                      <a:pt x="127396" y="109031"/>
                      <a:pt x="124140" y="110596"/>
                    </a:cubicBezTo>
                    <a:cubicBezTo>
                      <a:pt x="123157" y="111087"/>
                      <a:pt x="122173" y="111579"/>
                      <a:pt x="121377" y="112060"/>
                    </a:cubicBezTo>
                    <a:cubicBezTo>
                      <a:pt x="120938" y="112155"/>
                      <a:pt x="120481" y="112096"/>
                      <a:pt x="120080" y="111893"/>
                    </a:cubicBezTo>
                    <a:cubicBezTo>
                      <a:pt x="119556" y="111811"/>
                      <a:pt x="119088" y="111520"/>
                      <a:pt x="118782" y="111087"/>
                    </a:cubicBezTo>
                    <a:lnTo>
                      <a:pt x="114565" y="102328"/>
                    </a:lnTo>
                    <a:cubicBezTo>
                      <a:pt x="113916" y="100863"/>
                      <a:pt x="113267" y="99241"/>
                      <a:pt x="112461" y="97786"/>
                    </a:cubicBezTo>
                    <a:cubicBezTo>
                      <a:pt x="112328" y="97393"/>
                      <a:pt x="112164" y="97013"/>
                      <a:pt x="111969" y="96646"/>
                    </a:cubicBezTo>
                    <a:cubicBezTo>
                      <a:pt x="111812" y="96489"/>
                      <a:pt x="111812" y="96489"/>
                      <a:pt x="111812" y="96321"/>
                    </a:cubicBezTo>
                    <a:cubicBezTo>
                      <a:pt x="110347" y="93569"/>
                      <a:pt x="108863" y="90649"/>
                      <a:pt x="107595" y="87729"/>
                    </a:cubicBezTo>
                    <a:cubicBezTo>
                      <a:pt x="106779" y="86265"/>
                      <a:pt x="106130" y="84643"/>
                      <a:pt x="105481" y="83188"/>
                    </a:cubicBezTo>
                    <a:cubicBezTo>
                      <a:pt x="104350" y="81084"/>
                      <a:pt x="104026" y="79255"/>
                      <a:pt x="104675" y="78164"/>
                    </a:cubicBezTo>
                    <a:cubicBezTo>
                      <a:pt x="105157" y="77024"/>
                      <a:pt x="106946" y="75569"/>
                      <a:pt x="109866" y="73780"/>
                    </a:cubicBezTo>
                    <a:cubicBezTo>
                      <a:pt x="113571" y="71483"/>
                      <a:pt x="116952" y="68703"/>
                      <a:pt x="119922" y="65512"/>
                    </a:cubicBezTo>
                    <a:cubicBezTo>
                      <a:pt x="127483" y="57733"/>
                      <a:pt x="134083" y="49076"/>
                      <a:pt x="139584" y="39726"/>
                    </a:cubicBezTo>
                    <a:cubicBezTo>
                      <a:pt x="140232" y="38586"/>
                      <a:pt x="141039" y="37288"/>
                      <a:pt x="141854" y="35991"/>
                    </a:cubicBezTo>
                    <a:cubicBezTo>
                      <a:pt x="140714" y="36482"/>
                      <a:pt x="139751" y="36807"/>
                      <a:pt x="138777" y="37288"/>
                    </a:cubicBezTo>
                    <a:cubicBezTo>
                      <a:pt x="124233" y="44680"/>
                      <a:pt x="110757" y="54009"/>
                      <a:pt x="98718" y="65021"/>
                    </a:cubicBezTo>
                    <a:cubicBezTo>
                      <a:pt x="82802" y="78875"/>
                      <a:pt x="68534" y="94518"/>
                      <a:pt x="56200" y="111638"/>
                    </a:cubicBezTo>
                    <a:cubicBezTo>
                      <a:pt x="46027" y="125508"/>
                      <a:pt x="37639" y="140602"/>
                      <a:pt x="31230" y="156564"/>
                    </a:cubicBezTo>
                    <a:cubicBezTo>
                      <a:pt x="26521" y="167427"/>
                      <a:pt x="24250" y="177808"/>
                      <a:pt x="24417" y="187864"/>
                    </a:cubicBezTo>
                    <a:cubicBezTo>
                      <a:pt x="25035" y="188348"/>
                      <a:pt x="25754" y="188684"/>
                      <a:pt x="26521" y="188847"/>
                    </a:cubicBezTo>
                    <a:cubicBezTo>
                      <a:pt x="37060" y="193547"/>
                      <a:pt x="49063" y="193874"/>
                      <a:pt x="62531" y="189831"/>
                    </a:cubicBezTo>
                    <a:cubicBezTo>
                      <a:pt x="71479" y="186636"/>
                      <a:pt x="80111" y="182617"/>
                      <a:pt x="88317" y="177827"/>
                    </a:cubicBezTo>
                    <a:cubicBezTo>
                      <a:pt x="94481" y="174259"/>
                      <a:pt x="100644" y="170366"/>
                      <a:pt x="106995" y="166031"/>
                    </a:cubicBezTo>
                    <a:cubicBezTo>
                      <a:pt x="109747" y="164064"/>
                      <a:pt x="112667" y="162118"/>
                      <a:pt x="115754" y="160191"/>
                    </a:cubicBezTo>
                    <a:lnTo>
                      <a:pt x="109099" y="166837"/>
                    </a:lnTo>
                    <a:lnTo>
                      <a:pt x="114781" y="165706"/>
                    </a:lnTo>
                    <a:cubicBezTo>
                      <a:pt x="115263" y="165539"/>
                      <a:pt x="115911" y="165382"/>
                      <a:pt x="116560" y="165215"/>
                    </a:cubicBezTo>
                    <a:cubicBezTo>
                      <a:pt x="115670" y="167281"/>
                      <a:pt x="114135" y="169005"/>
                      <a:pt x="112186" y="170130"/>
                    </a:cubicBezTo>
                    <a:cubicBezTo>
                      <a:pt x="110321" y="171318"/>
                      <a:pt x="108764" y="172933"/>
                      <a:pt x="107644" y="174839"/>
                    </a:cubicBezTo>
                    <a:cubicBezTo>
                      <a:pt x="108774" y="174023"/>
                      <a:pt x="109747" y="173217"/>
                      <a:pt x="110888" y="172401"/>
                    </a:cubicBezTo>
                    <a:cubicBezTo>
                      <a:pt x="112343" y="171270"/>
                      <a:pt x="113837" y="169973"/>
                      <a:pt x="115263" y="168832"/>
                    </a:cubicBezTo>
                    <a:cubicBezTo>
                      <a:pt x="115263" y="168999"/>
                      <a:pt x="115263" y="168999"/>
                      <a:pt x="115430" y="168999"/>
                    </a:cubicBezTo>
                    <a:cubicBezTo>
                      <a:pt x="115430" y="169157"/>
                      <a:pt x="115430" y="169157"/>
                      <a:pt x="115587" y="169157"/>
                    </a:cubicBezTo>
                    <a:cubicBezTo>
                      <a:pt x="114890" y="169821"/>
                      <a:pt x="114233" y="170527"/>
                      <a:pt x="113621" y="171270"/>
                    </a:cubicBezTo>
                    <a:lnTo>
                      <a:pt x="109571" y="176294"/>
                    </a:lnTo>
                    <a:cubicBezTo>
                      <a:pt x="109728" y="176294"/>
                      <a:pt x="109728" y="177110"/>
                      <a:pt x="109571" y="178732"/>
                    </a:cubicBezTo>
                    <a:cubicBezTo>
                      <a:pt x="109246" y="180511"/>
                      <a:pt x="108755" y="182458"/>
                      <a:pt x="108106" y="184728"/>
                    </a:cubicBezTo>
                    <a:cubicBezTo>
                      <a:pt x="110072" y="183431"/>
                      <a:pt x="112038" y="182133"/>
                      <a:pt x="113945" y="180678"/>
                    </a:cubicBezTo>
                    <a:cubicBezTo>
                      <a:pt x="116894" y="178712"/>
                      <a:pt x="119785" y="176746"/>
                      <a:pt x="122871" y="174839"/>
                    </a:cubicBezTo>
                    <a:lnTo>
                      <a:pt x="116059" y="181651"/>
                    </a:lnTo>
                    <a:cubicBezTo>
                      <a:pt x="118330" y="181160"/>
                      <a:pt x="120276" y="180668"/>
                      <a:pt x="122056" y="180354"/>
                    </a:cubicBezTo>
                    <a:lnTo>
                      <a:pt x="123678" y="180029"/>
                    </a:lnTo>
                    <a:cubicBezTo>
                      <a:pt x="122680" y="182026"/>
                      <a:pt x="121171" y="183722"/>
                      <a:pt x="119303" y="184945"/>
                    </a:cubicBezTo>
                    <a:cubicBezTo>
                      <a:pt x="117480" y="186111"/>
                      <a:pt x="115931" y="187656"/>
                      <a:pt x="114761" y="189477"/>
                    </a:cubicBezTo>
                    <a:lnTo>
                      <a:pt x="118005" y="186891"/>
                    </a:lnTo>
                    <a:lnTo>
                      <a:pt x="122223" y="183647"/>
                    </a:lnTo>
                    <a:cubicBezTo>
                      <a:pt x="122380" y="183647"/>
                      <a:pt x="122380" y="183647"/>
                      <a:pt x="122380" y="183804"/>
                    </a:cubicBezTo>
                    <a:lnTo>
                      <a:pt x="122547" y="183804"/>
                    </a:lnTo>
                    <a:cubicBezTo>
                      <a:pt x="122037" y="184575"/>
                      <a:pt x="121436" y="185281"/>
                      <a:pt x="120758" y="185908"/>
                    </a:cubicBezTo>
                    <a:cubicBezTo>
                      <a:pt x="119460" y="187540"/>
                      <a:pt x="118005" y="189152"/>
                      <a:pt x="116541" y="190941"/>
                    </a:cubicBezTo>
                    <a:cubicBezTo>
                      <a:pt x="117141" y="190962"/>
                      <a:pt x="117743" y="190906"/>
                      <a:pt x="118330" y="190774"/>
                    </a:cubicBezTo>
                    <a:cubicBezTo>
                      <a:pt x="118912" y="190637"/>
                      <a:pt x="119511" y="190584"/>
                      <a:pt x="120109" y="190617"/>
                    </a:cubicBezTo>
                    <a:cubicBezTo>
                      <a:pt x="118005" y="192072"/>
                      <a:pt x="116059" y="193370"/>
                      <a:pt x="114270" y="194667"/>
                    </a:cubicBezTo>
                    <a:cubicBezTo>
                      <a:pt x="112490" y="196132"/>
                      <a:pt x="110544" y="197430"/>
                      <a:pt x="108755" y="198727"/>
                    </a:cubicBezTo>
                    <a:cubicBezTo>
                      <a:pt x="107595" y="199504"/>
                      <a:pt x="106454" y="200477"/>
                      <a:pt x="105157" y="201450"/>
                    </a:cubicBezTo>
                    <a:close/>
                    <a:moveTo>
                      <a:pt x="93360" y="54512"/>
                    </a:moveTo>
                    <a:lnTo>
                      <a:pt x="93203" y="54512"/>
                    </a:lnTo>
                    <a:cubicBezTo>
                      <a:pt x="90765" y="56615"/>
                      <a:pt x="88169" y="58729"/>
                      <a:pt x="85741" y="60833"/>
                    </a:cubicBezTo>
                    <a:cubicBezTo>
                      <a:pt x="79086" y="66348"/>
                      <a:pt x="72597" y="72030"/>
                      <a:pt x="66443" y="77702"/>
                    </a:cubicBezTo>
                    <a:cubicBezTo>
                      <a:pt x="60126" y="83588"/>
                      <a:pt x="54369" y="90048"/>
                      <a:pt x="49250" y="97000"/>
                    </a:cubicBezTo>
                    <a:cubicBezTo>
                      <a:pt x="46812" y="100411"/>
                      <a:pt x="44383" y="103812"/>
                      <a:pt x="42113" y="107381"/>
                    </a:cubicBezTo>
                    <a:cubicBezTo>
                      <a:pt x="41945" y="107548"/>
                      <a:pt x="41945" y="107872"/>
                      <a:pt x="41788" y="108197"/>
                    </a:cubicBezTo>
                    <a:cubicBezTo>
                      <a:pt x="41297" y="110163"/>
                      <a:pt x="40648" y="111923"/>
                      <a:pt x="40166" y="113702"/>
                    </a:cubicBezTo>
                    <a:lnTo>
                      <a:pt x="40815" y="113702"/>
                    </a:lnTo>
                    <a:cubicBezTo>
                      <a:pt x="41005" y="113832"/>
                      <a:pt x="41235" y="113891"/>
                      <a:pt x="41464" y="113869"/>
                    </a:cubicBezTo>
                    <a:cubicBezTo>
                      <a:pt x="43243" y="111441"/>
                      <a:pt x="44865" y="109003"/>
                      <a:pt x="46654" y="106575"/>
                    </a:cubicBezTo>
                    <a:cubicBezTo>
                      <a:pt x="47785" y="104786"/>
                      <a:pt x="49083" y="102839"/>
                      <a:pt x="50380" y="101060"/>
                    </a:cubicBezTo>
                    <a:cubicBezTo>
                      <a:pt x="51521" y="99595"/>
                      <a:pt x="52494" y="98297"/>
                      <a:pt x="53624" y="97000"/>
                    </a:cubicBezTo>
                    <a:cubicBezTo>
                      <a:pt x="56220" y="93598"/>
                      <a:pt x="58815" y="90354"/>
                      <a:pt x="61577" y="86943"/>
                    </a:cubicBezTo>
                    <a:lnTo>
                      <a:pt x="65510" y="81595"/>
                    </a:lnTo>
                    <a:cubicBezTo>
                      <a:pt x="66128" y="80833"/>
                      <a:pt x="66696" y="80032"/>
                      <a:pt x="67210" y="79196"/>
                    </a:cubicBezTo>
                    <a:cubicBezTo>
                      <a:pt x="75474" y="70515"/>
                      <a:pt x="84189" y="62275"/>
                      <a:pt x="93321" y="54512"/>
                    </a:cubicBezTo>
                    <a:close/>
                    <a:moveTo>
                      <a:pt x="104872" y="43698"/>
                    </a:moveTo>
                    <a:cubicBezTo>
                      <a:pt x="102119" y="46451"/>
                      <a:pt x="99199" y="49213"/>
                      <a:pt x="96447" y="51641"/>
                    </a:cubicBezTo>
                    <a:cubicBezTo>
                      <a:pt x="97902" y="50511"/>
                      <a:pt x="99396" y="49213"/>
                      <a:pt x="100821" y="47915"/>
                    </a:cubicBezTo>
                    <a:cubicBezTo>
                      <a:pt x="102239" y="46570"/>
                      <a:pt x="103578" y="45146"/>
                      <a:pt x="104832" y="43649"/>
                    </a:cubicBezTo>
                    <a:close/>
                    <a:moveTo>
                      <a:pt x="114928" y="34290"/>
                    </a:moveTo>
                    <a:cubicBezTo>
                      <a:pt x="113631" y="35421"/>
                      <a:pt x="112333" y="36561"/>
                      <a:pt x="111202" y="37691"/>
                    </a:cubicBezTo>
                    <a:cubicBezTo>
                      <a:pt x="111202" y="38016"/>
                      <a:pt x="111202" y="38183"/>
                      <a:pt x="111360" y="38340"/>
                    </a:cubicBezTo>
                    <a:lnTo>
                      <a:pt x="111360" y="39156"/>
                    </a:lnTo>
                    <a:cubicBezTo>
                      <a:pt x="111527" y="38989"/>
                      <a:pt x="111527" y="38989"/>
                      <a:pt x="111684" y="38989"/>
                    </a:cubicBezTo>
                    <a:lnTo>
                      <a:pt x="112009" y="38665"/>
                    </a:lnTo>
                    <a:cubicBezTo>
                      <a:pt x="112176" y="38665"/>
                      <a:pt x="112176" y="38665"/>
                      <a:pt x="112176" y="38507"/>
                    </a:cubicBezTo>
                    <a:cubicBezTo>
                      <a:pt x="112743" y="36897"/>
                      <a:pt x="113671" y="35437"/>
                      <a:pt x="114889" y="34241"/>
                    </a:cubicBezTo>
                    <a:close/>
                    <a:moveTo>
                      <a:pt x="130824" y="25364"/>
                    </a:moveTo>
                    <a:cubicBezTo>
                      <a:pt x="134689" y="23006"/>
                      <a:pt x="138698" y="20896"/>
                      <a:pt x="142828" y="19043"/>
                    </a:cubicBezTo>
                    <a:cubicBezTo>
                      <a:pt x="138959" y="19819"/>
                      <a:pt x="135202" y="21071"/>
                      <a:pt x="131640" y="22768"/>
                    </a:cubicBezTo>
                    <a:cubicBezTo>
                      <a:pt x="125920" y="25579"/>
                      <a:pt x="120624" y="29183"/>
                      <a:pt x="115911" y="33474"/>
                    </a:cubicBezTo>
                    <a:cubicBezTo>
                      <a:pt x="117618" y="32183"/>
                      <a:pt x="119469" y="31094"/>
                      <a:pt x="121426" y="30230"/>
                    </a:cubicBezTo>
                    <a:lnTo>
                      <a:pt x="123048" y="29581"/>
                    </a:lnTo>
                    <a:close/>
                  </a:path>
                </a:pathLst>
              </a:custGeom>
              <a:solidFill>
                <a:srgbClr val="AE3261"/>
              </a:solidFill>
              <a:ln w="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3" name="Рисунок 4">
                <a:extLst>
                  <a:ext uri="{FF2B5EF4-FFF2-40B4-BE49-F238E27FC236}">
                    <a16:creationId xmlns="" xmlns:a16="http://schemas.microsoft.com/office/drawing/2014/main" id="{17FDD2BC-C28D-4626-9DDB-DB3F68409425}"/>
                  </a:ext>
                </a:extLst>
              </p:cNvPr>
              <p:cNvSpPr/>
              <p:nvPr/>
            </p:nvSpPr>
            <p:spPr>
              <a:xfrm>
                <a:off x="835232" y="211717"/>
                <a:ext cx="214627" cy="276620"/>
              </a:xfrm>
              <a:custGeom>
                <a:avLst/>
                <a:gdLst>
                  <a:gd name="connsiteX0" fmla="*/ 16444 w 214627"/>
                  <a:gd name="connsiteY0" fmla="*/ 217932 h 276620"/>
                  <a:gd name="connsiteX1" fmla="*/ 14016 w 214627"/>
                  <a:gd name="connsiteY1" fmla="*/ 216310 h 276620"/>
                  <a:gd name="connsiteX2" fmla="*/ 9799 w 214627"/>
                  <a:gd name="connsiteY2" fmla="*/ 210146 h 276620"/>
                  <a:gd name="connsiteX3" fmla="*/ 9150 w 214627"/>
                  <a:gd name="connsiteY3" fmla="*/ 208858 h 276620"/>
                  <a:gd name="connsiteX4" fmla="*/ 9307 w 214627"/>
                  <a:gd name="connsiteY4" fmla="*/ 207226 h 276620"/>
                  <a:gd name="connsiteX5" fmla="*/ 10447 w 214627"/>
                  <a:gd name="connsiteY5" fmla="*/ 203825 h 276620"/>
                  <a:gd name="connsiteX6" fmla="*/ 9307 w 214627"/>
                  <a:gd name="connsiteY6" fmla="*/ 203176 h 276620"/>
                  <a:gd name="connsiteX7" fmla="*/ 6879 w 214627"/>
                  <a:gd name="connsiteY7" fmla="*/ 201721 h 276620"/>
                  <a:gd name="connsiteX8" fmla="*/ 2661 w 214627"/>
                  <a:gd name="connsiteY8" fmla="*/ 195557 h 276620"/>
                  <a:gd name="connsiteX9" fmla="*/ 2170 w 214627"/>
                  <a:gd name="connsiteY9" fmla="*/ 194093 h 276620"/>
                  <a:gd name="connsiteX10" fmla="*/ 2170 w 214627"/>
                  <a:gd name="connsiteY10" fmla="*/ 192638 h 276620"/>
                  <a:gd name="connsiteX11" fmla="*/ 3468 w 214627"/>
                  <a:gd name="connsiteY11" fmla="*/ 188902 h 276620"/>
                  <a:gd name="connsiteX12" fmla="*/ 9278 w 214627"/>
                  <a:gd name="connsiteY12" fmla="*/ 173458 h 276620"/>
                  <a:gd name="connsiteX13" fmla="*/ 12227 w 214627"/>
                  <a:gd name="connsiteY13" fmla="*/ 167137 h 276620"/>
                  <a:gd name="connsiteX14" fmla="*/ 8176 w 214627"/>
                  <a:gd name="connsiteY14" fmla="*/ 159184 h 276620"/>
                  <a:gd name="connsiteX15" fmla="*/ 7685 w 214627"/>
                  <a:gd name="connsiteY15" fmla="*/ 153345 h 276620"/>
                  <a:gd name="connsiteX16" fmla="*/ 1039 w 214627"/>
                  <a:gd name="connsiteY16" fmla="*/ 144585 h 276620"/>
                  <a:gd name="connsiteX17" fmla="*/ -101 w 214627"/>
                  <a:gd name="connsiteY17" fmla="*/ 132789 h 276620"/>
                  <a:gd name="connsiteX18" fmla="*/ 1039 w 214627"/>
                  <a:gd name="connsiteY18" fmla="*/ 127116 h 276620"/>
                  <a:gd name="connsiteX19" fmla="*/ 7685 w 214627"/>
                  <a:gd name="connsiteY19" fmla="*/ 124354 h 276620"/>
                  <a:gd name="connsiteX20" fmla="*/ 30394 w 214627"/>
                  <a:gd name="connsiteY20" fmla="*/ 119331 h 276620"/>
                  <a:gd name="connsiteX21" fmla="*/ 40450 w 214627"/>
                  <a:gd name="connsiteY21" fmla="*/ 117060 h 276620"/>
                  <a:gd name="connsiteX22" fmla="*/ 46614 w 214627"/>
                  <a:gd name="connsiteY22" fmla="*/ 112518 h 276620"/>
                  <a:gd name="connsiteX23" fmla="*/ 58283 w 214627"/>
                  <a:gd name="connsiteY23" fmla="*/ 94026 h 276620"/>
                  <a:gd name="connsiteX24" fmla="*/ 77748 w 214627"/>
                  <a:gd name="connsiteY24" fmla="*/ 62726 h 276620"/>
                  <a:gd name="connsiteX25" fmla="*/ 92179 w 214627"/>
                  <a:gd name="connsiteY25" fmla="*/ 37422 h 276620"/>
                  <a:gd name="connsiteX26" fmla="*/ 99641 w 214627"/>
                  <a:gd name="connsiteY26" fmla="*/ 24642 h 276620"/>
                  <a:gd name="connsiteX27" fmla="*/ 103858 w 214627"/>
                  <a:gd name="connsiteY27" fmla="*/ 20709 h 276620"/>
                  <a:gd name="connsiteX28" fmla="*/ 107269 w 214627"/>
                  <a:gd name="connsiteY28" fmla="*/ 22499 h 276620"/>
                  <a:gd name="connsiteX29" fmla="*/ 108253 w 214627"/>
                  <a:gd name="connsiteY29" fmla="*/ 24602 h 276620"/>
                  <a:gd name="connsiteX30" fmla="*/ 112185 w 214627"/>
                  <a:gd name="connsiteY30" fmla="*/ 39348 h 276620"/>
                  <a:gd name="connsiteX31" fmla="*/ 108125 w 214627"/>
                  <a:gd name="connsiteY31" fmla="*/ 50054 h 276620"/>
                  <a:gd name="connsiteX32" fmla="*/ 108449 w 214627"/>
                  <a:gd name="connsiteY32" fmla="*/ 51037 h 276620"/>
                  <a:gd name="connsiteX33" fmla="*/ 111044 w 214627"/>
                  <a:gd name="connsiteY33" fmla="*/ 52826 h 276620"/>
                  <a:gd name="connsiteX34" fmla="*/ 114456 w 214627"/>
                  <a:gd name="connsiteY34" fmla="*/ 52177 h 276620"/>
                  <a:gd name="connsiteX35" fmla="*/ 117857 w 214627"/>
                  <a:gd name="connsiteY35" fmla="*/ 51529 h 276620"/>
                  <a:gd name="connsiteX36" fmla="*/ 119155 w 214627"/>
                  <a:gd name="connsiteY36" fmla="*/ 53957 h 276620"/>
                  <a:gd name="connsiteX37" fmla="*/ 117533 w 214627"/>
                  <a:gd name="connsiteY37" fmla="*/ 60121 h 276620"/>
                  <a:gd name="connsiteX38" fmla="*/ 113964 w 214627"/>
                  <a:gd name="connsiteY38" fmla="*/ 66933 h 276620"/>
                  <a:gd name="connsiteX39" fmla="*/ 113158 w 214627"/>
                  <a:gd name="connsiteY39" fmla="*/ 68231 h 276620"/>
                  <a:gd name="connsiteX40" fmla="*/ 99857 w 214627"/>
                  <a:gd name="connsiteY40" fmla="*/ 90615 h 276620"/>
                  <a:gd name="connsiteX41" fmla="*/ 94824 w 214627"/>
                  <a:gd name="connsiteY41" fmla="*/ 98883 h 276620"/>
                  <a:gd name="connsiteX42" fmla="*/ 90892 w 214627"/>
                  <a:gd name="connsiteY42" fmla="*/ 105204 h 276620"/>
                  <a:gd name="connsiteX43" fmla="*/ 117169 w 214627"/>
                  <a:gd name="connsiteY43" fmla="*/ 100180 h 276620"/>
                  <a:gd name="connsiteX44" fmla="*/ 122202 w 214627"/>
                  <a:gd name="connsiteY44" fmla="*/ 97428 h 276620"/>
                  <a:gd name="connsiteX45" fmla="*/ 125151 w 214627"/>
                  <a:gd name="connsiteY45" fmla="*/ 93043 h 276620"/>
                  <a:gd name="connsiteX46" fmla="*/ 155322 w 214627"/>
                  <a:gd name="connsiteY46" fmla="*/ 52177 h 276620"/>
                  <a:gd name="connsiteX47" fmla="*/ 176241 w 214627"/>
                  <a:gd name="connsiteY47" fmla="*/ 25900 h 276620"/>
                  <a:gd name="connsiteX48" fmla="*/ 188038 w 214627"/>
                  <a:gd name="connsiteY48" fmla="*/ 10820 h 276620"/>
                  <a:gd name="connsiteX49" fmla="*/ 196630 w 214627"/>
                  <a:gd name="connsiteY49" fmla="*/ 1569 h 276620"/>
                  <a:gd name="connsiteX50" fmla="*/ 205222 w 214627"/>
                  <a:gd name="connsiteY50" fmla="*/ 2385 h 276620"/>
                  <a:gd name="connsiteX51" fmla="*/ 206205 w 214627"/>
                  <a:gd name="connsiteY51" fmla="*/ 4499 h 276620"/>
                  <a:gd name="connsiteX52" fmla="*/ 207994 w 214627"/>
                  <a:gd name="connsiteY52" fmla="*/ 8057 h 276620"/>
                  <a:gd name="connsiteX53" fmla="*/ 210944 w 214627"/>
                  <a:gd name="connsiteY53" fmla="*/ 13572 h 276620"/>
                  <a:gd name="connsiteX54" fmla="*/ 212398 w 214627"/>
                  <a:gd name="connsiteY54" fmla="*/ 17141 h 276620"/>
                  <a:gd name="connsiteX55" fmla="*/ 213047 w 214627"/>
                  <a:gd name="connsiteY55" fmla="*/ 18930 h 276620"/>
                  <a:gd name="connsiteX56" fmla="*/ 214188 w 214627"/>
                  <a:gd name="connsiteY56" fmla="*/ 22332 h 276620"/>
                  <a:gd name="connsiteX57" fmla="*/ 212723 w 214627"/>
                  <a:gd name="connsiteY57" fmla="*/ 29793 h 276620"/>
                  <a:gd name="connsiteX58" fmla="*/ 207159 w 214627"/>
                  <a:gd name="connsiteY58" fmla="*/ 36812 h 276620"/>
                  <a:gd name="connsiteX59" fmla="*/ 206353 w 214627"/>
                  <a:gd name="connsiteY59" fmla="*/ 37628 h 276620"/>
                  <a:gd name="connsiteX60" fmla="*/ 177844 w 214627"/>
                  <a:gd name="connsiteY60" fmla="*/ 73146 h 276620"/>
                  <a:gd name="connsiteX61" fmla="*/ 176222 w 214627"/>
                  <a:gd name="connsiteY61" fmla="*/ 75250 h 276620"/>
                  <a:gd name="connsiteX62" fmla="*/ 169085 w 214627"/>
                  <a:gd name="connsiteY62" fmla="*/ 85631 h 276620"/>
                  <a:gd name="connsiteX63" fmla="*/ 164543 w 214627"/>
                  <a:gd name="connsiteY63" fmla="*/ 92444 h 276620"/>
                  <a:gd name="connsiteX64" fmla="*/ 156767 w 214627"/>
                  <a:gd name="connsiteY64" fmla="*/ 103316 h 276620"/>
                  <a:gd name="connsiteX65" fmla="*/ 153523 w 214627"/>
                  <a:gd name="connsiteY65" fmla="*/ 107848 h 276620"/>
                  <a:gd name="connsiteX66" fmla="*/ 151901 w 214627"/>
                  <a:gd name="connsiteY66" fmla="*/ 111417 h 276620"/>
                  <a:gd name="connsiteX67" fmla="*/ 153031 w 214627"/>
                  <a:gd name="connsiteY67" fmla="*/ 114179 h 276620"/>
                  <a:gd name="connsiteX68" fmla="*/ 151734 w 214627"/>
                  <a:gd name="connsiteY68" fmla="*/ 114828 h 276620"/>
                  <a:gd name="connsiteX69" fmla="*/ 147192 w 214627"/>
                  <a:gd name="connsiteY69" fmla="*/ 116932 h 276620"/>
                  <a:gd name="connsiteX70" fmla="*/ 146867 w 214627"/>
                  <a:gd name="connsiteY70" fmla="*/ 117423 h 276620"/>
                  <a:gd name="connsiteX71" fmla="*/ 146543 w 214627"/>
                  <a:gd name="connsiteY71" fmla="*/ 118406 h 276620"/>
                  <a:gd name="connsiteX72" fmla="*/ 152382 w 214627"/>
                  <a:gd name="connsiteY72" fmla="*/ 119704 h 276620"/>
                  <a:gd name="connsiteX73" fmla="*/ 150279 w 214627"/>
                  <a:gd name="connsiteY73" fmla="*/ 120687 h 276620"/>
                  <a:gd name="connsiteX74" fmla="*/ 148312 w 214627"/>
                  <a:gd name="connsiteY74" fmla="*/ 121493 h 276620"/>
                  <a:gd name="connsiteX75" fmla="*/ 149767 w 214627"/>
                  <a:gd name="connsiteY75" fmla="*/ 121818 h 276620"/>
                  <a:gd name="connsiteX76" fmla="*/ 151389 w 214627"/>
                  <a:gd name="connsiteY76" fmla="*/ 122142 h 276620"/>
                  <a:gd name="connsiteX77" fmla="*/ 150259 w 214627"/>
                  <a:gd name="connsiteY77" fmla="*/ 122309 h 276620"/>
                  <a:gd name="connsiteX78" fmla="*/ 142473 w 214627"/>
                  <a:gd name="connsiteY78" fmla="*/ 123440 h 276620"/>
                  <a:gd name="connsiteX79" fmla="*/ 148145 w 214627"/>
                  <a:gd name="connsiteY79" fmla="*/ 124089 h 276620"/>
                  <a:gd name="connsiteX80" fmla="*/ 154309 w 214627"/>
                  <a:gd name="connsiteY80" fmla="*/ 124737 h 276620"/>
                  <a:gd name="connsiteX81" fmla="*/ 154152 w 214627"/>
                  <a:gd name="connsiteY81" fmla="*/ 125553 h 276620"/>
                  <a:gd name="connsiteX82" fmla="*/ 154152 w 214627"/>
                  <a:gd name="connsiteY82" fmla="*/ 125878 h 276620"/>
                  <a:gd name="connsiteX83" fmla="*/ 148961 w 214627"/>
                  <a:gd name="connsiteY83" fmla="*/ 127175 h 276620"/>
                  <a:gd name="connsiteX84" fmla="*/ 139711 w 214627"/>
                  <a:gd name="connsiteY84" fmla="*/ 129604 h 276620"/>
                  <a:gd name="connsiteX85" fmla="*/ 139553 w 214627"/>
                  <a:gd name="connsiteY85" fmla="*/ 130095 h 276620"/>
                  <a:gd name="connsiteX86" fmla="*/ 139553 w 214627"/>
                  <a:gd name="connsiteY86" fmla="*/ 130744 h 276620"/>
                  <a:gd name="connsiteX87" fmla="*/ 142149 w 214627"/>
                  <a:gd name="connsiteY87" fmla="*/ 130419 h 276620"/>
                  <a:gd name="connsiteX88" fmla="*/ 143604 w 214627"/>
                  <a:gd name="connsiteY88" fmla="*/ 130252 h 276620"/>
                  <a:gd name="connsiteX89" fmla="*/ 143771 w 214627"/>
                  <a:gd name="connsiteY89" fmla="*/ 130577 h 276620"/>
                  <a:gd name="connsiteX90" fmla="*/ 143771 w 214627"/>
                  <a:gd name="connsiteY90" fmla="*/ 130901 h 276620"/>
                  <a:gd name="connsiteX91" fmla="*/ 143446 w 214627"/>
                  <a:gd name="connsiteY91" fmla="*/ 130901 h 276620"/>
                  <a:gd name="connsiteX92" fmla="*/ 135493 w 214627"/>
                  <a:gd name="connsiteY92" fmla="*/ 133850 h 276620"/>
                  <a:gd name="connsiteX93" fmla="*/ 135493 w 214627"/>
                  <a:gd name="connsiteY93" fmla="*/ 134018 h 276620"/>
                  <a:gd name="connsiteX94" fmla="*/ 135336 w 214627"/>
                  <a:gd name="connsiteY94" fmla="*/ 134657 h 276620"/>
                  <a:gd name="connsiteX95" fmla="*/ 139386 w 214627"/>
                  <a:gd name="connsiteY95" fmla="*/ 134342 h 276620"/>
                  <a:gd name="connsiteX96" fmla="*/ 142955 w 214627"/>
                  <a:gd name="connsiteY96" fmla="*/ 133850 h 276620"/>
                  <a:gd name="connsiteX97" fmla="*/ 142798 w 214627"/>
                  <a:gd name="connsiteY97" fmla="*/ 134657 h 276620"/>
                  <a:gd name="connsiteX98" fmla="*/ 141500 w 214627"/>
                  <a:gd name="connsiteY98" fmla="*/ 134824 h 276620"/>
                  <a:gd name="connsiteX99" fmla="*/ 138737 w 214627"/>
                  <a:gd name="connsiteY99" fmla="*/ 135148 h 276620"/>
                  <a:gd name="connsiteX100" fmla="*/ 134687 w 214627"/>
                  <a:gd name="connsiteY100" fmla="*/ 136937 h 276620"/>
                  <a:gd name="connsiteX101" fmla="*/ 131600 w 214627"/>
                  <a:gd name="connsiteY101" fmla="*/ 140987 h 276620"/>
                  <a:gd name="connsiteX102" fmla="*/ 126410 w 214627"/>
                  <a:gd name="connsiteY102" fmla="*/ 149255 h 276620"/>
                  <a:gd name="connsiteX103" fmla="*/ 125761 w 214627"/>
                  <a:gd name="connsiteY103" fmla="*/ 150071 h 276620"/>
                  <a:gd name="connsiteX104" fmla="*/ 124630 w 214627"/>
                  <a:gd name="connsiteY104" fmla="*/ 151202 h 276620"/>
                  <a:gd name="connsiteX105" fmla="*/ 122664 w 214627"/>
                  <a:gd name="connsiteY105" fmla="*/ 153964 h 276620"/>
                  <a:gd name="connsiteX106" fmla="*/ 122340 w 214627"/>
                  <a:gd name="connsiteY106" fmla="*/ 157041 h 276620"/>
                  <a:gd name="connsiteX107" fmla="*/ 122409 w 214627"/>
                  <a:gd name="connsiteY107" fmla="*/ 157467 h 276620"/>
                  <a:gd name="connsiteX108" fmla="*/ 122340 w 214627"/>
                  <a:gd name="connsiteY108" fmla="*/ 157532 h 276620"/>
                  <a:gd name="connsiteX109" fmla="*/ 121858 w 214627"/>
                  <a:gd name="connsiteY109" fmla="*/ 158339 h 276620"/>
                  <a:gd name="connsiteX110" fmla="*/ 118909 w 214627"/>
                  <a:gd name="connsiteY110" fmla="*/ 162723 h 276620"/>
                  <a:gd name="connsiteX111" fmla="*/ 113718 w 214627"/>
                  <a:gd name="connsiteY111" fmla="*/ 170833 h 276620"/>
                  <a:gd name="connsiteX112" fmla="*/ 97498 w 214627"/>
                  <a:gd name="connsiteY112" fmla="*/ 197917 h 276620"/>
                  <a:gd name="connsiteX113" fmla="*/ 97006 w 214627"/>
                  <a:gd name="connsiteY113" fmla="*/ 198723 h 276620"/>
                  <a:gd name="connsiteX114" fmla="*/ 92789 w 214627"/>
                  <a:gd name="connsiteY114" fmla="*/ 206017 h 276620"/>
                  <a:gd name="connsiteX115" fmla="*/ 91010 w 214627"/>
                  <a:gd name="connsiteY115" fmla="*/ 209261 h 276620"/>
                  <a:gd name="connsiteX116" fmla="*/ 90685 w 214627"/>
                  <a:gd name="connsiteY116" fmla="*/ 209104 h 276620"/>
                  <a:gd name="connsiteX117" fmla="*/ 89869 w 214627"/>
                  <a:gd name="connsiteY117" fmla="*/ 208947 h 276620"/>
                  <a:gd name="connsiteX118" fmla="*/ 104792 w 214627"/>
                  <a:gd name="connsiteY118" fmla="*/ 183151 h 276620"/>
                  <a:gd name="connsiteX119" fmla="*/ 112254 w 214627"/>
                  <a:gd name="connsiteY119" fmla="*/ 170371 h 276620"/>
                  <a:gd name="connsiteX120" fmla="*/ 65381 w 214627"/>
                  <a:gd name="connsiteY120" fmla="*/ 261354 h 276620"/>
                  <a:gd name="connsiteX121" fmla="*/ 58893 w 214627"/>
                  <a:gd name="connsiteY121" fmla="*/ 251622 h 276620"/>
                  <a:gd name="connsiteX122" fmla="*/ 49495 w 214627"/>
                  <a:gd name="connsiteY122" fmla="*/ 275952 h 276620"/>
                  <a:gd name="connsiteX123" fmla="*/ 47873 w 214627"/>
                  <a:gd name="connsiteY123" fmla="*/ 266387 h 276620"/>
                  <a:gd name="connsiteX124" fmla="*/ 49495 w 214627"/>
                  <a:gd name="connsiteY124" fmla="*/ 250167 h 276620"/>
                  <a:gd name="connsiteX125" fmla="*/ 51598 w 214627"/>
                  <a:gd name="connsiteY125" fmla="*/ 236060 h 276620"/>
                  <a:gd name="connsiteX126" fmla="*/ 51923 w 214627"/>
                  <a:gd name="connsiteY126" fmla="*/ 233789 h 276620"/>
                  <a:gd name="connsiteX127" fmla="*/ 61655 w 214627"/>
                  <a:gd name="connsiteY127" fmla="*/ 200699 h 276620"/>
                  <a:gd name="connsiteX128" fmla="*/ 77876 w 214627"/>
                  <a:gd name="connsiteY128" fmla="*/ 169565 h 276620"/>
                  <a:gd name="connsiteX129" fmla="*/ 90843 w 214627"/>
                  <a:gd name="connsiteY129" fmla="*/ 147987 h 276620"/>
                  <a:gd name="connsiteX130" fmla="*/ 62137 w 214627"/>
                  <a:gd name="connsiteY130" fmla="*/ 155940 h 276620"/>
                  <a:gd name="connsiteX131" fmla="*/ 59542 w 214627"/>
                  <a:gd name="connsiteY131" fmla="*/ 156923 h 276620"/>
                  <a:gd name="connsiteX132" fmla="*/ 57575 w 214627"/>
                  <a:gd name="connsiteY132" fmla="*/ 158545 h 276620"/>
                  <a:gd name="connsiteX133" fmla="*/ 30335 w 214627"/>
                  <a:gd name="connsiteY133" fmla="*/ 202980 h 276620"/>
                  <a:gd name="connsiteX134" fmla="*/ 25469 w 214627"/>
                  <a:gd name="connsiteY134" fmla="*/ 213036 h 276620"/>
                  <a:gd name="connsiteX135" fmla="*/ 23502 w 214627"/>
                  <a:gd name="connsiteY135" fmla="*/ 217578 h 276620"/>
                  <a:gd name="connsiteX136" fmla="*/ 22519 w 214627"/>
                  <a:gd name="connsiteY136" fmla="*/ 217578 h 276620"/>
                  <a:gd name="connsiteX137" fmla="*/ 24486 w 214627"/>
                  <a:gd name="connsiteY137" fmla="*/ 211896 h 276620"/>
                  <a:gd name="connsiteX138" fmla="*/ 26265 w 214627"/>
                  <a:gd name="connsiteY138" fmla="*/ 206705 h 276620"/>
                  <a:gd name="connsiteX139" fmla="*/ 25783 w 214627"/>
                  <a:gd name="connsiteY139" fmla="*/ 206705 h 276620"/>
                  <a:gd name="connsiteX140" fmla="*/ 25292 w 214627"/>
                  <a:gd name="connsiteY140" fmla="*/ 206548 h 276620"/>
                  <a:gd name="connsiteX141" fmla="*/ 22215 w 214627"/>
                  <a:gd name="connsiteY141" fmla="*/ 213036 h 276620"/>
                  <a:gd name="connsiteX142" fmla="*/ 18646 w 214627"/>
                  <a:gd name="connsiteY142" fmla="*/ 220655 h 276620"/>
                  <a:gd name="connsiteX143" fmla="*/ 17663 w 214627"/>
                  <a:gd name="connsiteY143" fmla="*/ 220655 h 276620"/>
                  <a:gd name="connsiteX144" fmla="*/ 17830 w 214627"/>
                  <a:gd name="connsiteY144" fmla="*/ 219672 h 276620"/>
                  <a:gd name="connsiteX145" fmla="*/ 17987 w 214627"/>
                  <a:gd name="connsiteY145" fmla="*/ 219023 h 276620"/>
                  <a:gd name="connsiteX146" fmla="*/ 17987 w 214627"/>
                  <a:gd name="connsiteY146" fmla="*/ 218866 h 276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</a:cxnLst>
                <a:rect l="l" t="t" r="r" b="b"/>
                <a:pathLst>
                  <a:path w="214627" h="276620">
                    <a:moveTo>
                      <a:pt x="16444" y="217932"/>
                    </a:moveTo>
                    <a:cubicBezTo>
                      <a:pt x="15508" y="217611"/>
                      <a:pt x="14671" y="217052"/>
                      <a:pt x="14016" y="216310"/>
                    </a:cubicBezTo>
                    <a:cubicBezTo>
                      <a:pt x="12335" y="214458"/>
                      <a:pt x="10915" y="212384"/>
                      <a:pt x="9799" y="210146"/>
                    </a:cubicBezTo>
                    <a:cubicBezTo>
                      <a:pt x="9487" y="209772"/>
                      <a:pt x="9265" y="209331"/>
                      <a:pt x="9150" y="208858"/>
                    </a:cubicBezTo>
                    <a:cubicBezTo>
                      <a:pt x="9041" y="208311"/>
                      <a:pt x="9095" y="207743"/>
                      <a:pt x="9307" y="207226"/>
                    </a:cubicBezTo>
                    <a:cubicBezTo>
                      <a:pt x="9613" y="206069"/>
                      <a:pt x="9994" y="204933"/>
                      <a:pt x="10447" y="203825"/>
                    </a:cubicBezTo>
                    <a:cubicBezTo>
                      <a:pt x="10047" y="203645"/>
                      <a:pt x="9666" y="203428"/>
                      <a:pt x="9307" y="203176"/>
                    </a:cubicBezTo>
                    <a:cubicBezTo>
                      <a:pt x="8459" y="202760"/>
                      <a:pt x="7646" y="202274"/>
                      <a:pt x="6879" y="201721"/>
                    </a:cubicBezTo>
                    <a:cubicBezTo>
                      <a:pt x="5414" y="199755"/>
                      <a:pt x="3930" y="197661"/>
                      <a:pt x="2661" y="195557"/>
                    </a:cubicBezTo>
                    <a:lnTo>
                      <a:pt x="2170" y="194093"/>
                    </a:lnTo>
                    <a:cubicBezTo>
                      <a:pt x="2013" y="193621"/>
                      <a:pt x="2013" y="193110"/>
                      <a:pt x="2170" y="192638"/>
                    </a:cubicBezTo>
                    <a:cubicBezTo>
                      <a:pt x="2661" y="191340"/>
                      <a:pt x="2986" y="190042"/>
                      <a:pt x="3468" y="188902"/>
                    </a:cubicBezTo>
                    <a:cubicBezTo>
                      <a:pt x="5090" y="183642"/>
                      <a:pt x="7030" y="178484"/>
                      <a:pt x="9278" y="173458"/>
                    </a:cubicBezTo>
                    <a:cubicBezTo>
                      <a:pt x="10130" y="171292"/>
                      <a:pt x="11115" y="169182"/>
                      <a:pt x="12227" y="167137"/>
                    </a:cubicBezTo>
                    <a:cubicBezTo>
                      <a:pt x="9799" y="165672"/>
                      <a:pt x="8294" y="163077"/>
                      <a:pt x="8176" y="159184"/>
                    </a:cubicBezTo>
                    <a:lnTo>
                      <a:pt x="7685" y="153345"/>
                    </a:lnTo>
                    <a:cubicBezTo>
                      <a:pt x="3635" y="152538"/>
                      <a:pt x="1521" y="149619"/>
                      <a:pt x="1039" y="144585"/>
                    </a:cubicBezTo>
                    <a:cubicBezTo>
                      <a:pt x="905" y="140634"/>
                      <a:pt x="523" y="136693"/>
                      <a:pt x="-101" y="132789"/>
                    </a:cubicBezTo>
                    <a:cubicBezTo>
                      <a:pt x="-640" y="130824"/>
                      <a:pt x="-217" y="128721"/>
                      <a:pt x="1039" y="127116"/>
                    </a:cubicBezTo>
                    <a:cubicBezTo>
                      <a:pt x="2170" y="125976"/>
                      <a:pt x="4441" y="125003"/>
                      <a:pt x="7685" y="124354"/>
                    </a:cubicBezTo>
                    <a:cubicBezTo>
                      <a:pt x="15313" y="122899"/>
                      <a:pt x="22765" y="121110"/>
                      <a:pt x="30394" y="119331"/>
                    </a:cubicBezTo>
                    <a:lnTo>
                      <a:pt x="40450" y="117060"/>
                    </a:lnTo>
                    <a:cubicBezTo>
                      <a:pt x="43026" y="116429"/>
                      <a:pt x="45248" y="114794"/>
                      <a:pt x="46614" y="112518"/>
                    </a:cubicBezTo>
                    <a:lnTo>
                      <a:pt x="58283" y="94026"/>
                    </a:lnTo>
                    <a:cubicBezTo>
                      <a:pt x="64939" y="83645"/>
                      <a:pt x="71427" y="73274"/>
                      <a:pt x="77748" y="62726"/>
                    </a:cubicBezTo>
                    <a:cubicBezTo>
                      <a:pt x="82781" y="54458"/>
                      <a:pt x="87480" y="46014"/>
                      <a:pt x="92179" y="37422"/>
                    </a:cubicBezTo>
                    <a:cubicBezTo>
                      <a:pt x="94617" y="33214"/>
                      <a:pt x="97213" y="28997"/>
                      <a:pt x="99641" y="24642"/>
                    </a:cubicBezTo>
                    <a:cubicBezTo>
                      <a:pt x="100467" y="22820"/>
                      <a:pt x="101981" y="21405"/>
                      <a:pt x="103858" y="20709"/>
                    </a:cubicBezTo>
                    <a:cubicBezTo>
                      <a:pt x="105480" y="20228"/>
                      <a:pt x="106621" y="20877"/>
                      <a:pt x="107269" y="22499"/>
                    </a:cubicBezTo>
                    <a:cubicBezTo>
                      <a:pt x="107594" y="23147"/>
                      <a:pt x="107918" y="23796"/>
                      <a:pt x="108253" y="24602"/>
                    </a:cubicBezTo>
                    <a:cubicBezTo>
                      <a:pt x="110405" y="29253"/>
                      <a:pt x="111733" y="34242"/>
                      <a:pt x="112185" y="39348"/>
                    </a:cubicBezTo>
                    <a:cubicBezTo>
                      <a:pt x="111624" y="43169"/>
                      <a:pt x="110238" y="46821"/>
                      <a:pt x="108125" y="50054"/>
                    </a:cubicBezTo>
                    <a:lnTo>
                      <a:pt x="108449" y="51037"/>
                    </a:lnTo>
                    <a:cubicBezTo>
                      <a:pt x="108862" y="52111"/>
                      <a:pt x="109894" y="52822"/>
                      <a:pt x="111044" y="52826"/>
                    </a:cubicBezTo>
                    <a:cubicBezTo>
                      <a:pt x="112214" y="52845"/>
                      <a:pt x="113374" y="52624"/>
                      <a:pt x="114456" y="52177"/>
                    </a:cubicBezTo>
                    <a:cubicBezTo>
                      <a:pt x="115537" y="51754"/>
                      <a:pt x="116697" y="51534"/>
                      <a:pt x="117857" y="51529"/>
                    </a:cubicBezTo>
                    <a:cubicBezTo>
                      <a:pt x="118673" y="51686"/>
                      <a:pt x="119155" y="52512"/>
                      <a:pt x="119155" y="53957"/>
                    </a:cubicBezTo>
                    <a:cubicBezTo>
                      <a:pt x="119096" y="56110"/>
                      <a:pt x="118545" y="58219"/>
                      <a:pt x="117533" y="60121"/>
                    </a:cubicBezTo>
                    <a:cubicBezTo>
                      <a:pt x="116481" y="62460"/>
                      <a:pt x="115291" y="64735"/>
                      <a:pt x="113964" y="66933"/>
                    </a:cubicBezTo>
                    <a:cubicBezTo>
                      <a:pt x="113640" y="67326"/>
                      <a:pt x="113364" y="67763"/>
                      <a:pt x="113158" y="68231"/>
                    </a:cubicBezTo>
                    <a:cubicBezTo>
                      <a:pt x="108774" y="75692"/>
                      <a:pt x="104399" y="83154"/>
                      <a:pt x="99857" y="90615"/>
                    </a:cubicBezTo>
                    <a:cubicBezTo>
                      <a:pt x="98068" y="93368"/>
                      <a:pt x="96446" y="96130"/>
                      <a:pt x="94824" y="98883"/>
                    </a:cubicBezTo>
                    <a:lnTo>
                      <a:pt x="90892" y="105204"/>
                    </a:lnTo>
                    <a:cubicBezTo>
                      <a:pt x="99651" y="103425"/>
                      <a:pt x="108410" y="101802"/>
                      <a:pt x="117169" y="100180"/>
                    </a:cubicBezTo>
                    <a:cubicBezTo>
                      <a:pt x="119106" y="99834"/>
                      <a:pt x="120865" y="98868"/>
                      <a:pt x="122202" y="97428"/>
                    </a:cubicBezTo>
                    <a:cubicBezTo>
                      <a:pt x="123372" y="96099"/>
                      <a:pt x="124365" y="94625"/>
                      <a:pt x="125151" y="93043"/>
                    </a:cubicBezTo>
                    <a:cubicBezTo>
                      <a:pt x="134038" y="78596"/>
                      <a:pt x="144134" y="64926"/>
                      <a:pt x="155322" y="52177"/>
                    </a:cubicBezTo>
                    <a:cubicBezTo>
                      <a:pt x="162459" y="43578"/>
                      <a:pt x="169429" y="34819"/>
                      <a:pt x="176241" y="25900"/>
                    </a:cubicBezTo>
                    <a:cubicBezTo>
                      <a:pt x="180174" y="20877"/>
                      <a:pt x="184027" y="15843"/>
                      <a:pt x="188038" y="10820"/>
                    </a:cubicBezTo>
                    <a:cubicBezTo>
                      <a:pt x="190604" y="7471"/>
                      <a:pt x="193474" y="4373"/>
                      <a:pt x="196630" y="1569"/>
                    </a:cubicBezTo>
                    <a:cubicBezTo>
                      <a:pt x="200847" y="-1675"/>
                      <a:pt x="203767" y="-1380"/>
                      <a:pt x="205222" y="2385"/>
                    </a:cubicBezTo>
                    <a:cubicBezTo>
                      <a:pt x="205517" y="3106"/>
                      <a:pt x="205842" y="3812"/>
                      <a:pt x="206205" y="4499"/>
                    </a:cubicBezTo>
                    <a:cubicBezTo>
                      <a:pt x="206697" y="5629"/>
                      <a:pt x="207346" y="6760"/>
                      <a:pt x="207994" y="8057"/>
                    </a:cubicBezTo>
                    <a:cubicBezTo>
                      <a:pt x="209125" y="10024"/>
                      <a:pt x="210098" y="11793"/>
                      <a:pt x="210944" y="13572"/>
                    </a:cubicBezTo>
                    <a:cubicBezTo>
                      <a:pt x="211514" y="14727"/>
                      <a:pt x="211996" y="15919"/>
                      <a:pt x="212398" y="17141"/>
                    </a:cubicBezTo>
                    <a:cubicBezTo>
                      <a:pt x="212566" y="17790"/>
                      <a:pt x="212890" y="18439"/>
                      <a:pt x="213047" y="18930"/>
                    </a:cubicBezTo>
                    <a:cubicBezTo>
                      <a:pt x="213568" y="20010"/>
                      <a:pt x="213952" y="21154"/>
                      <a:pt x="214188" y="22332"/>
                    </a:cubicBezTo>
                    <a:cubicBezTo>
                      <a:pt x="214542" y="24912"/>
                      <a:pt x="214030" y="27537"/>
                      <a:pt x="212723" y="29793"/>
                    </a:cubicBezTo>
                    <a:cubicBezTo>
                      <a:pt x="211091" y="32299"/>
                      <a:pt x="209223" y="34649"/>
                      <a:pt x="207159" y="36812"/>
                    </a:cubicBezTo>
                    <a:lnTo>
                      <a:pt x="206353" y="37628"/>
                    </a:lnTo>
                    <a:cubicBezTo>
                      <a:pt x="196453" y="49140"/>
                      <a:pt x="187055" y="60986"/>
                      <a:pt x="177844" y="73146"/>
                    </a:cubicBezTo>
                    <a:cubicBezTo>
                      <a:pt x="177362" y="73795"/>
                      <a:pt x="176713" y="74444"/>
                      <a:pt x="176222" y="75250"/>
                    </a:cubicBezTo>
                    <a:cubicBezTo>
                      <a:pt x="173794" y="78661"/>
                      <a:pt x="171306" y="82063"/>
                      <a:pt x="169085" y="85631"/>
                    </a:cubicBezTo>
                    <a:cubicBezTo>
                      <a:pt x="167630" y="87902"/>
                      <a:pt x="166135" y="90173"/>
                      <a:pt x="164543" y="92444"/>
                    </a:cubicBezTo>
                    <a:cubicBezTo>
                      <a:pt x="162115" y="96012"/>
                      <a:pt x="159519" y="99581"/>
                      <a:pt x="156767" y="103316"/>
                    </a:cubicBezTo>
                    <a:lnTo>
                      <a:pt x="153523" y="107848"/>
                    </a:lnTo>
                    <a:cubicBezTo>
                      <a:pt x="152677" y="108878"/>
                      <a:pt x="152127" y="110106"/>
                      <a:pt x="151901" y="111417"/>
                    </a:cubicBezTo>
                    <a:cubicBezTo>
                      <a:pt x="151753" y="112475"/>
                      <a:pt x="152186" y="113531"/>
                      <a:pt x="153031" y="114179"/>
                    </a:cubicBezTo>
                    <a:lnTo>
                      <a:pt x="151734" y="114828"/>
                    </a:lnTo>
                    <a:cubicBezTo>
                      <a:pt x="150111" y="115634"/>
                      <a:pt x="148657" y="116283"/>
                      <a:pt x="147192" y="116932"/>
                    </a:cubicBezTo>
                    <a:cubicBezTo>
                      <a:pt x="147034" y="117099"/>
                      <a:pt x="147034" y="117256"/>
                      <a:pt x="146867" y="117423"/>
                    </a:cubicBezTo>
                    <a:lnTo>
                      <a:pt x="146543" y="118406"/>
                    </a:lnTo>
                    <a:cubicBezTo>
                      <a:pt x="148332" y="118731"/>
                      <a:pt x="150279" y="119213"/>
                      <a:pt x="152382" y="119704"/>
                    </a:cubicBezTo>
                    <a:cubicBezTo>
                      <a:pt x="151734" y="120029"/>
                      <a:pt x="151085" y="120353"/>
                      <a:pt x="150279" y="120687"/>
                    </a:cubicBezTo>
                    <a:cubicBezTo>
                      <a:pt x="149600" y="120882"/>
                      <a:pt x="148932" y="121153"/>
                      <a:pt x="148312" y="121493"/>
                    </a:cubicBezTo>
                    <a:cubicBezTo>
                      <a:pt x="148794" y="121660"/>
                      <a:pt x="149296" y="121660"/>
                      <a:pt x="149767" y="121818"/>
                    </a:cubicBezTo>
                    <a:cubicBezTo>
                      <a:pt x="150318" y="121865"/>
                      <a:pt x="150859" y="121973"/>
                      <a:pt x="151389" y="122142"/>
                    </a:cubicBezTo>
                    <a:cubicBezTo>
                      <a:pt x="151006" y="122103"/>
                      <a:pt x="150613" y="122161"/>
                      <a:pt x="150259" y="122309"/>
                    </a:cubicBezTo>
                    <a:cubicBezTo>
                      <a:pt x="147821" y="122634"/>
                      <a:pt x="145226" y="122958"/>
                      <a:pt x="142473" y="123440"/>
                    </a:cubicBezTo>
                    <a:cubicBezTo>
                      <a:pt x="144577" y="123764"/>
                      <a:pt x="146405" y="123931"/>
                      <a:pt x="148145" y="124089"/>
                    </a:cubicBezTo>
                    <a:cubicBezTo>
                      <a:pt x="150259" y="124256"/>
                      <a:pt x="152363" y="124580"/>
                      <a:pt x="154309" y="124737"/>
                    </a:cubicBezTo>
                    <a:cubicBezTo>
                      <a:pt x="154349" y="125020"/>
                      <a:pt x="154289" y="125307"/>
                      <a:pt x="154152" y="125553"/>
                    </a:cubicBezTo>
                    <a:lnTo>
                      <a:pt x="154152" y="125878"/>
                    </a:lnTo>
                    <a:lnTo>
                      <a:pt x="148961" y="127175"/>
                    </a:lnTo>
                    <a:lnTo>
                      <a:pt x="139711" y="129604"/>
                    </a:lnTo>
                    <a:cubicBezTo>
                      <a:pt x="139730" y="129783"/>
                      <a:pt x="139671" y="129962"/>
                      <a:pt x="139553" y="130095"/>
                    </a:cubicBezTo>
                    <a:lnTo>
                      <a:pt x="139553" y="130744"/>
                    </a:lnTo>
                    <a:lnTo>
                      <a:pt x="142149" y="130419"/>
                    </a:lnTo>
                    <a:cubicBezTo>
                      <a:pt x="142640" y="130447"/>
                      <a:pt x="143132" y="130390"/>
                      <a:pt x="143604" y="130252"/>
                    </a:cubicBezTo>
                    <a:cubicBezTo>
                      <a:pt x="143604" y="130419"/>
                      <a:pt x="143604" y="130419"/>
                      <a:pt x="143771" y="130577"/>
                    </a:cubicBezTo>
                    <a:lnTo>
                      <a:pt x="143771" y="130901"/>
                    </a:lnTo>
                    <a:lnTo>
                      <a:pt x="143446" y="130901"/>
                    </a:lnTo>
                    <a:cubicBezTo>
                      <a:pt x="140851" y="131884"/>
                      <a:pt x="138256" y="132867"/>
                      <a:pt x="135493" y="133850"/>
                    </a:cubicBezTo>
                    <a:lnTo>
                      <a:pt x="135493" y="134018"/>
                    </a:lnTo>
                    <a:cubicBezTo>
                      <a:pt x="135365" y="134206"/>
                      <a:pt x="135316" y="134431"/>
                      <a:pt x="135336" y="134657"/>
                    </a:cubicBezTo>
                    <a:cubicBezTo>
                      <a:pt x="136791" y="134499"/>
                      <a:pt x="138089" y="134499"/>
                      <a:pt x="139386" y="134342"/>
                    </a:cubicBezTo>
                    <a:cubicBezTo>
                      <a:pt x="140527" y="134175"/>
                      <a:pt x="141824" y="134018"/>
                      <a:pt x="142955" y="133850"/>
                    </a:cubicBezTo>
                    <a:cubicBezTo>
                      <a:pt x="142817" y="134093"/>
                      <a:pt x="142758" y="134377"/>
                      <a:pt x="142798" y="134657"/>
                    </a:cubicBezTo>
                    <a:cubicBezTo>
                      <a:pt x="142355" y="134629"/>
                      <a:pt x="141923" y="134686"/>
                      <a:pt x="141500" y="134824"/>
                    </a:cubicBezTo>
                    <a:cubicBezTo>
                      <a:pt x="140576" y="134863"/>
                      <a:pt x="139652" y="134971"/>
                      <a:pt x="138737" y="135148"/>
                    </a:cubicBezTo>
                    <a:cubicBezTo>
                      <a:pt x="137312" y="135545"/>
                      <a:pt x="135946" y="136148"/>
                      <a:pt x="134687" y="136937"/>
                    </a:cubicBezTo>
                    <a:cubicBezTo>
                      <a:pt x="133252" y="137925"/>
                      <a:pt x="132171" y="139344"/>
                      <a:pt x="131600" y="140987"/>
                    </a:cubicBezTo>
                    <a:cubicBezTo>
                      <a:pt x="130293" y="143986"/>
                      <a:pt x="128543" y="146772"/>
                      <a:pt x="126410" y="149255"/>
                    </a:cubicBezTo>
                    <a:cubicBezTo>
                      <a:pt x="126154" y="149498"/>
                      <a:pt x="125938" y="149772"/>
                      <a:pt x="125761" y="150071"/>
                    </a:cubicBezTo>
                    <a:cubicBezTo>
                      <a:pt x="125466" y="150522"/>
                      <a:pt x="125083" y="150908"/>
                      <a:pt x="124630" y="151202"/>
                    </a:cubicBezTo>
                    <a:cubicBezTo>
                      <a:pt x="123903" y="152068"/>
                      <a:pt x="123244" y="152991"/>
                      <a:pt x="122664" y="153964"/>
                    </a:cubicBezTo>
                    <a:cubicBezTo>
                      <a:pt x="122153" y="154907"/>
                      <a:pt x="122035" y="156013"/>
                      <a:pt x="122340" y="157041"/>
                    </a:cubicBezTo>
                    <a:cubicBezTo>
                      <a:pt x="122477" y="157140"/>
                      <a:pt x="122507" y="157331"/>
                      <a:pt x="122409" y="157467"/>
                    </a:cubicBezTo>
                    <a:cubicBezTo>
                      <a:pt x="122389" y="157492"/>
                      <a:pt x="122369" y="157514"/>
                      <a:pt x="122340" y="157532"/>
                    </a:cubicBezTo>
                    <a:cubicBezTo>
                      <a:pt x="122222" y="157822"/>
                      <a:pt x="122055" y="158094"/>
                      <a:pt x="121858" y="158339"/>
                    </a:cubicBezTo>
                    <a:lnTo>
                      <a:pt x="118909" y="162723"/>
                    </a:lnTo>
                    <a:cubicBezTo>
                      <a:pt x="117120" y="165476"/>
                      <a:pt x="115340" y="168071"/>
                      <a:pt x="113718" y="170833"/>
                    </a:cubicBezTo>
                    <a:cubicBezTo>
                      <a:pt x="108203" y="179750"/>
                      <a:pt x="102846" y="188833"/>
                      <a:pt x="97498" y="197917"/>
                    </a:cubicBezTo>
                    <a:cubicBezTo>
                      <a:pt x="97370" y="198207"/>
                      <a:pt x="97203" y="198478"/>
                      <a:pt x="97006" y="198723"/>
                    </a:cubicBezTo>
                    <a:cubicBezTo>
                      <a:pt x="95551" y="201161"/>
                      <a:pt x="94254" y="203589"/>
                      <a:pt x="92789" y="206017"/>
                    </a:cubicBezTo>
                    <a:cubicBezTo>
                      <a:pt x="92258" y="207134"/>
                      <a:pt x="91668" y="208217"/>
                      <a:pt x="91010" y="209261"/>
                    </a:cubicBezTo>
                    <a:cubicBezTo>
                      <a:pt x="90843" y="209261"/>
                      <a:pt x="90843" y="209261"/>
                      <a:pt x="90685" y="209104"/>
                    </a:cubicBezTo>
                    <a:cubicBezTo>
                      <a:pt x="90400" y="209144"/>
                      <a:pt x="90115" y="209089"/>
                      <a:pt x="89869" y="208947"/>
                    </a:cubicBezTo>
                    <a:cubicBezTo>
                      <a:pt x="94903" y="200345"/>
                      <a:pt x="99769" y="191753"/>
                      <a:pt x="104792" y="183151"/>
                    </a:cubicBezTo>
                    <a:cubicBezTo>
                      <a:pt x="107230" y="178934"/>
                      <a:pt x="109825" y="174716"/>
                      <a:pt x="112254" y="170371"/>
                    </a:cubicBezTo>
                    <a:cubicBezTo>
                      <a:pt x="93025" y="198700"/>
                      <a:pt x="77286" y="229250"/>
                      <a:pt x="65381" y="261354"/>
                    </a:cubicBezTo>
                    <a:cubicBezTo>
                      <a:pt x="61655" y="258926"/>
                      <a:pt x="59384" y="255682"/>
                      <a:pt x="58893" y="251622"/>
                    </a:cubicBezTo>
                    <a:cubicBezTo>
                      <a:pt x="55167" y="260872"/>
                      <a:pt x="52090" y="268983"/>
                      <a:pt x="49495" y="275952"/>
                    </a:cubicBezTo>
                    <a:cubicBezTo>
                      <a:pt x="48197" y="274655"/>
                      <a:pt x="47706" y="271411"/>
                      <a:pt x="47873" y="266387"/>
                    </a:cubicBezTo>
                    <a:cubicBezTo>
                      <a:pt x="48128" y="260956"/>
                      <a:pt x="48669" y="255541"/>
                      <a:pt x="49495" y="250167"/>
                    </a:cubicBezTo>
                    <a:cubicBezTo>
                      <a:pt x="50301" y="244327"/>
                      <a:pt x="50950" y="239628"/>
                      <a:pt x="51598" y="236060"/>
                    </a:cubicBezTo>
                    <a:cubicBezTo>
                      <a:pt x="51766" y="235077"/>
                      <a:pt x="51766" y="234271"/>
                      <a:pt x="51923" y="233789"/>
                    </a:cubicBezTo>
                    <a:cubicBezTo>
                      <a:pt x="53850" y="222415"/>
                      <a:pt x="57123" y="211307"/>
                      <a:pt x="61655" y="200699"/>
                    </a:cubicBezTo>
                    <a:cubicBezTo>
                      <a:pt x="66413" y="189996"/>
                      <a:pt x="71830" y="179598"/>
                      <a:pt x="77876" y="169565"/>
                    </a:cubicBezTo>
                    <a:cubicBezTo>
                      <a:pt x="82250" y="162261"/>
                      <a:pt x="86468" y="155124"/>
                      <a:pt x="90843" y="147987"/>
                    </a:cubicBezTo>
                    <a:cubicBezTo>
                      <a:pt x="81277" y="150582"/>
                      <a:pt x="71712" y="153177"/>
                      <a:pt x="62137" y="155940"/>
                    </a:cubicBezTo>
                    <a:cubicBezTo>
                      <a:pt x="61223" y="156120"/>
                      <a:pt x="60348" y="156452"/>
                      <a:pt x="59542" y="156923"/>
                    </a:cubicBezTo>
                    <a:cubicBezTo>
                      <a:pt x="58824" y="157379"/>
                      <a:pt x="58165" y="157925"/>
                      <a:pt x="57575" y="158545"/>
                    </a:cubicBezTo>
                    <a:cubicBezTo>
                      <a:pt x="48335" y="173291"/>
                      <a:pt x="39251" y="188224"/>
                      <a:pt x="30335" y="202980"/>
                    </a:cubicBezTo>
                    <a:cubicBezTo>
                      <a:pt x="28546" y="206224"/>
                      <a:pt x="26923" y="209635"/>
                      <a:pt x="25469" y="213036"/>
                    </a:cubicBezTo>
                    <a:lnTo>
                      <a:pt x="23502" y="217578"/>
                    </a:lnTo>
                    <a:lnTo>
                      <a:pt x="22519" y="217578"/>
                    </a:lnTo>
                    <a:cubicBezTo>
                      <a:pt x="23168" y="215789"/>
                      <a:pt x="23817" y="213842"/>
                      <a:pt x="24486" y="211896"/>
                    </a:cubicBezTo>
                    <a:cubicBezTo>
                      <a:pt x="24967" y="210117"/>
                      <a:pt x="25616" y="208495"/>
                      <a:pt x="26265" y="206705"/>
                    </a:cubicBezTo>
                    <a:lnTo>
                      <a:pt x="25783" y="206705"/>
                    </a:lnTo>
                    <a:cubicBezTo>
                      <a:pt x="25606" y="206727"/>
                      <a:pt x="25429" y="206670"/>
                      <a:pt x="25292" y="206548"/>
                    </a:cubicBezTo>
                    <a:cubicBezTo>
                      <a:pt x="24161" y="208652"/>
                      <a:pt x="23188" y="210923"/>
                      <a:pt x="22215" y="213036"/>
                    </a:cubicBezTo>
                    <a:cubicBezTo>
                      <a:pt x="21074" y="215632"/>
                      <a:pt x="19786" y="218227"/>
                      <a:pt x="18646" y="220655"/>
                    </a:cubicBezTo>
                    <a:lnTo>
                      <a:pt x="17663" y="220655"/>
                    </a:lnTo>
                    <a:cubicBezTo>
                      <a:pt x="17803" y="220347"/>
                      <a:pt x="17860" y="220008"/>
                      <a:pt x="17830" y="219672"/>
                    </a:cubicBezTo>
                    <a:cubicBezTo>
                      <a:pt x="17806" y="219444"/>
                      <a:pt x="17861" y="219215"/>
                      <a:pt x="17987" y="219023"/>
                    </a:cubicBezTo>
                    <a:lnTo>
                      <a:pt x="17987" y="218866"/>
                    </a:lnTo>
                    <a:close/>
                  </a:path>
                </a:pathLst>
              </a:custGeom>
              <a:solidFill>
                <a:srgbClr val="AE3261"/>
              </a:solidFill>
              <a:ln w="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4" name="Рисунок 4">
                <a:extLst>
                  <a:ext uri="{FF2B5EF4-FFF2-40B4-BE49-F238E27FC236}">
                    <a16:creationId xmlns="" xmlns:a16="http://schemas.microsoft.com/office/drawing/2014/main" id="{27D08027-1AA1-4188-95EF-4E9184B65B97}"/>
                  </a:ext>
                </a:extLst>
              </p:cNvPr>
              <p:cNvSpPr/>
              <p:nvPr/>
            </p:nvSpPr>
            <p:spPr>
              <a:xfrm>
                <a:off x="265546" y="451078"/>
                <a:ext cx="206514" cy="221918"/>
              </a:xfrm>
              <a:custGeom>
                <a:avLst/>
                <a:gdLst>
                  <a:gd name="connsiteX0" fmla="*/ 205940 w 206514"/>
                  <a:gd name="connsiteY0" fmla="*/ 30487 h 221918"/>
                  <a:gd name="connsiteX1" fmla="*/ 205124 w 206514"/>
                  <a:gd name="connsiteY1" fmla="*/ 46865 h 221918"/>
                  <a:gd name="connsiteX2" fmla="*/ 190849 w 206514"/>
                  <a:gd name="connsiteY2" fmla="*/ 78166 h 221918"/>
                  <a:gd name="connsiteX3" fmla="*/ 177883 w 206514"/>
                  <a:gd name="connsiteY3" fmla="*/ 92607 h 221918"/>
                  <a:gd name="connsiteX4" fmla="*/ 162636 w 206514"/>
                  <a:gd name="connsiteY4" fmla="*/ 105741 h 221918"/>
                  <a:gd name="connsiteX5" fmla="*/ 158418 w 206514"/>
                  <a:gd name="connsiteY5" fmla="*/ 109142 h 221918"/>
                  <a:gd name="connsiteX6" fmla="*/ 147604 w 206514"/>
                  <a:gd name="connsiteY6" fmla="*/ 117577 h 221918"/>
                  <a:gd name="connsiteX7" fmla="*/ 139651 w 206514"/>
                  <a:gd name="connsiteY7" fmla="*/ 122610 h 221918"/>
                  <a:gd name="connsiteX8" fmla="*/ 136083 w 206514"/>
                  <a:gd name="connsiteY8" fmla="*/ 124714 h 221918"/>
                  <a:gd name="connsiteX9" fmla="*/ 132033 w 206514"/>
                  <a:gd name="connsiteY9" fmla="*/ 127309 h 221918"/>
                  <a:gd name="connsiteX10" fmla="*/ 123274 w 206514"/>
                  <a:gd name="connsiteY10" fmla="*/ 132667 h 221918"/>
                  <a:gd name="connsiteX11" fmla="*/ 105578 w 206514"/>
                  <a:gd name="connsiteY11" fmla="*/ 141259 h 221918"/>
                  <a:gd name="connsiteX12" fmla="*/ 99090 w 206514"/>
                  <a:gd name="connsiteY12" fmla="*/ 144336 h 221918"/>
                  <a:gd name="connsiteX13" fmla="*/ 92926 w 206514"/>
                  <a:gd name="connsiteY13" fmla="*/ 147285 h 221918"/>
                  <a:gd name="connsiteX14" fmla="*/ 76381 w 206514"/>
                  <a:gd name="connsiteY14" fmla="*/ 154914 h 221918"/>
                  <a:gd name="connsiteX15" fmla="*/ 57703 w 206514"/>
                  <a:gd name="connsiteY15" fmla="*/ 162208 h 221918"/>
                  <a:gd name="connsiteX16" fmla="*/ 57379 w 206514"/>
                  <a:gd name="connsiteY16" fmla="*/ 162375 h 221918"/>
                  <a:gd name="connsiteX17" fmla="*/ 79596 w 206514"/>
                  <a:gd name="connsiteY17" fmla="*/ 168372 h 221918"/>
                  <a:gd name="connsiteX18" fmla="*/ 116952 w 206514"/>
                  <a:gd name="connsiteY18" fmla="*/ 178104 h 221918"/>
                  <a:gd name="connsiteX19" fmla="*/ 155705 w 206514"/>
                  <a:gd name="connsiteY19" fmla="*/ 185241 h 221918"/>
                  <a:gd name="connsiteX20" fmla="*/ 153601 w 206514"/>
                  <a:gd name="connsiteY20" fmla="*/ 186224 h 221918"/>
                  <a:gd name="connsiteX21" fmla="*/ 150652 w 206514"/>
                  <a:gd name="connsiteY21" fmla="*/ 187522 h 221918"/>
                  <a:gd name="connsiteX22" fmla="*/ 152431 w 206514"/>
                  <a:gd name="connsiteY22" fmla="*/ 189301 h 221918"/>
                  <a:gd name="connsiteX23" fmla="*/ 152107 w 206514"/>
                  <a:gd name="connsiteY23" fmla="*/ 189793 h 221918"/>
                  <a:gd name="connsiteX24" fmla="*/ 151950 w 206514"/>
                  <a:gd name="connsiteY24" fmla="*/ 190117 h 221918"/>
                  <a:gd name="connsiteX25" fmla="*/ 144980 w 206514"/>
                  <a:gd name="connsiteY25" fmla="*/ 189301 h 221918"/>
                  <a:gd name="connsiteX26" fmla="*/ 120649 w 206514"/>
                  <a:gd name="connsiteY26" fmla="*/ 186706 h 221918"/>
                  <a:gd name="connsiteX27" fmla="*/ 120482 w 206514"/>
                  <a:gd name="connsiteY27" fmla="*/ 187197 h 221918"/>
                  <a:gd name="connsiteX28" fmla="*/ 120324 w 206514"/>
                  <a:gd name="connsiteY28" fmla="*/ 187522 h 221918"/>
                  <a:gd name="connsiteX29" fmla="*/ 129565 w 206514"/>
                  <a:gd name="connsiteY29" fmla="*/ 190599 h 221918"/>
                  <a:gd name="connsiteX30" fmla="*/ 128916 w 206514"/>
                  <a:gd name="connsiteY30" fmla="*/ 191896 h 221918"/>
                  <a:gd name="connsiteX31" fmla="*/ 98441 w 206514"/>
                  <a:gd name="connsiteY31" fmla="*/ 185900 h 221918"/>
                  <a:gd name="connsiteX32" fmla="*/ 85947 w 206514"/>
                  <a:gd name="connsiteY32" fmla="*/ 182813 h 221918"/>
                  <a:gd name="connsiteX33" fmla="*/ 123578 w 206514"/>
                  <a:gd name="connsiteY33" fmla="*/ 192712 h 221918"/>
                  <a:gd name="connsiteX34" fmla="*/ 162822 w 206514"/>
                  <a:gd name="connsiteY34" fmla="*/ 199849 h 221918"/>
                  <a:gd name="connsiteX35" fmla="*/ 160394 w 206514"/>
                  <a:gd name="connsiteY35" fmla="*/ 200980 h 221918"/>
                  <a:gd name="connsiteX36" fmla="*/ 157632 w 206514"/>
                  <a:gd name="connsiteY36" fmla="*/ 202120 h 221918"/>
                  <a:gd name="connsiteX37" fmla="*/ 158615 w 206514"/>
                  <a:gd name="connsiteY37" fmla="*/ 203103 h 221918"/>
                  <a:gd name="connsiteX38" fmla="*/ 159431 w 206514"/>
                  <a:gd name="connsiteY38" fmla="*/ 203919 h 221918"/>
                  <a:gd name="connsiteX39" fmla="*/ 159106 w 206514"/>
                  <a:gd name="connsiteY39" fmla="*/ 204401 h 221918"/>
                  <a:gd name="connsiteX40" fmla="*/ 158939 w 206514"/>
                  <a:gd name="connsiteY40" fmla="*/ 204726 h 221918"/>
                  <a:gd name="connsiteX41" fmla="*/ 151969 w 206514"/>
                  <a:gd name="connsiteY41" fmla="*/ 204077 h 221918"/>
                  <a:gd name="connsiteX42" fmla="*/ 127806 w 206514"/>
                  <a:gd name="connsiteY42" fmla="*/ 201491 h 221918"/>
                  <a:gd name="connsiteX43" fmla="*/ 127481 w 206514"/>
                  <a:gd name="connsiteY43" fmla="*/ 201816 h 221918"/>
                  <a:gd name="connsiteX44" fmla="*/ 127314 w 206514"/>
                  <a:gd name="connsiteY44" fmla="*/ 202297 h 221918"/>
                  <a:gd name="connsiteX45" fmla="*/ 136722 w 206514"/>
                  <a:gd name="connsiteY45" fmla="*/ 205374 h 221918"/>
                  <a:gd name="connsiteX46" fmla="*/ 135916 w 206514"/>
                  <a:gd name="connsiteY46" fmla="*/ 206515 h 221918"/>
                  <a:gd name="connsiteX47" fmla="*/ 105441 w 206514"/>
                  <a:gd name="connsiteY47" fmla="*/ 200518 h 221918"/>
                  <a:gd name="connsiteX48" fmla="*/ 89869 w 206514"/>
                  <a:gd name="connsiteY48" fmla="*/ 196782 h 221918"/>
                  <a:gd name="connsiteX49" fmla="*/ 95060 w 206514"/>
                  <a:gd name="connsiteY49" fmla="*/ 198572 h 221918"/>
                  <a:gd name="connsiteX50" fmla="*/ 98628 w 206514"/>
                  <a:gd name="connsiteY50" fmla="*/ 199702 h 221918"/>
                  <a:gd name="connsiteX51" fmla="*/ 98304 w 206514"/>
                  <a:gd name="connsiteY51" fmla="*/ 200351 h 221918"/>
                  <a:gd name="connsiteX52" fmla="*/ 97979 w 206514"/>
                  <a:gd name="connsiteY52" fmla="*/ 200675 h 221918"/>
                  <a:gd name="connsiteX53" fmla="*/ 79655 w 206514"/>
                  <a:gd name="connsiteY53" fmla="*/ 195976 h 221918"/>
                  <a:gd name="connsiteX54" fmla="*/ 72685 w 206514"/>
                  <a:gd name="connsiteY54" fmla="*/ 194010 h 221918"/>
                  <a:gd name="connsiteX55" fmla="*/ 72193 w 206514"/>
                  <a:gd name="connsiteY55" fmla="*/ 194816 h 221918"/>
                  <a:gd name="connsiteX56" fmla="*/ 72036 w 206514"/>
                  <a:gd name="connsiteY56" fmla="*/ 195141 h 221918"/>
                  <a:gd name="connsiteX57" fmla="*/ 76411 w 206514"/>
                  <a:gd name="connsiteY57" fmla="*/ 196930 h 221918"/>
                  <a:gd name="connsiteX58" fmla="*/ 76254 w 206514"/>
                  <a:gd name="connsiteY58" fmla="*/ 197087 h 221918"/>
                  <a:gd name="connsiteX59" fmla="*/ 76086 w 206514"/>
                  <a:gd name="connsiteY59" fmla="*/ 197411 h 221918"/>
                  <a:gd name="connsiteX60" fmla="*/ 36351 w 206514"/>
                  <a:gd name="connsiteY60" fmla="*/ 191090 h 221918"/>
                  <a:gd name="connsiteX61" fmla="*/ 33598 w 206514"/>
                  <a:gd name="connsiteY61" fmla="*/ 196281 h 221918"/>
                  <a:gd name="connsiteX62" fmla="*/ 28408 w 206514"/>
                  <a:gd name="connsiteY62" fmla="*/ 206495 h 221918"/>
                  <a:gd name="connsiteX63" fmla="*/ 24190 w 206514"/>
                  <a:gd name="connsiteY63" fmla="*/ 216552 h 221918"/>
                  <a:gd name="connsiteX64" fmla="*/ 22401 w 206514"/>
                  <a:gd name="connsiteY64" fmla="*/ 221251 h 221918"/>
                  <a:gd name="connsiteX65" fmla="*/ 19000 w 206514"/>
                  <a:gd name="connsiteY65" fmla="*/ 217682 h 221918"/>
                  <a:gd name="connsiteX66" fmla="*/ 14782 w 206514"/>
                  <a:gd name="connsiteY66" fmla="*/ 212492 h 221918"/>
                  <a:gd name="connsiteX67" fmla="*/ 13642 w 206514"/>
                  <a:gd name="connsiteY67" fmla="*/ 205197 h 221918"/>
                  <a:gd name="connsiteX68" fmla="*/ 13642 w 206514"/>
                  <a:gd name="connsiteY68" fmla="*/ 204706 h 221918"/>
                  <a:gd name="connsiteX69" fmla="*/ 12020 w 206514"/>
                  <a:gd name="connsiteY69" fmla="*/ 203084 h 221918"/>
                  <a:gd name="connsiteX70" fmla="*/ 7645 w 206514"/>
                  <a:gd name="connsiteY70" fmla="*/ 197903 h 221918"/>
                  <a:gd name="connsiteX71" fmla="*/ 6515 w 206514"/>
                  <a:gd name="connsiteY71" fmla="*/ 190599 h 221918"/>
                  <a:gd name="connsiteX72" fmla="*/ 9267 w 206514"/>
                  <a:gd name="connsiteY72" fmla="*/ 182164 h 221918"/>
                  <a:gd name="connsiteX73" fmla="*/ 11234 w 206514"/>
                  <a:gd name="connsiteY73" fmla="*/ 176974 h 221918"/>
                  <a:gd name="connsiteX74" fmla="*/ 11401 w 206514"/>
                  <a:gd name="connsiteY74" fmla="*/ 176649 h 221918"/>
                  <a:gd name="connsiteX75" fmla="*/ 10585 w 206514"/>
                  <a:gd name="connsiteY75" fmla="*/ 174545 h 221918"/>
                  <a:gd name="connsiteX76" fmla="*/ 9602 w 206514"/>
                  <a:gd name="connsiteY76" fmla="*/ 171468 h 221918"/>
                  <a:gd name="connsiteX77" fmla="*/ 4578 w 206514"/>
                  <a:gd name="connsiteY77" fmla="*/ 162542 h 221918"/>
                  <a:gd name="connsiteX78" fmla="*/ 3595 w 206514"/>
                  <a:gd name="connsiteY78" fmla="*/ 159947 h 221918"/>
                  <a:gd name="connsiteX79" fmla="*/ 2130 w 206514"/>
                  <a:gd name="connsiteY79" fmla="*/ 155405 h 221918"/>
                  <a:gd name="connsiteX80" fmla="*/ 164 w 206514"/>
                  <a:gd name="connsiteY80" fmla="*/ 149890 h 221918"/>
                  <a:gd name="connsiteX81" fmla="*/ 2602 w 206514"/>
                  <a:gd name="connsiteY81" fmla="*/ 144542 h 221918"/>
                  <a:gd name="connsiteX82" fmla="*/ 23197 w 206514"/>
                  <a:gd name="connsiteY82" fmla="*/ 134643 h 221918"/>
                  <a:gd name="connsiteX83" fmla="*/ 27739 w 206514"/>
                  <a:gd name="connsiteY83" fmla="*/ 132677 h 221918"/>
                  <a:gd name="connsiteX84" fmla="*/ 35034 w 206514"/>
                  <a:gd name="connsiteY84" fmla="*/ 129432 h 221918"/>
                  <a:gd name="connsiteX85" fmla="*/ 41846 w 206514"/>
                  <a:gd name="connsiteY85" fmla="*/ 122620 h 221918"/>
                  <a:gd name="connsiteX86" fmla="*/ 44609 w 206514"/>
                  <a:gd name="connsiteY86" fmla="*/ 118235 h 221918"/>
                  <a:gd name="connsiteX87" fmla="*/ 39742 w 206514"/>
                  <a:gd name="connsiteY87" fmla="*/ 106075 h 221918"/>
                  <a:gd name="connsiteX88" fmla="*/ 39575 w 206514"/>
                  <a:gd name="connsiteY88" fmla="*/ 104777 h 221918"/>
                  <a:gd name="connsiteX89" fmla="*/ 34552 w 206514"/>
                  <a:gd name="connsiteY89" fmla="*/ 99095 h 221918"/>
                  <a:gd name="connsiteX90" fmla="*/ 32586 w 206514"/>
                  <a:gd name="connsiteY90" fmla="*/ 91319 h 221918"/>
                  <a:gd name="connsiteX91" fmla="*/ 34208 w 206514"/>
                  <a:gd name="connsiteY91" fmla="*/ 67146 h 221918"/>
                  <a:gd name="connsiteX92" fmla="*/ 45395 w 206514"/>
                  <a:gd name="connsiteY92" fmla="*/ 51416 h 221918"/>
                  <a:gd name="connsiteX93" fmla="*/ 46860 w 206514"/>
                  <a:gd name="connsiteY93" fmla="*/ 49794 h 221918"/>
                  <a:gd name="connsiteX94" fmla="*/ 69883 w 206514"/>
                  <a:gd name="connsiteY94" fmla="*/ 30497 h 221918"/>
                  <a:gd name="connsiteX95" fmla="*/ 95020 w 206514"/>
                  <a:gd name="connsiteY95" fmla="*/ 16547 h 221918"/>
                  <a:gd name="connsiteX96" fmla="*/ 125171 w 206514"/>
                  <a:gd name="connsiteY96" fmla="*/ 4878 h 221918"/>
                  <a:gd name="connsiteX97" fmla="*/ 182582 w 206514"/>
                  <a:gd name="connsiteY97" fmla="*/ 1477 h 221918"/>
                  <a:gd name="connsiteX98" fmla="*/ 195558 w 206514"/>
                  <a:gd name="connsiteY98" fmla="*/ 7965 h 221918"/>
                  <a:gd name="connsiteX99" fmla="*/ 199127 w 206514"/>
                  <a:gd name="connsiteY99" fmla="*/ 19644 h 221918"/>
                  <a:gd name="connsiteX100" fmla="*/ 205940 w 206514"/>
                  <a:gd name="connsiteY100" fmla="*/ 30487 h 221918"/>
                  <a:gd name="connsiteX101" fmla="*/ 50723 w 206514"/>
                  <a:gd name="connsiteY101" fmla="*/ 108149 h 221918"/>
                  <a:gd name="connsiteX102" fmla="*/ 50890 w 206514"/>
                  <a:gd name="connsiteY102" fmla="*/ 107825 h 221918"/>
                  <a:gd name="connsiteX103" fmla="*/ 63670 w 206514"/>
                  <a:gd name="connsiteY103" fmla="*/ 87554 h 221918"/>
                  <a:gd name="connsiteX104" fmla="*/ 78112 w 206514"/>
                  <a:gd name="connsiteY104" fmla="*/ 66634 h 221918"/>
                  <a:gd name="connsiteX105" fmla="*/ 59129 w 206514"/>
                  <a:gd name="connsiteY105" fmla="*/ 82855 h 221918"/>
                  <a:gd name="connsiteX106" fmla="*/ 56700 w 206514"/>
                  <a:gd name="connsiteY106" fmla="*/ 84959 h 221918"/>
                  <a:gd name="connsiteX107" fmla="*/ 51343 w 206514"/>
                  <a:gd name="connsiteY107" fmla="*/ 91614 h 221918"/>
                  <a:gd name="connsiteX108" fmla="*/ 49721 w 206514"/>
                  <a:gd name="connsiteY108" fmla="*/ 94042 h 221918"/>
                  <a:gd name="connsiteX109" fmla="*/ 48738 w 206514"/>
                  <a:gd name="connsiteY109" fmla="*/ 99400 h 221918"/>
                  <a:gd name="connsiteX110" fmla="*/ 50723 w 206514"/>
                  <a:gd name="connsiteY110" fmla="*/ 108169 h 221918"/>
                  <a:gd name="connsiteX111" fmla="*/ 181933 w 206514"/>
                  <a:gd name="connsiteY111" fmla="*/ 38902 h 221918"/>
                  <a:gd name="connsiteX112" fmla="*/ 155980 w 206514"/>
                  <a:gd name="connsiteY112" fmla="*/ 36936 h 221918"/>
                  <a:gd name="connsiteX113" fmla="*/ 126950 w 206514"/>
                  <a:gd name="connsiteY113" fmla="*/ 42451 h 221918"/>
                  <a:gd name="connsiteX114" fmla="*/ 124198 w 206514"/>
                  <a:gd name="connsiteY114" fmla="*/ 55231 h 221918"/>
                  <a:gd name="connsiteX115" fmla="*/ 100516 w 206514"/>
                  <a:gd name="connsiteY115" fmla="*/ 87505 h 221918"/>
                  <a:gd name="connsiteX116" fmla="*/ 87736 w 206514"/>
                  <a:gd name="connsiteY116" fmla="*/ 106802 h 221918"/>
                  <a:gd name="connsiteX117" fmla="*/ 93084 w 206514"/>
                  <a:gd name="connsiteY117" fmla="*/ 104207 h 221918"/>
                  <a:gd name="connsiteX118" fmla="*/ 125358 w 206514"/>
                  <a:gd name="connsiteY118" fmla="*/ 87023 h 221918"/>
                  <a:gd name="connsiteX119" fmla="*/ 156010 w 206514"/>
                  <a:gd name="connsiteY119" fmla="*/ 65612 h 221918"/>
                  <a:gd name="connsiteX120" fmla="*/ 181933 w 206514"/>
                  <a:gd name="connsiteY120" fmla="*/ 38922 h 221918"/>
                  <a:gd name="connsiteX121" fmla="*/ 194713 w 206514"/>
                  <a:gd name="connsiteY121" fmla="*/ 45548 h 221918"/>
                  <a:gd name="connsiteX122" fmla="*/ 194880 w 206514"/>
                  <a:gd name="connsiteY122" fmla="*/ 45390 h 221918"/>
                  <a:gd name="connsiteX123" fmla="*/ 194742 w 206514"/>
                  <a:gd name="connsiteY123" fmla="*/ 45567 h 221918"/>
                  <a:gd name="connsiteX124" fmla="*/ 195037 w 206514"/>
                  <a:gd name="connsiteY124" fmla="*/ 45066 h 221918"/>
                  <a:gd name="connsiteX125" fmla="*/ 194880 w 206514"/>
                  <a:gd name="connsiteY125" fmla="*/ 44899 h 221918"/>
                  <a:gd name="connsiteX126" fmla="*/ 194880 w 206514"/>
                  <a:gd name="connsiteY126" fmla="*/ 45390 h 221918"/>
                  <a:gd name="connsiteX127" fmla="*/ 195067 w 206514"/>
                  <a:gd name="connsiteY127" fmla="*/ 45086 h 221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206514" h="221918">
                    <a:moveTo>
                      <a:pt x="205940" y="30487"/>
                    </a:moveTo>
                    <a:cubicBezTo>
                      <a:pt x="206443" y="35958"/>
                      <a:pt x="206168" y="41472"/>
                      <a:pt x="205124" y="46865"/>
                    </a:cubicBezTo>
                    <a:cubicBezTo>
                      <a:pt x="203881" y="58573"/>
                      <a:pt x="198871" y="69554"/>
                      <a:pt x="190849" y="78166"/>
                    </a:cubicBezTo>
                    <a:cubicBezTo>
                      <a:pt x="186834" y="83248"/>
                      <a:pt x="182502" y="88065"/>
                      <a:pt x="177883" y="92607"/>
                    </a:cubicBezTo>
                    <a:cubicBezTo>
                      <a:pt x="172850" y="97139"/>
                      <a:pt x="167826" y="101523"/>
                      <a:pt x="162636" y="105741"/>
                    </a:cubicBezTo>
                    <a:cubicBezTo>
                      <a:pt x="161171" y="106871"/>
                      <a:pt x="159873" y="108012"/>
                      <a:pt x="158418" y="109142"/>
                    </a:cubicBezTo>
                    <a:cubicBezTo>
                      <a:pt x="154965" y="112140"/>
                      <a:pt x="151355" y="114962"/>
                      <a:pt x="147604" y="117577"/>
                    </a:cubicBezTo>
                    <a:cubicBezTo>
                      <a:pt x="145009" y="119366"/>
                      <a:pt x="142414" y="120988"/>
                      <a:pt x="139651" y="122610"/>
                    </a:cubicBezTo>
                    <a:cubicBezTo>
                      <a:pt x="138521" y="123259"/>
                      <a:pt x="137223" y="123908"/>
                      <a:pt x="136083" y="124714"/>
                    </a:cubicBezTo>
                    <a:cubicBezTo>
                      <a:pt x="134785" y="125530"/>
                      <a:pt x="133488" y="126503"/>
                      <a:pt x="132033" y="127309"/>
                    </a:cubicBezTo>
                    <a:cubicBezTo>
                      <a:pt x="129231" y="129285"/>
                      <a:pt x="126305" y="131074"/>
                      <a:pt x="123274" y="132667"/>
                    </a:cubicBezTo>
                    <a:cubicBezTo>
                      <a:pt x="117434" y="135744"/>
                      <a:pt x="111595" y="138496"/>
                      <a:pt x="105578" y="141259"/>
                    </a:cubicBezTo>
                    <a:cubicBezTo>
                      <a:pt x="103465" y="142242"/>
                      <a:pt x="101194" y="143225"/>
                      <a:pt x="99090" y="144336"/>
                    </a:cubicBezTo>
                    <a:lnTo>
                      <a:pt x="92926" y="147285"/>
                    </a:lnTo>
                    <a:cubicBezTo>
                      <a:pt x="87411" y="150047"/>
                      <a:pt x="81896" y="152476"/>
                      <a:pt x="76381" y="154914"/>
                    </a:cubicBezTo>
                    <a:cubicBezTo>
                      <a:pt x="70218" y="157666"/>
                      <a:pt x="64054" y="160104"/>
                      <a:pt x="57703" y="162208"/>
                    </a:cubicBezTo>
                    <a:cubicBezTo>
                      <a:pt x="57536" y="162208"/>
                      <a:pt x="57536" y="162208"/>
                      <a:pt x="57379" y="162375"/>
                    </a:cubicBezTo>
                    <a:cubicBezTo>
                      <a:pt x="64840" y="164341"/>
                      <a:pt x="72302" y="166307"/>
                      <a:pt x="79596" y="168372"/>
                    </a:cubicBezTo>
                    <a:cubicBezTo>
                      <a:pt x="91924" y="171773"/>
                      <a:pt x="104409" y="175017"/>
                      <a:pt x="116952" y="178104"/>
                    </a:cubicBezTo>
                    <a:cubicBezTo>
                      <a:pt x="129732" y="181171"/>
                      <a:pt x="142668" y="183560"/>
                      <a:pt x="155705" y="185241"/>
                    </a:cubicBezTo>
                    <a:cubicBezTo>
                      <a:pt x="154899" y="185566"/>
                      <a:pt x="154250" y="185890"/>
                      <a:pt x="153601" y="186224"/>
                    </a:cubicBezTo>
                    <a:lnTo>
                      <a:pt x="150652" y="187522"/>
                    </a:lnTo>
                    <a:lnTo>
                      <a:pt x="152431" y="189301"/>
                    </a:lnTo>
                    <a:cubicBezTo>
                      <a:pt x="152274" y="189468"/>
                      <a:pt x="152274" y="189626"/>
                      <a:pt x="152107" y="189793"/>
                    </a:cubicBezTo>
                    <a:cubicBezTo>
                      <a:pt x="151940" y="189960"/>
                      <a:pt x="151950" y="189950"/>
                      <a:pt x="151950" y="190117"/>
                    </a:cubicBezTo>
                    <a:cubicBezTo>
                      <a:pt x="149512" y="189950"/>
                      <a:pt x="147251" y="189626"/>
                      <a:pt x="144980" y="189301"/>
                    </a:cubicBezTo>
                    <a:lnTo>
                      <a:pt x="120649" y="186706"/>
                    </a:lnTo>
                    <a:cubicBezTo>
                      <a:pt x="120520" y="186834"/>
                      <a:pt x="120458" y="187021"/>
                      <a:pt x="120482" y="187197"/>
                    </a:cubicBezTo>
                    <a:cubicBezTo>
                      <a:pt x="120324" y="187355"/>
                      <a:pt x="120324" y="187355"/>
                      <a:pt x="120324" y="187522"/>
                    </a:cubicBezTo>
                    <a:cubicBezTo>
                      <a:pt x="123401" y="188652"/>
                      <a:pt x="126488" y="189626"/>
                      <a:pt x="129565" y="190599"/>
                    </a:cubicBezTo>
                    <a:lnTo>
                      <a:pt x="128916" y="191896"/>
                    </a:lnTo>
                    <a:cubicBezTo>
                      <a:pt x="118608" y="190756"/>
                      <a:pt x="108413" y="188751"/>
                      <a:pt x="98441" y="185900"/>
                    </a:cubicBezTo>
                    <a:cubicBezTo>
                      <a:pt x="94381" y="184759"/>
                      <a:pt x="90164" y="183786"/>
                      <a:pt x="85947" y="182813"/>
                    </a:cubicBezTo>
                    <a:cubicBezTo>
                      <a:pt x="98441" y="186381"/>
                      <a:pt x="110926" y="189626"/>
                      <a:pt x="123578" y="192712"/>
                    </a:cubicBezTo>
                    <a:cubicBezTo>
                      <a:pt x="136524" y="195780"/>
                      <a:pt x="149624" y="198168"/>
                      <a:pt x="162822" y="199849"/>
                    </a:cubicBezTo>
                    <a:cubicBezTo>
                      <a:pt x="162045" y="200292"/>
                      <a:pt x="161233" y="200665"/>
                      <a:pt x="160394" y="200980"/>
                    </a:cubicBezTo>
                    <a:cubicBezTo>
                      <a:pt x="159578" y="201304"/>
                      <a:pt x="158605" y="201629"/>
                      <a:pt x="157632" y="202120"/>
                    </a:cubicBezTo>
                    <a:lnTo>
                      <a:pt x="158615" y="203103"/>
                    </a:lnTo>
                    <a:cubicBezTo>
                      <a:pt x="158960" y="203290"/>
                      <a:pt x="159243" y="203575"/>
                      <a:pt x="159431" y="203919"/>
                    </a:cubicBezTo>
                    <a:cubicBezTo>
                      <a:pt x="159264" y="204077"/>
                      <a:pt x="159264" y="204244"/>
                      <a:pt x="159106" y="204401"/>
                    </a:cubicBezTo>
                    <a:cubicBezTo>
                      <a:pt x="159106" y="204568"/>
                      <a:pt x="159106" y="204568"/>
                      <a:pt x="158939" y="204726"/>
                    </a:cubicBezTo>
                    <a:cubicBezTo>
                      <a:pt x="156511" y="204568"/>
                      <a:pt x="154240" y="204244"/>
                      <a:pt x="151969" y="204077"/>
                    </a:cubicBezTo>
                    <a:cubicBezTo>
                      <a:pt x="143859" y="203271"/>
                      <a:pt x="135749" y="202297"/>
                      <a:pt x="127806" y="201491"/>
                    </a:cubicBezTo>
                    <a:lnTo>
                      <a:pt x="127481" y="201816"/>
                    </a:lnTo>
                    <a:cubicBezTo>
                      <a:pt x="127503" y="201993"/>
                      <a:pt x="127441" y="202169"/>
                      <a:pt x="127314" y="202297"/>
                    </a:cubicBezTo>
                    <a:cubicBezTo>
                      <a:pt x="130401" y="203280"/>
                      <a:pt x="133645" y="204263"/>
                      <a:pt x="136722" y="205374"/>
                    </a:cubicBezTo>
                    <a:cubicBezTo>
                      <a:pt x="136362" y="205679"/>
                      <a:pt x="136085" y="206072"/>
                      <a:pt x="135916" y="206515"/>
                    </a:cubicBezTo>
                    <a:cubicBezTo>
                      <a:pt x="125596" y="205443"/>
                      <a:pt x="115395" y="203438"/>
                      <a:pt x="105441" y="200518"/>
                    </a:cubicBezTo>
                    <a:cubicBezTo>
                      <a:pt x="100417" y="199220"/>
                      <a:pt x="95227" y="197923"/>
                      <a:pt x="89869" y="196782"/>
                    </a:cubicBezTo>
                    <a:cubicBezTo>
                      <a:pt x="91658" y="197431"/>
                      <a:pt x="93280" y="198080"/>
                      <a:pt x="95060" y="198572"/>
                    </a:cubicBezTo>
                    <a:cubicBezTo>
                      <a:pt x="96225" y="199014"/>
                      <a:pt x="97417" y="199397"/>
                      <a:pt x="98628" y="199702"/>
                    </a:cubicBezTo>
                    <a:lnTo>
                      <a:pt x="98304" y="200351"/>
                    </a:lnTo>
                    <a:lnTo>
                      <a:pt x="97979" y="200675"/>
                    </a:lnTo>
                    <a:cubicBezTo>
                      <a:pt x="91983" y="199220"/>
                      <a:pt x="85819" y="197598"/>
                      <a:pt x="79655" y="195976"/>
                    </a:cubicBezTo>
                    <a:lnTo>
                      <a:pt x="72685" y="194010"/>
                    </a:lnTo>
                    <a:cubicBezTo>
                      <a:pt x="72559" y="194305"/>
                      <a:pt x="72394" y="194570"/>
                      <a:pt x="72193" y="194816"/>
                    </a:cubicBezTo>
                    <a:cubicBezTo>
                      <a:pt x="72036" y="194983"/>
                      <a:pt x="72036" y="194983"/>
                      <a:pt x="72036" y="195141"/>
                    </a:cubicBezTo>
                    <a:cubicBezTo>
                      <a:pt x="73491" y="195632"/>
                      <a:pt x="74985" y="196281"/>
                      <a:pt x="76411" y="196930"/>
                    </a:cubicBezTo>
                    <a:lnTo>
                      <a:pt x="76254" y="197087"/>
                    </a:lnTo>
                    <a:cubicBezTo>
                      <a:pt x="76254" y="197254"/>
                      <a:pt x="76254" y="197254"/>
                      <a:pt x="76086" y="197411"/>
                    </a:cubicBezTo>
                    <a:cubicBezTo>
                      <a:pt x="62953" y="195308"/>
                      <a:pt x="49809" y="193194"/>
                      <a:pt x="36351" y="191090"/>
                    </a:cubicBezTo>
                    <a:cubicBezTo>
                      <a:pt x="35368" y="192870"/>
                      <a:pt x="34385" y="194659"/>
                      <a:pt x="33598" y="196281"/>
                    </a:cubicBezTo>
                    <a:cubicBezTo>
                      <a:pt x="31632" y="199849"/>
                      <a:pt x="29863" y="203251"/>
                      <a:pt x="28408" y="206495"/>
                    </a:cubicBezTo>
                    <a:cubicBezTo>
                      <a:pt x="26953" y="209739"/>
                      <a:pt x="25459" y="213140"/>
                      <a:pt x="24190" y="216552"/>
                    </a:cubicBezTo>
                    <a:cubicBezTo>
                      <a:pt x="23699" y="218007"/>
                      <a:pt x="23050" y="219629"/>
                      <a:pt x="22401" y="221251"/>
                    </a:cubicBezTo>
                    <a:cubicBezTo>
                      <a:pt x="21351" y="219983"/>
                      <a:pt x="20215" y="218793"/>
                      <a:pt x="19000" y="217682"/>
                    </a:cubicBezTo>
                    <a:cubicBezTo>
                      <a:pt x="17334" y="216178"/>
                      <a:pt x="15911" y="214428"/>
                      <a:pt x="14782" y="212492"/>
                    </a:cubicBezTo>
                    <a:cubicBezTo>
                      <a:pt x="13515" y="210280"/>
                      <a:pt x="13109" y="207685"/>
                      <a:pt x="13642" y="205197"/>
                    </a:cubicBezTo>
                    <a:lnTo>
                      <a:pt x="13642" y="204706"/>
                    </a:lnTo>
                    <a:lnTo>
                      <a:pt x="12020" y="203084"/>
                    </a:lnTo>
                    <a:cubicBezTo>
                      <a:pt x="10265" y="201629"/>
                      <a:pt x="8785" y="199879"/>
                      <a:pt x="7645" y="197903"/>
                    </a:cubicBezTo>
                    <a:cubicBezTo>
                      <a:pt x="6381" y="195691"/>
                      <a:pt x="5979" y="193086"/>
                      <a:pt x="6515" y="190599"/>
                    </a:cubicBezTo>
                    <a:cubicBezTo>
                      <a:pt x="7215" y="187718"/>
                      <a:pt x="8135" y="184897"/>
                      <a:pt x="9267" y="182164"/>
                    </a:cubicBezTo>
                    <a:cubicBezTo>
                      <a:pt x="10070" y="180493"/>
                      <a:pt x="10727" y="178753"/>
                      <a:pt x="11234" y="176974"/>
                    </a:cubicBezTo>
                    <a:lnTo>
                      <a:pt x="11401" y="176649"/>
                    </a:lnTo>
                    <a:cubicBezTo>
                      <a:pt x="11171" y="175931"/>
                      <a:pt x="10898" y="175234"/>
                      <a:pt x="10585" y="174545"/>
                    </a:cubicBezTo>
                    <a:cubicBezTo>
                      <a:pt x="10260" y="173562"/>
                      <a:pt x="9936" y="172579"/>
                      <a:pt x="9602" y="171468"/>
                    </a:cubicBezTo>
                    <a:cubicBezTo>
                      <a:pt x="7105" y="169040"/>
                      <a:pt x="5361" y="165934"/>
                      <a:pt x="4578" y="162542"/>
                    </a:cubicBezTo>
                    <a:lnTo>
                      <a:pt x="3595" y="159947"/>
                    </a:lnTo>
                    <a:cubicBezTo>
                      <a:pt x="3104" y="158492"/>
                      <a:pt x="2612" y="156870"/>
                      <a:pt x="2130" y="155405"/>
                    </a:cubicBezTo>
                    <a:lnTo>
                      <a:pt x="164" y="149890"/>
                    </a:lnTo>
                    <a:cubicBezTo>
                      <a:pt x="-966" y="147786"/>
                      <a:pt x="-160" y="145958"/>
                      <a:pt x="2602" y="144542"/>
                    </a:cubicBezTo>
                    <a:cubicBezTo>
                      <a:pt x="9415" y="141131"/>
                      <a:pt x="16218" y="137887"/>
                      <a:pt x="23197" y="134643"/>
                    </a:cubicBezTo>
                    <a:cubicBezTo>
                      <a:pt x="24647" y="133846"/>
                      <a:pt x="26168" y="133188"/>
                      <a:pt x="27739" y="132677"/>
                    </a:cubicBezTo>
                    <a:cubicBezTo>
                      <a:pt x="30256" y="131802"/>
                      <a:pt x="32696" y="130711"/>
                      <a:pt x="35034" y="129432"/>
                    </a:cubicBezTo>
                    <a:cubicBezTo>
                      <a:pt x="37766" y="127673"/>
                      <a:pt x="40088" y="125353"/>
                      <a:pt x="41846" y="122620"/>
                    </a:cubicBezTo>
                    <a:cubicBezTo>
                      <a:pt x="42829" y="121155"/>
                      <a:pt x="43812" y="119671"/>
                      <a:pt x="44609" y="118235"/>
                    </a:cubicBezTo>
                    <a:cubicBezTo>
                      <a:pt x="41686" y="115158"/>
                      <a:pt x="40064" y="111108"/>
                      <a:pt x="39742" y="106075"/>
                    </a:cubicBezTo>
                    <a:cubicBezTo>
                      <a:pt x="39606" y="105652"/>
                      <a:pt x="39549" y="105220"/>
                      <a:pt x="39575" y="104777"/>
                    </a:cubicBezTo>
                    <a:cubicBezTo>
                      <a:pt x="37265" y="103558"/>
                      <a:pt x="35479" y="101533"/>
                      <a:pt x="34552" y="99095"/>
                    </a:cubicBezTo>
                    <a:cubicBezTo>
                      <a:pt x="33556" y="96598"/>
                      <a:pt x="32894" y="93983"/>
                      <a:pt x="32586" y="91319"/>
                    </a:cubicBezTo>
                    <a:cubicBezTo>
                      <a:pt x="31291" y="83238"/>
                      <a:pt x="31845" y="74981"/>
                      <a:pt x="34208" y="67146"/>
                    </a:cubicBezTo>
                    <a:cubicBezTo>
                      <a:pt x="36767" y="61159"/>
                      <a:pt x="40582" y="55801"/>
                      <a:pt x="45395" y="51416"/>
                    </a:cubicBezTo>
                    <a:cubicBezTo>
                      <a:pt x="45887" y="50935"/>
                      <a:pt x="46378" y="50286"/>
                      <a:pt x="46860" y="49794"/>
                    </a:cubicBezTo>
                    <a:cubicBezTo>
                      <a:pt x="53755" y="42485"/>
                      <a:pt x="61482" y="36009"/>
                      <a:pt x="69883" y="30497"/>
                    </a:cubicBezTo>
                    <a:cubicBezTo>
                      <a:pt x="77922" y="25258"/>
                      <a:pt x="86322" y="20596"/>
                      <a:pt x="95020" y="16547"/>
                    </a:cubicBezTo>
                    <a:cubicBezTo>
                      <a:pt x="104787" y="11962"/>
                      <a:pt x="114861" y="8063"/>
                      <a:pt x="125171" y="4878"/>
                    </a:cubicBezTo>
                    <a:cubicBezTo>
                      <a:pt x="145606" y="-1119"/>
                      <a:pt x="164742" y="-2252"/>
                      <a:pt x="182582" y="1477"/>
                    </a:cubicBezTo>
                    <a:cubicBezTo>
                      <a:pt x="188746" y="2607"/>
                      <a:pt x="193120" y="4878"/>
                      <a:pt x="195558" y="7965"/>
                    </a:cubicBezTo>
                    <a:cubicBezTo>
                      <a:pt x="197996" y="11052"/>
                      <a:pt x="199127" y="14935"/>
                      <a:pt x="199127" y="19644"/>
                    </a:cubicBezTo>
                    <a:cubicBezTo>
                      <a:pt x="202855" y="22107"/>
                      <a:pt x="205337" y="26060"/>
                      <a:pt x="205940" y="30487"/>
                    </a:cubicBezTo>
                    <a:close/>
                    <a:moveTo>
                      <a:pt x="50723" y="108149"/>
                    </a:moveTo>
                    <a:cubicBezTo>
                      <a:pt x="50890" y="107992"/>
                      <a:pt x="50890" y="107992"/>
                      <a:pt x="50890" y="107825"/>
                    </a:cubicBezTo>
                    <a:cubicBezTo>
                      <a:pt x="54941" y="101012"/>
                      <a:pt x="59325" y="94209"/>
                      <a:pt x="63670" y="87554"/>
                    </a:cubicBezTo>
                    <a:cubicBezTo>
                      <a:pt x="68379" y="80584"/>
                      <a:pt x="73245" y="73604"/>
                      <a:pt x="78112" y="66634"/>
                    </a:cubicBezTo>
                    <a:cubicBezTo>
                      <a:pt x="71451" y="71638"/>
                      <a:pt x="65111" y="77055"/>
                      <a:pt x="59129" y="82855"/>
                    </a:cubicBezTo>
                    <a:cubicBezTo>
                      <a:pt x="58359" y="83602"/>
                      <a:pt x="57548" y="84300"/>
                      <a:pt x="56700" y="84959"/>
                    </a:cubicBezTo>
                    <a:cubicBezTo>
                      <a:pt x="54740" y="87033"/>
                      <a:pt x="52948" y="89255"/>
                      <a:pt x="51343" y="91614"/>
                    </a:cubicBezTo>
                    <a:cubicBezTo>
                      <a:pt x="50861" y="92420"/>
                      <a:pt x="50212" y="93236"/>
                      <a:pt x="49721" y="94042"/>
                    </a:cubicBezTo>
                    <a:cubicBezTo>
                      <a:pt x="48266" y="95831"/>
                      <a:pt x="47941" y="97611"/>
                      <a:pt x="48738" y="99400"/>
                    </a:cubicBezTo>
                    <a:cubicBezTo>
                      <a:pt x="49589" y="102280"/>
                      <a:pt x="50252" y="105210"/>
                      <a:pt x="50723" y="108169"/>
                    </a:cubicBezTo>
                    <a:close/>
                    <a:moveTo>
                      <a:pt x="181933" y="38902"/>
                    </a:moveTo>
                    <a:cubicBezTo>
                      <a:pt x="173489" y="36589"/>
                      <a:pt x="164677" y="35921"/>
                      <a:pt x="155980" y="36936"/>
                    </a:cubicBezTo>
                    <a:cubicBezTo>
                      <a:pt x="146170" y="37982"/>
                      <a:pt x="136460" y="39826"/>
                      <a:pt x="126950" y="42451"/>
                    </a:cubicBezTo>
                    <a:cubicBezTo>
                      <a:pt x="128248" y="46826"/>
                      <a:pt x="127275" y="51043"/>
                      <a:pt x="124198" y="55231"/>
                    </a:cubicBezTo>
                    <a:cubicBezTo>
                      <a:pt x="115930" y="65779"/>
                      <a:pt x="108144" y="76642"/>
                      <a:pt x="100516" y="87505"/>
                    </a:cubicBezTo>
                    <a:cubicBezTo>
                      <a:pt x="96141" y="93836"/>
                      <a:pt x="91924" y="100285"/>
                      <a:pt x="87736" y="106802"/>
                    </a:cubicBezTo>
                    <a:cubicBezTo>
                      <a:pt x="89515" y="105996"/>
                      <a:pt x="91304" y="105023"/>
                      <a:pt x="93084" y="104207"/>
                    </a:cubicBezTo>
                    <a:cubicBezTo>
                      <a:pt x="103956" y="98859"/>
                      <a:pt x="114819" y="93187"/>
                      <a:pt x="125358" y="87023"/>
                    </a:cubicBezTo>
                    <a:cubicBezTo>
                      <a:pt x="136193" y="80810"/>
                      <a:pt x="146451" y="73653"/>
                      <a:pt x="156010" y="65612"/>
                    </a:cubicBezTo>
                    <a:cubicBezTo>
                      <a:pt x="165610" y="57698"/>
                      <a:pt x="174305" y="48748"/>
                      <a:pt x="181933" y="38922"/>
                    </a:cubicBezTo>
                    <a:close/>
                    <a:moveTo>
                      <a:pt x="194713" y="45548"/>
                    </a:moveTo>
                    <a:lnTo>
                      <a:pt x="194880" y="45390"/>
                    </a:lnTo>
                    <a:cubicBezTo>
                      <a:pt x="194742" y="45410"/>
                      <a:pt x="194742" y="45410"/>
                      <a:pt x="194742" y="45567"/>
                    </a:cubicBezTo>
                    <a:close/>
                    <a:moveTo>
                      <a:pt x="195037" y="45066"/>
                    </a:moveTo>
                    <a:lnTo>
                      <a:pt x="194880" y="44899"/>
                    </a:lnTo>
                    <a:lnTo>
                      <a:pt x="194880" y="45390"/>
                    </a:lnTo>
                    <a:cubicBezTo>
                      <a:pt x="195067" y="45243"/>
                      <a:pt x="195067" y="45243"/>
                      <a:pt x="195067" y="45086"/>
                    </a:cubicBezTo>
                    <a:close/>
                  </a:path>
                </a:pathLst>
              </a:custGeom>
              <a:solidFill>
                <a:srgbClr val="DE4D4A"/>
              </a:solidFill>
              <a:ln w="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5" name="Рисунок 4">
                <a:extLst>
                  <a:ext uri="{FF2B5EF4-FFF2-40B4-BE49-F238E27FC236}">
                    <a16:creationId xmlns="" xmlns:a16="http://schemas.microsoft.com/office/drawing/2014/main" id="{D4404838-03E4-45DA-A00E-3F7241AE80B5}"/>
                  </a:ext>
                </a:extLst>
              </p:cNvPr>
              <p:cNvSpPr/>
              <p:nvPr/>
            </p:nvSpPr>
            <p:spPr>
              <a:xfrm>
                <a:off x="453703" y="439115"/>
                <a:ext cx="256672" cy="252139"/>
              </a:xfrm>
              <a:custGeom>
                <a:avLst/>
                <a:gdLst>
                  <a:gd name="connsiteX0" fmla="*/ 226487 w 256672"/>
                  <a:gd name="connsiteY0" fmla="*/ 97266 h 252139"/>
                  <a:gd name="connsiteX1" fmla="*/ 229898 w 256672"/>
                  <a:gd name="connsiteY1" fmla="*/ 96617 h 252139"/>
                  <a:gd name="connsiteX2" fmla="*/ 233300 w 256672"/>
                  <a:gd name="connsiteY2" fmla="*/ 95811 h 252139"/>
                  <a:gd name="connsiteX3" fmla="*/ 243032 w 256672"/>
                  <a:gd name="connsiteY3" fmla="*/ 93845 h 252139"/>
                  <a:gd name="connsiteX4" fmla="*/ 247249 w 256672"/>
                  <a:gd name="connsiteY4" fmla="*/ 92862 h 252139"/>
                  <a:gd name="connsiteX5" fmla="*/ 246600 w 256672"/>
                  <a:gd name="connsiteY5" fmla="*/ 95614 h 252139"/>
                  <a:gd name="connsiteX6" fmla="*/ 244162 w 256672"/>
                  <a:gd name="connsiteY6" fmla="*/ 95614 h 252139"/>
                  <a:gd name="connsiteX7" fmla="*/ 240761 w 256672"/>
                  <a:gd name="connsiteY7" fmla="*/ 95290 h 252139"/>
                  <a:gd name="connsiteX8" fmla="*/ 242540 w 256672"/>
                  <a:gd name="connsiteY8" fmla="*/ 97885 h 252139"/>
                  <a:gd name="connsiteX9" fmla="*/ 246109 w 256672"/>
                  <a:gd name="connsiteY9" fmla="*/ 98052 h 252139"/>
                  <a:gd name="connsiteX10" fmla="*/ 251624 w 256672"/>
                  <a:gd name="connsiteY10" fmla="*/ 101296 h 252139"/>
                  <a:gd name="connsiteX11" fmla="*/ 252607 w 256672"/>
                  <a:gd name="connsiteY11" fmla="*/ 102279 h 252139"/>
                  <a:gd name="connsiteX12" fmla="*/ 254229 w 256672"/>
                  <a:gd name="connsiteY12" fmla="*/ 102928 h 252139"/>
                  <a:gd name="connsiteX13" fmla="*/ 256343 w 256672"/>
                  <a:gd name="connsiteY13" fmla="*/ 103911 h 252139"/>
                  <a:gd name="connsiteX14" fmla="*/ 252607 w 256672"/>
                  <a:gd name="connsiteY14" fmla="*/ 105209 h 252139"/>
                  <a:gd name="connsiteX15" fmla="*/ 245313 w 256672"/>
                  <a:gd name="connsiteY15" fmla="*/ 107637 h 252139"/>
                  <a:gd name="connsiteX16" fmla="*/ 231854 w 256672"/>
                  <a:gd name="connsiteY16" fmla="*/ 110724 h 252139"/>
                  <a:gd name="connsiteX17" fmla="*/ 224226 w 256672"/>
                  <a:gd name="connsiteY17" fmla="*/ 112336 h 252139"/>
                  <a:gd name="connsiteX18" fmla="*/ 210768 w 256672"/>
                  <a:gd name="connsiteY18" fmla="*/ 115580 h 252139"/>
                  <a:gd name="connsiteX19" fmla="*/ 202500 w 256672"/>
                  <a:gd name="connsiteY19" fmla="*/ 117694 h 252139"/>
                  <a:gd name="connsiteX20" fmla="*/ 198440 w 256672"/>
                  <a:gd name="connsiteY20" fmla="*/ 118824 h 252139"/>
                  <a:gd name="connsiteX21" fmla="*/ 201684 w 256672"/>
                  <a:gd name="connsiteY21" fmla="*/ 121095 h 252139"/>
                  <a:gd name="connsiteX22" fmla="*/ 201527 w 256672"/>
                  <a:gd name="connsiteY22" fmla="*/ 121587 h 252139"/>
                  <a:gd name="connsiteX23" fmla="*/ 201360 w 256672"/>
                  <a:gd name="connsiteY23" fmla="*/ 122236 h 252139"/>
                  <a:gd name="connsiteX24" fmla="*/ 199905 w 256672"/>
                  <a:gd name="connsiteY24" fmla="*/ 122560 h 252139"/>
                  <a:gd name="connsiteX25" fmla="*/ 198283 w 256672"/>
                  <a:gd name="connsiteY25" fmla="*/ 122717 h 252139"/>
                  <a:gd name="connsiteX26" fmla="*/ 197300 w 256672"/>
                  <a:gd name="connsiteY26" fmla="*/ 122717 h 252139"/>
                  <a:gd name="connsiteX27" fmla="*/ 193367 w 256672"/>
                  <a:gd name="connsiteY27" fmla="*/ 120614 h 252139"/>
                  <a:gd name="connsiteX28" fmla="*/ 187528 w 256672"/>
                  <a:gd name="connsiteY28" fmla="*/ 121911 h 252139"/>
                  <a:gd name="connsiteX29" fmla="*/ 171632 w 256672"/>
                  <a:gd name="connsiteY29" fmla="*/ 126286 h 252139"/>
                  <a:gd name="connsiteX30" fmla="*/ 163522 w 256672"/>
                  <a:gd name="connsiteY30" fmla="*/ 128252 h 252139"/>
                  <a:gd name="connsiteX31" fmla="*/ 155736 w 256672"/>
                  <a:gd name="connsiteY31" fmla="*/ 130690 h 252139"/>
                  <a:gd name="connsiteX32" fmla="*/ 152010 w 256672"/>
                  <a:gd name="connsiteY32" fmla="*/ 131988 h 252139"/>
                  <a:gd name="connsiteX33" fmla="*/ 151843 w 256672"/>
                  <a:gd name="connsiteY33" fmla="*/ 132312 h 252139"/>
                  <a:gd name="connsiteX34" fmla="*/ 144706 w 256672"/>
                  <a:gd name="connsiteY34" fmla="*/ 152956 h 252139"/>
                  <a:gd name="connsiteX35" fmla="*/ 145689 w 256672"/>
                  <a:gd name="connsiteY35" fmla="*/ 149712 h 252139"/>
                  <a:gd name="connsiteX36" fmla="*/ 145040 w 256672"/>
                  <a:gd name="connsiteY36" fmla="*/ 149712 h 252139"/>
                  <a:gd name="connsiteX37" fmla="*/ 140990 w 256672"/>
                  <a:gd name="connsiteY37" fmla="*/ 159120 h 252139"/>
                  <a:gd name="connsiteX38" fmla="*/ 136605 w 256672"/>
                  <a:gd name="connsiteY38" fmla="*/ 169334 h 252139"/>
                  <a:gd name="connsiteX39" fmla="*/ 137903 w 256672"/>
                  <a:gd name="connsiteY39" fmla="*/ 169501 h 252139"/>
                  <a:gd name="connsiteX40" fmla="*/ 139201 w 256672"/>
                  <a:gd name="connsiteY40" fmla="*/ 166090 h 252139"/>
                  <a:gd name="connsiteX41" fmla="*/ 140498 w 256672"/>
                  <a:gd name="connsiteY41" fmla="*/ 162846 h 252139"/>
                  <a:gd name="connsiteX42" fmla="*/ 141638 w 256672"/>
                  <a:gd name="connsiteY42" fmla="*/ 162846 h 252139"/>
                  <a:gd name="connsiteX43" fmla="*/ 140174 w 256672"/>
                  <a:gd name="connsiteY43" fmla="*/ 166778 h 252139"/>
                  <a:gd name="connsiteX44" fmla="*/ 139368 w 256672"/>
                  <a:gd name="connsiteY44" fmla="*/ 169728 h 252139"/>
                  <a:gd name="connsiteX45" fmla="*/ 136605 w 256672"/>
                  <a:gd name="connsiteY45" fmla="*/ 172490 h 252139"/>
                  <a:gd name="connsiteX46" fmla="*/ 135308 w 256672"/>
                  <a:gd name="connsiteY46" fmla="*/ 177346 h 252139"/>
                  <a:gd name="connsiteX47" fmla="*/ 134020 w 256672"/>
                  <a:gd name="connsiteY47" fmla="*/ 182537 h 252139"/>
                  <a:gd name="connsiteX48" fmla="*/ 132398 w 256672"/>
                  <a:gd name="connsiteY48" fmla="*/ 192269 h 252139"/>
                  <a:gd name="connsiteX49" fmla="*/ 131415 w 256672"/>
                  <a:gd name="connsiteY49" fmla="*/ 196005 h 252139"/>
                  <a:gd name="connsiteX50" fmla="*/ 129301 w 256672"/>
                  <a:gd name="connsiteY50" fmla="*/ 202493 h 252139"/>
                  <a:gd name="connsiteX51" fmla="*/ 128819 w 256672"/>
                  <a:gd name="connsiteY51" fmla="*/ 203299 h 252139"/>
                  <a:gd name="connsiteX52" fmla="*/ 128170 w 256672"/>
                  <a:gd name="connsiteY52" fmla="*/ 203948 h 252139"/>
                  <a:gd name="connsiteX53" fmla="*/ 127846 w 256672"/>
                  <a:gd name="connsiteY53" fmla="*/ 204272 h 252139"/>
                  <a:gd name="connsiteX54" fmla="*/ 127679 w 256672"/>
                  <a:gd name="connsiteY54" fmla="*/ 206239 h 252139"/>
                  <a:gd name="connsiteX55" fmla="*/ 127355 w 256672"/>
                  <a:gd name="connsiteY55" fmla="*/ 209325 h 252139"/>
                  <a:gd name="connsiteX56" fmla="*/ 126706 w 256672"/>
                  <a:gd name="connsiteY56" fmla="*/ 212078 h 252139"/>
                  <a:gd name="connsiteX57" fmla="*/ 125900 w 256672"/>
                  <a:gd name="connsiteY57" fmla="*/ 216295 h 252139"/>
                  <a:gd name="connsiteX58" fmla="*/ 125251 w 256672"/>
                  <a:gd name="connsiteY58" fmla="*/ 224081 h 252139"/>
                  <a:gd name="connsiteX59" fmla="*/ 124110 w 256672"/>
                  <a:gd name="connsiteY59" fmla="*/ 234138 h 252139"/>
                  <a:gd name="connsiteX60" fmla="*/ 122813 w 256672"/>
                  <a:gd name="connsiteY60" fmla="*/ 236890 h 252139"/>
                  <a:gd name="connsiteX61" fmla="*/ 119244 w 256672"/>
                  <a:gd name="connsiteY61" fmla="*/ 237706 h 252139"/>
                  <a:gd name="connsiteX62" fmla="*/ 118438 w 256672"/>
                  <a:gd name="connsiteY62" fmla="*/ 237706 h 252139"/>
                  <a:gd name="connsiteX63" fmla="*/ 112756 w 256672"/>
                  <a:gd name="connsiteY63" fmla="*/ 236890 h 252139"/>
                  <a:gd name="connsiteX64" fmla="*/ 105786 w 256672"/>
                  <a:gd name="connsiteY64" fmla="*/ 229753 h 252139"/>
                  <a:gd name="connsiteX65" fmla="*/ 103672 w 256672"/>
                  <a:gd name="connsiteY65" fmla="*/ 217593 h 252139"/>
                  <a:gd name="connsiteX66" fmla="*/ 103515 w 256672"/>
                  <a:gd name="connsiteY66" fmla="*/ 215804 h 252139"/>
                  <a:gd name="connsiteX67" fmla="*/ 105943 w 256672"/>
                  <a:gd name="connsiteY67" fmla="*/ 168617 h 252139"/>
                  <a:gd name="connsiteX68" fmla="*/ 112756 w 256672"/>
                  <a:gd name="connsiteY68" fmla="*/ 143961 h 252139"/>
                  <a:gd name="connsiteX69" fmla="*/ 104321 w 256672"/>
                  <a:gd name="connsiteY69" fmla="*/ 146557 h 252139"/>
                  <a:gd name="connsiteX70" fmla="*/ 102050 w 256672"/>
                  <a:gd name="connsiteY70" fmla="*/ 148660 h 252139"/>
                  <a:gd name="connsiteX71" fmla="*/ 100084 w 256672"/>
                  <a:gd name="connsiteY71" fmla="*/ 152072 h 252139"/>
                  <a:gd name="connsiteX72" fmla="*/ 98787 w 256672"/>
                  <a:gd name="connsiteY72" fmla="*/ 154175 h 252139"/>
                  <a:gd name="connsiteX73" fmla="*/ 85496 w 256672"/>
                  <a:gd name="connsiteY73" fmla="*/ 174132 h 252139"/>
                  <a:gd name="connsiteX74" fmla="*/ 71054 w 256672"/>
                  <a:gd name="connsiteY74" fmla="*/ 196182 h 252139"/>
                  <a:gd name="connsiteX75" fmla="*/ 65225 w 256672"/>
                  <a:gd name="connsiteY75" fmla="*/ 205265 h 252139"/>
                  <a:gd name="connsiteX76" fmla="*/ 54676 w 256672"/>
                  <a:gd name="connsiteY76" fmla="*/ 221319 h 252139"/>
                  <a:gd name="connsiteX77" fmla="*/ 42673 w 256672"/>
                  <a:gd name="connsiteY77" fmla="*/ 238031 h 252139"/>
                  <a:gd name="connsiteX78" fmla="*/ 33108 w 256672"/>
                  <a:gd name="connsiteY78" fmla="*/ 249543 h 252139"/>
                  <a:gd name="connsiteX79" fmla="*/ 29372 w 256672"/>
                  <a:gd name="connsiteY79" fmla="*/ 249867 h 252139"/>
                  <a:gd name="connsiteX80" fmla="*/ 24516 w 256672"/>
                  <a:gd name="connsiteY80" fmla="*/ 245482 h 252139"/>
                  <a:gd name="connsiteX81" fmla="*/ 25647 w 256672"/>
                  <a:gd name="connsiteY81" fmla="*/ 239161 h 252139"/>
                  <a:gd name="connsiteX82" fmla="*/ 26463 w 256672"/>
                  <a:gd name="connsiteY82" fmla="*/ 234620 h 252139"/>
                  <a:gd name="connsiteX83" fmla="*/ 22245 w 256672"/>
                  <a:gd name="connsiteY83" fmla="*/ 235268 h 252139"/>
                  <a:gd name="connsiteX84" fmla="*/ 17536 w 256672"/>
                  <a:gd name="connsiteY84" fmla="*/ 230894 h 252139"/>
                  <a:gd name="connsiteX85" fmla="*/ 18519 w 256672"/>
                  <a:gd name="connsiteY85" fmla="*/ 224406 h 252139"/>
                  <a:gd name="connsiteX86" fmla="*/ 19502 w 256672"/>
                  <a:gd name="connsiteY86" fmla="*/ 220021 h 252139"/>
                  <a:gd name="connsiteX87" fmla="*/ 16425 w 256672"/>
                  <a:gd name="connsiteY87" fmla="*/ 218723 h 252139"/>
                  <a:gd name="connsiteX88" fmla="*/ 28222 w 256672"/>
                  <a:gd name="connsiteY88" fmla="*/ 196349 h 252139"/>
                  <a:gd name="connsiteX89" fmla="*/ 46900 w 256672"/>
                  <a:gd name="connsiteY89" fmla="*/ 166857 h 252139"/>
                  <a:gd name="connsiteX90" fmla="*/ 46576 w 256672"/>
                  <a:gd name="connsiteY90" fmla="*/ 166051 h 252139"/>
                  <a:gd name="connsiteX91" fmla="*/ 45770 w 256672"/>
                  <a:gd name="connsiteY91" fmla="*/ 163937 h 252139"/>
                  <a:gd name="connsiteX92" fmla="*/ 47068 w 256672"/>
                  <a:gd name="connsiteY92" fmla="*/ 163456 h 252139"/>
                  <a:gd name="connsiteX93" fmla="*/ 48365 w 256672"/>
                  <a:gd name="connsiteY93" fmla="*/ 162964 h 252139"/>
                  <a:gd name="connsiteX94" fmla="*/ 47874 w 256672"/>
                  <a:gd name="connsiteY94" fmla="*/ 162807 h 252139"/>
                  <a:gd name="connsiteX95" fmla="*/ 47392 w 256672"/>
                  <a:gd name="connsiteY95" fmla="*/ 162640 h 252139"/>
                  <a:gd name="connsiteX96" fmla="*/ 42526 w 256672"/>
                  <a:gd name="connsiteY96" fmla="*/ 164104 h 252139"/>
                  <a:gd name="connsiteX97" fmla="*/ 18362 w 256672"/>
                  <a:gd name="connsiteY97" fmla="*/ 171890 h 252139"/>
                  <a:gd name="connsiteX98" fmla="*/ 13171 w 256672"/>
                  <a:gd name="connsiteY98" fmla="*/ 170593 h 252139"/>
                  <a:gd name="connsiteX99" fmla="*/ 9239 w 256672"/>
                  <a:gd name="connsiteY99" fmla="*/ 164262 h 252139"/>
                  <a:gd name="connsiteX100" fmla="*/ 7273 w 256672"/>
                  <a:gd name="connsiteY100" fmla="*/ 161509 h 252139"/>
                  <a:gd name="connsiteX101" fmla="*/ 10222 w 256672"/>
                  <a:gd name="connsiteY101" fmla="*/ 155827 h 252139"/>
                  <a:gd name="connsiteX102" fmla="*/ 18333 w 256672"/>
                  <a:gd name="connsiteY102" fmla="*/ 153232 h 252139"/>
                  <a:gd name="connsiteX103" fmla="*/ 14921 w 256672"/>
                  <a:gd name="connsiteY103" fmla="*/ 151128 h 252139"/>
                  <a:gd name="connsiteX104" fmla="*/ 9249 w 256672"/>
                  <a:gd name="connsiteY104" fmla="*/ 149830 h 252139"/>
                  <a:gd name="connsiteX105" fmla="*/ 3734 w 256672"/>
                  <a:gd name="connsiteY105" fmla="*/ 148533 h 252139"/>
                  <a:gd name="connsiteX106" fmla="*/ 323 w 256672"/>
                  <a:gd name="connsiteY106" fmla="*/ 146743 h 252139"/>
                  <a:gd name="connsiteX107" fmla="*/ 3272 w 256672"/>
                  <a:gd name="connsiteY107" fmla="*/ 141238 h 252139"/>
                  <a:gd name="connsiteX108" fmla="*/ 13978 w 256672"/>
                  <a:gd name="connsiteY108" fmla="*/ 137670 h 252139"/>
                  <a:gd name="connsiteX109" fmla="*/ 20141 w 256672"/>
                  <a:gd name="connsiteY109" fmla="*/ 135704 h 252139"/>
                  <a:gd name="connsiteX110" fmla="*/ 26630 w 256672"/>
                  <a:gd name="connsiteY110" fmla="*/ 132754 h 252139"/>
                  <a:gd name="connsiteX111" fmla="*/ 23386 w 256672"/>
                  <a:gd name="connsiteY111" fmla="*/ 133236 h 252139"/>
                  <a:gd name="connsiteX112" fmla="*/ 23386 w 256672"/>
                  <a:gd name="connsiteY112" fmla="*/ 132754 h 252139"/>
                  <a:gd name="connsiteX113" fmla="*/ 32469 w 256672"/>
                  <a:gd name="connsiteY113" fmla="*/ 129668 h 252139"/>
                  <a:gd name="connsiteX114" fmla="*/ 46419 w 256672"/>
                  <a:gd name="connsiteY114" fmla="*/ 125126 h 252139"/>
                  <a:gd name="connsiteX115" fmla="*/ 46576 w 256672"/>
                  <a:gd name="connsiteY115" fmla="*/ 124801 h 252139"/>
                  <a:gd name="connsiteX116" fmla="*/ 46576 w 256672"/>
                  <a:gd name="connsiteY116" fmla="*/ 124320 h 252139"/>
                  <a:gd name="connsiteX117" fmla="*/ 47716 w 256672"/>
                  <a:gd name="connsiteY117" fmla="*/ 124969 h 252139"/>
                  <a:gd name="connsiteX118" fmla="*/ 48847 w 256672"/>
                  <a:gd name="connsiteY118" fmla="*/ 125617 h 252139"/>
                  <a:gd name="connsiteX119" fmla="*/ 60368 w 256672"/>
                  <a:gd name="connsiteY119" fmla="*/ 120584 h 252139"/>
                  <a:gd name="connsiteX120" fmla="*/ 63937 w 256672"/>
                  <a:gd name="connsiteY120" fmla="*/ 119778 h 252139"/>
                  <a:gd name="connsiteX121" fmla="*/ 65903 w 256672"/>
                  <a:gd name="connsiteY121" fmla="*/ 118962 h 252139"/>
                  <a:gd name="connsiteX122" fmla="*/ 68980 w 256672"/>
                  <a:gd name="connsiteY122" fmla="*/ 118156 h 252139"/>
                  <a:gd name="connsiteX123" fmla="*/ 85525 w 256672"/>
                  <a:gd name="connsiteY123" fmla="*/ 106477 h 252139"/>
                  <a:gd name="connsiteX124" fmla="*/ 107575 w 256672"/>
                  <a:gd name="connsiteY124" fmla="*/ 71283 h 252139"/>
                  <a:gd name="connsiteX125" fmla="*/ 111311 w 256672"/>
                  <a:gd name="connsiteY125" fmla="*/ 65444 h 252139"/>
                  <a:gd name="connsiteX126" fmla="*/ 122665 w 256672"/>
                  <a:gd name="connsiteY126" fmla="*/ 48250 h 252139"/>
                  <a:gd name="connsiteX127" fmla="*/ 134993 w 256672"/>
                  <a:gd name="connsiteY127" fmla="*/ 29572 h 252139"/>
                  <a:gd name="connsiteX128" fmla="*/ 144067 w 256672"/>
                  <a:gd name="connsiteY128" fmla="*/ 14973 h 252139"/>
                  <a:gd name="connsiteX129" fmla="*/ 152344 w 256672"/>
                  <a:gd name="connsiteY129" fmla="*/ 1358 h 252139"/>
                  <a:gd name="connsiteX130" fmla="*/ 153642 w 256672"/>
                  <a:gd name="connsiteY130" fmla="*/ 375 h 252139"/>
                  <a:gd name="connsiteX131" fmla="*/ 155608 w 256672"/>
                  <a:gd name="connsiteY131" fmla="*/ -441 h 252139"/>
                  <a:gd name="connsiteX132" fmla="*/ 156906 w 256672"/>
                  <a:gd name="connsiteY132" fmla="*/ -598 h 252139"/>
                  <a:gd name="connsiteX133" fmla="*/ 162578 w 256672"/>
                  <a:gd name="connsiteY133" fmla="*/ 3127 h 252139"/>
                  <a:gd name="connsiteX134" fmla="*/ 165330 w 256672"/>
                  <a:gd name="connsiteY134" fmla="*/ 5241 h 252139"/>
                  <a:gd name="connsiteX135" fmla="*/ 170688 w 256672"/>
                  <a:gd name="connsiteY135" fmla="*/ 8642 h 252139"/>
                  <a:gd name="connsiteX136" fmla="*/ 175230 w 256672"/>
                  <a:gd name="connsiteY136" fmla="*/ 11395 h 252139"/>
                  <a:gd name="connsiteX137" fmla="*/ 179772 w 256672"/>
                  <a:gd name="connsiteY137" fmla="*/ 16310 h 252139"/>
                  <a:gd name="connsiteX138" fmla="*/ 184471 w 256672"/>
                  <a:gd name="connsiteY138" fmla="*/ 24096 h 252139"/>
                  <a:gd name="connsiteX139" fmla="*/ 185768 w 256672"/>
                  <a:gd name="connsiteY139" fmla="*/ 30752 h 252139"/>
                  <a:gd name="connsiteX140" fmla="*/ 185287 w 256672"/>
                  <a:gd name="connsiteY140" fmla="*/ 35942 h 252139"/>
                  <a:gd name="connsiteX141" fmla="*/ 174738 w 256672"/>
                  <a:gd name="connsiteY141" fmla="*/ 66751 h 252139"/>
                  <a:gd name="connsiteX142" fmla="*/ 167120 w 256672"/>
                  <a:gd name="connsiteY142" fmla="*/ 89460 h 252139"/>
                  <a:gd name="connsiteX143" fmla="*/ 191932 w 256672"/>
                  <a:gd name="connsiteY143" fmla="*/ 82972 h 252139"/>
                  <a:gd name="connsiteX144" fmla="*/ 217236 w 256672"/>
                  <a:gd name="connsiteY144" fmla="*/ 76484 h 252139"/>
                  <a:gd name="connsiteX145" fmla="*/ 217069 w 256672"/>
                  <a:gd name="connsiteY145" fmla="*/ 77300 h 252139"/>
                  <a:gd name="connsiteX146" fmla="*/ 216912 w 256672"/>
                  <a:gd name="connsiteY146" fmla="*/ 77949 h 252139"/>
                  <a:gd name="connsiteX147" fmla="*/ 217718 w 256672"/>
                  <a:gd name="connsiteY147" fmla="*/ 77949 h 252139"/>
                  <a:gd name="connsiteX148" fmla="*/ 219684 w 256672"/>
                  <a:gd name="connsiteY148" fmla="*/ 77781 h 252139"/>
                  <a:gd name="connsiteX149" fmla="*/ 220824 w 256672"/>
                  <a:gd name="connsiteY149" fmla="*/ 77624 h 252139"/>
                  <a:gd name="connsiteX150" fmla="*/ 224226 w 256672"/>
                  <a:gd name="connsiteY150" fmla="*/ 77300 h 252139"/>
                  <a:gd name="connsiteX151" fmla="*/ 226015 w 256672"/>
                  <a:gd name="connsiteY151" fmla="*/ 79561 h 252139"/>
                  <a:gd name="connsiteX152" fmla="*/ 224717 w 256672"/>
                  <a:gd name="connsiteY152" fmla="*/ 79885 h 252139"/>
                  <a:gd name="connsiteX153" fmla="*/ 216283 w 256672"/>
                  <a:gd name="connsiteY153" fmla="*/ 81999 h 252139"/>
                  <a:gd name="connsiteX154" fmla="*/ 219360 w 256672"/>
                  <a:gd name="connsiteY154" fmla="*/ 82805 h 252139"/>
                  <a:gd name="connsiteX155" fmla="*/ 222928 w 256672"/>
                  <a:gd name="connsiteY155" fmla="*/ 81999 h 252139"/>
                  <a:gd name="connsiteX156" fmla="*/ 226172 w 256672"/>
                  <a:gd name="connsiteY156" fmla="*/ 81183 h 252139"/>
                  <a:gd name="connsiteX157" fmla="*/ 235905 w 256672"/>
                  <a:gd name="connsiteY157" fmla="*/ 79403 h 252139"/>
                  <a:gd name="connsiteX158" fmla="*/ 240122 w 256672"/>
                  <a:gd name="connsiteY158" fmla="*/ 78420 h 252139"/>
                  <a:gd name="connsiteX159" fmla="*/ 239630 w 256672"/>
                  <a:gd name="connsiteY159" fmla="*/ 81173 h 252139"/>
                  <a:gd name="connsiteX160" fmla="*/ 237202 w 256672"/>
                  <a:gd name="connsiteY160" fmla="*/ 81016 h 252139"/>
                  <a:gd name="connsiteX161" fmla="*/ 233801 w 256672"/>
                  <a:gd name="connsiteY161" fmla="*/ 80740 h 252139"/>
                  <a:gd name="connsiteX162" fmla="*/ 235423 w 256672"/>
                  <a:gd name="connsiteY162" fmla="*/ 83178 h 252139"/>
                  <a:gd name="connsiteX163" fmla="*/ 238992 w 256672"/>
                  <a:gd name="connsiteY163" fmla="*/ 83336 h 252139"/>
                  <a:gd name="connsiteX164" fmla="*/ 244674 w 256672"/>
                  <a:gd name="connsiteY164" fmla="*/ 86747 h 252139"/>
                  <a:gd name="connsiteX165" fmla="*/ 245480 w 256672"/>
                  <a:gd name="connsiteY165" fmla="*/ 87553 h 252139"/>
                  <a:gd name="connsiteX166" fmla="*/ 247102 w 256672"/>
                  <a:gd name="connsiteY166" fmla="*/ 88369 h 252139"/>
                  <a:gd name="connsiteX167" fmla="*/ 249215 w 256672"/>
                  <a:gd name="connsiteY167" fmla="*/ 89175 h 252139"/>
                  <a:gd name="connsiteX168" fmla="*/ 245647 w 256672"/>
                  <a:gd name="connsiteY168" fmla="*/ 90473 h 252139"/>
                  <a:gd name="connsiteX169" fmla="*/ 238343 w 256672"/>
                  <a:gd name="connsiteY169" fmla="*/ 93068 h 252139"/>
                  <a:gd name="connsiteX170" fmla="*/ 227627 w 256672"/>
                  <a:gd name="connsiteY170" fmla="*/ 95486 h 252139"/>
                  <a:gd name="connsiteX171" fmla="*/ 223243 w 256672"/>
                  <a:gd name="connsiteY171" fmla="*/ 96469 h 252139"/>
                  <a:gd name="connsiteX172" fmla="*/ 226487 w 256672"/>
                  <a:gd name="connsiteY172" fmla="*/ 97266 h 252139"/>
                  <a:gd name="connsiteX173" fmla="*/ 143123 w 256672"/>
                  <a:gd name="connsiteY173" fmla="*/ 69052 h 252139"/>
                  <a:gd name="connsiteX174" fmla="*/ 110200 w 256672"/>
                  <a:gd name="connsiteY174" fmla="*/ 110085 h 252139"/>
                  <a:gd name="connsiteX175" fmla="*/ 121554 w 256672"/>
                  <a:gd name="connsiteY175" fmla="*/ 100186 h 252139"/>
                  <a:gd name="connsiteX176" fmla="*/ 130156 w 256672"/>
                  <a:gd name="connsiteY176" fmla="*/ 100186 h 252139"/>
                  <a:gd name="connsiteX177" fmla="*/ 140370 w 256672"/>
                  <a:gd name="connsiteY177" fmla="*/ 145436 h 252139"/>
                  <a:gd name="connsiteX178" fmla="*/ 143772 w 256672"/>
                  <a:gd name="connsiteY178" fmla="*/ 135379 h 252139"/>
                  <a:gd name="connsiteX179" fmla="*/ 142966 w 256672"/>
                  <a:gd name="connsiteY179" fmla="*/ 135379 h 252139"/>
                  <a:gd name="connsiteX180" fmla="*/ 138748 w 256672"/>
                  <a:gd name="connsiteY180" fmla="*/ 147707 h 252139"/>
                  <a:gd name="connsiteX181" fmla="*/ 139230 w 256672"/>
                  <a:gd name="connsiteY181" fmla="*/ 147707 h 252139"/>
                  <a:gd name="connsiteX182" fmla="*/ 139554 w 256672"/>
                  <a:gd name="connsiteY182" fmla="*/ 147540 h 252139"/>
                  <a:gd name="connsiteX183" fmla="*/ 140410 w 256672"/>
                  <a:gd name="connsiteY183" fmla="*/ 145436 h 252139"/>
                  <a:gd name="connsiteX184" fmla="*/ 190969 w 256672"/>
                  <a:gd name="connsiteY184" fmla="*/ 88025 h 252139"/>
                  <a:gd name="connsiteX185" fmla="*/ 190969 w 256672"/>
                  <a:gd name="connsiteY185" fmla="*/ 89008 h 252139"/>
                  <a:gd name="connsiteX186" fmla="*/ 194380 w 256672"/>
                  <a:gd name="connsiteY186" fmla="*/ 88359 h 252139"/>
                  <a:gd name="connsiteX187" fmla="*/ 201025 w 256672"/>
                  <a:gd name="connsiteY187" fmla="*/ 86737 h 252139"/>
                  <a:gd name="connsiteX188" fmla="*/ 202992 w 256672"/>
                  <a:gd name="connsiteY188" fmla="*/ 86413 h 252139"/>
                  <a:gd name="connsiteX189" fmla="*/ 207691 w 256672"/>
                  <a:gd name="connsiteY189" fmla="*/ 85272 h 252139"/>
                  <a:gd name="connsiteX190" fmla="*/ 213697 w 256672"/>
                  <a:gd name="connsiteY190" fmla="*/ 82844 h 252139"/>
                  <a:gd name="connsiteX191" fmla="*/ 215663 w 256672"/>
                  <a:gd name="connsiteY191" fmla="*/ 82028 h 252139"/>
                  <a:gd name="connsiteX192" fmla="*/ 190969 w 256672"/>
                  <a:gd name="connsiteY192" fmla="*/ 88025 h 252139"/>
                  <a:gd name="connsiteX193" fmla="*/ 198106 w 256672"/>
                  <a:gd name="connsiteY193" fmla="*/ 102623 h 252139"/>
                  <a:gd name="connsiteX194" fmla="*/ 198106 w 256672"/>
                  <a:gd name="connsiteY194" fmla="*/ 103754 h 252139"/>
                  <a:gd name="connsiteX195" fmla="*/ 201674 w 256672"/>
                  <a:gd name="connsiteY195" fmla="*/ 102948 h 252139"/>
                  <a:gd name="connsiteX196" fmla="*/ 207995 w 256672"/>
                  <a:gd name="connsiteY196" fmla="*/ 101483 h 252139"/>
                  <a:gd name="connsiteX197" fmla="*/ 210109 w 256672"/>
                  <a:gd name="connsiteY197" fmla="*/ 101001 h 252139"/>
                  <a:gd name="connsiteX198" fmla="*/ 214808 w 256672"/>
                  <a:gd name="connsiteY198" fmla="*/ 99861 h 252139"/>
                  <a:gd name="connsiteX199" fmla="*/ 220647 w 256672"/>
                  <a:gd name="connsiteY199" fmla="*/ 97590 h 252139"/>
                  <a:gd name="connsiteX200" fmla="*/ 222614 w 256672"/>
                  <a:gd name="connsiteY200" fmla="*/ 96607 h 252139"/>
                  <a:gd name="connsiteX201" fmla="*/ 198106 w 256672"/>
                  <a:gd name="connsiteY201" fmla="*/ 102623 h 252139"/>
                  <a:gd name="connsiteX202" fmla="*/ 215801 w 256672"/>
                  <a:gd name="connsiteY202" fmla="*/ 81979 h 252139"/>
                  <a:gd name="connsiteX203" fmla="*/ 216125 w 256672"/>
                  <a:gd name="connsiteY203" fmla="*/ 81822 h 252139"/>
                  <a:gd name="connsiteX204" fmla="*/ 215801 w 256672"/>
                  <a:gd name="connsiteY204" fmla="*/ 81822 h 252139"/>
                  <a:gd name="connsiteX205" fmla="*/ 215644 w 256672"/>
                  <a:gd name="connsiteY205" fmla="*/ 81979 h 252139"/>
                  <a:gd name="connsiteX206" fmla="*/ 223262 w 256672"/>
                  <a:gd name="connsiteY206" fmla="*/ 96578 h 252139"/>
                  <a:gd name="connsiteX207" fmla="*/ 223262 w 256672"/>
                  <a:gd name="connsiteY207" fmla="*/ 96469 h 252139"/>
                  <a:gd name="connsiteX208" fmla="*/ 222938 w 256672"/>
                  <a:gd name="connsiteY208" fmla="*/ 96627 h 252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</a:cxnLst>
                <a:rect l="l" t="t" r="r" b="b"/>
                <a:pathLst>
                  <a:path w="256672" h="252139">
                    <a:moveTo>
                      <a:pt x="226487" y="97266"/>
                    </a:moveTo>
                    <a:cubicBezTo>
                      <a:pt x="227638" y="97128"/>
                      <a:pt x="228777" y="96912"/>
                      <a:pt x="229898" y="96617"/>
                    </a:cubicBezTo>
                    <a:cubicBezTo>
                      <a:pt x="230990" y="96194"/>
                      <a:pt x="232135" y="95929"/>
                      <a:pt x="233300" y="95811"/>
                    </a:cubicBezTo>
                    <a:cubicBezTo>
                      <a:pt x="236374" y="95319"/>
                      <a:pt x="239618" y="94661"/>
                      <a:pt x="243032" y="93845"/>
                    </a:cubicBezTo>
                    <a:lnTo>
                      <a:pt x="247249" y="92862"/>
                    </a:lnTo>
                    <a:cubicBezTo>
                      <a:pt x="247082" y="93845"/>
                      <a:pt x="246758" y="94828"/>
                      <a:pt x="246600" y="95614"/>
                    </a:cubicBezTo>
                    <a:lnTo>
                      <a:pt x="244162" y="95614"/>
                    </a:lnTo>
                    <a:cubicBezTo>
                      <a:pt x="243032" y="95457"/>
                      <a:pt x="241892" y="95457"/>
                      <a:pt x="240761" y="95290"/>
                    </a:cubicBezTo>
                    <a:cubicBezTo>
                      <a:pt x="241075" y="96312"/>
                      <a:pt x="241695" y="97226"/>
                      <a:pt x="242540" y="97885"/>
                    </a:cubicBezTo>
                    <a:cubicBezTo>
                      <a:pt x="243189" y="98377"/>
                      <a:pt x="244330" y="98534"/>
                      <a:pt x="246109" y="98052"/>
                    </a:cubicBezTo>
                    <a:cubicBezTo>
                      <a:pt x="249196" y="97236"/>
                      <a:pt x="251024" y="98377"/>
                      <a:pt x="251624" y="101296"/>
                    </a:cubicBezTo>
                    <a:cubicBezTo>
                      <a:pt x="251771" y="101768"/>
                      <a:pt x="252138" y="102132"/>
                      <a:pt x="252607" y="102279"/>
                    </a:cubicBezTo>
                    <a:cubicBezTo>
                      <a:pt x="253098" y="102437"/>
                      <a:pt x="253590" y="102761"/>
                      <a:pt x="254229" y="102928"/>
                    </a:cubicBezTo>
                    <a:cubicBezTo>
                      <a:pt x="254979" y="103145"/>
                      <a:pt x="255692" y="103479"/>
                      <a:pt x="256343" y="103911"/>
                    </a:cubicBezTo>
                    <a:cubicBezTo>
                      <a:pt x="255045" y="104393"/>
                      <a:pt x="253747" y="104717"/>
                      <a:pt x="252607" y="105209"/>
                    </a:cubicBezTo>
                    <a:cubicBezTo>
                      <a:pt x="250226" y="106162"/>
                      <a:pt x="247791" y="106978"/>
                      <a:pt x="245313" y="107637"/>
                    </a:cubicBezTo>
                    <a:cubicBezTo>
                      <a:pt x="240928" y="108777"/>
                      <a:pt x="236386" y="109741"/>
                      <a:pt x="231854" y="110724"/>
                    </a:cubicBezTo>
                    <a:cubicBezTo>
                      <a:pt x="229259" y="111206"/>
                      <a:pt x="226664" y="111854"/>
                      <a:pt x="224226" y="112336"/>
                    </a:cubicBezTo>
                    <a:cubicBezTo>
                      <a:pt x="219851" y="113477"/>
                      <a:pt x="215309" y="114450"/>
                      <a:pt x="210768" y="115580"/>
                    </a:cubicBezTo>
                    <a:cubicBezTo>
                      <a:pt x="208005" y="116229"/>
                      <a:pt x="205253" y="116878"/>
                      <a:pt x="202500" y="117694"/>
                    </a:cubicBezTo>
                    <a:cubicBezTo>
                      <a:pt x="201202" y="118018"/>
                      <a:pt x="199905" y="118343"/>
                      <a:pt x="198440" y="118824"/>
                    </a:cubicBezTo>
                    <a:cubicBezTo>
                      <a:pt x="199580" y="119640"/>
                      <a:pt x="200711" y="120289"/>
                      <a:pt x="201684" y="121095"/>
                    </a:cubicBezTo>
                    <a:cubicBezTo>
                      <a:pt x="201706" y="121272"/>
                      <a:pt x="201649" y="121449"/>
                      <a:pt x="201527" y="121587"/>
                    </a:cubicBezTo>
                    <a:cubicBezTo>
                      <a:pt x="201549" y="121813"/>
                      <a:pt x="201490" y="122049"/>
                      <a:pt x="201360" y="122236"/>
                    </a:cubicBezTo>
                    <a:cubicBezTo>
                      <a:pt x="200878" y="122393"/>
                      <a:pt x="200377" y="122393"/>
                      <a:pt x="199905" y="122560"/>
                    </a:cubicBezTo>
                    <a:cubicBezTo>
                      <a:pt x="199373" y="122678"/>
                      <a:pt x="198828" y="122737"/>
                      <a:pt x="198283" y="122717"/>
                    </a:cubicBezTo>
                    <a:cubicBezTo>
                      <a:pt x="197791" y="122884"/>
                      <a:pt x="197464" y="122884"/>
                      <a:pt x="197300" y="122717"/>
                    </a:cubicBezTo>
                    <a:cubicBezTo>
                      <a:pt x="196412" y="121420"/>
                      <a:pt x="194943" y="120633"/>
                      <a:pt x="193367" y="120614"/>
                    </a:cubicBezTo>
                    <a:cubicBezTo>
                      <a:pt x="191367" y="120751"/>
                      <a:pt x="189399" y="121184"/>
                      <a:pt x="187528" y="121911"/>
                    </a:cubicBezTo>
                    <a:cubicBezTo>
                      <a:pt x="182323" y="123691"/>
                      <a:pt x="177014" y="125155"/>
                      <a:pt x="171632" y="126286"/>
                    </a:cubicBezTo>
                    <a:lnTo>
                      <a:pt x="163522" y="128252"/>
                    </a:lnTo>
                    <a:lnTo>
                      <a:pt x="155736" y="130690"/>
                    </a:lnTo>
                    <a:cubicBezTo>
                      <a:pt x="154438" y="131172"/>
                      <a:pt x="153140" y="131496"/>
                      <a:pt x="152010" y="131988"/>
                    </a:cubicBezTo>
                    <a:cubicBezTo>
                      <a:pt x="151843" y="132145"/>
                      <a:pt x="151843" y="132145"/>
                      <a:pt x="151843" y="132312"/>
                    </a:cubicBezTo>
                    <a:cubicBezTo>
                      <a:pt x="149572" y="138958"/>
                      <a:pt x="147301" y="145770"/>
                      <a:pt x="144706" y="152956"/>
                    </a:cubicBezTo>
                    <a:cubicBezTo>
                      <a:pt x="145030" y="151816"/>
                      <a:pt x="145355" y="150686"/>
                      <a:pt x="145689" y="149712"/>
                    </a:cubicBezTo>
                    <a:lnTo>
                      <a:pt x="145040" y="149712"/>
                    </a:lnTo>
                    <a:cubicBezTo>
                      <a:pt x="143742" y="152789"/>
                      <a:pt x="142445" y="156033"/>
                      <a:pt x="140990" y="159120"/>
                    </a:cubicBezTo>
                    <a:cubicBezTo>
                      <a:pt x="139522" y="162522"/>
                      <a:pt x="138060" y="165923"/>
                      <a:pt x="136605" y="169334"/>
                    </a:cubicBezTo>
                    <a:cubicBezTo>
                      <a:pt x="137045" y="169305"/>
                      <a:pt x="137485" y="169364"/>
                      <a:pt x="137903" y="169501"/>
                    </a:cubicBezTo>
                    <a:cubicBezTo>
                      <a:pt x="138394" y="168361"/>
                      <a:pt x="138719" y="167230"/>
                      <a:pt x="139201" y="166090"/>
                    </a:cubicBezTo>
                    <a:lnTo>
                      <a:pt x="140498" y="162846"/>
                    </a:lnTo>
                    <a:lnTo>
                      <a:pt x="141638" y="162846"/>
                    </a:lnTo>
                    <a:cubicBezTo>
                      <a:pt x="140866" y="164036"/>
                      <a:pt x="140365" y="165372"/>
                      <a:pt x="140174" y="166778"/>
                    </a:cubicBezTo>
                    <a:cubicBezTo>
                      <a:pt x="140061" y="167801"/>
                      <a:pt x="139788" y="168794"/>
                      <a:pt x="139368" y="169728"/>
                    </a:cubicBezTo>
                    <a:cubicBezTo>
                      <a:pt x="138755" y="170917"/>
                      <a:pt x="137790" y="171880"/>
                      <a:pt x="136605" y="172490"/>
                    </a:cubicBezTo>
                    <a:cubicBezTo>
                      <a:pt x="136715" y="174210"/>
                      <a:pt x="136260" y="175911"/>
                      <a:pt x="135308" y="177346"/>
                    </a:cubicBezTo>
                    <a:cubicBezTo>
                      <a:pt x="134504" y="178959"/>
                      <a:pt x="134065" y="180738"/>
                      <a:pt x="134020" y="182537"/>
                    </a:cubicBezTo>
                    <a:cubicBezTo>
                      <a:pt x="134086" y="185850"/>
                      <a:pt x="133536" y="189153"/>
                      <a:pt x="132398" y="192269"/>
                    </a:cubicBezTo>
                    <a:lnTo>
                      <a:pt x="131415" y="196005"/>
                    </a:lnTo>
                    <a:cubicBezTo>
                      <a:pt x="130928" y="198236"/>
                      <a:pt x="130220" y="200409"/>
                      <a:pt x="129301" y="202493"/>
                    </a:cubicBezTo>
                    <a:cubicBezTo>
                      <a:pt x="129178" y="202778"/>
                      <a:pt x="129016" y="203053"/>
                      <a:pt x="128819" y="203299"/>
                    </a:cubicBezTo>
                    <a:cubicBezTo>
                      <a:pt x="128652" y="203624"/>
                      <a:pt x="128328" y="203791"/>
                      <a:pt x="128170" y="203948"/>
                    </a:cubicBezTo>
                    <a:lnTo>
                      <a:pt x="127846" y="204272"/>
                    </a:lnTo>
                    <a:cubicBezTo>
                      <a:pt x="127706" y="204921"/>
                      <a:pt x="127649" y="205580"/>
                      <a:pt x="127679" y="206239"/>
                    </a:cubicBezTo>
                    <a:cubicBezTo>
                      <a:pt x="127522" y="207379"/>
                      <a:pt x="127522" y="208352"/>
                      <a:pt x="127355" y="209325"/>
                    </a:cubicBezTo>
                    <a:cubicBezTo>
                      <a:pt x="127197" y="210131"/>
                      <a:pt x="126873" y="211105"/>
                      <a:pt x="126706" y="212078"/>
                    </a:cubicBezTo>
                    <a:cubicBezTo>
                      <a:pt x="126357" y="213464"/>
                      <a:pt x="126087" y="214880"/>
                      <a:pt x="125900" y="216295"/>
                    </a:cubicBezTo>
                    <a:lnTo>
                      <a:pt x="125251" y="224081"/>
                    </a:lnTo>
                    <a:cubicBezTo>
                      <a:pt x="124926" y="227483"/>
                      <a:pt x="124602" y="230727"/>
                      <a:pt x="124110" y="234138"/>
                    </a:cubicBezTo>
                    <a:cubicBezTo>
                      <a:pt x="123953" y="235436"/>
                      <a:pt x="123629" y="236409"/>
                      <a:pt x="122813" y="236890"/>
                    </a:cubicBezTo>
                    <a:cubicBezTo>
                      <a:pt x="121781" y="237628"/>
                      <a:pt x="120495" y="237923"/>
                      <a:pt x="119244" y="237706"/>
                    </a:cubicBezTo>
                    <a:lnTo>
                      <a:pt x="118438" y="237706"/>
                    </a:lnTo>
                    <a:cubicBezTo>
                      <a:pt x="115676" y="237539"/>
                      <a:pt x="113729" y="237382"/>
                      <a:pt x="112756" y="236890"/>
                    </a:cubicBezTo>
                    <a:cubicBezTo>
                      <a:pt x="109187" y="236409"/>
                      <a:pt x="106917" y="233941"/>
                      <a:pt x="105786" y="229753"/>
                    </a:cubicBezTo>
                    <a:cubicBezTo>
                      <a:pt x="104611" y="225792"/>
                      <a:pt x="103903" y="221712"/>
                      <a:pt x="103672" y="217593"/>
                    </a:cubicBezTo>
                    <a:cubicBezTo>
                      <a:pt x="103535" y="217003"/>
                      <a:pt x="103482" y="216403"/>
                      <a:pt x="103515" y="215804"/>
                    </a:cubicBezTo>
                    <a:cubicBezTo>
                      <a:pt x="101918" y="200045"/>
                      <a:pt x="102737" y="184129"/>
                      <a:pt x="105943" y="168617"/>
                    </a:cubicBezTo>
                    <a:cubicBezTo>
                      <a:pt x="107764" y="160280"/>
                      <a:pt x="110038" y="152052"/>
                      <a:pt x="112756" y="143961"/>
                    </a:cubicBezTo>
                    <a:cubicBezTo>
                      <a:pt x="109807" y="144777"/>
                      <a:pt x="107084" y="145583"/>
                      <a:pt x="104321" y="146557"/>
                    </a:cubicBezTo>
                    <a:cubicBezTo>
                      <a:pt x="103414" y="147078"/>
                      <a:pt x="102637" y="147795"/>
                      <a:pt x="102050" y="148660"/>
                    </a:cubicBezTo>
                    <a:cubicBezTo>
                      <a:pt x="101326" y="149752"/>
                      <a:pt x="100669" y="150892"/>
                      <a:pt x="100084" y="152072"/>
                    </a:cubicBezTo>
                    <a:cubicBezTo>
                      <a:pt x="99691" y="152799"/>
                      <a:pt x="99258" y="153497"/>
                      <a:pt x="98787" y="154175"/>
                    </a:cubicBezTo>
                    <a:cubicBezTo>
                      <a:pt x="95228" y="159858"/>
                      <a:pt x="90844" y="166503"/>
                      <a:pt x="85496" y="174132"/>
                    </a:cubicBezTo>
                    <a:cubicBezTo>
                      <a:pt x="79813" y="182399"/>
                      <a:pt x="74947" y="189861"/>
                      <a:pt x="71054" y="196182"/>
                    </a:cubicBezTo>
                    <a:cubicBezTo>
                      <a:pt x="70248" y="197647"/>
                      <a:pt x="68302" y="200566"/>
                      <a:pt x="65225" y="205265"/>
                    </a:cubicBezTo>
                    <a:cubicBezTo>
                      <a:pt x="62148" y="209964"/>
                      <a:pt x="58737" y="215322"/>
                      <a:pt x="54676" y="221319"/>
                    </a:cubicBezTo>
                    <a:cubicBezTo>
                      <a:pt x="50616" y="227315"/>
                      <a:pt x="46566" y="232840"/>
                      <a:pt x="42673" y="238031"/>
                    </a:cubicBezTo>
                    <a:cubicBezTo>
                      <a:pt x="39781" y="242101"/>
                      <a:pt x="36583" y="245954"/>
                      <a:pt x="33108" y="249543"/>
                    </a:cubicBezTo>
                    <a:cubicBezTo>
                      <a:pt x="30670" y="251971"/>
                      <a:pt x="29372" y="252138"/>
                      <a:pt x="29372" y="249867"/>
                    </a:cubicBezTo>
                    <a:cubicBezTo>
                      <a:pt x="26292" y="249061"/>
                      <a:pt x="24673" y="247596"/>
                      <a:pt x="24516" y="245482"/>
                    </a:cubicBezTo>
                    <a:cubicBezTo>
                      <a:pt x="24418" y="243320"/>
                      <a:pt x="24804" y="241157"/>
                      <a:pt x="25647" y="239161"/>
                    </a:cubicBezTo>
                    <a:cubicBezTo>
                      <a:pt x="26242" y="237726"/>
                      <a:pt x="26520" y="236173"/>
                      <a:pt x="26463" y="234620"/>
                    </a:cubicBezTo>
                    <a:cubicBezTo>
                      <a:pt x="23700" y="237382"/>
                      <a:pt x="22245" y="237706"/>
                      <a:pt x="22245" y="235268"/>
                    </a:cubicBezTo>
                    <a:cubicBezTo>
                      <a:pt x="19158" y="234462"/>
                      <a:pt x="17536" y="232998"/>
                      <a:pt x="17536" y="230894"/>
                    </a:cubicBezTo>
                    <a:cubicBezTo>
                      <a:pt x="17400" y="228682"/>
                      <a:pt x="17735" y="226470"/>
                      <a:pt x="18519" y="224406"/>
                    </a:cubicBezTo>
                    <a:cubicBezTo>
                      <a:pt x="19090" y="223010"/>
                      <a:pt x="19422" y="221525"/>
                      <a:pt x="19502" y="220021"/>
                    </a:cubicBezTo>
                    <a:cubicBezTo>
                      <a:pt x="19345" y="218891"/>
                      <a:pt x="18372" y="218566"/>
                      <a:pt x="16425" y="218723"/>
                    </a:cubicBezTo>
                    <a:cubicBezTo>
                      <a:pt x="18047" y="214024"/>
                      <a:pt x="21940" y="206563"/>
                      <a:pt x="28222" y="196349"/>
                    </a:cubicBezTo>
                    <a:cubicBezTo>
                      <a:pt x="34504" y="186135"/>
                      <a:pt x="40707" y="176235"/>
                      <a:pt x="46900" y="166857"/>
                    </a:cubicBezTo>
                    <a:cubicBezTo>
                      <a:pt x="46743" y="166533"/>
                      <a:pt x="46743" y="166208"/>
                      <a:pt x="46576" y="166051"/>
                    </a:cubicBezTo>
                    <a:cubicBezTo>
                      <a:pt x="46262" y="165363"/>
                      <a:pt x="45993" y="164655"/>
                      <a:pt x="45770" y="163937"/>
                    </a:cubicBezTo>
                    <a:cubicBezTo>
                      <a:pt x="46225" y="163849"/>
                      <a:pt x="46664" y="163682"/>
                      <a:pt x="47068" y="163456"/>
                    </a:cubicBezTo>
                    <a:cubicBezTo>
                      <a:pt x="47489" y="163269"/>
                      <a:pt x="47923" y="163102"/>
                      <a:pt x="48365" y="162964"/>
                    </a:cubicBezTo>
                    <a:cubicBezTo>
                      <a:pt x="48232" y="162846"/>
                      <a:pt x="48053" y="162787"/>
                      <a:pt x="47874" y="162807"/>
                    </a:cubicBezTo>
                    <a:cubicBezTo>
                      <a:pt x="47748" y="162679"/>
                      <a:pt x="47570" y="162620"/>
                      <a:pt x="47392" y="162640"/>
                    </a:cubicBezTo>
                    <a:lnTo>
                      <a:pt x="42526" y="164104"/>
                    </a:lnTo>
                    <a:cubicBezTo>
                      <a:pt x="34573" y="166700"/>
                      <a:pt x="26472" y="169295"/>
                      <a:pt x="18362" y="171890"/>
                    </a:cubicBezTo>
                    <a:cubicBezTo>
                      <a:pt x="15924" y="172696"/>
                      <a:pt x="14145" y="172372"/>
                      <a:pt x="13171" y="170593"/>
                    </a:cubicBezTo>
                    <a:cubicBezTo>
                      <a:pt x="11976" y="168410"/>
                      <a:pt x="10664" y="166297"/>
                      <a:pt x="9239" y="164262"/>
                    </a:cubicBezTo>
                    <a:cubicBezTo>
                      <a:pt x="8590" y="163279"/>
                      <a:pt x="7942" y="162295"/>
                      <a:pt x="7273" y="161509"/>
                    </a:cubicBezTo>
                    <a:cubicBezTo>
                      <a:pt x="5975" y="159071"/>
                      <a:pt x="6949" y="157125"/>
                      <a:pt x="10222" y="155827"/>
                    </a:cubicBezTo>
                    <a:cubicBezTo>
                      <a:pt x="12975" y="154844"/>
                      <a:pt x="15570" y="154048"/>
                      <a:pt x="18333" y="153232"/>
                    </a:cubicBezTo>
                    <a:cubicBezTo>
                      <a:pt x="17493" y="152131"/>
                      <a:pt x="16279" y="151383"/>
                      <a:pt x="14921" y="151128"/>
                    </a:cubicBezTo>
                    <a:cubicBezTo>
                      <a:pt x="13142" y="150636"/>
                      <a:pt x="11353" y="150312"/>
                      <a:pt x="9249" y="149830"/>
                    </a:cubicBezTo>
                    <a:cubicBezTo>
                      <a:pt x="7382" y="149525"/>
                      <a:pt x="5540" y="149093"/>
                      <a:pt x="3734" y="148533"/>
                    </a:cubicBezTo>
                    <a:cubicBezTo>
                      <a:pt x="1945" y="148041"/>
                      <a:pt x="785" y="147550"/>
                      <a:pt x="323" y="146743"/>
                    </a:cubicBezTo>
                    <a:cubicBezTo>
                      <a:pt x="-1132" y="144315"/>
                      <a:pt x="-159" y="142536"/>
                      <a:pt x="3272" y="141238"/>
                    </a:cubicBezTo>
                    <a:cubicBezTo>
                      <a:pt x="6841" y="139941"/>
                      <a:pt x="10409" y="138800"/>
                      <a:pt x="13978" y="137670"/>
                    </a:cubicBezTo>
                    <a:lnTo>
                      <a:pt x="20141" y="135704"/>
                    </a:lnTo>
                    <a:cubicBezTo>
                      <a:pt x="22419" y="134996"/>
                      <a:pt x="24600" y="134003"/>
                      <a:pt x="26630" y="132754"/>
                    </a:cubicBezTo>
                    <a:cubicBezTo>
                      <a:pt x="25499" y="132912"/>
                      <a:pt x="24526" y="133079"/>
                      <a:pt x="23386" y="133236"/>
                    </a:cubicBezTo>
                    <a:lnTo>
                      <a:pt x="23386" y="132754"/>
                    </a:lnTo>
                    <a:cubicBezTo>
                      <a:pt x="26472" y="131771"/>
                      <a:pt x="29382" y="130788"/>
                      <a:pt x="32469" y="129668"/>
                    </a:cubicBezTo>
                    <a:lnTo>
                      <a:pt x="46419" y="125126"/>
                    </a:lnTo>
                    <a:cubicBezTo>
                      <a:pt x="46576" y="124969"/>
                      <a:pt x="46576" y="124969"/>
                      <a:pt x="46576" y="124801"/>
                    </a:cubicBezTo>
                    <a:lnTo>
                      <a:pt x="46576" y="124320"/>
                    </a:lnTo>
                    <a:cubicBezTo>
                      <a:pt x="46978" y="124497"/>
                      <a:pt x="47360" y="124713"/>
                      <a:pt x="47716" y="124969"/>
                    </a:cubicBezTo>
                    <a:cubicBezTo>
                      <a:pt x="48114" y="125146"/>
                      <a:pt x="48493" y="125362"/>
                      <a:pt x="48847" y="125617"/>
                    </a:cubicBezTo>
                    <a:cubicBezTo>
                      <a:pt x="52178" y="122953"/>
                      <a:pt x="56152" y="121223"/>
                      <a:pt x="60368" y="120584"/>
                    </a:cubicBezTo>
                    <a:cubicBezTo>
                      <a:pt x="61575" y="120397"/>
                      <a:pt x="62766" y="120122"/>
                      <a:pt x="63937" y="119778"/>
                    </a:cubicBezTo>
                    <a:cubicBezTo>
                      <a:pt x="64619" y="119572"/>
                      <a:pt x="65278" y="119306"/>
                      <a:pt x="65903" y="118962"/>
                    </a:cubicBezTo>
                    <a:cubicBezTo>
                      <a:pt x="66913" y="118638"/>
                      <a:pt x="67940" y="118362"/>
                      <a:pt x="68980" y="118156"/>
                    </a:cubicBezTo>
                    <a:cubicBezTo>
                      <a:pt x="76274" y="117183"/>
                      <a:pt x="81789" y="113290"/>
                      <a:pt x="85525" y="106477"/>
                    </a:cubicBezTo>
                    <a:cubicBezTo>
                      <a:pt x="92495" y="94680"/>
                      <a:pt x="99956" y="82962"/>
                      <a:pt x="107575" y="71283"/>
                    </a:cubicBezTo>
                    <a:cubicBezTo>
                      <a:pt x="108716" y="69317"/>
                      <a:pt x="110013" y="67351"/>
                      <a:pt x="111311" y="65444"/>
                    </a:cubicBezTo>
                    <a:cubicBezTo>
                      <a:pt x="115037" y="59605"/>
                      <a:pt x="118930" y="53932"/>
                      <a:pt x="122665" y="48250"/>
                    </a:cubicBezTo>
                    <a:cubicBezTo>
                      <a:pt x="126883" y="41929"/>
                      <a:pt x="130933" y="35765"/>
                      <a:pt x="134993" y="29572"/>
                    </a:cubicBezTo>
                    <a:cubicBezTo>
                      <a:pt x="138070" y="24657"/>
                      <a:pt x="141147" y="19840"/>
                      <a:pt x="144067" y="14973"/>
                    </a:cubicBezTo>
                    <a:lnTo>
                      <a:pt x="152344" y="1358"/>
                    </a:lnTo>
                    <a:cubicBezTo>
                      <a:pt x="152675" y="915"/>
                      <a:pt x="153126" y="574"/>
                      <a:pt x="153642" y="375"/>
                    </a:cubicBezTo>
                    <a:cubicBezTo>
                      <a:pt x="154267" y="36"/>
                      <a:pt x="154926" y="-238"/>
                      <a:pt x="155608" y="-441"/>
                    </a:cubicBezTo>
                    <a:cubicBezTo>
                      <a:pt x="156257" y="-598"/>
                      <a:pt x="156738" y="-765"/>
                      <a:pt x="156906" y="-598"/>
                    </a:cubicBezTo>
                    <a:cubicBezTo>
                      <a:pt x="158915" y="453"/>
                      <a:pt x="160815" y="1701"/>
                      <a:pt x="162578" y="3127"/>
                    </a:cubicBezTo>
                    <a:cubicBezTo>
                      <a:pt x="163425" y="3919"/>
                      <a:pt x="164347" y="4627"/>
                      <a:pt x="165330" y="5241"/>
                    </a:cubicBezTo>
                    <a:lnTo>
                      <a:pt x="170688" y="8642"/>
                    </a:lnTo>
                    <a:cubicBezTo>
                      <a:pt x="172143" y="9458"/>
                      <a:pt x="173765" y="10422"/>
                      <a:pt x="175230" y="11395"/>
                    </a:cubicBezTo>
                    <a:cubicBezTo>
                      <a:pt x="176974" y="12806"/>
                      <a:pt x="178503" y="14461"/>
                      <a:pt x="179772" y="16310"/>
                    </a:cubicBezTo>
                    <a:cubicBezTo>
                      <a:pt x="181580" y="18751"/>
                      <a:pt x="183154" y="21358"/>
                      <a:pt x="184471" y="24096"/>
                    </a:cubicBezTo>
                    <a:cubicBezTo>
                      <a:pt x="185768" y="26859"/>
                      <a:pt x="186260" y="29012"/>
                      <a:pt x="185768" y="30752"/>
                    </a:cubicBezTo>
                    <a:cubicBezTo>
                      <a:pt x="186233" y="32484"/>
                      <a:pt x="186062" y="34325"/>
                      <a:pt x="185287" y="35942"/>
                    </a:cubicBezTo>
                    <a:cubicBezTo>
                      <a:pt x="181718" y="46156"/>
                      <a:pt x="178150" y="56587"/>
                      <a:pt x="174738" y="66751"/>
                    </a:cubicBezTo>
                    <a:cubicBezTo>
                      <a:pt x="172310" y="74380"/>
                      <a:pt x="169715" y="81832"/>
                      <a:pt x="167120" y="89460"/>
                    </a:cubicBezTo>
                    <a:cubicBezTo>
                      <a:pt x="175387" y="87347"/>
                      <a:pt x="183665" y="85076"/>
                      <a:pt x="191932" y="82972"/>
                    </a:cubicBezTo>
                    <a:lnTo>
                      <a:pt x="217236" y="76484"/>
                    </a:lnTo>
                    <a:cubicBezTo>
                      <a:pt x="217086" y="76730"/>
                      <a:pt x="217027" y="77015"/>
                      <a:pt x="217069" y="77300"/>
                    </a:cubicBezTo>
                    <a:cubicBezTo>
                      <a:pt x="216942" y="77487"/>
                      <a:pt x="216887" y="77722"/>
                      <a:pt x="216912" y="77949"/>
                    </a:cubicBezTo>
                    <a:lnTo>
                      <a:pt x="217718" y="77949"/>
                    </a:lnTo>
                    <a:cubicBezTo>
                      <a:pt x="218378" y="77978"/>
                      <a:pt x="219038" y="77919"/>
                      <a:pt x="219684" y="77781"/>
                    </a:cubicBezTo>
                    <a:cubicBezTo>
                      <a:pt x="220070" y="77801"/>
                      <a:pt x="220457" y="77742"/>
                      <a:pt x="220824" y="77624"/>
                    </a:cubicBezTo>
                    <a:cubicBezTo>
                      <a:pt x="221922" y="77270"/>
                      <a:pt x="223082" y="77162"/>
                      <a:pt x="224226" y="77300"/>
                    </a:cubicBezTo>
                    <a:cubicBezTo>
                      <a:pt x="225209" y="77457"/>
                      <a:pt x="225848" y="78106"/>
                      <a:pt x="226015" y="79561"/>
                    </a:cubicBezTo>
                    <a:lnTo>
                      <a:pt x="224717" y="79885"/>
                    </a:lnTo>
                    <a:cubicBezTo>
                      <a:pt x="221955" y="80534"/>
                      <a:pt x="219035" y="81183"/>
                      <a:pt x="216283" y="81999"/>
                    </a:cubicBezTo>
                    <a:cubicBezTo>
                      <a:pt x="217155" y="82677"/>
                      <a:pt x="218267" y="82972"/>
                      <a:pt x="219360" y="82805"/>
                    </a:cubicBezTo>
                    <a:cubicBezTo>
                      <a:pt x="220577" y="82677"/>
                      <a:pt x="221774" y="82402"/>
                      <a:pt x="222928" y="81999"/>
                    </a:cubicBezTo>
                    <a:cubicBezTo>
                      <a:pt x="223990" y="81655"/>
                      <a:pt x="225074" y="81379"/>
                      <a:pt x="226172" y="81183"/>
                    </a:cubicBezTo>
                    <a:cubicBezTo>
                      <a:pt x="229455" y="80819"/>
                      <a:pt x="232708" y="80229"/>
                      <a:pt x="235905" y="79403"/>
                    </a:cubicBezTo>
                    <a:lnTo>
                      <a:pt x="240122" y="78420"/>
                    </a:lnTo>
                    <a:cubicBezTo>
                      <a:pt x="239955" y="79403"/>
                      <a:pt x="239798" y="80387"/>
                      <a:pt x="239630" y="81173"/>
                    </a:cubicBezTo>
                    <a:cubicBezTo>
                      <a:pt x="238818" y="81202"/>
                      <a:pt x="238005" y="81143"/>
                      <a:pt x="237202" y="81016"/>
                    </a:cubicBezTo>
                    <a:cubicBezTo>
                      <a:pt x="236063" y="81006"/>
                      <a:pt x="234927" y="80917"/>
                      <a:pt x="233801" y="80740"/>
                    </a:cubicBezTo>
                    <a:cubicBezTo>
                      <a:pt x="234007" y="81733"/>
                      <a:pt x="234588" y="82608"/>
                      <a:pt x="235423" y="83178"/>
                    </a:cubicBezTo>
                    <a:cubicBezTo>
                      <a:pt x="236534" y="83749"/>
                      <a:pt x="237835" y="83798"/>
                      <a:pt x="238992" y="83336"/>
                    </a:cubicBezTo>
                    <a:cubicBezTo>
                      <a:pt x="242078" y="82687"/>
                      <a:pt x="244025" y="83827"/>
                      <a:pt x="244674" y="86747"/>
                    </a:cubicBezTo>
                    <a:cubicBezTo>
                      <a:pt x="244804" y="87121"/>
                      <a:pt x="245102" y="87425"/>
                      <a:pt x="245480" y="87553"/>
                    </a:cubicBezTo>
                    <a:cubicBezTo>
                      <a:pt x="245969" y="87917"/>
                      <a:pt x="246518" y="88192"/>
                      <a:pt x="247102" y="88369"/>
                    </a:cubicBezTo>
                    <a:cubicBezTo>
                      <a:pt x="247823" y="88595"/>
                      <a:pt x="248529" y="88861"/>
                      <a:pt x="249215" y="89175"/>
                    </a:cubicBezTo>
                    <a:lnTo>
                      <a:pt x="245647" y="90473"/>
                    </a:lnTo>
                    <a:cubicBezTo>
                      <a:pt x="243294" y="91554"/>
                      <a:pt x="240850" y="92419"/>
                      <a:pt x="238343" y="93068"/>
                    </a:cubicBezTo>
                    <a:lnTo>
                      <a:pt x="227627" y="95486"/>
                    </a:lnTo>
                    <a:lnTo>
                      <a:pt x="223243" y="96469"/>
                    </a:lnTo>
                    <a:cubicBezTo>
                      <a:pt x="224152" y="97207"/>
                      <a:pt x="225341" y="97492"/>
                      <a:pt x="226487" y="97266"/>
                    </a:cubicBezTo>
                    <a:close/>
                    <a:moveTo>
                      <a:pt x="143123" y="69052"/>
                    </a:moveTo>
                    <a:lnTo>
                      <a:pt x="110200" y="110085"/>
                    </a:lnTo>
                    <a:lnTo>
                      <a:pt x="121554" y="100186"/>
                    </a:lnTo>
                    <a:lnTo>
                      <a:pt x="130156" y="100186"/>
                    </a:lnTo>
                    <a:close/>
                    <a:moveTo>
                      <a:pt x="140370" y="145436"/>
                    </a:moveTo>
                    <a:cubicBezTo>
                      <a:pt x="141501" y="142035"/>
                      <a:pt x="142641" y="138790"/>
                      <a:pt x="143772" y="135379"/>
                    </a:cubicBezTo>
                    <a:lnTo>
                      <a:pt x="142966" y="135379"/>
                    </a:lnTo>
                    <a:lnTo>
                      <a:pt x="138748" y="147707"/>
                    </a:lnTo>
                    <a:lnTo>
                      <a:pt x="139230" y="147707"/>
                    </a:lnTo>
                    <a:cubicBezTo>
                      <a:pt x="139397" y="147540"/>
                      <a:pt x="139397" y="147540"/>
                      <a:pt x="139554" y="147540"/>
                    </a:cubicBezTo>
                    <a:cubicBezTo>
                      <a:pt x="139797" y="146822"/>
                      <a:pt x="140082" y="146124"/>
                      <a:pt x="140410" y="145436"/>
                    </a:cubicBezTo>
                    <a:close/>
                    <a:moveTo>
                      <a:pt x="190969" y="88025"/>
                    </a:moveTo>
                    <a:lnTo>
                      <a:pt x="190969" y="89008"/>
                    </a:lnTo>
                    <a:cubicBezTo>
                      <a:pt x="192109" y="88841"/>
                      <a:pt x="193240" y="88517"/>
                      <a:pt x="194380" y="88359"/>
                    </a:cubicBezTo>
                    <a:cubicBezTo>
                      <a:pt x="196484" y="87868"/>
                      <a:pt x="198755" y="87219"/>
                      <a:pt x="201025" y="86737"/>
                    </a:cubicBezTo>
                    <a:lnTo>
                      <a:pt x="202992" y="86413"/>
                    </a:lnTo>
                    <a:cubicBezTo>
                      <a:pt x="204580" y="86128"/>
                      <a:pt x="206149" y="85754"/>
                      <a:pt x="207691" y="85272"/>
                    </a:cubicBezTo>
                    <a:cubicBezTo>
                      <a:pt x="209657" y="84466"/>
                      <a:pt x="211623" y="83650"/>
                      <a:pt x="213697" y="82844"/>
                    </a:cubicBezTo>
                    <a:lnTo>
                      <a:pt x="215663" y="82028"/>
                    </a:lnTo>
                    <a:cubicBezTo>
                      <a:pt x="207347" y="83965"/>
                      <a:pt x="199246" y="85911"/>
                      <a:pt x="190969" y="88025"/>
                    </a:cubicBezTo>
                    <a:close/>
                    <a:moveTo>
                      <a:pt x="198106" y="102623"/>
                    </a:moveTo>
                    <a:lnTo>
                      <a:pt x="198106" y="103754"/>
                    </a:lnTo>
                    <a:cubicBezTo>
                      <a:pt x="199277" y="103410"/>
                      <a:pt x="200468" y="103135"/>
                      <a:pt x="201674" y="102948"/>
                    </a:cubicBezTo>
                    <a:lnTo>
                      <a:pt x="207995" y="101483"/>
                    </a:lnTo>
                    <a:lnTo>
                      <a:pt x="210109" y="101001"/>
                    </a:lnTo>
                    <a:cubicBezTo>
                      <a:pt x="211706" y="100756"/>
                      <a:pt x="213277" y="100372"/>
                      <a:pt x="214808" y="99861"/>
                    </a:cubicBezTo>
                    <a:cubicBezTo>
                      <a:pt x="216774" y="99212"/>
                      <a:pt x="218740" y="98406"/>
                      <a:pt x="220647" y="97590"/>
                    </a:cubicBezTo>
                    <a:lnTo>
                      <a:pt x="222614" y="96607"/>
                    </a:lnTo>
                    <a:cubicBezTo>
                      <a:pt x="214484" y="98731"/>
                      <a:pt x="206373" y="100677"/>
                      <a:pt x="198106" y="102623"/>
                    </a:cubicBezTo>
                    <a:close/>
                    <a:moveTo>
                      <a:pt x="215801" y="81979"/>
                    </a:moveTo>
                    <a:cubicBezTo>
                      <a:pt x="215968" y="81822"/>
                      <a:pt x="215968" y="81822"/>
                      <a:pt x="216125" y="81822"/>
                    </a:cubicBezTo>
                    <a:lnTo>
                      <a:pt x="215801" y="81822"/>
                    </a:lnTo>
                    <a:lnTo>
                      <a:pt x="215644" y="81979"/>
                    </a:lnTo>
                    <a:close/>
                    <a:moveTo>
                      <a:pt x="223262" y="96578"/>
                    </a:moveTo>
                    <a:lnTo>
                      <a:pt x="223262" y="96469"/>
                    </a:lnTo>
                    <a:cubicBezTo>
                      <a:pt x="223105" y="96469"/>
                      <a:pt x="223105" y="96469"/>
                      <a:pt x="222938" y="96627"/>
                    </a:cubicBezTo>
                    <a:close/>
                  </a:path>
                </a:pathLst>
              </a:custGeom>
              <a:solidFill>
                <a:srgbClr val="DE4D4A"/>
              </a:solidFill>
              <a:ln w="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6" name="Рисунок 4">
                <a:extLst>
                  <a:ext uri="{FF2B5EF4-FFF2-40B4-BE49-F238E27FC236}">
                    <a16:creationId xmlns="" xmlns:a16="http://schemas.microsoft.com/office/drawing/2014/main" id="{AEC22652-82B4-4F68-BAB0-C34BAC95B570}"/>
                  </a:ext>
                </a:extLst>
              </p:cNvPr>
              <p:cNvSpPr/>
              <p:nvPr/>
            </p:nvSpPr>
            <p:spPr>
              <a:xfrm>
                <a:off x="667140" y="453381"/>
                <a:ext cx="124307" cy="223604"/>
              </a:xfrm>
              <a:custGeom>
                <a:avLst/>
                <a:gdLst>
                  <a:gd name="connsiteX0" fmla="*/ 122505 w 124307"/>
                  <a:gd name="connsiteY0" fmla="*/ 40669 h 223604"/>
                  <a:gd name="connsiteX1" fmla="*/ 116016 w 124307"/>
                  <a:gd name="connsiteY1" fmla="*/ 52996 h 223604"/>
                  <a:gd name="connsiteX2" fmla="*/ 106933 w 124307"/>
                  <a:gd name="connsiteY2" fmla="*/ 68244 h 223604"/>
                  <a:gd name="connsiteX3" fmla="*/ 82445 w 124307"/>
                  <a:gd name="connsiteY3" fmla="*/ 107006 h 223604"/>
                  <a:gd name="connsiteX4" fmla="*/ 67197 w 124307"/>
                  <a:gd name="connsiteY4" fmla="*/ 131976 h 223604"/>
                  <a:gd name="connsiteX5" fmla="*/ 50338 w 124307"/>
                  <a:gd name="connsiteY5" fmla="*/ 159226 h 223604"/>
                  <a:gd name="connsiteX6" fmla="*/ 53582 w 124307"/>
                  <a:gd name="connsiteY6" fmla="*/ 152256 h 223604"/>
                  <a:gd name="connsiteX7" fmla="*/ 55361 w 124307"/>
                  <a:gd name="connsiteY7" fmla="*/ 148324 h 223604"/>
                  <a:gd name="connsiteX8" fmla="*/ 54879 w 124307"/>
                  <a:gd name="connsiteY8" fmla="*/ 148157 h 223604"/>
                  <a:gd name="connsiteX9" fmla="*/ 54231 w 124307"/>
                  <a:gd name="connsiteY9" fmla="*/ 148000 h 223604"/>
                  <a:gd name="connsiteX10" fmla="*/ 52766 w 124307"/>
                  <a:gd name="connsiteY10" fmla="*/ 150271 h 223604"/>
                  <a:gd name="connsiteX11" fmla="*/ 49689 w 124307"/>
                  <a:gd name="connsiteY11" fmla="*/ 155186 h 223604"/>
                  <a:gd name="connsiteX12" fmla="*/ 40438 w 124307"/>
                  <a:gd name="connsiteY12" fmla="*/ 171072 h 223604"/>
                  <a:gd name="connsiteX13" fmla="*/ 36064 w 124307"/>
                  <a:gd name="connsiteY13" fmla="*/ 178701 h 223604"/>
                  <a:gd name="connsiteX14" fmla="*/ 22114 w 124307"/>
                  <a:gd name="connsiteY14" fmla="*/ 203513 h 223604"/>
                  <a:gd name="connsiteX15" fmla="*/ 20148 w 124307"/>
                  <a:gd name="connsiteY15" fmla="*/ 209028 h 223604"/>
                  <a:gd name="connsiteX16" fmla="*/ 22252 w 124307"/>
                  <a:gd name="connsiteY16" fmla="*/ 213727 h 223604"/>
                  <a:gd name="connsiteX17" fmla="*/ 22576 w 124307"/>
                  <a:gd name="connsiteY17" fmla="*/ 215998 h 223604"/>
                  <a:gd name="connsiteX18" fmla="*/ 21593 w 124307"/>
                  <a:gd name="connsiteY18" fmla="*/ 219567 h 223604"/>
                  <a:gd name="connsiteX19" fmla="*/ 20954 w 124307"/>
                  <a:gd name="connsiteY19" fmla="*/ 221838 h 223604"/>
                  <a:gd name="connsiteX20" fmla="*/ 20630 w 124307"/>
                  <a:gd name="connsiteY20" fmla="*/ 222162 h 223604"/>
                  <a:gd name="connsiteX21" fmla="*/ 19489 w 124307"/>
                  <a:gd name="connsiteY21" fmla="*/ 222486 h 223604"/>
                  <a:gd name="connsiteX22" fmla="*/ 18359 w 124307"/>
                  <a:gd name="connsiteY22" fmla="*/ 222811 h 223604"/>
                  <a:gd name="connsiteX23" fmla="*/ 17543 w 124307"/>
                  <a:gd name="connsiteY23" fmla="*/ 222811 h 223604"/>
                  <a:gd name="connsiteX24" fmla="*/ 16560 w 124307"/>
                  <a:gd name="connsiteY24" fmla="*/ 221828 h 223604"/>
                  <a:gd name="connsiteX25" fmla="*/ 8941 w 124307"/>
                  <a:gd name="connsiteY25" fmla="*/ 212744 h 223604"/>
                  <a:gd name="connsiteX26" fmla="*/ 6670 w 124307"/>
                  <a:gd name="connsiteY26" fmla="*/ 204152 h 223604"/>
                  <a:gd name="connsiteX27" fmla="*/ 1961 w 124307"/>
                  <a:gd name="connsiteY27" fmla="*/ 197989 h 223604"/>
                  <a:gd name="connsiteX28" fmla="*/ -143 w 124307"/>
                  <a:gd name="connsiteY28" fmla="*/ 186959 h 223604"/>
                  <a:gd name="connsiteX29" fmla="*/ 3908 w 124307"/>
                  <a:gd name="connsiteY29" fmla="*/ 174474 h 223604"/>
                  <a:gd name="connsiteX30" fmla="*/ 16402 w 124307"/>
                  <a:gd name="connsiteY30" fmla="*/ 152414 h 223604"/>
                  <a:gd name="connsiteX31" fmla="*/ 22399 w 124307"/>
                  <a:gd name="connsiteY31" fmla="*/ 142524 h 223604"/>
                  <a:gd name="connsiteX32" fmla="*/ 27747 w 124307"/>
                  <a:gd name="connsiteY32" fmla="*/ 133273 h 223604"/>
                  <a:gd name="connsiteX33" fmla="*/ 36998 w 124307"/>
                  <a:gd name="connsiteY33" fmla="*/ 117711 h 223604"/>
                  <a:gd name="connsiteX34" fmla="*/ 41539 w 124307"/>
                  <a:gd name="connsiteY34" fmla="*/ 110574 h 223604"/>
                  <a:gd name="connsiteX35" fmla="*/ 46887 w 124307"/>
                  <a:gd name="connsiteY35" fmla="*/ 102140 h 223604"/>
                  <a:gd name="connsiteX36" fmla="*/ 52078 w 124307"/>
                  <a:gd name="connsiteY36" fmla="*/ 92575 h 223604"/>
                  <a:gd name="connsiteX37" fmla="*/ 57593 w 124307"/>
                  <a:gd name="connsiteY37" fmla="*/ 82518 h 223604"/>
                  <a:gd name="connsiteX38" fmla="*/ 66185 w 124307"/>
                  <a:gd name="connsiteY38" fmla="*/ 68076 h 223604"/>
                  <a:gd name="connsiteX39" fmla="*/ 76733 w 124307"/>
                  <a:gd name="connsiteY39" fmla="*/ 50725 h 223604"/>
                  <a:gd name="connsiteX40" fmla="*/ 92462 w 124307"/>
                  <a:gd name="connsiteY40" fmla="*/ 22216 h 223604"/>
                  <a:gd name="connsiteX41" fmla="*/ 99756 w 124307"/>
                  <a:gd name="connsiteY41" fmla="*/ 8916 h 223604"/>
                  <a:gd name="connsiteX42" fmla="*/ 100405 w 124307"/>
                  <a:gd name="connsiteY42" fmla="*/ 7775 h 223604"/>
                  <a:gd name="connsiteX43" fmla="*/ 102519 w 124307"/>
                  <a:gd name="connsiteY43" fmla="*/ 4531 h 223604"/>
                  <a:gd name="connsiteX44" fmla="*/ 103168 w 124307"/>
                  <a:gd name="connsiteY44" fmla="*/ 3725 h 223604"/>
                  <a:gd name="connsiteX45" fmla="*/ 105920 w 124307"/>
                  <a:gd name="connsiteY45" fmla="*/ 963 h 223604"/>
                  <a:gd name="connsiteX46" fmla="*/ 108516 w 124307"/>
                  <a:gd name="connsiteY46" fmla="*/ -659 h 223604"/>
                  <a:gd name="connsiteX47" fmla="*/ 110786 w 124307"/>
                  <a:gd name="connsiteY47" fmla="*/ 481 h 223604"/>
                  <a:gd name="connsiteX48" fmla="*/ 112409 w 124307"/>
                  <a:gd name="connsiteY48" fmla="*/ 3233 h 223604"/>
                  <a:gd name="connsiteX49" fmla="*/ 116341 w 124307"/>
                  <a:gd name="connsiteY49" fmla="*/ 13939 h 223604"/>
                  <a:gd name="connsiteX50" fmla="*/ 116341 w 124307"/>
                  <a:gd name="connsiteY50" fmla="*/ 14106 h 223604"/>
                  <a:gd name="connsiteX51" fmla="*/ 118130 w 124307"/>
                  <a:gd name="connsiteY51" fmla="*/ 15561 h 223604"/>
                  <a:gd name="connsiteX52" fmla="*/ 119585 w 124307"/>
                  <a:gd name="connsiteY52" fmla="*/ 17832 h 223604"/>
                  <a:gd name="connsiteX53" fmla="*/ 123321 w 124307"/>
                  <a:gd name="connsiteY53" fmla="*/ 28538 h 223604"/>
                  <a:gd name="connsiteX54" fmla="*/ 122505 w 124307"/>
                  <a:gd name="connsiteY54" fmla="*/ 40669 h 223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124307" h="223604">
                    <a:moveTo>
                      <a:pt x="122505" y="40669"/>
                    </a:moveTo>
                    <a:cubicBezTo>
                      <a:pt x="120667" y="44941"/>
                      <a:pt x="118498" y="49063"/>
                      <a:pt x="116016" y="52996"/>
                    </a:cubicBezTo>
                    <a:cubicBezTo>
                      <a:pt x="112939" y="58030"/>
                      <a:pt x="109853" y="63220"/>
                      <a:pt x="106933" y="68244"/>
                    </a:cubicBezTo>
                    <a:cubicBezTo>
                      <a:pt x="99314" y="81377"/>
                      <a:pt x="91204" y="94354"/>
                      <a:pt x="82445" y="107006"/>
                    </a:cubicBezTo>
                    <a:cubicBezTo>
                      <a:pt x="76930" y="115116"/>
                      <a:pt x="71906" y="123384"/>
                      <a:pt x="67197" y="131976"/>
                    </a:cubicBezTo>
                    <a:cubicBezTo>
                      <a:pt x="62127" y="141384"/>
                      <a:pt x="56497" y="150487"/>
                      <a:pt x="50338" y="159226"/>
                    </a:cubicBezTo>
                    <a:cubicBezTo>
                      <a:pt x="51468" y="156955"/>
                      <a:pt x="52441" y="154684"/>
                      <a:pt x="53582" y="152256"/>
                    </a:cubicBezTo>
                    <a:cubicBezTo>
                      <a:pt x="54104" y="150919"/>
                      <a:pt x="54698" y="149602"/>
                      <a:pt x="55361" y="148324"/>
                    </a:cubicBezTo>
                    <a:cubicBezTo>
                      <a:pt x="55183" y="148344"/>
                      <a:pt x="55005" y="148285"/>
                      <a:pt x="54879" y="148157"/>
                    </a:cubicBezTo>
                    <a:cubicBezTo>
                      <a:pt x="54688" y="148029"/>
                      <a:pt x="54459" y="147970"/>
                      <a:pt x="54231" y="148000"/>
                    </a:cubicBezTo>
                    <a:cubicBezTo>
                      <a:pt x="53739" y="148806"/>
                      <a:pt x="53248" y="149455"/>
                      <a:pt x="52766" y="150271"/>
                    </a:cubicBezTo>
                    <a:cubicBezTo>
                      <a:pt x="51783" y="151893"/>
                      <a:pt x="50800" y="153515"/>
                      <a:pt x="49689" y="155186"/>
                    </a:cubicBezTo>
                    <a:cubicBezTo>
                      <a:pt x="46602" y="160534"/>
                      <a:pt x="43525" y="165724"/>
                      <a:pt x="40438" y="171072"/>
                    </a:cubicBezTo>
                    <a:cubicBezTo>
                      <a:pt x="38983" y="173668"/>
                      <a:pt x="37489" y="176263"/>
                      <a:pt x="36064" y="178701"/>
                    </a:cubicBezTo>
                    <a:cubicBezTo>
                      <a:pt x="31355" y="186968"/>
                      <a:pt x="26656" y="195246"/>
                      <a:pt x="22114" y="203513"/>
                    </a:cubicBezTo>
                    <a:cubicBezTo>
                      <a:pt x="21036" y="205175"/>
                      <a:pt x="20363" y="207062"/>
                      <a:pt x="20148" y="209028"/>
                    </a:cubicBezTo>
                    <a:cubicBezTo>
                      <a:pt x="19814" y="210877"/>
                      <a:pt x="20649" y="212744"/>
                      <a:pt x="22252" y="213727"/>
                    </a:cubicBezTo>
                    <a:cubicBezTo>
                      <a:pt x="22743" y="214219"/>
                      <a:pt x="22743" y="214868"/>
                      <a:pt x="22576" y="215998"/>
                    </a:cubicBezTo>
                    <a:cubicBezTo>
                      <a:pt x="22385" y="217217"/>
                      <a:pt x="22056" y="218417"/>
                      <a:pt x="21593" y="219567"/>
                    </a:cubicBezTo>
                    <a:cubicBezTo>
                      <a:pt x="21436" y="220383"/>
                      <a:pt x="21111" y="221189"/>
                      <a:pt x="20954" y="221838"/>
                    </a:cubicBezTo>
                    <a:cubicBezTo>
                      <a:pt x="20954" y="222005"/>
                      <a:pt x="20787" y="222005"/>
                      <a:pt x="20630" y="222162"/>
                    </a:cubicBezTo>
                    <a:cubicBezTo>
                      <a:pt x="20258" y="222300"/>
                      <a:pt x="19876" y="222408"/>
                      <a:pt x="19489" y="222486"/>
                    </a:cubicBezTo>
                    <a:cubicBezTo>
                      <a:pt x="19130" y="222654"/>
                      <a:pt x="18750" y="222762"/>
                      <a:pt x="18359" y="222811"/>
                    </a:cubicBezTo>
                    <a:cubicBezTo>
                      <a:pt x="18113" y="222978"/>
                      <a:pt x="17788" y="222978"/>
                      <a:pt x="17543" y="222811"/>
                    </a:cubicBezTo>
                    <a:lnTo>
                      <a:pt x="16560" y="221828"/>
                    </a:lnTo>
                    <a:cubicBezTo>
                      <a:pt x="13763" y="219026"/>
                      <a:pt x="11214" y="215988"/>
                      <a:pt x="8941" y="212744"/>
                    </a:cubicBezTo>
                    <a:cubicBezTo>
                      <a:pt x="7452" y="210129"/>
                      <a:pt x="6670" y="207161"/>
                      <a:pt x="6670" y="204152"/>
                    </a:cubicBezTo>
                    <a:cubicBezTo>
                      <a:pt x="4886" y="202275"/>
                      <a:pt x="3308" y="200200"/>
                      <a:pt x="1961" y="197989"/>
                    </a:cubicBezTo>
                    <a:cubicBezTo>
                      <a:pt x="28" y="194656"/>
                      <a:pt x="-714" y="190763"/>
                      <a:pt x="-143" y="186959"/>
                    </a:cubicBezTo>
                    <a:cubicBezTo>
                      <a:pt x="487" y="182594"/>
                      <a:pt x="1857" y="178376"/>
                      <a:pt x="3908" y="174474"/>
                    </a:cubicBezTo>
                    <a:cubicBezTo>
                      <a:pt x="7643" y="167012"/>
                      <a:pt x="11861" y="159728"/>
                      <a:pt x="16402" y="152414"/>
                    </a:cubicBezTo>
                    <a:cubicBezTo>
                      <a:pt x="18506" y="149012"/>
                      <a:pt x="20453" y="145768"/>
                      <a:pt x="22399" y="142524"/>
                    </a:cubicBezTo>
                    <a:lnTo>
                      <a:pt x="27747" y="133273"/>
                    </a:lnTo>
                    <a:cubicBezTo>
                      <a:pt x="30834" y="128093"/>
                      <a:pt x="33918" y="122912"/>
                      <a:pt x="36998" y="117711"/>
                    </a:cubicBezTo>
                    <a:cubicBezTo>
                      <a:pt x="38452" y="115273"/>
                      <a:pt x="39947" y="113003"/>
                      <a:pt x="41539" y="110574"/>
                    </a:cubicBezTo>
                    <a:cubicBezTo>
                      <a:pt x="43505" y="107812"/>
                      <a:pt x="45265" y="104892"/>
                      <a:pt x="46887" y="102140"/>
                    </a:cubicBezTo>
                    <a:cubicBezTo>
                      <a:pt x="48676" y="99063"/>
                      <a:pt x="50456" y="95819"/>
                      <a:pt x="52078" y="92575"/>
                    </a:cubicBezTo>
                    <a:cubicBezTo>
                      <a:pt x="53867" y="89163"/>
                      <a:pt x="55646" y="85919"/>
                      <a:pt x="57593" y="82518"/>
                    </a:cubicBezTo>
                    <a:cubicBezTo>
                      <a:pt x="60345" y="77602"/>
                      <a:pt x="63265" y="72785"/>
                      <a:pt x="66185" y="68076"/>
                    </a:cubicBezTo>
                    <a:cubicBezTo>
                      <a:pt x="69920" y="62404"/>
                      <a:pt x="73322" y="56565"/>
                      <a:pt x="76733" y="50725"/>
                    </a:cubicBezTo>
                    <a:cubicBezTo>
                      <a:pt x="82081" y="41160"/>
                      <a:pt x="87439" y="31752"/>
                      <a:pt x="92462" y="22216"/>
                    </a:cubicBezTo>
                    <a:cubicBezTo>
                      <a:pt x="94890" y="17832"/>
                      <a:pt x="97377" y="13290"/>
                      <a:pt x="99756" y="8916"/>
                    </a:cubicBezTo>
                    <a:cubicBezTo>
                      <a:pt x="100012" y="8559"/>
                      <a:pt x="100229" y="8177"/>
                      <a:pt x="100405" y="7775"/>
                    </a:cubicBezTo>
                    <a:cubicBezTo>
                      <a:pt x="100957" y="6601"/>
                      <a:pt x="101668" y="5509"/>
                      <a:pt x="102519" y="4531"/>
                    </a:cubicBezTo>
                    <a:cubicBezTo>
                      <a:pt x="102772" y="4294"/>
                      <a:pt x="102991" y="4023"/>
                      <a:pt x="103168" y="3725"/>
                    </a:cubicBezTo>
                    <a:cubicBezTo>
                      <a:pt x="104002" y="2725"/>
                      <a:pt x="104923" y="1801"/>
                      <a:pt x="105920" y="963"/>
                    </a:cubicBezTo>
                    <a:cubicBezTo>
                      <a:pt x="106653" y="234"/>
                      <a:pt x="107539" y="-320"/>
                      <a:pt x="108516" y="-659"/>
                    </a:cubicBezTo>
                    <a:cubicBezTo>
                      <a:pt x="109427" y="-735"/>
                      <a:pt x="110303" y="-295"/>
                      <a:pt x="110786" y="481"/>
                    </a:cubicBezTo>
                    <a:cubicBezTo>
                      <a:pt x="111424" y="1338"/>
                      <a:pt x="111968" y="2260"/>
                      <a:pt x="112409" y="3233"/>
                    </a:cubicBezTo>
                    <a:cubicBezTo>
                      <a:pt x="113917" y="6726"/>
                      <a:pt x="115230" y="10301"/>
                      <a:pt x="116341" y="13939"/>
                    </a:cubicBezTo>
                    <a:lnTo>
                      <a:pt x="116341" y="14106"/>
                    </a:lnTo>
                    <a:cubicBezTo>
                      <a:pt x="117106" y="14336"/>
                      <a:pt x="117749" y="14859"/>
                      <a:pt x="118130" y="15561"/>
                    </a:cubicBezTo>
                    <a:cubicBezTo>
                      <a:pt x="118612" y="16377"/>
                      <a:pt x="119113" y="17026"/>
                      <a:pt x="119585" y="17832"/>
                    </a:cubicBezTo>
                    <a:cubicBezTo>
                      <a:pt x="121097" y="21302"/>
                      <a:pt x="122345" y="24881"/>
                      <a:pt x="123321" y="28538"/>
                    </a:cubicBezTo>
                    <a:cubicBezTo>
                      <a:pt x="124420" y="32558"/>
                      <a:pt x="124133" y="36832"/>
                      <a:pt x="122505" y="40669"/>
                    </a:cubicBezTo>
                    <a:close/>
                  </a:path>
                </a:pathLst>
              </a:custGeom>
              <a:solidFill>
                <a:srgbClr val="DE4D4A"/>
              </a:solidFill>
              <a:ln w="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7" name="Рисунок 4">
                <a:extLst>
                  <a:ext uri="{FF2B5EF4-FFF2-40B4-BE49-F238E27FC236}">
                    <a16:creationId xmlns="" xmlns:a16="http://schemas.microsoft.com/office/drawing/2014/main" id="{C71A6BC1-C7C1-4D70-AAFA-8D18CBFD31B2}"/>
                  </a:ext>
                </a:extLst>
              </p:cNvPr>
              <p:cNvSpPr/>
              <p:nvPr/>
            </p:nvSpPr>
            <p:spPr>
              <a:xfrm>
                <a:off x="767911" y="456300"/>
                <a:ext cx="140700" cy="217873"/>
              </a:xfrm>
              <a:custGeom>
                <a:avLst/>
                <a:gdLst>
                  <a:gd name="connsiteX0" fmla="*/ 104587 w 140700"/>
                  <a:gd name="connsiteY0" fmla="*/ 155659 h 217873"/>
                  <a:gd name="connsiteX1" fmla="*/ 98747 w 140700"/>
                  <a:gd name="connsiteY1" fmla="*/ 159591 h 217873"/>
                  <a:gd name="connsiteX2" fmla="*/ 102483 w 140700"/>
                  <a:gd name="connsiteY2" fmla="*/ 160240 h 217873"/>
                  <a:gd name="connsiteX3" fmla="*/ 108647 w 140700"/>
                  <a:gd name="connsiteY3" fmla="*/ 161056 h 217873"/>
                  <a:gd name="connsiteX4" fmla="*/ 116108 w 140700"/>
                  <a:gd name="connsiteY4" fmla="*/ 157969 h 217873"/>
                  <a:gd name="connsiteX5" fmla="*/ 116108 w 140700"/>
                  <a:gd name="connsiteY5" fmla="*/ 158460 h 217873"/>
                  <a:gd name="connsiteX6" fmla="*/ 115941 w 140700"/>
                  <a:gd name="connsiteY6" fmla="*/ 159758 h 217873"/>
                  <a:gd name="connsiteX7" fmla="*/ 108647 w 140700"/>
                  <a:gd name="connsiteY7" fmla="*/ 163484 h 217873"/>
                  <a:gd name="connsiteX8" fmla="*/ 106376 w 140700"/>
                  <a:gd name="connsiteY8" fmla="*/ 164782 h 217873"/>
                  <a:gd name="connsiteX9" fmla="*/ 106376 w 140700"/>
                  <a:gd name="connsiteY9" fmla="*/ 165263 h 217873"/>
                  <a:gd name="connsiteX10" fmla="*/ 111566 w 140700"/>
                  <a:gd name="connsiteY10" fmla="*/ 164133 h 217873"/>
                  <a:gd name="connsiteX11" fmla="*/ 112048 w 140700"/>
                  <a:gd name="connsiteY11" fmla="*/ 163966 h 217873"/>
                  <a:gd name="connsiteX12" fmla="*/ 112215 w 140700"/>
                  <a:gd name="connsiteY12" fmla="*/ 164457 h 217873"/>
                  <a:gd name="connsiteX13" fmla="*/ 112215 w 140700"/>
                  <a:gd name="connsiteY13" fmla="*/ 164782 h 217873"/>
                  <a:gd name="connsiteX14" fmla="*/ 104754 w 140700"/>
                  <a:gd name="connsiteY14" fmla="*/ 168350 h 217873"/>
                  <a:gd name="connsiteX15" fmla="*/ 104754 w 140700"/>
                  <a:gd name="connsiteY15" fmla="*/ 169156 h 217873"/>
                  <a:gd name="connsiteX16" fmla="*/ 107998 w 140700"/>
                  <a:gd name="connsiteY16" fmla="*/ 168173 h 217873"/>
                  <a:gd name="connsiteX17" fmla="*/ 111399 w 140700"/>
                  <a:gd name="connsiteY17" fmla="*/ 167190 h 217873"/>
                  <a:gd name="connsiteX18" fmla="*/ 111566 w 140700"/>
                  <a:gd name="connsiteY18" fmla="*/ 168330 h 217873"/>
                  <a:gd name="connsiteX19" fmla="*/ 111566 w 140700"/>
                  <a:gd name="connsiteY19" fmla="*/ 168655 h 217873"/>
                  <a:gd name="connsiteX20" fmla="*/ 106051 w 140700"/>
                  <a:gd name="connsiteY20" fmla="*/ 171604 h 217873"/>
                  <a:gd name="connsiteX21" fmla="*/ 93566 w 140700"/>
                  <a:gd name="connsiteY21" fmla="*/ 178092 h 217873"/>
                  <a:gd name="connsiteX22" fmla="*/ 64369 w 140700"/>
                  <a:gd name="connsiteY22" fmla="*/ 197547 h 217873"/>
                  <a:gd name="connsiteX23" fmla="*/ 41336 w 140700"/>
                  <a:gd name="connsiteY23" fmla="*/ 213276 h 217873"/>
                  <a:gd name="connsiteX24" fmla="*/ 38741 w 140700"/>
                  <a:gd name="connsiteY24" fmla="*/ 214898 h 217873"/>
                  <a:gd name="connsiteX25" fmla="*/ 23503 w 140700"/>
                  <a:gd name="connsiteY25" fmla="*/ 214898 h 217873"/>
                  <a:gd name="connsiteX26" fmla="*/ 11982 w 140700"/>
                  <a:gd name="connsiteY26" fmla="*/ 206945 h 217873"/>
                  <a:gd name="connsiteX27" fmla="*/ 7764 w 140700"/>
                  <a:gd name="connsiteY27" fmla="*/ 203996 h 217873"/>
                  <a:gd name="connsiteX28" fmla="*/ 5661 w 140700"/>
                  <a:gd name="connsiteY28" fmla="*/ 201047 h 217873"/>
                  <a:gd name="connsiteX29" fmla="*/ 2249 w 140700"/>
                  <a:gd name="connsiteY29" fmla="*/ 192779 h 217873"/>
                  <a:gd name="connsiteX30" fmla="*/ -21 w 140700"/>
                  <a:gd name="connsiteY30" fmla="*/ 183538 h 217873"/>
                  <a:gd name="connsiteX31" fmla="*/ 146 w 140700"/>
                  <a:gd name="connsiteY31" fmla="*/ 177050 h 217873"/>
                  <a:gd name="connsiteX32" fmla="*/ 9229 w 140700"/>
                  <a:gd name="connsiteY32" fmla="*/ 162304 h 217873"/>
                  <a:gd name="connsiteX33" fmla="*/ 10035 w 140700"/>
                  <a:gd name="connsiteY33" fmla="*/ 161321 h 217873"/>
                  <a:gd name="connsiteX34" fmla="*/ 38908 w 140700"/>
                  <a:gd name="connsiteY34" fmla="*/ 118833 h 217873"/>
                  <a:gd name="connsiteX35" fmla="*/ 41857 w 140700"/>
                  <a:gd name="connsiteY35" fmla="*/ 114616 h 217873"/>
                  <a:gd name="connsiteX36" fmla="*/ 61804 w 140700"/>
                  <a:gd name="connsiteY36" fmla="*/ 88181 h 217873"/>
                  <a:gd name="connsiteX37" fmla="*/ 64753 w 140700"/>
                  <a:gd name="connsiteY37" fmla="*/ 85232 h 217873"/>
                  <a:gd name="connsiteX38" fmla="*/ 70101 w 140700"/>
                  <a:gd name="connsiteY38" fmla="*/ 78744 h 217873"/>
                  <a:gd name="connsiteX39" fmla="*/ 71084 w 140700"/>
                  <a:gd name="connsiteY39" fmla="*/ 76640 h 217873"/>
                  <a:gd name="connsiteX40" fmla="*/ 71575 w 140700"/>
                  <a:gd name="connsiteY40" fmla="*/ 75657 h 217873"/>
                  <a:gd name="connsiteX41" fmla="*/ 70759 w 140700"/>
                  <a:gd name="connsiteY41" fmla="*/ 75332 h 217873"/>
                  <a:gd name="connsiteX42" fmla="*/ 68656 w 140700"/>
                  <a:gd name="connsiteY42" fmla="*/ 78409 h 217873"/>
                  <a:gd name="connsiteX43" fmla="*/ 65244 w 140700"/>
                  <a:gd name="connsiteY43" fmla="*/ 83118 h 217873"/>
                  <a:gd name="connsiteX44" fmla="*/ 70926 w 140700"/>
                  <a:gd name="connsiteY44" fmla="*/ 71322 h 217873"/>
                  <a:gd name="connsiteX45" fmla="*/ 79194 w 140700"/>
                  <a:gd name="connsiteY45" fmla="*/ 58837 h 217873"/>
                  <a:gd name="connsiteX46" fmla="*/ 84876 w 140700"/>
                  <a:gd name="connsiteY46" fmla="*/ 52840 h 217873"/>
                  <a:gd name="connsiteX47" fmla="*/ 85682 w 140700"/>
                  <a:gd name="connsiteY47" fmla="*/ 50245 h 217873"/>
                  <a:gd name="connsiteX48" fmla="*/ 87648 w 140700"/>
                  <a:gd name="connsiteY48" fmla="*/ 45054 h 217873"/>
                  <a:gd name="connsiteX49" fmla="*/ 95759 w 140700"/>
                  <a:gd name="connsiteY49" fmla="*/ 30131 h 217873"/>
                  <a:gd name="connsiteX50" fmla="*/ 105167 w 140700"/>
                  <a:gd name="connsiteY50" fmla="*/ 12613 h 217873"/>
                  <a:gd name="connsiteX51" fmla="*/ 111330 w 140700"/>
                  <a:gd name="connsiteY51" fmla="*/ 4178 h 217873"/>
                  <a:gd name="connsiteX52" fmla="*/ 118300 w 140700"/>
                  <a:gd name="connsiteY52" fmla="*/ -521 h 217873"/>
                  <a:gd name="connsiteX53" fmla="*/ 124307 w 140700"/>
                  <a:gd name="connsiteY53" fmla="*/ 128 h 217873"/>
                  <a:gd name="connsiteX54" fmla="*/ 130461 w 140700"/>
                  <a:gd name="connsiteY54" fmla="*/ 3372 h 217873"/>
                  <a:gd name="connsiteX55" fmla="*/ 133223 w 140700"/>
                  <a:gd name="connsiteY55" fmla="*/ 7747 h 217873"/>
                  <a:gd name="connsiteX56" fmla="*/ 134206 w 140700"/>
                  <a:gd name="connsiteY56" fmla="*/ 11315 h 217873"/>
                  <a:gd name="connsiteX57" fmla="*/ 135661 w 140700"/>
                  <a:gd name="connsiteY57" fmla="*/ 16830 h 217873"/>
                  <a:gd name="connsiteX58" fmla="*/ 140370 w 140700"/>
                  <a:gd name="connsiteY58" fmla="*/ 22345 h 217873"/>
                  <a:gd name="connsiteX59" fmla="*/ 139721 w 140700"/>
                  <a:gd name="connsiteY59" fmla="*/ 26081 h 217873"/>
                  <a:gd name="connsiteX60" fmla="*/ 137755 w 140700"/>
                  <a:gd name="connsiteY60" fmla="*/ 30013 h 217873"/>
                  <a:gd name="connsiteX61" fmla="*/ 126401 w 140700"/>
                  <a:gd name="connsiteY61" fmla="*/ 48013 h 217873"/>
                  <a:gd name="connsiteX62" fmla="*/ 115941 w 140700"/>
                  <a:gd name="connsiteY62" fmla="*/ 64538 h 217873"/>
                  <a:gd name="connsiteX63" fmla="*/ 94864 w 140700"/>
                  <a:gd name="connsiteY63" fmla="*/ 98769 h 217873"/>
                  <a:gd name="connsiteX64" fmla="*/ 74220 w 140700"/>
                  <a:gd name="connsiteY64" fmla="*/ 132193 h 217873"/>
                  <a:gd name="connsiteX65" fmla="*/ 58166 w 140700"/>
                  <a:gd name="connsiteY65" fmla="*/ 157654 h 217873"/>
                  <a:gd name="connsiteX66" fmla="*/ 57842 w 140700"/>
                  <a:gd name="connsiteY66" fmla="*/ 158146 h 217873"/>
                  <a:gd name="connsiteX67" fmla="*/ 77631 w 140700"/>
                  <a:gd name="connsiteY67" fmla="*/ 147765 h 217873"/>
                  <a:gd name="connsiteX68" fmla="*/ 97577 w 140700"/>
                  <a:gd name="connsiteY68" fmla="*/ 140952 h 217873"/>
                  <a:gd name="connsiteX69" fmla="*/ 91738 w 140700"/>
                  <a:gd name="connsiteY69" fmla="*/ 144884 h 217873"/>
                  <a:gd name="connsiteX70" fmla="*/ 95306 w 140700"/>
                  <a:gd name="connsiteY70" fmla="*/ 145690 h 217873"/>
                  <a:gd name="connsiteX71" fmla="*/ 101628 w 140700"/>
                  <a:gd name="connsiteY71" fmla="*/ 146339 h 217873"/>
                  <a:gd name="connsiteX72" fmla="*/ 109089 w 140700"/>
                  <a:gd name="connsiteY72" fmla="*/ 143390 h 217873"/>
                  <a:gd name="connsiteX73" fmla="*/ 109089 w 140700"/>
                  <a:gd name="connsiteY73" fmla="*/ 143557 h 217873"/>
                  <a:gd name="connsiteX74" fmla="*/ 108932 w 140700"/>
                  <a:gd name="connsiteY74" fmla="*/ 145179 h 217873"/>
                  <a:gd name="connsiteX75" fmla="*/ 103417 w 140700"/>
                  <a:gd name="connsiteY75" fmla="*/ 147932 h 217873"/>
                  <a:gd name="connsiteX76" fmla="*/ 99199 w 140700"/>
                  <a:gd name="connsiteY76" fmla="*/ 150203 h 217873"/>
                  <a:gd name="connsiteX77" fmla="*/ 99199 w 140700"/>
                  <a:gd name="connsiteY77" fmla="*/ 150694 h 217873"/>
                  <a:gd name="connsiteX78" fmla="*/ 104714 w 140700"/>
                  <a:gd name="connsiteY78" fmla="*/ 149397 h 217873"/>
                  <a:gd name="connsiteX79" fmla="*/ 105039 w 140700"/>
                  <a:gd name="connsiteY79" fmla="*/ 149397 h 217873"/>
                  <a:gd name="connsiteX80" fmla="*/ 105039 w 140700"/>
                  <a:gd name="connsiteY80" fmla="*/ 150045 h 217873"/>
                  <a:gd name="connsiteX81" fmla="*/ 100006 w 140700"/>
                  <a:gd name="connsiteY81" fmla="*/ 152641 h 217873"/>
                  <a:gd name="connsiteX82" fmla="*/ 97735 w 140700"/>
                  <a:gd name="connsiteY82" fmla="*/ 153771 h 217873"/>
                  <a:gd name="connsiteX83" fmla="*/ 97577 w 140700"/>
                  <a:gd name="connsiteY83" fmla="*/ 154587 h 217873"/>
                  <a:gd name="connsiteX84" fmla="*/ 101146 w 140700"/>
                  <a:gd name="connsiteY84" fmla="*/ 153447 h 217873"/>
                  <a:gd name="connsiteX85" fmla="*/ 104390 w 140700"/>
                  <a:gd name="connsiteY85" fmla="*/ 152464 h 217873"/>
                  <a:gd name="connsiteX86" fmla="*/ 104390 w 140700"/>
                  <a:gd name="connsiteY86" fmla="*/ 152631 h 217873"/>
                  <a:gd name="connsiteX87" fmla="*/ 104547 w 140700"/>
                  <a:gd name="connsiteY87" fmla="*/ 153929 h 217873"/>
                  <a:gd name="connsiteX88" fmla="*/ 98708 w 140700"/>
                  <a:gd name="connsiteY88" fmla="*/ 157173 h 217873"/>
                  <a:gd name="connsiteX89" fmla="*/ 104587 w 140700"/>
                  <a:gd name="connsiteY89" fmla="*/ 155659 h 217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140700" h="217873">
                    <a:moveTo>
                      <a:pt x="104587" y="155659"/>
                    </a:moveTo>
                    <a:cubicBezTo>
                      <a:pt x="102483" y="157124"/>
                      <a:pt x="100536" y="158441"/>
                      <a:pt x="98747" y="159591"/>
                    </a:cubicBezTo>
                    <a:cubicBezTo>
                      <a:pt x="100006" y="159748"/>
                      <a:pt x="101254" y="159964"/>
                      <a:pt x="102483" y="160240"/>
                    </a:cubicBezTo>
                    <a:cubicBezTo>
                      <a:pt x="104459" y="160938"/>
                      <a:pt x="106553" y="161213"/>
                      <a:pt x="108647" y="161056"/>
                    </a:cubicBezTo>
                    <a:cubicBezTo>
                      <a:pt x="110750" y="161056"/>
                      <a:pt x="113346" y="160073"/>
                      <a:pt x="116108" y="157969"/>
                    </a:cubicBezTo>
                    <a:lnTo>
                      <a:pt x="116108" y="158460"/>
                    </a:lnTo>
                    <a:cubicBezTo>
                      <a:pt x="116138" y="158903"/>
                      <a:pt x="116079" y="159335"/>
                      <a:pt x="115941" y="159758"/>
                    </a:cubicBezTo>
                    <a:cubicBezTo>
                      <a:pt x="113513" y="161056"/>
                      <a:pt x="111026" y="162353"/>
                      <a:pt x="108647" y="163484"/>
                    </a:cubicBezTo>
                    <a:lnTo>
                      <a:pt x="106376" y="164782"/>
                    </a:lnTo>
                    <a:lnTo>
                      <a:pt x="106376" y="165263"/>
                    </a:lnTo>
                    <a:cubicBezTo>
                      <a:pt x="108155" y="164949"/>
                      <a:pt x="109777" y="164614"/>
                      <a:pt x="111566" y="164133"/>
                    </a:cubicBezTo>
                    <a:cubicBezTo>
                      <a:pt x="111694" y="164005"/>
                      <a:pt x="111871" y="163946"/>
                      <a:pt x="112048" y="163966"/>
                    </a:cubicBezTo>
                    <a:lnTo>
                      <a:pt x="112215" y="164457"/>
                    </a:lnTo>
                    <a:lnTo>
                      <a:pt x="112215" y="164782"/>
                    </a:lnTo>
                    <a:lnTo>
                      <a:pt x="104754" y="168350"/>
                    </a:lnTo>
                    <a:lnTo>
                      <a:pt x="104754" y="169156"/>
                    </a:lnTo>
                    <a:lnTo>
                      <a:pt x="107998" y="168173"/>
                    </a:lnTo>
                    <a:lnTo>
                      <a:pt x="111399" y="167190"/>
                    </a:lnTo>
                    <a:cubicBezTo>
                      <a:pt x="111547" y="167554"/>
                      <a:pt x="111606" y="167947"/>
                      <a:pt x="111566" y="168330"/>
                    </a:cubicBezTo>
                    <a:lnTo>
                      <a:pt x="111566" y="168655"/>
                    </a:lnTo>
                    <a:lnTo>
                      <a:pt x="106051" y="171604"/>
                    </a:lnTo>
                    <a:cubicBezTo>
                      <a:pt x="101834" y="173875"/>
                      <a:pt x="97617" y="175979"/>
                      <a:pt x="93566" y="178092"/>
                    </a:cubicBezTo>
                    <a:cubicBezTo>
                      <a:pt x="83049" y="183312"/>
                      <a:pt x="73238" y="189850"/>
                      <a:pt x="64369" y="197547"/>
                    </a:cubicBezTo>
                    <a:cubicBezTo>
                      <a:pt x="57177" y="203465"/>
                      <a:pt x="49469" y="208734"/>
                      <a:pt x="41336" y="213276"/>
                    </a:cubicBezTo>
                    <a:lnTo>
                      <a:pt x="38741" y="214898"/>
                    </a:lnTo>
                    <a:cubicBezTo>
                      <a:pt x="32744" y="217975"/>
                      <a:pt x="27721" y="217975"/>
                      <a:pt x="23503" y="214898"/>
                    </a:cubicBezTo>
                    <a:cubicBezTo>
                      <a:pt x="19571" y="212460"/>
                      <a:pt x="15717" y="209708"/>
                      <a:pt x="11982" y="206945"/>
                    </a:cubicBezTo>
                    <a:lnTo>
                      <a:pt x="7764" y="203996"/>
                    </a:lnTo>
                    <a:cubicBezTo>
                      <a:pt x="6734" y="203298"/>
                      <a:pt x="5988" y="202246"/>
                      <a:pt x="5661" y="201047"/>
                    </a:cubicBezTo>
                    <a:cubicBezTo>
                      <a:pt x="4216" y="198432"/>
                      <a:pt x="3071" y="195660"/>
                      <a:pt x="2249" y="192779"/>
                    </a:cubicBezTo>
                    <a:cubicBezTo>
                      <a:pt x="1193" y="189781"/>
                      <a:pt x="433" y="186684"/>
                      <a:pt x="-21" y="183538"/>
                    </a:cubicBezTo>
                    <a:cubicBezTo>
                      <a:pt x="-483" y="181395"/>
                      <a:pt x="-426" y="179164"/>
                      <a:pt x="146" y="177050"/>
                    </a:cubicBezTo>
                    <a:cubicBezTo>
                      <a:pt x="2893" y="171968"/>
                      <a:pt x="5926" y="167043"/>
                      <a:pt x="9229" y="162304"/>
                    </a:cubicBezTo>
                    <a:cubicBezTo>
                      <a:pt x="9446" y="161940"/>
                      <a:pt x="9718" y="161606"/>
                      <a:pt x="10035" y="161321"/>
                    </a:cubicBezTo>
                    <a:cubicBezTo>
                      <a:pt x="19610" y="147057"/>
                      <a:pt x="29176" y="132940"/>
                      <a:pt x="38908" y="118833"/>
                    </a:cubicBezTo>
                    <a:lnTo>
                      <a:pt x="41857" y="114616"/>
                    </a:lnTo>
                    <a:cubicBezTo>
                      <a:pt x="47996" y="105434"/>
                      <a:pt x="54657" y="96606"/>
                      <a:pt x="61804" y="88181"/>
                    </a:cubicBezTo>
                    <a:cubicBezTo>
                      <a:pt x="62699" y="87110"/>
                      <a:pt x="63686" y="86126"/>
                      <a:pt x="64753" y="85232"/>
                    </a:cubicBezTo>
                    <a:cubicBezTo>
                      <a:pt x="66878" y="83374"/>
                      <a:pt x="68685" y="81182"/>
                      <a:pt x="70101" y="78744"/>
                    </a:cubicBezTo>
                    <a:cubicBezTo>
                      <a:pt x="70591" y="78134"/>
                      <a:pt x="70928" y="77407"/>
                      <a:pt x="71084" y="76640"/>
                    </a:cubicBezTo>
                    <a:lnTo>
                      <a:pt x="71575" y="75657"/>
                    </a:lnTo>
                    <a:cubicBezTo>
                      <a:pt x="71408" y="75490"/>
                      <a:pt x="71084" y="75490"/>
                      <a:pt x="70759" y="75332"/>
                    </a:cubicBezTo>
                    <a:cubicBezTo>
                      <a:pt x="70110" y="76315"/>
                      <a:pt x="69462" y="77299"/>
                      <a:pt x="68656" y="78409"/>
                    </a:cubicBezTo>
                    <a:cubicBezTo>
                      <a:pt x="67672" y="79874"/>
                      <a:pt x="66542" y="81359"/>
                      <a:pt x="65244" y="83118"/>
                    </a:cubicBezTo>
                    <a:cubicBezTo>
                      <a:pt x="66687" y="78980"/>
                      <a:pt x="68594" y="75028"/>
                      <a:pt x="70926" y="71322"/>
                    </a:cubicBezTo>
                    <a:cubicBezTo>
                      <a:pt x="73679" y="66780"/>
                      <a:pt x="76441" y="62562"/>
                      <a:pt x="79194" y="58837"/>
                    </a:cubicBezTo>
                    <a:cubicBezTo>
                      <a:pt x="81947" y="55111"/>
                      <a:pt x="83903" y="53164"/>
                      <a:pt x="84876" y="52840"/>
                    </a:cubicBezTo>
                    <a:cubicBezTo>
                      <a:pt x="85219" y="52004"/>
                      <a:pt x="85489" y="51129"/>
                      <a:pt x="85682" y="50245"/>
                    </a:cubicBezTo>
                    <a:cubicBezTo>
                      <a:pt x="86171" y="48455"/>
                      <a:pt x="86829" y="46717"/>
                      <a:pt x="87648" y="45054"/>
                    </a:cubicBezTo>
                    <a:lnTo>
                      <a:pt x="95759" y="30131"/>
                    </a:lnTo>
                    <a:lnTo>
                      <a:pt x="105167" y="12613"/>
                    </a:lnTo>
                    <a:cubicBezTo>
                      <a:pt x="106798" y="9517"/>
                      <a:pt x="108873" y="6675"/>
                      <a:pt x="111330" y="4178"/>
                    </a:cubicBezTo>
                    <a:cubicBezTo>
                      <a:pt x="113926" y="1583"/>
                      <a:pt x="116197" y="-39"/>
                      <a:pt x="118300" y="-521"/>
                    </a:cubicBezTo>
                    <a:cubicBezTo>
                      <a:pt x="120325" y="-849"/>
                      <a:pt x="122400" y="-625"/>
                      <a:pt x="124307" y="128"/>
                    </a:cubicBezTo>
                    <a:cubicBezTo>
                      <a:pt x="126529" y="844"/>
                      <a:pt x="128613" y="1942"/>
                      <a:pt x="130461" y="3372"/>
                    </a:cubicBezTo>
                    <a:cubicBezTo>
                      <a:pt x="131935" y="4398"/>
                      <a:pt x="132928" y="5976"/>
                      <a:pt x="133223" y="7747"/>
                    </a:cubicBezTo>
                    <a:cubicBezTo>
                      <a:pt x="133381" y="8563"/>
                      <a:pt x="133705" y="9713"/>
                      <a:pt x="134206" y="11315"/>
                    </a:cubicBezTo>
                    <a:cubicBezTo>
                      <a:pt x="134973" y="13068"/>
                      <a:pt x="135465" y="14928"/>
                      <a:pt x="135661" y="16830"/>
                    </a:cubicBezTo>
                    <a:cubicBezTo>
                      <a:pt x="138424" y="18452"/>
                      <a:pt x="140046" y="20241"/>
                      <a:pt x="140370" y="22345"/>
                    </a:cubicBezTo>
                    <a:cubicBezTo>
                      <a:pt x="140380" y="23619"/>
                      <a:pt x="140154" y="24884"/>
                      <a:pt x="139721" y="26081"/>
                    </a:cubicBezTo>
                    <a:cubicBezTo>
                      <a:pt x="139259" y="27481"/>
                      <a:pt x="138601" y="28806"/>
                      <a:pt x="137755" y="30013"/>
                    </a:cubicBezTo>
                    <a:cubicBezTo>
                      <a:pt x="134020" y="36010"/>
                      <a:pt x="130294" y="42007"/>
                      <a:pt x="126401" y="48013"/>
                    </a:cubicBezTo>
                    <a:lnTo>
                      <a:pt x="115941" y="64538"/>
                    </a:lnTo>
                    <a:cubicBezTo>
                      <a:pt x="108971" y="75893"/>
                      <a:pt x="101834" y="87247"/>
                      <a:pt x="94864" y="98769"/>
                    </a:cubicBezTo>
                    <a:cubicBezTo>
                      <a:pt x="88051" y="109956"/>
                      <a:pt x="81239" y="120986"/>
                      <a:pt x="74220" y="132193"/>
                    </a:cubicBezTo>
                    <a:cubicBezTo>
                      <a:pt x="68872" y="140785"/>
                      <a:pt x="63514" y="149220"/>
                      <a:pt x="58166" y="157654"/>
                    </a:cubicBezTo>
                    <a:cubicBezTo>
                      <a:pt x="57999" y="157821"/>
                      <a:pt x="57999" y="157979"/>
                      <a:pt x="57842" y="158146"/>
                    </a:cubicBezTo>
                    <a:cubicBezTo>
                      <a:pt x="64487" y="154410"/>
                      <a:pt x="70976" y="150842"/>
                      <a:pt x="77631" y="147765"/>
                    </a:cubicBezTo>
                    <a:cubicBezTo>
                      <a:pt x="83990" y="144717"/>
                      <a:pt x="90685" y="142436"/>
                      <a:pt x="97577" y="140952"/>
                    </a:cubicBezTo>
                    <a:cubicBezTo>
                      <a:pt x="95474" y="142407"/>
                      <a:pt x="93527" y="143715"/>
                      <a:pt x="91738" y="144884"/>
                    </a:cubicBezTo>
                    <a:cubicBezTo>
                      <a:pt x="92947" y="145071"/>
                      <a:pt x="94137" y="145346"/>
                      <a:pt x="95306" y="145690"/>
                    </a:cubicBezTo>
                    <a:cubicBezTo>
                      <a:pt x="97361" y="146251"/>
                      <a:pt x="99504" y="146467"/>
                      <a:pt x="101628" y="146339"/>
                    </a:cubicBezTo>
                    <a:cubicBezTo>
                      <a:pt x="103741" y="146339"/>
                      <a:pt x="106336" y="145356"/>
                      <a:pt x="109089" y="143390"/>
                    </a:cubicBezTo>
                    <a:lnTo>
                      <a:pt x="109089" y="143557"/>
                    </a:lnTo>
                    <a:cubicBezTo>
                      <a:pt x="108961" y="144088"/>
                      <a:pt x="108902" y="144639"/>
                      <a:pt x="108932" y="145179"/>
                    </a:cubicBezTo>
                    <a:cubicBezTo>
                      <a:pt x="107143" y="145985"/>
                      <a:pt x="105196" y="146959"/>
                      <a:pt x="103417" y="147932"/>
                    </a:cubicBezTo>
                    <a:lnTo>
                      <a:pt x="99199" y="150203"/>
                    </a:lnTo>
                    <a:lnTo>
                      <a:pt x="99199" y="150694"/>
                    </a:lnTo>
                    <a:lnTo>
                      <a:pt x="104714" y="149397"/>
                    </a:lnTo>
                    <a:lnTo>
                      <a:pt x="105039" y="149397"/>
                    </a:lnTo>
                    <a:lnTo>
                      <a:pt x="105039" y="150045"/>
                    </a:lnTo>
                    <a:cubicBezTo>
                      <a:pt x="103250" y="150852"/>
                      <a:pt x="101628" y="151825"/>
                      <a:pt x="100006" y="152641"/>
                    </a:cubicBezTo>
                    <a:cubicBezTo>
                      <a:pt x="99278" y="153083"/>
                      <a:pt x="98521" y="153457"/>
                      <a:pt x="97735" y="153771"/>
                    </a:cubicBezTo>
                    <a:lnTo>
                      <a:pt x="97577" y="154587"/>
                    </a:lnTo>
                    <a:cubicBezTo>
                      <a:pt x="98737" y="154135"/>
                      <a:pt x="99937" y="153752"/>
                      <a:pt x="101146" y="153447"/>
                    </a:cubicBezTo>
                    <a:lnTo>
                      <a:pt x="104390" y="152464"/>
                    </a:lnTo>
                    <a:lnTo>
                      <a:pt x="104390" y="152631"/>
                    </a:lnTo>
                    <a:cubicBezTo>
                      <a:pt x="104361" y="153073"/>
                      <a:pt x="104419" y="153506"/>
                      <a:pt x="104547" y="153929"/>
                    </a:cubicBezTo>
                    <a:cubicBezTo>
                      <a:pt x="102581" y="155059"/>
                      <a:pt x="100615" y="156032"/>
                      <a:pt x="98708" y="157173"/>
                    </a:cubicBezTo>
                    <a:cubicBezTo>
                      <a:pt x="100694" y="156475"/>
                      <a:pt x="102640" y="156150"/>
                      <a:pt x="104587" y="155659"/>
                    </a:cubicBezTo>
                    <a:close/>
                  </a:path>
                </a:pathLst>
              </a:custGeom>
              <a:solidFill>
                <a:srgbClr val="DE4D4A"/>
              </a:solidFill>
              <a:ln w="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8" name="Рисунок 4">
                <a:extLst>
                  <a:ext uri="{FF2B5EF4-FFF2-40B4-BE49-F238E27FC236}">
                    <a16:creationId xmlns="" xmlns:a16="http://schemas.microsoft.com/office/drawing/2014/main" id="{CE2A86C5-AB63-4EA3-8EC5-7BE142A3E4CE}"/>
                  </a:ext>
                </a:extLst>
              </p:cNvPr>
              <p:cNvSpPr/>
              <p:nvPr/>
            </p:nvSpPr>
            <p:spPr>
              <a:xfrm>
                <a:off x="202426" y="650954"/>
                <a:ext cx="284604" cy="266986"/>
              </a:xfrm>
              <a:custGeom>
                <a:avLst/>
                <a:gdLst>
                  <a:gd name="connsiteX0" fmla="*/ 281750 w 284604"/>
                  <a:gd name="connsiteY0" fmla="*/ 45853 h 266986"/>
                  <a:gd name="connsiteX1" fmla="*/ 273640 w 284604"/>
                  <a:gd name="connsiteY1" fmla="*/ 54612 h 266986"/>
                  <a:gd name="connsiteX2" fmla="*/ 237955 w 284604"/>
                  <a:gd name="connsiteY2" fmla="*/ 84615 h 266986"/>
                  <a:gd name="connsiteX3" fmla="*/ 191751 w 284604"/>
                  <a:gd name="connsiteY3" fmla="*/ 116398 h 266986"/>
                  <a:gd name="connsiteX4" fmla="*/ 229048 w 284604"/>
                  <a:gd name="connsiteY4" fmla="*/ 121107 h 266986"/>
                  <a:gd name="connsiteX5" fmla="*/ 230189 w 284604"/>
                  <a:gd name="connsiteY5" fmla="*/ 121431 h 266986"/>
                  <a:gd name="connsiteX6" fmla="*/ 241209 w 284604"/>
                  <a:gd name="connsiteY6" fmla="*/ 124999 h 266986"/>
                  <a:gd name="connsiteX7" fmla="*/ 249643 w 284604"/>
                  <a:gd name="connsiteY7" fmla="*/ 132137 h 266986"/>
                  <a:gd name="connsiteX8" fmla="*/ 253379 w 284604"/>
                  <a:gd name="connsiteY8" fmla="*/ 142950 h 266986"/>
                  <a:gd name="connsiteX9" fmla="*/ 256623 w 284604"/>
                  <a:gd name="connsiteY9" fmla="*/ 146676 h 266986"/>
                  <a:gd name="connsiteX10" fmla="*/ 260673 w 284604"/>
                  <a:gd name="connsiteY10" fmla="*/ 158522 h 266986"/>
                  <a:gd name="connsiteX11" fmla="*/ 261165 w 284604"/>
                  <a:gd name="connsiteY11" fmla="*/ 160950 h 266986"/>
                  <a:gd name="connsiteX12" fmla="*/ 261489 w 284604"/>
                  <a:gd name="connsiteY12" fmla="*/ 162248 h 266986"/>
                  <a:gd name="connsiteX13" fmla="*/ 261647 w 284604"/>
                  <a:gd name="connsiteY13" fmla="*/ 162739 h 266986"/>
                  <a:gd name="connsiteX14" fmla="*/ 248995 w 284604"/>
                  <a:gd name="connsiteY14" fmla="*/ 181545 h 266986"/>
                  <a:gd name="connsiteX15" fmla="*/ 234563 w 284604"/>
                  <a:gd name="connsiteY15" fmla="*/ 186903 h 266986"/>
                  <a:gd name="connsiteX16" fmla="*/ 212995 w 284604"/>
                  <a:gd name="connsiteY16" fmla="*/ 191927 h 266986"/>
                  <a:gd name="connsiteX17" fmla="*/ 206507 w 284604"/>
                  <a:gd name="connsiteY17" fmla="*/ 193224 h 266986"/>
                  <a:gd name="connsiteX18" fmla="*/ 188015 w 284604"/>
                  <a:gd name="connsiteY18" fmla="*/ 196960 h 266986"/>
                  <a:gd name="connsiteX19" fmla="*/ 178774 w 284604"/>
                  <a:gd name="connsiteY19" fmla="*/ 198739 h 266986"/>
                  <a:gd name="connsiteX20" fmla="*/ 173092 w 284604"/>
                  <a:gd name="connsiteY20" fmla="*/ 200361 h 266986"/>
                  <a:gd name="connsiteX21" fmla="*/ 162878 w 284604"/>
                  <a:gd name="connsiteY21" fmla="*/ 202327 h 266986"/>
                  <a:gd name="connsiteX22" fmla="*/ 148928 w 284604"/>
                  <a:gd name="connsiteY22" fmla="*/ 204923 h 266986"/>
                  <a:gd name="connsiteX23" fmla="*/ 148122 w 284604"/>
                  <a:gd name="connsiteY23" fmla="*/ 205247 h 266986"/>
                  <a:gd name="connsiteX24" fmla="*/ 147139 w 284604"/>
                  <a:gd name="connsiteY24" fmla="*/ 205404 h 266986"/>
                  <a:gd name="connsiteX25" fmla="*/ 146972 w 284604"/>
                  <a:gd name="connsiteY25" fmla="*/ 204598 h 266986"/>
                  <a:gd name="connsiteX26" fmla="*/ 146972 w 284604"/>
                  <a:gd name="connsiteY26" fmla="*/ 204107 h 266986"/>
                  <a:gd name="connsiteX27" fmla="*/ 146323 w 284604"/>
                  <a:gd name="connsiteY27" fmla="*/ 203625 h 266986"/>
                  <a:gd name="connsiteX28" fmla="*/ 144544 w 284604"/>
                  <a:gd name="connsiteY28" fmla="*/ 203792 h 266986"/>
                  <a:gd name="connsiteX29" fmla="*/ 142273 w 284604"/>
                  <a:gd name="connsiteY29" fmla="*/ 204431 h 266986"/>
                  <a:gd name="connsiteX30" fmla="*/ 143895 w 284604"/>
                  <a:gd name="connsiteY30" fmla="*/ 205247 h 266986"/>
                  <a:gd name="connsiteX31" fmla="*/ 144377 w 284604"/>
                  <a:gd name="connsiteY31" fmla="*/ 205571 h 266986"/>
                  <a:gd name="connsiteX32" fmla="*/ 144052 w 284604"/>
                  <a:gd name="connsiteY32" fmla="*/ 206869 h 266986"/>
                  <a:gd name="connsiteX33" fmla="*/ 144052 w 284604"/>
                  <a:gd name="connsiteY33" fmla="*/ 207194 h 266986"/>
                  <a:gd name="connsiteX34" fmla="*/ 83240 w 284604"/>
                  <a:gd name="connsiteY34" fmla="*/ 220327 h 266986"/>
                  <a:gd name="connsiteX35" fmla="*/ 75130 w 284604"/>
                  <a:gd name="connsiteY35" fmla="*/ 235575 h 266986"/>
                  <a:gd name="connsiteX36" fmla="*/ 73016 w 284604"/>
                  <a:gd name="connsiteY36" fmla="*/ 239507 h 266986"/>
                  <a:gd name="connsiteX37" fmla="*/ 72534 w 284604"/>
                  <a:gd name="connsiteY37" fmla="*/ 239340 h 266986"/>
                  <a:gd name="connsiteX38" fmla="*/ 71394 w 284604"/>
                  <a:gd name="connsiteY38" fmla="*/ 239015 h 266986"/>
                  <a:gd name="connsiteX39" fmla="*/ 76585 w 284604"/>
                  <a:gd name="connsiteY39" fmla="*/ 229617 h 266986"/>
                  <a:gd name="connsiteX40" fmla="*/ 78551 w 284604"/>
                  <a:gd name="connsiteY40" fmla="*/ 226049 h 266986"/>
                  <a:gd name="connsiteX41" fmla="*/ 75798 w 284604"/>
                  <a:gd name="connsiteY41" fmla="*/ 225882 h 266986"/>
                  <a:gd name="connsiteX42" fmla="*/ 71089 w 284604"/>
                  <a:gd name="connsiteY42" fmla="*/ 235614 h 266986"/>
                  <a:gd name="connsiteX43" fmla="*/ 70106 w 284604"/>
                  <a:gd name="connsiteY43" fmla="*/ 236420 h 266986"/>
                  <a:gd name="connsiteX44" fmla="*/ 68327 w 284604"/>
                  <a:gd name="connsiteY44" fmla="*/ 238386 h 266986"/>
                  <a:gd name="connsiteX45" fmla="*/ 61514 w 284604"/>
                  <a:gd name="connsiteY45" fmla="*/ 247794 h 266986"/>
                  <a:gd name="connsiteX46" fmla="*/ 50976 w 284604"/>
                  <a:gd name="connsiteY46" fmla="*/ 258342 h 266986"/>
                  <a:gd name="connsiteX47" fmla="*/ 41892 w 284604"/>
                  <a:gd name="connsiteY47" fmla="*/ 265480 h 266986"/>
                  <a:gd name="connsiteX48" fmla="*/ 39454 w 284604"/>
                  <a:gd name="connsiteY48" fmla="*/ 264339 h 266986"/>
                  <a:gd name="connsiteX49" fmla="*/ 51133 w 284604"/>
                  <a:gd name="connsiteY49" fmla="*/ 237737 h 266986"/>
                  <a:gd name="connsiteX50" fmla="*/ 52116 w 284604"/>
                  <a:gd name="connsiteY50" fmla="*/ 235634 h 266986"/>
                  <a:gd name="connsiteX51" fmla="*/ 42226 w 284604"/>
                  <a:gd name="connsiteY51" fmla="*/ 245199 h 266986"/>
                  <a:gd name="connsiteX52" fmla="*/ 34273 w 284604"/>
                  <a:gd name="connsiteY52" fmla="*/ 251038 h 266986"/>
                  <a:gd name="connsiteX53" fmla="*/ 32494 w 284604"/>
                  <a:gd name="connsiteY53" fmla="*/ 249583 h 266986"/>
                  <a:gd name="connsiteX54" fmla="*/ 41410 w 284604"/>
                  <a:gd name="connsiteY54" fmla="*/ 228939 h 266986"/>
                  <a:gd name="connsiteX55" fmla="*/ 32819 w 284604"/>
                  <a:gd name="connsiteY55" fmla="*/ 230237 h 266986"/>
                  <a:gd name="connsiteX56" fmla="*/ 23411 w 284604"/>
                  <a:gd name="connsiteY56" fmla="*/ 231692 h 266986"/>
                  <a:gd name="connsiteX57" fmla="*/ 15467 w 284604"/>
                  <a:gd name="connsiteY57" fmla="*/ 228742 h 266986"/>
                  <a:gd name="connsiteX58" fmla="*/ 8291 w 284604"/>
                  <a:gd name="connsiteY58" fmla="*/ 220839 h 266986"/>
                  <a:gd name="connsiteX59" fmla="*/ 7475 w 284604"/>
                  <a:gd name="connsiteY59" fmla="*/ 213377 h 266986"/>
                  <a:gd name="connsiteX60" fmla="*/ 1803 w 284604"/>
                  <a:gd name="connsiteY60" fmla="*/ 207046 h 266986"/>
                  <a:gd name="connsiteX61" fmla="*/ -311 w 284604"/>
                  <a:gd name="connsiteY61" fmla="*/ 200725 h 266986"/>
                  <a:gd name="connsiteX62" fmla="*/ 3907 w 284604"/>
                  <a:gd name="connsiteY62" fmla="*/ 196999 h 266986"/>
                  <a:gd name="connsiteX63" fmla="*/ 19803 w 284604"/>
                  <a:gd name="connsiteY63" fmla="*/ 193755 h 266986"/>
                  <a:gd name="connsiteX64" fmla="*/ 41538 w 284604"/>
                  <a:gd name="connsiteY64" fmla="*/ 189695 h 266986"/>
                  <a:gd name="connsiteX65" fmla="*/ 53699 w 284604"/>
                  <a:gd name="connsiteY65" fmla="*/ 187267 h 266986"/>
                  <a:gd name="connsiteX66" fmla="*/ 61976 w 284604"/>
                  <a:gd name="connsiteY66" fmla="*/ 185478 h 266986"/>
                  <a:gd name="connsiteX67" fmla="*/ 64080 w 284604"/>
                  <a:gd name="connsiteY67" fmla="*/ 184347 h 266986"/>
                  <a:gd name="connsiteX68" fmla="*/ 65859 w 284604"/>
                  <a:gd name="connsiteY68" fmla="*/ 182558 h 266986"/>
                  <a:gd name="connsiteX69" fmla="*/ 77538 w 284604"/>
                  <a:gd name="connsiteY69" fmla="*/ 162897 h 266986"/>
                  <a:gd name="connsiteX70" fmla="*/ 98458 w 284604"/>
                  <a:gd name="connsiteY70" fmla="*/ 128676 h 266986"/>
                  <a:gd name="connsiteX71" fmla="*/ 128471 w 284604"/>
                  <a:gd name="connsiteY71" fmla="*/ 85048 h 266986"/>
                  <a:gd name="connsiteX72" fmla="*/ 142234 w 284604"/>
                  <a:gd name="connsiteY72" fmla="*/ 66723 h 266986"/>
                  <a:gd name="connsiteX73" fmla="*/ 150020 w 284604"/>
                  <a:gd name="connsiteY73" fmla="*/ 56667 h 266986"/>
                  <a:gd name="connsiteX74" fmla="*/ 152123 w 284604"/>
                  <a:gd name="connsiteY74" fmla="*/ 53265 h 266986"/>
                  <a:gd name="connsiteX75" fmla="*/ 152939 w 284604"/>
                  <a:gd name="connsiteY75" fmla="*/ 51643 h 266986"/>
                  <a:gd name="connsiteX76" fmla="*/ 152448 w 284604"/>
                  <a:gd name="connsiteY76" fmla="*/ 51319 h 266986"/>
                  <a:gd name="connsiteX77" fmla="*/ 152123 w 284604"/>
                  <a:gd name="connsiteY77" fmla="*/ 51152 h 266986"/>
                  <a:gd name="connsiteX78" fmla="*/ 150501 w 284604"/>
                  <a:gd name="connsiteY78" fmla="*/ 52941 h 266986"/>
                  <a:gd name="connsiteX79" fmla="*/ 147424 w 284604"/>
                  <a:gd name="connsiteY79" fmla="*/ 57315 h 266986"/>
                  <a:gd name="connsiteX80" fmla="*/ 145458 w 284604"/>
                  <a:gd name="connsiteY80" fmla="*/ 60078 h 266986"/>
                  <a:gd name="connsiteX81" fmla="*/ 142509 w 284604"/>
                  <a:gd name="connsiteY81" fmla="*/ 61208 h 266986"/>
                  <a:gd name="connsiteX82" fmla="*/ 141526 w 284604"/>
                  <a:gd name="connsiteY82" fmla="*/ 61376 h 266986"/>
                  <a:gd name="connsiteX83" fmla="*/ 138439 w 284604"/>
                  <a:gd name="connsiteY83" fmla="*/ 61208 h 266986"/>
                  <a:gd name="connsiteX84" fmla="*/ 136984 w 284604"/>
                  <a:gd name="connsiteY84" fmla="*/ 58613 h 266986"/>
                  <a:gd name="connsiteX85" fmla="*/ 137790 w 284604"/>
                  <a:gd name="connsiteY85" fmla="*/ 53698 h 266986"/>
                  <a:gd name="connsiteX86" fmla="*/ 138115 w 284604"/>
                  <a:gd name="connsiteY86" fmla="*/ 51270 h 266986"/>
                  <a:gd name="connsiteX87" fmla="*/ 142175 w 284604"/>
                  <a:gd name="connsiteY87" fmla="*/ 42835 h 266986"/>
                  <a:gd name="connsiteX88" fmla="*/ 148987 w 284604"/>
                  <a:gd name="connsiteY88" fmla="*/ 36671 h 266986"/>
                  <a:gd name="connsiteX89" fmla="*/ 153854 w 284604"/>
                  <a:gd name="connsiteY89" fmla="*/ 32454 h 266986"/>
                  <a:gd name="connsiteX90" fmla="*/ 166820 w 284604"/>
                  <a:gd name="connsiteY90" fmla="*/ 25159 h 266986"/>
                  <a:gd name="connsiteX91" fmla="*/ 173476 w 284604"/>
                  <a:gd name="connsiteY91" fmla="*/ 22397 h 266986"/>
                  <a:gd name="connsiteX92" fmla="*/ 174773 w 284604"/>
                  <a:gd name="connsiteY92" fmla="*/ 21915 h 266986"/>
                  <a:gd name="connsiteX93" fmla="*/ 177044 w 284604"/>
                  <a:gd name="connsiteY93" fmla="*/ 20775 h 266986"/>
                  <a:gd name="connsiteX94" fmla="*/ 177368 w 284604"/>
                  <a:gd name="connsiteY94" fmla="*/ 18180 h 266986"/>
                  <a:gd name="connsiteX95" fmla="*/ 177526 w 284604"/>
                  <a:gd name="connsiteY95" fmla="*/ 18180 h 266986"/>
                  <a:gd name="connsiteX96" fmla="*/ 177693 w 284604"/>
                  <a:gd name="connsiteY96" fmla="*/ 18022 h 266986"/>
                  <a:gd name="connsiteX97" fmla="*/ 178175 w 284604"/>
                  <a:gd name="connsiteY97" fmla="*/ 17531 h 266986"/>
                  <a:gd name="connsiteX98" fmla="*/ 178823 w 284604"/>
                  <a:gd name="connsiteY98" fmla="*/ 17206 h 266986"/>
                  <a:gd name="connsiteX99" fmla="*/ 179148 w 284604"/>
                  <a:gd name="connsiteY99" fmla="*/ 17049 h 266986"/>
                  <a:gd name="connsiteX100" fmla="*/ 181910 w 284604"/>
                  <a:gd name="connsiteY100" fmla="*/ 16400 h 266986"/>
                  <a:gd name="connsiteX101" fmla="*/ 183876 w 284604"/>
                  <a:gd name="connsiteY101" fmla="*/ 14434 h 266986"/>
                  <a:gd name="connsiteX102" fmla="*/ 185007 w 284604"/>
                  <a:gd name="connsiteY102" fmla="*/ 12969 h 266986"/>
                  <a:gd name="connsiteX103" fmla="*/ 188418 w 284604"/>
                  <a:gd name="connsiteY103" fmla="*/ 9401 h 266986"/>
                  <a:gd name="connsiteX104" fmla="*/ 196204 w 284604"/>
                  <a:gd name="connsiteY104" fmla="*/ 1458 h 266986"/>
                  <a:gd name="connsiteX105" fmla="*/ 201552 w 284604"/>
                  <a:gd name="connsiteY105" fmla="*/ -646 h 266986"/>
                  <a:gd name="connsiteX106" fmla="*/ 205927 w 284604"/>
                  <a:gd name="connsiteY106" fmla="*/ 809 h 266986"/>
                  <a:gd name="connsiteX107" fmla="*/ 210960 w 284604"/>
                  <a:gd name="connsiteY107" fmla="*/ 5184 h 266986"/>
                  <a:gd name="connsiteX108" fmla="*/ 212926 w 284604"/>
                  <a:gd name="connsiteY108" fmla="*/ 7150 h 266986"/>
                  <a:gd name="connsiteX109" fmla="*/ 245849 w 284604"/>
                  <a:gd name="connsiteY109" fmla="*/ 1477 h 266986"/>
                  <a:gd name="connsiteX110" fmla="*/ 251039 w 284604"/>
                  <a:gd name="connsiteY110" fmla="*/ 986 h 266986"/>
                  <a:gd name="connsiteX111" fmla="*/ 256230 w 284604"/>
                  <a:gd name="connsiteY111" fmla="*/ 337 h 266986"/>
                  <a:gd name="connsiteX112" fmla="*/ 266444 w 284604"/>
                  <a:gd name="connsiteY112" fmla="*/ 1477 h 266986"/>
                  <a:gd name="connsiteX113" fmla="*/ 269521 w 284604"/>
                  <a:gd name="connsiteY113" fmla="*/ 3748 h 266986"/>
                  <a:gd name="connsiteX114" fmla="*/ 271635 w 284604"/>
                  <a:gd name="connsiteY114" fmla="*/ 7799 h 266986"/>
                  <a:gd name="connsiteX115" fmla="*/ 276009 w 284604"/>
                  <a:gd name="connsiteY115" fmla="*/ 17531 h 266986"/>
                  <a:gd name="connsiteX116" fmla="*/ 276658 w 284604"/>
                  <a:gd name="connsiteY116" fmla="*/ 18514 h 266986"/>
                  <a:gd name="connsiteX117" fmla="*/ 278624 w 284604"/>
                  <a:gd name="connsiteY117" fmla="*/ 22446 h 266986"/>
                  <a:gd name="connsiteX118" fmla="*/ 284139 w 284604"/>
                  <a:gd name="connsiteY118" fmla="*/ 35747 h 266986"/>
                  <a:gd name="connsiteX119" fmla="*/ 281750 w 284604"/>
                  <a:gd name="connsiteY119" fmla="*/ 45853 h 266986"/>
                  <a:gd name="connsiteX120" fmla="*/ 108564 w 284604"/>
                  <a:gd name="connsiteY120" fmla="*/ 176394 h 266986"/>
                  <a:gd name="connsiteX121" fmla="*/ 111159 w 284604"/>
                  <a:gd name="connsiteY121" fmla="*/ 171046 h 266986"/>
                  <a:gd name="connsiteX122" fmla="*/ 112457 w 284604"/>
                  <a:gd name="connsiteY122" fmla="*/ 168097 h 266986"/>
                  <a:gd name="connsiteX123" fmla="*/ 112948 w 284604"/>
                  <a:gd name="connsiteY123" fmla="*/ 166957 h 266986"/>
                  <a:gd name="connsiteX124" fmla="*/ 113597 w 284604"/>
                  <a:gd name="connsiteY124" fmla="*/ 165345 h 266986"/>
                  <a:gd name="connsiteX125" fmla="*/ 114580 w 284604"/>
                  <a:gd name="connsiteY125" fmla="*/ 164204 h 266986"/>
                  <a:gd name="connsiteX126" fmla="*/ 116546 w 284604"/>
                  <a:gd name="connsiteY126" fmla="*/ 161609 h 266986"/>
                  <a:gd name="connsiteX127" fmla="*/ 116379 w 284604"/>
                  <a:gd name="connsiteY127" fmla="*/ 159338 h 266986"/>
                  <a:gd name="connsiteX128" fmla="*/ 116055 w 284604"/>
                  <a:gd name="connsiteY128" fmla="*/ 158207 h 266986"/>
                  <a:gd name="connsiteX129" fmla="*/ 104258 w 284604"/>
                  <a:gd name="connsiteY129" fmla="*/ 177014 h 266986"/>
                  <a:gd name="connsiteX130" fmla="*/ 108564 w 284604"/>
                  <a:gd name="connsiteY130" fmla="*/ 176394 h 266986"/>
                  <a:gd name="connsiteX131" fmla="*/ 121707 w 284604"/>
                  <a:gd name="connsiteY131" fmla="*/ 173150 h 266986"/>
                  <a:gd name="connsiteX132" fmla="*/ 130299 w 284604"/>
                  <a:gd name="connsiteY132" fmla="*/ 170879 h 266986"/>
                  <a:gd name="connsiteX133" fmla="*/ 154787 w 284604"/>
                  <a:gd name="connsiteY133" fmla="*/ 165374 h 266986"/>
                  <a:gd name="connsiteX134" fmla="*/ 183493 w 284604"/>
                  <a:gd name="connsiteY134" fmla="*/ 158719 h 266986"/>
                  <a:gd name="connsiteX135" fmla="*/ 191446 w 284604"/>
                  <a:gd name="connsiteY135" fmla="*/ 156939 h 266986"/>
                  <a:gd name="connsiteX136" fmla="*/ 201817 w 284604"/>
                  <a:gd name="connsiteY136" fmla="*/ 154668 h 266986"/>
                  <a:gd name="connsiteX137" fmla="*/ 182038 w 284604"/>
                  <a:gd name="connsiteY137" fmla="*/ 154501 h 266986"/>
                  <a:gd name="connsiteX138" fmla="*/ 179600 w 284604"/>
                  <a:gd name="connsiteY138" fmla="*/ 154501 h 266986"/>
                  <a:gd name="connsiteX139" fmla="*/ 162740 w 284604"/>
                  <a:gd name="connsiteY139" fmla="*/ 155484 h 266986"/>
                  <a:gd name="connsiteX140" fmla="*/ 149440 w 284604"/>
                  <a:gd name="connsiteY140" fmla="*/ 157922 h 266986"/>
                  <a:gd name="connsiteX141" fmla="*/ 143600 w 284604"/>
                  <a:gd name="connsiteY141" fmla="*/ 158905 h 266986"/>
                  <a:gd name="connsiteX142" fmla="*/ 117972 w 284604"/>
                  <a:gd name="connsiteY142" fmla="*/ 163821 h 266986"/>
                  <a:gd name="connsiteX143" fmla="*/ 114728 w 284604"/>
                  <a:gd name="connsiteY143" fmla="*/ 169169 h 266986"/>
                  <a:gd name="connsiteX144" fmla="*/ 110510 w 284604"/>
                  <a:gd name="connsiteY144" fmla="*/ 176139 h 266986"/>
                  <a:gd name="connsiteX145" fmla="*/ 110835 w 284604"/>
                  <a:gd name="connsiteY145" fmla="*/ 175981 h 266986"/>
                  <a:gd name="connsiteX146" fmla="*/ 111818 w 284604"/>
                  <a:gd name="connsiteY146" fmla="*/ 175814 h 266986"/>
                  <a:gd name="connsiteX147" fmla="*/ 121678 w 284604"/>
                  <a:gd name="connsiteY147" fmla="*/ 173150 h 266986"/>
                  <a:gd name="connsiteX148" fmla="*/ 223691 w 284604"/>
                  <a:gd name="connsiteY148" fmla="*/ 56667 h 266986"/>
                  <a:gd name="connsiteX149" fmla="*/ 226935 w 284604"/>
                  <a:gd name="connsiteY149" fmla="*/ 53914 h 266986"/>
                  <a:gd name="connsiteX150" fmla="*/ 230012 w 284604"/>
                  <a:gd name="connsiteY150" fmla="*/ 52292 h 266986"/>
                  <a:gd name="connsiteX151" fmla="*/ 232283 w 284604"/>
                  <a:gd name="connsiteY151" fmla="*/ 51152 h 266986"/>
                  <a:gd name="connsiteX152" fmla="*/ 233905 w 284604"/>
                  <a:gd name="connsiteY152" fmla="*/ 50345 h 266986"/>
                  <a:gd name="connsiteX153" fmla="*/ 239095 w 284604"/>
                  <a:gd name="connsiteY153" fmla="*/ 46934 h 266986"/>
                  <a:gd name="connsiteX154" fmla="*/ 243313 w 284604"/>
                  <a:gd name="connsiteY154" fmla="*/ 42019 h 266986"/>
                  <a:gd name="connsiteX155" fmla="*/ 249476 w 284604"/>
                  <a:gd name="connsiteY155" fmla="*/ 35698 h 266986"/>
                  <a:gd name="connsiteX156" fmla="*/ 249634 w 284604"/>
                  <a:gd name="connsiteY156" fmla="*/ 35531 h 266986"/>
                  <a:gd name="connsiteX157" fmla="*/ 213634 w 284604"/>
                  <a:gd name="connsiteY157" fmla="*/ 41537 h 266986"/>
                  <a:gd name="connsiteX158" fmla="*/ 210390 w 284604"/>
                  <a:gd name="connsiteY158" fmla="*/ 42992 h 266986"/>
                  <a:gd name="connsiteX159" fmla="*/ 209249 w 284604"/>
                  <a:gd name="connsiteY159" fmla="*/ 46561 h 266986"/>
                  <a:gd name="connsiteX160" fmla="*/ 208925 w 284604"/>
                  <a:gd name="connsiteY160" fmla="*/ 48183 h 266986"/>
                  <a:gd name="connsiteX161" fmla="*/ 207942 w 284604"/>
                  <a:gd name="connsiteY161" fmla="*/ 49972 h 266986"/>
                  <a:gd name="connsiteX162" fmla="*/ 206959 w 284604"/>
                  <a:gd name="connsiteY162" fmla="*/ 51594 h 266986"/>
                  <a:gd name="connsiteX163" fmla="*/ 204993 w 284604"/>
                  <a:gd name="connsiteY163" fmla="*/ 52076 h 266986"/>
                  <a:gd name="connsiteX164" fmla="*/ 205317 w 284604"/>
                  <a:gd name="connsiteY164" fmla="*/ 48832 h 266986"/>
                  <a:gd name="connsiteX165" fmla="*/ 205317 w 284604"/>
                  <a:gd name="connsiteY165" fmla="*/ 46836 h 266986"/>
                  <a:gd name="connsiteX166" fmla="*/ 204187 w 284604"/>
                  <a:gd name="connsiteY166" fmla="*/ 47819 h 266986"/>
                  <a:gd name="connsiteX167" fmla="*/ 203538 w 284604"/>
                  <a:gd name="connsiteY167" fmla="*/ 48301 h 266986"/>
                  <a:gd name="connsiteX168" fmla="*/ 203213 w 284604"/>
                  <a:gd name="connsiteY168" fmla="*/ 48625 h 266986"/>
                  <a:gd name="connsiteX169" fmla="*/ 180347 w 284604"/>
                  <a:gd name="connsiteY169" fmla="*/ 79444 h 266986"/>
                  <a:gd name="connsiteX170" fmla="*/ 177752 w 284604"/>
                  <a:gd name="connsiteY170" fmla="*/ 83013 h 266986"/>
                  <a:gd name="connsiteX171" fmla="*/ 180347 w 284604"/>
                  <a:gd name="connsiteY171" fmla="*/ 81391 h 266986"/>
                  <a:gd name="connsiteX172" fmla="*/ 188133 w 284604"/>
                  <a:gd name="connsiteY172" fmla="*/ 77006 h 266986"/>
                  <a:gd name="connsiteX173" fmla="*/ 192508 w 284604"/>
                  <a:gd name="connsiteY173" fmla="*/ 74578 h 266986"/>
                  <a:gd name="connsiteX174" fmla="*/ 198671 w 284604"/>
                  <a:gd name="connsiteY174" fmla="*/ 71167 h 266986"/>
                  <a:gd name="connsiteX175" fmla="*/ 200775 w 284604"/>
                  <a:gd name="connsiteY175" fmla="*/ 69387 h 266986"/>
                  <a:gd name="connsiteX176" fmla="*/ 201758 w 284604"/>
                  <a:gd name="connsiteY176" fmla="*/ 68572 h 266986"/>
                  <a:gd name="connsiteX177" fmla="*/ 202083 w 284604"/>
                  <a:gd name="connsiteY177" fmla="*/ 68896 h 266986"/>
                  <a:gd name="connsiteX178" fmla="*/ 201601 w 284604"/>
                  <a:gd name="connsiteY178" fmla="*/ 69387 h 266986"/>
                  <a:gd name="connsiteX179" fmla="*/ 199979 w 284604"/>
                  <a:gd name="connsiteY179" fmla="*/ 71491 h 266986"/>
                  <a:gd name="connsiteX180" fmla="*/ 200136 w 284604"/>
                  <a:gd name="connsiteY180" fmla="*/ 71983 h 266986"/>
                  <a:gd name="connsiteX181" fmla="*/ 200303 w 284604"/>
                  <a:gd name="connsiteY181" fmla="*/ 72140 h 266986"/>
                  <a:gd name="connsiteX182" fmla="*/ 205170 w 284604"/>
                  <a:gd name="connsiteY182" fmla="*/ 68572 h 266986"/>
                  <a:gd name="connsiteX183" fmla="*/ 207440 w 284604"/>
                  <a:gd name="connsiteY183" fmla="*/ 66959 h 266986"/>
                  <a:gd name="connsiteX184" fmla="*/ 215384 w 284604"/>
                  <a:gd name="connsiteY184" fmla="*/ 60795 h 266986"/>
                  <a:gd name="connsiteX185" fmla="*/ 217006 w 284604"/>
                  <a:gd name="connsiteY185" fmla="*/ 59498 h 266986"/>
                  <a:gd name="connsiteX186" fmla="*/ 217989 w 284604"/>
                  <a:gd name="connsiteY186" fmla="*/ 59655 h 266986"/>
                  <a:gd name="connsiteX187" fmla="*/ 219286 w 284604"/>
                  <a:gd name="connsiteY187" fmla="*/ 59822 h 266986"/>
                  <a:gd name="connsiteX188" fmla="*/ 220102 w 284604"/>
                  <a:gd name="connsiteY188" fmla="*/ 59655 h 266986"/>
                  <a:gd name="connsiteX189" fmla="*/ 223691 w 284604"/>
                  <a:gd name="connsiteY189" fmla="*/ 56667 h 266986"/>
                  <a:gd name="connsiteX190" fmla="*/ 262453 w 284604"/>
                  <a:gd name="connsiteY190" fmla="*/ 43533 h 266986"/>
                  <a:gd name="connsiteX191" fmla="*/ 230828 w 284604"/>
                  <a:gd name="connsiteY191" fmla="*/ 69800 h 266986"/>
                  <a:gd name="connsiteX192" fmla="*/ 225146 w 284604"/>
                  <a:gd name="connsiteY192" fmla="*/ 74342 h 266986"/>
                  <a:gd name="connsiteX193" fmla="*/ 226286 w 284604"/>
                  <a:gd name="connsiteY193" fmla="*/ 74342 h 266986"/>
                  <a:gd name="connsiteX194" fmla="*/ 227269 w 284604"/>
                  <a:gd name="connsiteY194" fmla="*/ 74185 h 266986"/>
                  <a:gd name="connsiteX195" fmla="*/ 230670 w 284604"/>
                  <a:gd name="connsiteY195" fmla="*/ 71236 h 266986"/>
                  <a:gd name="connsiteX196" fmla="*/ 233914 w 284604"/>
                  <a:gd name="connsiteY196" fmla="*/ 68473 h 266986"/>
                  <a:gd name="connsiteX197" fmla="*/ 236991 w 284604"/>
                  <a:gd name="connsiteY197" fmla="*/ 66861 h 266986"/>
                  <a:gd name="connsiteX198" fmla="*/ 239262 w 284604"/>
                  <a:gd name="connsiteY198" fmla="*/ 65878 h 266986"/>
                  <a:gd name="connsiteX199" fmla="*/ 240884 w 284604"/>
                  <a:gd name="connsiteY199" fmla="*/ 64895 h 266986"/>
                  <a:gd name="connsiteX200" fmla="*/ 246075 w 284604"/>
                  <a:gd name="connsiteY200" fmla="*/ 61484 h 266986"/>
                  <a:gd name="connsiteX201" fmla="*/ 250292 w 284604"/>
                  <a:gd name="connsiteY201" fmla="*/ 56785 h 266986"/>
                  <a:gd name="connsiteX202" fmla="*/ 256456 w 284604"/>
                  <a:gd name="connsiteY202" fmla="*/ 50296 h 266986"/>
                  <a:gd name="connsiteX203" fmla="*/ 262453 w 284604"/>
                  <a:gd name="connsiteY203" fmla="*/ 43572 h 266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</a:cxnLst>
                <a:rect l="l" t="t" r="r" b="b"/>
                <a:pathLst>
                  <a:path w="284604" h="266986">
                    <a:moveTo>
                      <a:pt x="281750" y="45853"/>
                    </a:moveTo>
                    <a:cubicBezTo>
                      <a:pt x="279437" y="49107"/>
                      <a:pt x="276711" y="52056"/>
                      <a:pt x="273640" y="54612"/>
                    </a:cubicBezTo>
                    <a:cubicBezTo>
                      <a:pt x="261961" y="64993"/>
                      <a:pt x="250125" y="75040"/>
                      <a:pt x="237955" y="84615"/>
                    </a:cubicBezTo>
                    <a:cubicBezTo>
                      <a:pt x="223218" y="96147"/>
                      <a:pt x="207787" y="106754"/>
                      <a:pt x="191751" y="116398"/>
                    </a:cubicBezTo>
                    <a:cubicBezTo>
                      <a:pt x="204323" y="116525"/>
                      <a:pt x="216839" y="118108"/>
                      <a:pt x="229048" y="121107"/>
                    </a:cubicBezTo>
                    <a:cubicBezTo>
                      <a:pt x="229373" y="121264"/>
                      <a:pt x="229697" y="121264"/>
                      <a:pt x="230189" y="121431"/>
                    </a:cubicBezTo>
                    <a:cubicBezTo>
                      <a:pt x="233959" y="122296"/>
                      <a:pt x="237646" y="123495"/>
                      <a:pt x="241209" y="124999"/>
                    </a:cubicBezTo>
                    <a:cubicBezTo>
                      <a:pt x="244671" y="126484"/>
                      <a:pt x="247609" y="128971"/>
                      <a:pt x="249643" y="132137"/>
                    </a:cubicBezTo>
                    <a:cubicBezTo>
                      <a:pt x="251438" y="135528"/>
                      <a:pt x="252698" y="139175"/>
                      <a:pt x="253379" y="142950"/>
                    </a:cubicBezTo>
                    <a:cubicBezTo>
                      <a:pt x="254670" y="143992"/>
                      <a:pt x="255767" y="145251"/>
                      <a:pt x="256623" y="146676"/>
                    </a:cubicBezTo>
                    <a:cubicBezTo>
                      <a:pt x="258600" y="150382"/>
                      <a:pt x="259968" y="154383"/>
                      <a:pt x="260673" y="158522"/>
                    </a:cubicBezTo>
                    <a:cubicBezTo>
                      <a:pt x="260841" y="159328"/>
                      <a:pt x="260998" y="160144"/>
                      <a:pt x="261165" y="160950"/>
                    </a:cubicBezTo>
                    <a:lnTo>
                      <a:pt x="261489" y="162248"/>
                    </a:lnTo>
                    <a:cubicBezTo>
                      <a:pt x="261468" y="162425"/>
                      <a:pt x="261525" y="162602"/>
                      <a:pt x="261647" y="162739"/>
                    </a:cubicBezTo>
                    <a:lnTo>
                      <a:pt x="248995" y="181545"/>
                    </a:lnTo>
                    <a:cubicBezTo>
                      <a:pt x="244079" y="183512"/>
                      <a:pt x="239262" y="185281"/>
                      <a:pt x="234563" y="186903"/>
                    </a:cubicBezTo>
                    <a:cubicBezTo>
                      <a:pt x="227464" y="188938"/>
                      <a:pt x="220265" y="190619"/>
                      <a:pt x="212995" y="191927"/>
                    </a:cubicBezTo>
                    <a:lnTo>
                      <a:pt x="206507" y="193224"/>
                    </a:lnTo>
                    <a:cubicBezTo>
                      <a:pt x="200343" y="194522"/>
                      <a:pt x="194179" y="195820"/>
                      <a:pt x="188015" y="196960"/>
                    </a:cubicBezTo>
                    <a:cubicBezTo>
                      <a:pt x="184938" y="197442"/>
                      <a:pt x="181851" y="198090"/>
                      <a:pt x="178774" y="198739"/>
                    </a:cubicBezTo>
                    <a:cubicBezTo>
                      <a:pt x="176808" y="199231"/>
                      <a:pt x="174842" y="199722"/>
                      <a:pt x="173092" y="200361"/>
                    </a:cubicBezTo>
                    <a:cubicBezTo>
                      <a:pt x="169795" y="201492"/>
                      <a:pt x="166357" y="202150"/>
                      <a:pt x="162878" y="202327"/>
                    </a:cubicBezTo>
                    <a:cubicBezTo>
                      <a:pt x="158109" y="202337"/>
                      <a:pt x="153383" y="203222"/>
                      <a:pt x="148928" y="204923"/>
                    </a:cubicBezTo>
                    <a:cubicBezTo>
                      <a:pt x="148604" y="205080"/>
                      <a:pt x="148280" y="205080"/>
                      <a:pt x="148122" y="205247"/>
                    </a:cubicBezTo>
                    <a:cubicBezTo>
                      <a:pt x="147631" y="205404"/>
                      <a:pt x="147306" y="205571"/>
                      <a:pt x="147139" y="205404"/>
                    </a:cubicBezTo>
                    <a:cubicBezTo>
                      <a:pt x="146972" y="205404"/>
                      <a:pt x="146815" y="205080"/>
                      <a:pt x="146972" y="204598"/>
                    </a:cubicBezTo>
                    <a:lnTo>
                      <a:pt x="146972" y="204107"/>
                    </a:lnTo>
                    <a:cubicBezTo>
                      <a:pt x="146972" y="203949"/>
                      <a:pt x="146815" y="203792"/>
                      <a:pt x="146323" y="203625"/>
                    </a:cubicBezTo>
                    <a:cubicBezTo>
                      <a:pt x="145726" y="203605"/>
                      <a:pt x="145128" y="203664"/>
                      <a:pt x="144544" y="203792"/>
                    </a:cubicBezTo>
                    <a:cubicBezTo>
                      <a:pt x="143767" y="203930"/>
                      <a:pt x="143005" y="204136"/>
                      <a:pt x="142273" y="204431"/>
                    </a:cubicBezTo>
                    <a:cubicBezTo>
                      <a:pt x="142842" y="204638"/>
                      <a:pt x="143387" y="204913"/>
                      <a:pt x="143895" y="205247"/>
                    </a:cubicBezTo>
                    <a:lnTo>
                      <a:pt x="144377" y="205571"/>
                    </a:lnTo>
                    <a:lnTo>
                      <a:pt x="144052" y="206869"/>
                    </a:lnTo>
                    <a:lnTo>
                      <a:pt x="144052" y="207194"/>
                    </a:lnTo>
                    <a:cubicBezTo>
                      <a:pt x="124273" y="211411"/>
                      <a:pt x="104002" y="215786"/>
                      <a:pt x="83240" y="220327"/>
                    </a:cubicBezTo>
                    <a:cubicBezTo>
                      <a:pt x="80645" y="225361"/>
                      <a:pt x="77882" y="230384"/>
                      <a:pt x="75130" y="235575"/>
                    </a:cubicBezTo>
                    <a:cubicBezTo>
                      <a:pt x="74314" y="236872"/>
                      <a:pt x="73665" y="238170"/>
                      <a:pt x="73016" y="239507"/>
                    </a:cubicBezTo>
                    <a:cubicBezTo>
                      <a:pt x="72838" y="239527"/>
                      <a:pt x="72660" y="239468"/>
                      <a:pt x="72534" y="239340"/>
                    </a:cubicBezTo>
                    <a:cubicBezTo>
                      <a:pt x="72210" y="239183"/>
                      <a:pt x="71886" y="239183"/>
                      <a:pt x="71394" y="239015"/>
                    </a:cubicBezTo>
                    <a:lnTo>
                      <a:pt x="76585" y="229617"/>
                    </a:lnTo>
                    <a:lnTo>
                      <a:pt x="78551" y="226049"/>
                    </a:lnTo>
                    <a:cubicBezTo>
                      <a:pt x="77631" y="226049"/>
                      <a:pt x="76711" y="226000"/>
                      <a:pt x="75798" y="225882"/>
                    </a:cubicBezTo>
                    <a:cubicBezTo>
                      <a:pt x="74176" y="229293"/>
                      <a:pt x="72554" y="232537"/>
                      <a:pt x="71089" y="235614"/>
                    </a:cubicBezTo>
                    <a:cubicBezTo>
                      <a:pt x="70723" y="235830"/>
                      <a:pt x="70390" y="236106"/>
                      <a:pt x="70106" y="236420"/>
                    </a:cubicBezTo>
                    <a:cubicBezTo>
                      <a:pt x="69426" y="236990"/>
                      <a:pt x="68827" y="237649"/>
                      <a:pt x="68327" y="238386"/>
                    </a:cubicBezTo>
                    <a:cubicBezTo>
                      <a:pt x="66513" y="241827"/>
                      <a:pt x="64220" y="244992"/>
                      <a:pt x="61514" y="247794"/>
                    </a:cubicBezTo>
                    <a:cubicBezTo>
                      <a:pt x="58208" y="251510"/>
                      <a:pt x="54690" y="255030"/>
                      <a:pt x="50976" y="258342"/>
                    </a:cubicBezTo>
                    <a:cubicBezTo>
                      <a:pt x="48148" y="260967"/>
                      <a:pt x="45111" y="263356"/>
                      <a:pt x="41892" y="265480"/>
                    </a:cubicBezTo>
                    <a:cubicBezTo>
                      <a:pt x="39454" y="266934"/>
                      <a:pt x="38648" y="266463"/>
                      <a:pt x="39454" y="264339"/>
                    </a:cubicBezTo>
                    <a:cubicBezTo>
                      <a:pt x="43190" y="255747"/>
                      <a:pt x="47083" y="246821"/>
                      <a:pt x="51133" y="237737"/>
                    </a:cubicBezTo>
                    <a:cubicBezTo>
                      <a:pt x="51457" y="237089"/>
                      <a:pt x="51782" y="236440"/>
                      <a:pt x="52116" y="235634"/>
                    </a:cubicBezTo>
                    <a:cubicBezTo>
                      <a:pt x="48715" y="239035"/>
                      <a:pt x="45471" y="242279"/>
                      <a:pt x="42226" y="245199"/>
                    </a:cubicBezTo>
                    <a:cubicBezTo>
                      <a:pt x="39798" y="247430"/>
                      <a:pt x="37131" y="249387"/>
                      <a:pt x="34273" y="251038"/>
                    </a:cubicBezTo>
                    <a:cubicBezTo>
                      <a:pt x="32307" y="252179"/>
                      <a:pt x="31678" y="251687"/>
                      <a:pt x="32494" y="249583"/>
                    </a:cubicBezTo>
                    <a:cubicBezTo>
                      <a:pt x="35247" y="242771"/>
                      <a:pt x="38333" y="235958"/>
                      <a:pt x="41410" y="228939"/>
                    </a:cubicBezTo>
                    <a:cubicBezTo>
                      <a:pt x="38461" y="229421"/>
                      <a:pt x="35571" y="229922"/>
                      <a:pt x="32819" y="230237"/>
                    </a:cubicBezTo>
                    <a:lnTo>
                      <a:pt x="23411" y="231692"/>
                    </a:lnTo>
                    <a:cubicBezTo>
                      <a:pt x="20982" y="232016"/>
                      <a:pt x="18387" y="231043"/>
                      <a:pt x="15467" y="228742"/>
                    </a:cubicBezTo>
                    <a:cubicBezTo>
                      <a:pt x="12543" y="226648"/>
                      <a:pt x="10097" y="223955"/>
                      <a:pt x="8291" y="220839"/>
                    </a:cubicBezTo>
                    <a:cubicBezTo>
                      <a:pt x="6502" y="217752"/>
                      <a:pt x="6325" y="215324"/>
                      <a:pt x="7475" y="213377"/>
                    </a:cubicBezTo>
                    <a:cubicBezTo>
                      <a:pt x="5213" y="211627"/>
                      <a:pt x="3290" y="209484"/>
                      <a:pt x="1803" y="207046"/>
                    </a:cubicBezTo>
                    <a:cubicBezTo>
                      <a:pt x="338" y="204775"/>
                      <a:pt x="-468" y="202671"/>
                      <a:pt x="-311" y="200725"/>
                    </a:cubicBezTo>
                    <a:cubicBezTo>
                      <a:pt x="-154" y="198779"/>
                      <a:pt x="1154" y="197481"/>
                      <a:pt x="3907" y="196999"/>
                    </a:cubicBezTo>
                    <a:cubicBezTo>
                      <a:pt x="9264" y="196016"/>
                      <a:pt x="14455" y="194886"/>
                      <a:pt x="19803" y="193755"/>
                    </a:cubicBezTo>
                    <a:cubicBezTo>
                      <a:pt x="27107" y="192290"/>
                      <a:pt x="34401" y="190806"/>
                      <a:pt x="41538" y="189695"/>
                    </a:cubicBezTo>
                    <a:cubicBezTo>
                      <a:pt x="45589" y="189036"/>
                      <a:pt x="49642" y="188230"/>
                      <a:pt x="53699" y="187267"/>
                    </a:cubicBezTo>
                    <a:cubicBezTo>
                      <a:pt x="56461" y="186618"/>
                      <a:pt x="59214" y="185969"/>
                      <a:pt x="61976" y="185478"/>
                    </a:cubicBezTo>
                    <a:cubicBezTo>
                      <a:pt x="62723" y="185193"/>
                      <a:pt x="63430" y="184809"/>
                      <a:pt x="64080" y="184347"/>
                    </a:cubicBezTo>
                    <a:cubicBezTo>
                      <a:pt x="64788" y="183875"/>
                      <a:pt x="65393" y="183266"/>
                      <a:pt x="65859" y="182558"/>
                    </a:cubicBezTo>
                    <a:cubicBezTo>
                      <a:pt x="69792" y="176070"/>
                      <a:pt x="73645" y="169581"/>
                      <a:pt x="77538" y="162897"/>
                    </a:cubicBezTo>
                    <a:cubicBezTo>
                      <a:pt x="84351" y="151385"/>
                      <a:pt x="91301" y="140031"/>
                      <a:pt x="98458" y="128676"/>
                    </a:cubicBezTo>
                    <a:cubicBezTo>
                      <a:pt x="108033" y="113930"/>
                      <a:pt x="118119" y="99479"/>
                      <a:pt x="128471" y="85048"/>
                    </a:cubicBezTo>
                    <a:cubicBezTo>
                      <a:pt x="132845" y="78884"/>
                      <a:pt x="137545" y="72720"/>
                      <a:pt x="142234" y="66723"/>
                    </a:cubicBezTo>
                    <a:lnTo>
                      <a:pt x="150020" y="56667"/>
                    </a:lnTo>
                    <a:cubicBezTo>
                      <a:pt x="150778" y="55566"/>
                      <a:pt x="151479" y="54435"/>
                      <a:pt x="152123" y="53265"/>
                    </a:cubicBezTo>
                    <a:cubicBezTo>
                      <a:pt x="152330" y="52695"/>
                      <a:pt x="152603" y="52145"/>
                      <a:pt x="152939" y="51643"/>
                    </a:cubicBezTo>
                    <a:cubicBezTo>
                      <a:pt x="152772" y="51476"/>
                      <a:pt x="152615" y="51476"/>
                      <a:pt x="152448" y="51319"/>
                    </a:cubicBezTo>
                    <a:cubicBezTo>
                      <a:pt x="152281" y="51161"/>
                      <a:pt x="152290" y="51152"/>
                      <a:pt x="152123" y="51152"/>
                    </a:cubicBezTo>
                    <a:cubicBezTo>
                      <a:pt x="151625" y="51781"/>
                      <a:pt x="151083" y="52380"/>
                      <a:pt x="150501" y="52941"/>
                    </a:cubicBezTo>
                    <a:cubicBezTo>
                      <a:pt x="149314" y="54278"/>
                      <a:pt x="148282" y="55743"/>
                      <a:pt x="147424" y="57315"/>
                    </a:cubicBezTo>
                    <a:cubicBezTo>
                      <a:pt x="146889" y="58318"/>
                      <a:pt x="146228" y="59242"/>
                      <a:pt x="145458" y="60078"/>
                    </a:cubicBezTo>
                    <a:cubicBezTo>
                      <a:pt x="144677" y="60854"/>
                      <a:pt x="143607" y="61258"/>
                      <a:pt x="142509" y="61208"/>
                    </a:cubicBezTo>
                    <a:cubicBezTo>
                      <a:pt x="142201" y="61346"/>
                      <a:pt x="141862" y="61405"/>
                      <a:pt x="141526" y="61376"/>
                    </a:cubicBezTo>
                    <a:cubicBezTo>
                      <a:pt x="140495" y="61494"/>
                      <a:pt x="139452" y="61434"/>
                      <a:pt x="138439" y="61208"/>
                    </a:cubicBezTo>
                    <a:cubicBezTo>
                      <a:pt x="137456" y="61051"/>
                      <a:pt x="136984" y="60078"/>
                      <a:pt x="136984" y="58613"/>
                    </a:cubicBezTo>
                    <a:cubicBezTo>
                      <a:pt x="137091" y="56952"/>
                      <a:pt x="137362" y="55310"/>
                      <a:pt x="137790" y="53698"/>
                    </a:cubicBezTo>
                    <a:cubicBezTo>
                      <a:pt x="137957" y="52892"/>
                      <a:pt x="137957" y="52076"/>
                      <a:pt x="138115" y="51270"/>
                    </a:cubicBezTo>
                    <a:cubicBezTo>
                      <a:pt x="138621" y="48124"/>
                      <a:pt x="140032" y="45194"/>
                      <a:pt x="142175" y="42835"/>
                    </a:cubicBezTo>
                    <a:cubicBezTo>
                      <a:pt x="144327" y="40652"/>
                      <a:pt x="146601" y="38598"/>
                      <a:pt x="148987" y="36671"/>
                    </a:cubicBezTo>
                    <a:cubicBezTo>
                      <a:pt x="150767" y="35206"/>
                      <a:pt x="152389" y="33909"/>
                      <a:pt x="153854" y="32454"/>
                    </a:cubicBezTo>
                    <a:cubicBezTo>
                      <a:pt x="158228" y="28728"/>
                      <a:pt x="162446" y="26290"/>
                      <a:pt x="166820" y="25159"/>
                    </a:cubicBezTo>
                    <a:cubicBezTo>
                      <a:pt x="169105" y="24402"/>
                      <a:pt x="171330" y="23478"/>
                      <a:pt x="173476" y="22397"/>
                    </a:cubicBezTo>
                    <a:cubicBezTo>
                      <a:pt x="173957" y="22240"/>
                      <a:pt x="174282" y="22073"/>
                      <a:pt x="174773" y="21915"/>
                    </a:cubicBezTo>
                    <a:cubicBezTo>
                      <a:pt x="175603" y="21699"/>
                      <a:pt x="176377" y="21316"/>
                      <a:pt x="177044" y="20775"/>
                    </a:cubicBezTo>
                    <a:cubicBezTo>
                      <a:pt x="177526" y="20293"/>
                      <a:pt x="177693" y="19477"/>
                      <a:pt x="177368" y="18180"/>
                    </a:cubicBezTo>
                    <a:lnTo>
                      <a:pt x="177526" y="18180"/>
                    </a:lnTo>
                    <a:cubicBezTo>
                      <a:pt x="177526" y="18022"/>
                      <a:pt x="177526" y="18022"/>
                      <a:pt x="177693" y="18022"/>
                    </a:cubicBezTo>
                    <a:lnTo>
                      <a:pt x="178175" y="17531"/>
                    </a:lnTo>
                    <a:cubicBezTo>
                      <a:pt x="178342" y="17374"/>
                      <a:pt x="178666" y="17374"/>
                      <a:pt x="178823" y="17206"/>
                    </a:cubicBezTo>
                    <a:cubicBezTo>
                      <a:pt x="178981" y="17039"/>
                      <a:pt x="178991" y="17049"/>
                      <a:pt x="179148" y="17049"/>
                    </a:cubicBezTo>
                    <a:cubicBezTo>
                      <a:pt x="180119" y="17265"/>
                      <a:pt x="181136" y="17020"/>
                      <a:pt x="181910" y="16400"/>
                    </a:cubicBezTo>
                    <a:cubicBezTo>
                      <a:pt x="182716" y="15919"/>
                      <a:pt x="183392" y="15240"/>
                      <a:pt x="183876" y="14434"/>
                    </a:cubicBezTo>
                    <a:cubicBezTo>
                      <a:pt x="184203" y="13913"/>
                      <a:pt x="184581" y="13422"/>
                      <a:pt x="185007" y="12969"/>
                    </a:cubicBezTo>
                    <a:cubicBezTo>
                      <a:pt x="186147" y="11839"/>
                      <a:pt x="187278" y="10541"/>
                      <a:pt x="188418" y="9401"/>
                    </a:cubicBezTo>
                    <a:cubicBezTo>
                      <a:pt x="190801" y="6550"/>
                      <a:pt x="193404" y="3896"/>
                      <a:pt x="196204" y="1458"/>
                    </a:cubicBezTo>
                    <a:cubicBezTo>
                      <a:pt x="197983" y="-7"/>
                      <a:pt x="199763" y="-813"/>
                      <a:pt x="201552" y="-646"/>
                    </a:cubicBezTo>
                    <a:cubicBezTo>
                      <a:pt x="203105" y="-518"/>
                      <a:pt x="204604" y="-17"/>
                      <a:pt x="205927" y="809"/>
                    </a:cubicBezTo>
                    <a:cubicBezTo>
                      <a:pt x="207855" y="1949"/>
                      <a:pt x="209560" y="3434"/>
                      <a:pt x="210960" y="5184"/>
                    </a:cubicBezTo>
                    <a:lnTo>
                      <a:pt x="212926" y="7150"/>
                    </a:lnTo>
                    <a:cubicBezTo>
                      <a:pt x="223530" y="3532"/>
                      <a:pt x="234644" y="1615"/>
                      <a:pt x="245849" y="1477"/>
                    </a:cubicBezTo>
                    <a:lnTo>
                      <a:pt x="251039" y="986"/>
                    </a:lnTo>
                    <a:cubicBezTo>
                      <a:pt x="252819" y="661"/>
                      <a:pt x="254441" y="504"/>
                      <a:pt x="256230" y="337"/>
                    </a:cubicBezTo>
                    <a:cubicBezTo>
                      <a:pt x="259657" y="475"/>
                      <a:pt x="263070" y="858"/>
                      <a:pt x="266444" y="1477"/>
                    </a:cubicBezTo>
                    <a:cubicBezTo>
                      <a:pt x="267756" y="1743"/>
                      <a:pt x="268884" y="2569"/>
                      <a:pt x="269521" y="3748"/>
                    </a:cubicBezTo>
                    <a:cubicBezTo>
                      <a:pt x="270127" y="5144"/>
                      <a:pt x="270833" y="6501"/>
                      <a:pt x="271635" y="7799"/>
                    </a:cubicBezTo>
                    <a:cubicBezTo>
                      <a:pt x="273418" y="10885"/>
                      <a:pt x="274884" y="14149"/>
                      <a:pt x="276009" y="17531"/>
                    </a:cubicBezTo>
                    <a:lnTo>
                      <a:pt x="276658" y="18514"/>
                    </a:lnTo>
                    <a:lnTo>
                      <a:pt x="278624" y="22446"/>
                    </a:lnTo>
                    <a:cubicBezTo>
                      <a:pt x="281029" y="26624"/>
                      <a:pt x="282882" y="31097"/>
                      <a:pt x="284139" y="35747"/>
                    </a:cubicBezTo>
                    <a:cubicBezTo>
                      <a:pt x="284628" y="39296"/>
                      <a:pt x="283776" y="42894"/>
                      <a:pt x="281750" y="45853"/>
                    </a:cubicBezTo>
                    <a:close/>
                    <a:moveTo>
                      <a:pt x="108564" y="176394"/>
                    </a:moveTo>
                    <a:cubicBezTo>
                      <a:pt x="109547" y="174615"/>
                      <a:pt x="110353" y="172826"/>
                      <a:pt x="111159" y="171046"/>
                    </a:cubicBezTo>
                    <a:lnTo>
                      <a:pt x="112457" y="168097"/>
                    </a:lnTo>
                    <a:cubicBezTo>
                      <a:pt x="112651" y="167733"/>
                      <a:pt x="112815" y="167350"/>
                      <a:pt x="112948" y="166957"/>
                    </a:cubicBezTo>
                    <a:cubicBezTo>
                      <a:pt x="113105" y="166475"/>
                      <a:pt x="113430" y="165826"/>
                      <a:pt x="113597" y="165345"/>
                    </a:cubicBezTo>
                    <a:cubicBezTo>
                      <a:pt x="113775" y="164853"/>
                      <a:pt x="114125" y="164450"/>
                      <a:pt x="114580" y="164204"/>
                    </a:cubicBezTo>
                    <a:cubicBezTo>
                      <a:pt x="115531" y="163604"/>
                      <a:pt x="116230" y="162680"/>
                      <a:pt x="116546" y="161609"/>
                    </a:cubicBezTo>
                    <a:cubicBezTo>
                      <a:pt x="116652" y="160852"/>
                      <a:pt x="116595" y="160075"/>
                      <a:pt x="116379" y="159338"/>
                    </a:cubicBezTo>
                    <a:cubicBezTo>
                      <a:pt x="116297" y="158955"/>
                      <a:pt x="116188" y="158581"/>
                      <a:pt x="116055" y="158207"/>
                    </a:cubicBezTo>
                    <a:cubicBezTo>
                      <a:pt x="112329" y="164204"/>
                      <a:pt x="108436" y="170368"/>
                      <a:pt x="104258" y="177014"/>
                    </a:cubicBezTo>
                    <a:cubicBezTo>
                      <a:pt x="105615" y="176886"/>
                      <a:pt x="107079" y="176601"/>
                      <a:pt x="108564" y="176394"/>
                    </a:cubicBezTo>
                    <a:close/>
                    <a:moveTo>
                      <a:pt x="121707" y="173150"/>
                    </a:moveTo>
                    <a:cubicBezTo>
                      <a:pt x="124656" y="172344"/>
                      <a:pt x="127547" y="171528"/>
                      <a:pt x="130299" y="170879"/>
                    </a:cubicBezTo>
                    <a:cubicBezTo>
                      <a:pt x="138410" y="168913"/>
                      <a:pt x="146520" y="167153"/>
                      <a:pt x="154787" y="165374"/>
                    </a:cubicBezTo>
                    <a:cubicBezTo>
                      <a:pt x="164353" y="163260"/>
                      <a:pt x="173928" y="160989"/>
                      <a:pt x="183493" y="158719"/>
                    </a:cubicBezTo>
                    <a:cubicBezTo>
                      <a:pt x="186255" y="158237"/>
                      <a:pt x="188851" y="157588"/>
                      <a:pt x="191446" y="156939"/>
                    </a:cubicBezTo>
                    <a:lnTo>
                      <a:pt x="201817" y="154668"/>
                    </a:lnTo>
                    <a:cubicBezTo>
                      <a:pt x="195339" y="154501"/>
                      <a:pt x="188684" y="154344"/>
                      <a:pt x="182038" y="154501"/>
                    </a:cubicBezTo>
                    <a:lnTo>
                      <a:pt x="179600" y="154501"/>
                    </a:lnTo>
                    <a:cubicBezTo>
                      <a:pt x="173966" y="154511"/>
                      <a:pt x="168337" y="154836"/>
                      <a:pt x="162740" y="155484"/>
                    </a:cubicBezTo>
                    <a:cubicBezTo>
                      <a:pt x="158356" y="156133"/>
                      <a:pt x="153814" y="156949"/>
                      <a:pt x="149440" y="157922"/>
                    </a:cubicBezTo>
                    <a:lnTo>
                      <a:pt x="143600" y="158905"/>
                    </a:lnTo>
                    <a:cubicBezTo>
                      <a:pt x="135647" y="160360"/>
                      <a:pt x="127055" y="161982"/>
                      <a:pt x="117972" y="163821"/>
                    </a:cubicBezTo>
                    <a:cubicBezTo>
                      <a:pt x="116989" y="165600"/>
                      <a:pt x="115868" y="167379"/>
                      <a:pt x="114728" y="169169"/>
                    </a:cubicBezTo>
                    <a:lnTo>
                      <a:pt x="110510" y="176139"/>
                    </a:lnTo>
                    <a:lnTo>
                      <a:pt x="110835" y="175981"/>
                    </a:lnTo>
                    <a:cubicBezTo>
                      <a:pt x="111171" y="176011"/>
                      <a:pt x="111510" y="175952"/>
                      <a:pt x="111818" y="175814"/>
                    </a:cubicBezTo>
                    <a:cubicBezTo>
                      <a:pt x="115022" y="174939"/>
                      <a:pt x="118267" y="174123"/>
                      <a:pt x="121678" y="173150"/>
                    </a:cubicBezTo>
                    <a:close/>
                    <a:moveTo>
                      <a:pt x="223691" y="56667"/>
                    </a:moveTo>
                    <a:cubicBezTo>
                      <a:pt x="224694" y="55664"/>
                      <a:pt x="225779" y="54740"/>
                      <a:pt x="226935" y="53914"/>
                    </a:cubicBezTo>
                    <a:cubicBezTo>
                      <a:pt x="227906" y="53275"/>
                      <a:pt x="228937" y="52734"/>
                      <a:pt x="230012" y="52292"/>
                    </a:cubicBezTo>
                    <a:cubicBezTo>
                      <a:pt x="230802" y="51977"/>
                      <a:pt x="231562" y="51604"/>
                      <a:pt x="232283" y="51152"/>
                    </a:cubicBezTo>
                    <a:cubicBezTo>
                      <a:pt x="232854" y="50945"/>
                      <a:pt x="233398" y="50680"/>
                      <a:pt x="233905" y="50345"/>
                    </a:cubicBezTo>
                    <a:cubicBezTo>
                      <a:pt x="235730" y="49362"/>
                      <a:pt x="237466" y="48222"/>
                      <a:pt x="239095" y="46934"/>
                    </a:cubicBezTo>
                    <a:cubicBezTo>
                      <a:pt x="240550" y="45479"/>
                      <a:pt x="241848" y="43857"/>
                      <a:pt x="243313" y="42019"/>
                    </a:cubicBezTo>
                    <a:cubicBezTo>
                      <a:pt x="245069" y="39640"/>
                      <a:pt x="247144" y="37517"/>
                      <a:pt x="249476" y="35698"/>
                    </a:cubicBezTo>
                    <a:lnTo>
                      <a:pt x="249634" y="35531"/>
                    </a:lnTo>
                    <a:cubicBezTo>
                      <a:pt x="237445" y="36160"/>
                      <a:pt x="225367" y="38175"/>
                      <a:pt x="213634" y="41537"/>
                    </a:cubicBezTo>
                    <a:cubicBezTo>
                      <a:pt x="212462" y="41793"/>
                      <a:pt x="211357" y="42284"/>
                      <a:pt x="210390" y="42992"/>
                    </a:cubicBezTo>
                    <a:cubicBezTo>
                      <a:pt x="209468" y="43936"/>
                      <a:pt x="209045" y="45253"/>
                      <a:pt x="209249" y="46561"/>
                    </a:cubicBezTo>
                    <a:cubicBezTo>
                      <a:pt x="209223" y="47111"/>
                      <a:pt x="209114" y="47662"/>
                      <a:pt x="208925" y="48183"/>
                    </a:cubicBezTo>
                    <a:cubicBezTo>
                      <a:pt x="208564" y="48763"/>
                      <a:pt x="208236" y="49362"/>
                      <a:pt x="207942" y="49972"/>
                    </a:cubicBezTo>
                    <a:lnTo>
                      <a:pt x="206959" y="51594"/>
                    </a:lnTo>
                    <a:lnTo>
                      <a:pt x="204993" y="52076"/>
                    </a:lnTo>
                    <a:lnTo>
                      <a:pt x="205317" y="48832"/>
                    </a:lnTo>
                    <a:lnTo>
                      <a:pt x="205317" y="46836"/>
                    </a:lnTo>
                    <a:cubicBezTo>
                      <a:pt x="204835" y="47318"/>
                      <a:pt x="204334" y="47642"/>
                      <a:pt x="204187" y="47819"/>
                    </a:cubicBezTo>
                    <a:cubicBezTo>
                      <a:pt x="203942" y="47937"/>
                      <a:pt x="203722" y="48104"/>
                      <a:pt x="203538" y="48301"/>
                    </a:cubicBezTo>
                    <a:lnTo>
                      <a:pt x="203213" y="48625"/>
                    </a:lnTo>
                    <a:cubicBezTo>
                      <a:pt x="195595" y="58849"/>
                      <a:pt x="187966" y="69269"/>
                      <a:pt x="180347" y="79444"/>
                    </a:cubicBezTo>
                    <a:lnTo>
                      <a:pt x="177752" y="83013"/>
                    </a:lnTo>
                    <a:lnTo>
                      <a:pt x="180347" y="81391"/>
                    </a:lnTo>
                    <a:lnTo>
                      <a:pt x="188133" y="77006"/>
                    </a:lnTo>
                    <a:lnTo>
                      <a:pt x="192508" y="74578"/>
                    </a:lnTo>
                    <a:cubicBezTo>
                      <a:pt x="194621" y="73438"/>
                      <a:pt x="196568" y="72307"/>
                      <a:pt x="198671" y="71167"/>
                    </a:cubicBezTo>
                    <a:cubicBezTo>
                      <a:pt x="199480" y="70715"/>
                      <a:pt x="200193" y="70105"/>
                      <a:pt x="200775" y="69387"/>
                    </a:cubicBezTo>
                    <a:cubicBezTo>
                      <a:pt x="201062" y="69073"/>
                      <a:pt x="201394" y="68798"/>
                      <a:pt x="201758" y="68572"/>
                    </a:cubicBezTo>
                    <a:lnTo>
                      <a:pt x="202083" y="68896"/>
                    </a:lnTo>
                    <a:lnTo>
                      <a:pt x="201601" y="69387"/>
                    </a:lnTo>
                    <a:cubicBezTo>
                      <a:pt x="201110" y="70194"/>
                      <a:pt x="200461" y="70842"/>
                      <a:pt x="199979" y="71491"/>
                    </a:cubicBezTo>
                    <a:cubicBezTo>
                      <a:pt x="200101" y="71629"/>
                      <a:pt x="200158" y="71806"/>
                      <a:pt x="200136" y="71983"/>
                    </a:cubicBezTo>
                    <a:cubicBezTo>
                      <a:pt x="200303" y="71983"/>
                      <a:pt x="200303" y="71983"/>
                      <a:pt x="200303" y="72140"/>
                    </a:cubicBezTo>
                    <a:lnTo>
                      <a:pt x="205170" y="68572"/>
                    </a:lnTo>
                    <a:lnTo>
                      <a:pt x="207440" y="66959"/>
                    </a:lnTo>
                    <a:cubicBezTo>
                      <a:pt x="210193" y="64846"/>
                      <a:pt x="212788" y="62899"/>
                      <a:pt x="215384" y="60795"/>
                    </a:cubicBezTo>
                    <a:lnTo>
                      <a:pt x="217006" y="59498"/>
                    </a:lnTo>
                    <a:cubicBezTo>
                      <a:pt x="217341" y="59468"/>
                      <a:pt x="217678" y="59527"/>
                      <a:pt x="217989" y="59655"/>
                    </a:cubicBezTo>
                    <a:cubicBezTo>
                      <a:pt x="218407" y="59793"/>
                      <a:pt x="218847" y="59852"/>
                      <a:pt x="219286" y="59822"/>
                    </a:cubicBezTo>
                    <a:cubicBezTo>
                      <a:pt x="219570" y="59862"/>
                      <a:pt x="219859" y="59803"/>
                      <a:pt x="220102" y="59655"/>
                    </a:cubicBezTo>
                    <a:cubicBezTo>
                      <a:pt x="221379" y="58761"/>
                      <a:pt x="222580" y="57758"/>
                      <a:pt x="223691" y="56667"/>
                    </a:cubicBezTo>
                    <a:close/>
                    <a:moveTo>
                      <a:pt x="262453" y="43533"/>
                    </a:moveTo>
                    <a:cubicBezTo>
                      <a:pt x="252072" y="52616"/>
                      <a:pt x="241530" y="61376"/>
                      <a:pt x="230828" y="69800"/>
                    </a:cubicBezTo>
                    <a:cubicBezTo>
                      <a:pt x="229038" y="71265"/>
                      <a:pt x="227092" y="72887"/>
                      <a:pt x="225146" y="74342"/>
                    </a:cubicBezTo>
                    <a:lnTo>
                      <a:pt x="226286" y="74342"/>
                    </a:lnTo>
                    <a:cubicBezTo>
                      <a:pt x="226610" y="74509"/>
                      <a:pt x="226935" y="74342"/>
                      <a:pt x="227269" y="74185"/>
                    </a:cubicBezTo>
                    <a:cubicBezTo>
                      <a:pt x="228480" y="73290"/>
                      <a:pt x="229617" y="72307"/>
                      <a:pt x="230670" y="71236"/>
                    </a:cubicBezTo>
                    <a:cubicBezTo>
                      <a:pt x="231811" y="70253"/>
                      <a:pt x="232774" y="69269"/>
                      <a:pt x="233914" y="68473"/>
                    </a:cubicBezTo>
                    <a:cubicBezTo>
                      <a:pt x="234887" y="67834"/>
                      <a:pt x="235917" y="67303"/>
                      <a:pt x="236991" y="66861"/>
                    </a:cubicBezTo>
                    <a:lnTo>
                      <a:pt x="239262" y="65878"/>
                    </a:lnTo>
                    <a:lnTo>
                      <a:pt x="240884" y="64895"/>
                    </a:lnTo>
                    <a:cubicBezTo>
                      <a:pt x="242821" y="64108"/>
                      <a:pt x="244585" y="62948"/>
                      <a:pt x="246075" y="61484"/>
                    </a:cubicBezTo>
                    <a:cubicBezTo>
                      <a:pt x="247567" y="59999"/>
                      <a:pt x="248975" y="58426"/>
                      <a:pt x="250292" y="56785"/>
                    </a:cubicBezTo>
                    <a:cubicBezTo>
                      <a:pt x="252137" y="54435"/>
                      <a:pt x="254200" y="52263"/>
                      <a:pt x="256456" y="50296"/>
                    </a:cubicBezTo>
                    <a:cubicBezTo>
                      <a:pt x="258953" y="48556"/>
                      <a:pt x="261007" y="46256"/>
                      <a:pt x="262453" y="43572"/>
                    </a:cubicBezTo>
                    <a:close/>
                  </a:path>
                </a:pathLst>
              </a:custGeom>
              <a:solidFill>
                <a:srgbClr val="20115C"/>
              </a:solidFill>
              <a:ln w="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9" name="Рисунок 4">
                <a:extLst>
                  <a:ext uri="{FF2B5EF4-FFF2-40B4-BE49-F238E27FC236}">
                    <a16:creationId xmlns="" xmlns:a16="http://schemas.microsoft.com/office/drawing/2014/main" id="{23479618-EE4B-4916-B90A-523104585B93}"/>
                  </a:ext>
                </a:extLst>
              </p:cNvPr>
              <p:cNvSpPr/>
              <p:nvPr/>
            </p:nvSpPr>
            <p:spPr>
              <a:xfrm>
                <a:off x="463904" y="703317"/>
                <a:ext cx="156855" cy="168668"/>
              </a:xfrm>
              <a:custGeom>
                <a:avLst/>
                <a:gdLst>
                  <a:gd name="connsiteX0" fmla="*/ 151148 w 156855"/>
                  <a:gd name="connsiteY0" fmla="*/ 73275 h 168668"/>
                  <a:gd name="connsiteX1" fmla="*/ 130553 w 156855"/>
                  <a:gd name="connsiteY1" fmla="*/ 107329 h 168668"/>
                  <a:gd name="connsiteX2" fmla="*/ 100078 w 156855"/>
                  <a:gd name="connsiteY2" fmla="*/ 136821 h 168668"/>
                  <a:gd name="connsiteX3" fmla="*/ 78991 w 156855"/>
                  <a:gd name="connsiteY3" fmla="*/ 149954 h 168668"/>
                  <a:gd name="connsiteX4" fmla="*/ 69584 w 156855"/>
                  <a:gd name="connsiteY4" fmla="*/ 155627 h 168668"/>
                  <a:gd name="connsiteX5" fmla="*/ 65651 w 156855"/>
                  <a:gd name="connsiteY5" fmla="*/ 157898 h 168668"/>
                  <a:gd name="connsiteX6" fmla="*/ 57059 w 156855"/>
                  <a:gd name="connsiteY6" fmla="*/ 163255 h 168668"/>
                  <a:gd name="connsiteX7" fmla="*/ 40023 w 156855"/>
                  <a:gd name="connsiteY7" fmla="*/ 167630 h 168668"/>
                  <a:gd name="connsiteX8" fmla="*/ 27381 w 156855"/>
                  <a:gd name="connsiteY8" fmla="*/ 165526 h 168668"/>
                  <a:gd name="connsiteX9" fmla="*/ 17481 w 156855"/>
                  <a:gd name="connsiteY9" fmla="*/ 158222 h 168668"/>
                  <a:gd name="connsiteX10" fmla="*/ 9371 w 156855"/>
                  <a:gd name="connsiteY10" fmla="*/ 148008 h 168668"/>
                  <a:gd name="connsiteX11" fmla="*/ 6775 w 156855"/>
                  <a:gd name="connsiteY11" fmla="*/ 139573 h 168668"/>
                  <a:gd name="connsiteX12" fmla="*/ 2401 w 156855"/>
                  <a:gd name="connsiteY12" fmla="*/ 133252 h 168668"/>
                  <a:gd name="connsiteX13" fmla="*/ 1270 w 156855"/>
                  <a:gd name="connsiteY13" fmla="*/ 113463 h 168668"/>
                  <a:gd name="connsiteX14" fmla="*/ 28796 w 156855"/>
                  <a:gd name="connsiteY14" fmla="*/ 66109 h 168668"/>
                  <a:gd name="connsiteX15" fmla="*/ 31391 w 156855"/>
                  <a:gd name="connsiteY15" fmla="*/ 62049 h 168668"/>
                  <a:gd name="connsiteX16" fmla="*/ 34341 w 156855"/>
                  <a:gd name="connsiteY16" fmla="*/ 57831 h 168668"/>
                  <a:gd name="connsiteX17" fmla="*/ 40662 w 156855"/>
                  <a:gd name="connsiteY17" fmla="*/ 50537 h 168668"/>
                  <a:gd name="connsiteX18" fmla="*/ 61748 w 156855"/>
                  <a:gd name="connsiteY18" fmla="*/ 27022 h 168668"/>
                  <a:gd name="connsiteX19" fmla="*/ 84988 w 156855"/>
                  <a:gd name="connsiteY19" fmla="*/ 5965 h 168668"/>
                  <a:gd name="connsiteX20" fmla="*/ 100403 w 156855"/>
                  <a:gd name="connsiteY20" fmla="*/ -356 h 168668"/>
                  <a:gd name="connsiteX21" fmla="*/ 114018 w 156855"/>
                  <a:gd name="connsiteY21" fmla="*/ 1748 h 168668"/>
                  <a:gd name="connsiteX22" fmla="*/ 118235 w 156855"/>
                  <a:gd name="connsiteY22" fmla="*/ 3212 h 168668"/>
                  <a:gd name="connsiteX23" fmla="*/ 125697 w 156855"/>
                  <a:gd name="connsiteY23" fmla="*/ 4195 h 168668"/>
                  <a:gd name="connsiteX24" fmla="*/ 137543 w 156855"/>
                  <a:gd name="connsiteY24" fmla="*/ 5650 h 168668"/>
                  <a:gd name="connsiteX25" fmla="*/ 142891 w 156855"/>
                  <a:gd name="connsiteY25" fmla="*/ 9061 h 168668"/>
                  <a:gd name="connsiteX26" fmla="*/ 145162 w 156855"/>
                  <a:gd name="connsiteY26" fmla="*/ 15225 h 168668"/>
                  <a:gd name="connsiteX27" fmla="*/ 146459 w 156855"/>
                  <a:gd name="connsiteY27" fmla="*/ 20898 h 168668"/>
                  <a:gd name="connsiteX28" fmla="*/ 152299 w 156855"/>
                  <a:gd name="connsiteY28" fmla="*/ 29981 h 168668"/>
                  <a:gd name="connsiteX29" fmla="*/ 153921 w 156855"/>
                  <a:gd name="connsiteY29" fmla="*/ 37443 h 168668"/>
                  <a:gd name="connsiteX30" fmla="*/ 155700 w 156855"/>
                  <a:gd name="connsiteY30" fmla="*/ 44413 h 168668"/>
                  <a:gd name="connsiteX31" fmla="*/ 151148 w 156855"/>
                  <a:gd name="connsiteY31" fmla="*/ 73275 h 168668"/>
                  <a:gd name="connsiteX32" fmla="*/ 59035 w 156855"/>
                  <a:gd name="connsiteY32" fmla="*/ 97272 h 168668"/>
                  <a:gd name="connsiteX33" fmla="*/ 54975 w 156855"/>
                  <a:gd name="connsiteY33" fmla="*/ 95168 h 168668"/>
                  <a:gd name="connsiteX34" fmla="*/ 50601 w 156855"/>
                  <a:gd name="connsiteY34" fmla="*/ 101489 h 168668"/>
                  <a:gd name="connsiteX35" fmla="*/ 40544 w 156855"/>
                  <a:gd name="connsiteY35" fmla="*/ 116088 h 168668"/>
                  <a:gd name="connsiteX36" fmla="*/ 32109 w 156855"/>
                  <a:gd name="connsiteY36" fmla="*/ 130686 h 168668"/>
                  <a:gd name="connsiteX37" fmla="*/ 40544 w 156855"/>
                  <a:gd name="connsiteY37" fmla="*/ 128248 h 168668"/>
                  <a:gd name="connsiteX38" fmla="*/ 75738 w 156855"/>
                  <a:gd name="connsiteY38" fmla="*/ 108951 h 168668"/>
                  <a:gd name="connsiteX39" fmla="*/ 112514 w 156855"/>
                  <a:gd name="connsiteY39" fmla="*/ 72951 h 168668"/>
                  <a:gd name="connsiteX40" fmla="*/ 129383 w 156855"/>
                  <a:gd name="connsiteY40" fmla="*/ 41326 h 168668"/>
                  <a:gd name="connsiteX41" fmla="*/ 127417 w 156855"/>
                  <a:gd name="connsiteY41" fmla="*/ 41974 h 168668"/>
                  <a:gd name="connsiteX42" fmla="*/ 71628 w 156855"/>
                  <a:gd name="connsiteY42" fmla="*/ 78466 h 168668"/>
                  <a:gd name="connsiteX43" fmla="*/ 64973 w 156855"/>
                  <a:gd name="connsiteY43" fmla="*/ 88188 h 168668"/>
                  <a:gd name="connsiteX44" fmla="*/ 63351 w 156855"/>
                  <a:gd name="connsiteY44" fmla="*/ 99385 h 168668"/>
                  <a:gd name="connsiteX45" fmla="*/ 59035 w 156855"/>
                  <a:gd name="connsiteY45" fmla="*/ 97272 h 168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56855" h="168668">
                    <a:moveTo>
                      <a:pt x="151148" y="73275"/>
                    </a:moveTo>
                    <a:cubicBezTo>
                      <a:pt x="144896" y="84984"/>
                      <a:pt x="138022" y="96358"/>
                      <a:pt x="130553" y="107329"/>
                    </a:cubicBezTo>
                    <a:cubicBezTo>
                      <a:pt x="122355" y="118998"/>
                      <a:pt x="112014" y="129005"/>
                      <a:pt x="100078" y="136821"/>
                    </a:cubicBezTo>
                    <a:cubicBezTo>
                      <a:pt x="93098" y="141520"/>
                      <a:pt x="86128" y="145904"/>
                      <a:pt x="78991" y="149954"/>
                    </a:cubicBezTo>
                    <a:cubicBezTo>
                      <a:pt x="75905" y="151734"/>
                      <a:pt x="72670" y="153680"/>
                      <a:pt x="69584" y="155627"/>
                    </a:cubicBezTo>
                    <a:lnTo>
                      <a:pt x="65651" y="157898"/>
                    </a:lnTo>
                    <a:cubicBezTo>
                      <a:pt x="62693" y="159529"/>
                      <a:pt x="59825" y="161319"/>
                      <a:pt x="57059" y="163255"/>
                    </a:cubicBezTo>
                    <a:cubicBezTo>
                      <a:pt x="51377" y="167306"/>
                      <a:pt x="45698" y="168760"/>
                      <a:pt x="40023" y="167630"/>
                    </a:cubicBezTo>
                    <a:cubicBezTo>
                      <a:pt x="34999" y="168279"/>
                      <a:pt x="30782" y="167630"/>
                      <a:pt x="27381" y="165526"/>
                    </a:cubicBezTo>
                    <a:cubicBezTo>
                      <a:pt x="23778" y="163530"/>
                      <a:pt x="20450" y="161073"/>
                      <a:pt x="17481" y="158222"/>
                    </a:cubicBezTo>
                    <a:cubicBezTo>
                      <a:pt x="14382" y="155155"/>
                      <a:pt x="11659" y="151724"/>
                      <a:pt x="9371" y="148008"/>
                    </a:cubicBezTo>
                    <a:cubicBezTo>
                      <a:pt x="7837" y="145452"/>
                      <a:pt x="6946" y="142552"/>
                      <a:pt x="6775" y="139573"/>
                    </a:cubicBezTo>
                    <a:cubicBezTo>
                      <a:pt x="5321" y="137607"/>
                      <a:pt x="3863" y="135503"/>
                      <a:pt x="2401" y="133252"/>
                    </a:cubicBezTo>
                    <a:cubicBezTo>
                      <a:pt x="-843" y="127737"/>
                      <a:pt x="-1168" y="121082"/>
                      <a:pt x="1270" y="113463"/>
                    </a:cubicBezTo>
                    <a:cubicBezTo>
                      <a:pt x="6775" y="96594"/>
                      <a:pt x="16016" y="80865"/>
                      <a:pt x="28796" y="66109"/>
                    </a:cubicBezTo>
                    <a:cubicBezTo>
                      <a:pt x="29758" y="64821"/>
                      <a:pt x="30625" y="63464"/>
                      <a:pt x="31391" y="62049"/>
                    </a:cubicBezTo>
                    <a:cubicBezTo>
                      <a:pt x="32228" y="60545"/>
                      <a:pt x="33217" y="59129"/>
                      <a:pt x="34341" y="57831"/>
                    </a:cubicBezTo>
                    <a:cubicBezTo>
                      <a:pt x="36451" y="55403"/>
                      <a:pt x="38558" y="52975"/>
                      <a:pt x="40662" y="50537"/>
                    </a:cubicBezTo>
                    <a:cubicBezTo>
                      <a:pt x="47474" y="42594"/>
                      <a:pt x="54425" y="34641"/>
                      <a:pt x="61748" y="27022"/>
                    </a:cubicBezTo>
                    <a:cubicBezTo>
                      <a:pt x="68984" y="19462"/>
                      <a:pt x="76750" y="12424"/>
                      <a:pt x="84988" y="5965"/>
                    </a:cubicBezTo>
                    <a:cubicBezTo>
                      <a:pt x="89475" y="2524"/>
                      <a:pt x="94795" y="352"/>
                      <a:pt x="100403" y="-356"/>
                    </a:cubicBezTo>
                    <a:cubicBezTo>
                      <a:pt x="106242" y="-1172"/>
                      <a:pt x="110774" y="-356"/>
                      <a:pt x="114018" y="1748"/>
                    </a:cubicBezTo>
                    <a:cubicBezTo>
                      <a:pt x="115273" y="2593"/>
                      <a:pt x="116726" y="3094"/>
                      <a:pt x="118235" y="3212"/>
                    </a:cubicBezTo>
                    <a:lnTo>
                      <a:pt x="125697" y="4195"/>
                    </a:lnTo>
                    <a:cubicBezTo>
                      <a:pt x="129757" y="4520"/>
                      <a:pt x="133650" y="5001"/>
                      <a:pt x="137543" y="5650"/>
                    </a:cubicBezTo>
                    <a:cubicBezTo>
                      <a:pt x="139725" y="5984"/>
                      <a:pt x="141666" y="7223"/>
                      <a:pt x="142891" y="9061"/>
                    </a:cubicBezTo>
                    <a:cubicBezTo>
                      <a:pt x="144030" y="10959"/>
                      <a:pt x="144800" y="13043"/>
                      <a:pt x="145162" y="15225"/>
                    </a:cubicBezTo>
                    <a:cubicBezTo>
                      <a:pt x="145643" y="17191"/>
                      <a:pt x="145968" y="19158"/>
                      <a:pt x="146459" y="20898"/>
                    </a:cubicBezTo>
                    <a:cubicBezTo>
                      <a:pt x="149703" y="22677"/>
                      <a:pt x="151650" y="25597"/>
                      <a:pt x="152299" y="29981"/>
                    </a:cubicBezTo>
                    <a:lnTo>
                      <a:pt x="153921" y="37443"/>
                    </a:lnTo>
                    <a:cubicBezTo>
                      <a:pt x="154570" y="39713"/>
                      <a:pt x="155218" y="41984"/>
                      <a:pt x="155700" y="44413"/>
                    </a:cubicBezTo>
                    <a:cubicBezTo>
                      <a:pt x="157637" y="53457"/>
                      <a:pt x="156182" y="63051"/>
                      <a:pt x="151148" y="73275"/>
                    </a:cubicBezTo>
                    <a:close/>
                    <a:moveTo>
                      <a:pt x="59035" y="97272"/>
                    </a:moveTo>
                    <a:cubicBezTo>
                      <a:pt x="57738" y="96623"/>
                      <a:pt x="56440" y="95974"/>
                      <a:pt x="54975" y="95168"/>
                    </a:cubicBezTo>
                    <a:lnTo>
                      <a:pt x="50601" y="101489"/>
                    </a:lnTo>
                    <a:cubicBezTo>
                      <a:pt x="47189" y="106405"/>
                      <a:pt x="43788" y="111222"/>
                      <a:pt x="40544" y="116088"/>
                    </a:cubicBezTo>
                    <a:cubicBezTo>
                      <a:pt x="37244" y="120659"/>
                      <a:pt x="34417" y="125545"/>
                      <a:pt x="32109" y="130686"/>
                    </a:cubicBezTo>
                    <a:cubicBezTo>
                      <a:pt x="35028" y="130303"/>
                      <a:pt x="37873" y="129487"/>
                      <a:pt x="40544" y="128248"/>
                    </a:cubicBezTo>
                    <a:cubicBezTo>
                      <a:pt x="52919" y="123068"/>
                      <a:pt x="64714" y="116599"/>
                      <a:pt x="75738" y="108951"/>
                    </a:cubicBezTo>
                    <a:cubicBezTo>
                      <a:pt x="90022" y="99209"/>
                      <a:pt x="102473" y="87028"/>
                      <a:pt x="112514" y="72951"/>
                    </a:cubicBezTo>
                    <a:cubicBezTo>
                      <a:pt x="119201" y="63012"/>
                      <a:pt x="124852" y="52415"/>
                      <a:pt x="129383" y="41326"/>
                    </a:cubicBezTo>
                    <a:lnTo>
                      <a:pt x="127417" y="41974"/>
                    </a:lnTo>
                    <a:cubicBezTo>
                      <a:pt x="106331" y="47971"/>
                      <a:pt x="87682" y="60132"/>
                      <a:pt x="71628" y="78466"/>
                    </a:cubicBezTo>
                    <a:cubicBezTo>
                      <a:pt x="68957" y="81376"/>
                      <a:pt x="66716" y="84649"/>
                      <a:pt x="64973" y="88188"/>
                    </a:cubicBezTo>
                    <a:cubicBezTo>
                      <a:pt x="63367" y="91688"/>
                      <a:pt x="62803" y="95571"/>
                      <a:pt x="63351" y="99385"/>
                    </a:cubicBezTo>
                    <a:cubicBezTo>
                      <a:pt x="61788" y="98570"/>
                      <a:pt x="60333" y="97921"/>
                      <a:pt x="59035" y="97272"/>
                    </a:cubicBezTo>
                    <a:close/>
                  </a:path>
                </a:pathLst>
              </a:custGeom>
              <a:solidFill>
                <a:srgbClr val="20115C"/>
              </a:solidFill>
              <a:ln w="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0" name="Рисунок 4">
                <a:extLst>
                  <a:ext uri="{FF2B5EF4-FFF2-40B4-BE49-F238E27FC236}">
                    <a16:creationId xmlns="" xmlns:a16="http://schemas.microsoft.com/office/drawing/2014/main" id="{B79474C3-5373-490B-9B1C-1745E39070B1}"/>
                  </a:ext>
                </a:extLst>
              </p:cNvPr>
              <p:cNvSpPr/>
              <p:nvPr/>
            </p:nvSpPr>
            <p:spPr>
              <a:xfrm>
                <a:off x="597492" y="703288"/>
                <a:ext cx="156851" cy="168697"/>
              </a:xfrm>
              <a:custGeom>
                <a:avLst/>
                <a:gdLst>
                  <a:gd name="connsiteX0" fmla="*/ 151198 w 156851"/>
                  <a:gd name="connsiteY0" fmla="*/ 73305 h 168697"/>
                  <a:gd name="connsiteX1" fmla="*/ 130553 w 156851"/>
                  <a:gd name="connsiteY1" fmla="*/ 107358 h 168697"/>
                  <a:gd name="connsiteX2" fmla="*/ 100078 w 156851"/>
                  <a:gd name="connsiteY2" fmla="*/ 136850 h 168697"/>
                  <a:gd name="connsiteX3" fmla="*/ 78991 w 156851"/>
                  <a:gd name="connsiteY3" fmla="*/ 149984 h 168697"/>
                  <a:gd name="connsiteX4" fmla="*/ 69583 w 156851"/>
                  <a:gd name="connsiteY4" fmla="*/ 155656 h 168697"/>
                  <a:gd name="connsiteX5" fmla="*/ 65651 w 156851"/>
                  <a:gd name="connsiteY5" fmla="*/ 157927 h 168697"/>
                  <a:gd name="connsiteX6" fmla="*/ 57059 w 156851"/>
                  <a:gd name="connsiteY6" fmla="*/ 163285 h 168697"/>
                  <a:gd name="connsiteX7" fmla="*/ 40033 w 156851"/>
                  <a:gd name="connsiteY7" fmla="*/ 167659 h 168697"/>
                  <a:gd name="connsiteX8" fmla="*/ 27380 w 156851"/>
                  <a:gd name="connsiteY8" fmla="*/ 165556 h 168697"/>
                  <a:gd name="connsiteX9" fmla="*/ 17481 w 156851"/>
                  <a:gd name="connsiteY9" fmla="*/ 158251 h 168697"/>
                  <a:gd name="connsiteX10" fmla="*/ 9371 w 156851"/>
                  <a:gd name="connsiteY10" fmla="*/ 148037 h 168697"/>
                  <a:gd name="connsiteX11" fmla="*/ 6785 w 156851"/>
                  <a:gd name="connsiteY11" fmla="*/ 139603 h 168697"/>
                  <a:gd name="connsiteX12" fmla="*/ 2401 w 156851"/>
                  <a:gd name="connsiteY12" fmla="*/ 133282 h 168697"/>
                  <a:gd name="connsiteX13" fmla="*/ 1270 w 156851"/>
                  <a:gd name="connsiteY13" fmla="*/ 113493 h 168697"/>
                  <a:gd name="connsiteX14" fmla="*/ 28796 w 156851"/>
                  <a:gd name="connsiteY14" fmla="*/ 66138 h 168697"/>
                  <a:gd name="connsiteX15" fmla="*/ 31391 w 156851"/>
                  <a:gd name="connsiteY15" fmla="*/ 62078 h 168697"/>
                  <a:gd name="connsiteX16" fmla="*/ 34341 w 156851"/>
                  <a:gd name="connsiteY16" fmla="*/ 57861 h 168697"/>
                  <a:gd name="connsiteX17" fmla="*/ 40672 w 156851"/>
                  <a:gd name="connsiteY17" fmla="*/ 50567 h 168697"/>
                  <a:gd name="connsiteX18" fmla="*/ 61748 w 156851"/>
                  <a:gd name="connsiteY18" fmla="*/ 27052 h 168697"/>
                  <a:gd name="connsiteX19" fmla="*/ 84939 w 156851"/>
                  <a:gd name="connsiteY19" fmla="*/ 5965 h 168697"/>
                  <a:gd name="connsiteX20" fmla="*/ 100353 w 156851"/>
                  <a:gd name="connsiteY20" fmla="*/ -356 h 168697"/>
                  <a:gd name="connsiteX21" fmla="*/ 113969 w 156851"/>
                  <a:gd name="connsiteY21" fmla="*/ 1748 h 168697"/>
                  <a:gd name="connsiteX22" fmla="*/ 118186 w 156851"/>
                  <a:gd name="connsiteY22" fmla="*/ 3212 h 168697"/>
                  <a:gd name="connsiteX23" fmla="*/ 125648 w 156851"/>
                  <a:gd name="connsiteY23" fmla="*/ 4195 h 168697"/>
                  <a:gd name="connsiteX24" fmla="*/ 137445 w 156851"/>
                  <a:gd name="connsiteY24" fmla="*/ 5650 h 168697"/>
                  <a:gd name="connsiteX25" fmla="*/ 142792 w 156851"/>
                  <a:gd name="connsiteY25" fmla="*/ 9062 h 168697"/>
                  <a:gd name="connsiteX26" fmla="*/ 145063 w 156851"/>
                  <a:gd name="connsiteY26" fmla="*/ 15225 h 168697"/>
                  <a:gd name="connsiteX27" fmla="*/ 146361 w 156851"/>
                  <a:gd name="connsiteY27" fmla="*/ 20898 h 168697"/>
                  <a:gd name="connsiteX28" fmla="*/ 152200 w 156851"/>
                  <a:gd name="connsiteY28" fmla="*/ 29981 h 168697"/>
                  <a:gd name="connsiteX29" fmla="*/ 153822 w 156851"/>
                  <a:gd name="connsiteY29" fmla="*/ 37443 h 168697"/>
                  <a:gd name="connsiteX30" fmla="*/ 155602 w 156851"/>
                  <a:gd name="connsiteY30" fmla="*/ 44413 h 168697"/>
                  <a:gd name="connsiteX31" fmla="*/ 151198 w 156851"/>
                  <a:gd name="connsiteY31" fmla="*/ 73305 h 168697"/>
                  <a:gd name="connsiteX32" fmla="*/ 59084 w 156851"/>
                  <a:gd name="connsiteY32" fmla="*/ 97301 h 168697"/>
                  <a:gd name="connsiteX33" fmla="*/ 55024 w 156851"/>
                  <a:gd name="connsiteY33" fmla="*/ 95198 h 168697"/>
                  <a:gd name="connsiteX34" fmla="*/ 50650 w 156851"/>
                  <a:gd name="connsiteY34" fmla="*/ 101519 h 168697"/>
                  <a:gd name="connsiteX35" fmla="*/ 40593 w 156851"/>
                  <a:gd name="connsiteY35" fmla="*/ 116117 h 168697"/>
                  <a:gd name="connsiteX36" fmla="*/ 32158 w 156851"/>
                  <a:gd name="connsiteY36" fmla="*/ 130716 h 168697"/>
                  <a:gd name="connsiteX37" fmla="*/ 40593 w 156851"/>
                  <a:gd name="connsiteY37" fmla="*/ 128278 h 168697"/>
                  <a:gd name="connsiteX38" fmla="*/ 75787 w 156851"/>
                  <a:gd name="connsiteY38" fmla="*/ 108980 h 168697"/>
                  <a:gd name="connsiteX39" fmla="*/ 112622 w 156851"/>
                  <a:gd name="connsiteY39" fmla="*/ 72980 h 168697"/>
                  <a:gd name="connsiteX40" fmla="*/ 129491 w 156851"/>
                  <a:gd name="connsiteY40" fmla="*/ 41355 h 168697"/>
                  <a:gd name="connsiteX41" fmla="*/ 127525 w 156851"/>
                  <a:gd name="connsiteY41" fmla="*/ 42004 h 168697"/>
                  <a:gd name="connsiteX42" fmla="*/ 71736 w 156851"/>
                  <a:gd name="connsiteY42" fmla="*/ 78495 h 168697"/>
                  <a:gd name="connsiteX43" fmla="*/ 65081 w 156851"/>
                  <a:gd name="connsiteY43" fmla="*/ 88218 h 168697"/>
                  <a:gd name="connsiteX44" fmla="*/ 63459 w 156851"/>
                  <a:gd name="connsiteY44" fmla="*/ 99415 h 168697"/>
                  <a:gd name="connsiteX45" fmla="*/ 59084 w 156851"/>
                  <a:gd name="connsiteY45" fmla="*/ 97301 h 168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56851" h="168697">
                    <a:moveTo>
                      <a:pt x="151198" y="73305"/>
                    </a:moveTo>
                    <a:cubicBezTo>
                      <a:pt x="144930" y="85013"/>
                      <a:pt x="138038" y="96387"/>
                      <a:pt x="130553" y="107358"/>
                    </a:cubicBezTo>
                    <a:cubicBezTo>
                      <a:pt x="122355" y="119027"/>
                      <a:pt x="112014" y="129035"/>
                      <a:pt x="100078" y="136850"/>
                    </a:cubicBezTo>
                    <a:cubicBezTo>
                      <a:pt x="93098" y="141549"/>
                      <a:pt x="86128" y="145934"/>
                      <a:pt x="78991" y="149984"/>
                    </a:cubicBezTo>
                    <a:cubicBezTo>
                      <a:pt x="75905" y="151763"/>
                      <a:pt x="72670" y="153710"/>
                      <a:pt x="69583" y="155656"/>
                    </a:cubicBezTo>
                    <a:lnTo>
                      <a:pt x="65651" y="157927"/>
                    </a:lnTo>
                    <a:cubicBezTo>
                      <a:pt x="62693" y="159559"/>
                      <a:pt x="59825" y="161348"/>
                      <a:pt x="57059" y="163285"/>
                    </a:cubicBezTo>
                    <a:cubicBezTo>
                      <a:pt x="51377" y="167335"/>
                      <a:pt x="45702" y="168790"/>
                      <a:pt x="40033" y="167659"/>
                    </a:cubicBezTo>
                    <a:cubicBezTo>
                      <a:pt x="34999" y="168308"/>
                      <a:pt x="30782" y="167659"/>
                      <a:pt x="27380" y="165556"/>
                    </a:cubicBezTo>
                    <a:cubicBezTo>
                      <a:pt x="23778" y="163560"/>
                      <a:pt x="20450" y="161102"/>
                      <a:pt x="17481" y="158251"/>
                    </a:cubicBezTo>
                    <a:cubicBezTo>
                      <a:pt x="14382" y="155184"/>
                      <a:pt x="11659" y="151753"/>
                      <a:pt x="9371" y="148037"/>
                    </a:cubicBezTo>
                    <a:cubicBezTo>
                      <a:pt x="7836" y="145481"/>
                      <a:pt x="6948" y="142581"/>
                      <a:pt x="6785" y="139603"/>
                    </a:cubicBezTo>
                    <a:cubicBezTo>
                      <a:pt x="5320" y="137637"/>
                      <a:pt x="3836" y="135552"/>
                      <a:pt x="2401" y="133282"/>
                    </a:cubicBezTo>
                    <a:cubicBezTo>
                      <a:pt x="-843" y="127767"/>
                      <a:pt x="-1168" y="121111"/>
                      <a:pt x="1270" y="113493"/>
                    </a:cubicBezTo>
                    <a:cubicBezTo>
                      <a:pt x="6785" y="96623"/>
                      <a:pt x="16016" y="80894"/>
                      <a:pt x="28796" y="66138"/>
                    </a:cubicBezTo>
                    <a:cubicBezTo>
                      <a:pt x="29758" y="64851"/>
                      <a:pt x="30625" y="63494"/>
                      <a:pt x="31391" y="62078"/>
                    </a:cubicBezTo>
                    <a:cubicBezTo>
                      <a:pt x="32228" y="60574"/>
                      <a:pt x="33217" y="59159"/>
                      <a:pt x="34341" y="57861"/>
                    </a:cubicBezTo>
                    <a:lnTo>
                      <a:pt x="40672" y="50567"/>
                    </a:lnTo>
                    <a:cubicBezTo>
                      <a:pt x="47474" y="42623"/>
                      <a:pt x="54434" y="34670"/>
                      <a:pt x="61748" y="27052"/>
                    </a:cubicBezTo>
                    <a:cubicBezTo>
                      <a:pt x="68967" y="19482"/>
                      <a:pt x="76717" y="12433"/>
                      <a:pt x="84939" y="5965"/>
                    </a:cubicBezTo>
                    <a:cubicBezTo>
                      <a:pt x="89426" y="2524"/>
                      <a:pt x="94746" y="352"/>
                      <a:pt x="100353" y="-356"/>
                    </a:cubicBezTo>
                    <a:cubicBezTo>
                      <a:pt x="106193" y="-1172"/>
                      <a:pt x="110725" y="-356"/>
                      <a:pt x="113969" y="1748"/>
                    </a:cubicBezTo>
                    <a:cubicBezTo>
                      <a:pt x="115224" y="2593"/>
                      <a:pt x="116677" y="3094"/>
                      <a:pt x="118186" y="3212"/>
                    </a:cubicBezTo>
                    <a:lnTo>
                      <a:pt x="125648" y="4195"/>
                    </a:lnTo>
                    <a:cubicBezTo>
                      <a:pt x="129708" y="4520"/>
                      <a:pt x="133601" y="5002"/>
                      <a:pt x="137445" y="5650"/>
                    </a:cubicBezTo>
                    <a:cubicBezTo>
                      <a:pt x="139630" y="5975"/>
                      <a:pt x="141573" y="7223"/>
                      <a:pt x="142792" y="9062"/>
                    </a:cubicBezTo>
                    <a:cubicBezTo>
                      <a:pt x="143932" y="10959"/>
                      <a:pt x="144702" y="13043"/>
                      <a:pt x="145063" y="15225"/>
                    </a:cubicBezTo>
                    <a:cubicBezTo>
                      <a:pt x="145545" y="17191"/>
                      <a:pt x="145869" y="19158"/>
                      <a:pt x="146361" y="20898"/>
                    </a:cubicBezTo>
                    <a:cubicBezTo>
                      <a:pt x="149605" y="22677"/>
                      <a:pt x="151551" y="25597"/>
                      <a:pt x="152200" y="29981"/>
                    </a:cubicBezTo>
                    <a:lnTo>
                      <a:pt x="153822" y="37443"/>
                    </a:lnTo>
                    <a:cubicBezTo>
                      <a:pt x="154471" y="39713"/>
                      <a:pt x="155120" y="41984"/>
                      <a:pt x="155602" y="44413"/>
                    </a:cubicBezTo>
                    <a:cubicBezTo>
                      <a:pt x="157686" y="53486"/>
                      <a:pt x="156231" y="63081"/>
                      <a:pt x="151198" y="73305"/>
                    </a:cubicBezTo>
                    <a:close/>
                    <a:moveTo>
                      <a:pt x="59084" y="97301"/>
                    </a:moveTo>
                    <a:cubicBezTo>
                      <a:pt x="57787" y="96653"/>
                      <a:pt x="56489" y="96004"/>
                      <a:pt x="55024" y="95198"/>
                    </a:cubicBezTo>
                    <a:lnTo>
                      <a:pt x="50650" y="101519"/>
                    </a:lnTo>
                    <a:cubicBezTo>
                      <a:pt x="47238" y="106434"/>
                      <a:pt x="43837" y="111251"/>
                      <a:pt x="40593" y="116117"/>
                    </a:cubicBezTo>
                    <a:cubicBezTo>
                      <a:pt x="37293" y="120689"/>
                      <a:pt x="34466" y="125574"/>
                      <a:pt x="32158" y="130716"/>
                    </a:cubicBezTo>
                    <a:cubicBezTo>
                      <a:pt x="35077" y="130332"/>
                      <a:pt x="37922" y="129516"/>
                      <a:pt x="40593" y="128278"/>
                    </a:cubicBezTo>
                    <a:cubicBezTo>
                      <a:pt x="52968" y="123097"/>
                      <a:pt x="64764" y="116628"/>
                      <a:pt x="75787" y="108980"/>
                    </a:cubicBezTo>
                    <a:cubicBezTo>
                      <a:pt x="90093" y="99248"/>
                      <a:pt x="102563" y="87058"/>
                      <a:pt x="112622" y="72980"/>
                    </a:cubicBezTo>
                    <a:cubicBezTo>
                      <a:pt x="119309" y="63042"/>
                      <a:pt x="124961" y="52444"/>
                      <a:pt x="129491" y="41355"/>
                    </a:cubicBezTo>
                    <a:lnTo>
                      <a:pt x="127525" y="42004"/>
                    </a:lnTo>
                    <a:cubicBezTo>
                      <a:pt x="106439" y="48001"/>
                      <a:pt x="87790" y="60161"/>
                      <a:pt x="71736" y="78495"/>
                    </a:cubicBezTo>
                    <a:cubicBezTo>
                      <a:pt x="69065" y="81405"/>
                      <a:pt x="66824" y="84679"/>
                      <a:pt x="65081" y="88218"/>
                    </a:cubicBezTo>
                    <a:cubicBezTo>
                      <a:pt x="63475" y="91718"/>
                      <a:pt x="62911" y="95601"/>
                      <a:pt x="63459" y="99415"/>
                    </a:cubicBezTo>
                    <a:cubicBezTo>
                      <a:pt x="61837" y="98599"/>
                      <a:pt x="60382" y="97950"/>
                      <a:pt x="59084" y="97301"/>
                    </a:cubicBezTo>
                    <a:close/>
                  </a:path>
                </a:pathLst>
              </a:custGeom>
              <a:solidFill>
                <a:srgbClr val="20115C"/>
              </a:solidFill>
              <a:ln w="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1" name="Рисунок 4">
                <a:extLst>
                  <a:ext uri="{FF2B5EF4-FFF2-40B4-BE49-F238E27FC236}">
                    <a16:creationId xmlns="" xmlns:a16="http://schemas.microsoft.com/office/drawing/2014/main" id="{531559D4-8043-4F3D-BF4B-ECFE42DBE160}"/>
                  </a:ext>
                </a:extLst>
              </p:cNvPr>
              <p:cNvSpPr/>
              <p:nvPr/>
            </p:nvSpPr>
            <p:spPr>
              <a:xfrm>
                <a:off x="733830" y="671141"/>
                <a:ext cx="185079" cy="233150"/>
              </a:xfrm>
              <a:custGeom>
                <a:avLst/>
                <a:gdLst>
                  <a:gd name="connsiteX0" fmla="*/ 173320 w 185079"/>
                  <a:gd name="connsiteY0" fmla="*/ 59877 h 233150"/>
                  <a:gd name="connsiteX1" fmla="*/ 164069 w 185079"/>
                  <a:gd name="connsiteY1" fmla="*/ 71556 h 233150"/>
                  <a:gd name="connsiteX2" fmla="*/ 151093 w 185079"/>
                  <a:gd name="connsiteY2" fmla="*/ 88091 h 233150"/>
                  <a:gd name="connsiteX3" fmla="*/ 138932 w 185079"/>
                  <a:gd name="connsiteY3" fmla="*/ 99288 h 233150"/>
                  <a:gd name="connsiteX4" fmla="*/ 121090 w 185079"/>
                  <a:gd name="connsiteY4" fmla="*/ 112264 h 233150"/>
                  <a:gd name="connsiteX5" fmla="*/ 117039 w 185079"/>
                  <a:gd name="connsiteY5" fmla="*/ 115214 h 233150"/>
                  <a:gd name="connsiteX6" fmla="*/ 109745 w 185079"/>
                  <a:gd name="connsiteY6" fmla="*/ 118940 h 233150"/>
                  <a:gd name="connsiteX7" fmla="*/ 105036 w 185079"/>
                  <a:gd name="connsiteY7" fmla="*/ 115214 h 233150"/>
                  <a:gd name="connsiteX8" fmla="*/ 99688 w 185079"/>
                  <a:gd name="connsiteY8" fmla="*/ 103043 h 233150"/>
                  <a:gd name="connsiteX9" fmla="*/ 97899 w 185079"/>
                  <a:gd name="connsiteY9" fmla="*/ 100615 h 233150"/>
                  <a:gd name="connsiteX10" fmla="*/ 98391 w 185079"/>
                  <a:gd name="connsiteY10" fmla="*/ 99150 h 233150"/>
                  <a:gd name="connsiteX11" fmla="*/ 98391 w 185079"/>
                  <a:gd name="connsiteY11" fmla="*/ 98993 h 233150"/>
                  <a:gd name="connsiteX12" fmla="*/ 99521 w 185079"/>
                  <a:gd name="connsiteY12" fmla="*/ 93960 h 233150"/>
                  <a:gd name="connsiteX13" fmla="*/ 104230 w 185079"/>
                  <a:gd name="connsiteY13" fmla="*/ 89910 h 233150"/>
                  <a:gd name="connsiteX14" fmla="*/ 106009 w 185079"/>
                  <a:gd name="connsiteY14" fmla="*/ 88927 h 233150"/>
                  <a:gd name="connsiteX15" fmla="*/ 133260 w 185079"/>
                  <a:gd name="connsiteY15" fmla="*/ 71575 h 233150"/>
                  <a:gd name="connsiteX16" fmla="*/ 157099 w 185079"/>
                  <a:gd name="connsiteY16" fmla="*/ 51138 h 233150"/>
                  <a:gd name="connsiteX17" fmla="*/ 159528 w 185079"/>
                  <a:gd name="connsiteY17" fmla="*/ 48542 h 233150"/>
                  <a:gd name="connsiteX18" fmla="*/ 164069 w 185079"/>
                  <a:gd name="connsiteY18" fmla="*/ 38328 h 233150"/>
                  <a:gd name="connsiteX19" fmla="*/ 147200 w 185079"/>
                  <a:gd name="connsiteY19" fmla="*/ 45298 h 233150"/>
                  <a:gd name="connsiteX20" fmla="*/ 84421 w 185079"/>
                  <a:gd name="connsiteY20" fmla="*/ 96044 h 233150"/>
                  <a:gd name="connsiteX21" fmla="*/ 77284 w 185079"/>
                  <a:gd name="connsiteY21" fmla="*/ 104803 h 233150"/>
                  <a:gd name="connsiteX22" fmla="*/ 77117 w 185079"/>
                  <a:gd name="connsiteY22" fmla="*/ 105127 h 233150"/>
                  <a:gd name="connsiteX23" fmla="*/ 76960 w 185079"/>
                  <a:gd name="connsiteY23" fmla="*/ 105285 h 233150"/>
                  <a:gd name="connsiteX24" fmla="*/ 83930 w 185079"/>
                  <a:gd name="connsiteY24" fmla="*/ 108696 h 233150"/>
                  <a:gd name="connsiteX25" fmla="*/ 93829 w 185079"/>
                  <a:gd name="connsiteY25" fmla="*/ 113719 h 233150"/>
                  <a:gd name="connsiteX26" fmla="*/ 114424 w 185079"/>
                  <a:gd name="connsiteY26" fmla="*/ 139348 h 233150"/>
                  <a:gd name="connsiteX27" fmla="*/ 122368 w 185079"/>
                  <a:gd name="connsiteY27" fmla="*/ 172920 h 233150"/>
                  <a:gd name="connsiteX28" fmla="*/ 113451 w 185079"/>
                  <a:gd name="connsiteY28" fmla="*/ 191598 h 233150"/>
                  <a:gd name="connsiteX29" fmla="*/ 95451 w 185079"/>
                  <a:gd name="connsiteY29" fmla="*/ 206196 h 233150"/>
                  <a:gd name="connsiteX30" fmla="*/ 91716 w 185079"/>
                  <a:gd name="connsiteY30" fmla="*/ 208949 h 233150"/>
                  <a:gd name="connsiteX31" fmla="*/ 89936 w 185079"/>
                  <a:gd name="connsiteY31" fmla="*/ 210571 h 233150"/>
                  <a:gd name="connsiteX32" fmla="*/ 89287 w 185079"/>
                  <a:gd name="connsiteY32" fmla="*/ 210895 h 233150"/>
                  <a:gd name="connsiteX33" fmla="*/ 88304 w 185079"/>
                  <a:gd name="connsiteY33" fmla="*/ 211711 h 233150"/>
                  <a:gd name="connsiteX34" fmla="*/ 87164 w 185079"/>
                  <a:gd name="connsiteY34" fmla="*/ 212193 h 233150"/>
                  <a:gd name="connsiteX35" fmla="*/ 74384 w 185079"/>
                  <a:gd name="connsiteY35" fmla="*/ 218681 h 233150"/>
                  <a:gd name="connsiteX36" fmla="*/ 71140 w 185079"/>
                  <a:gd name="connsiteY36" fmla="*/ 219812 h 233150"/>
                  <a:gd name="connsiteX37" fmla="*/ 69036 w 185079"/>
                  <a:gd name="connsiteY37" fmla="*/ 220303 h 233150"/>
                  <a:gd name="connsiteX38" fmla="*/ 59137 w 185079"/>
                  <a:gd name="connsiteY38" fmla="*/ 223705 h 233150"/>
                  <a:gd name="connsiteX39" fmla="*/ 37087 w 185079"/>
                  <a:gd name="connsiteY39" fmla="*/ 231009 h 233150"/>
                  <a:gd name="connsiteX40" fmla="*/ 27512 w 185079"/>
                  <a:gd name="connsiteY40" fmla="*/ 232464 h 233150"/>
                  <a:gd name="connsiteX41" fmla="*/ 19244 w 185079"/>
                  <a:gd name="connsiteY41" fmla="*/ 229515 h 233150"/>
                  <a:gd name="connsiteX42" fmla="*/ 16000 w 185079"/>
                  <a:gd name="connsiteY42" fmla="*/ 227549 h 233150"/>
                  <a:gd name="connsiteX43" fmla="*/ 14034 w 185079"/>
                  <a:gd name="connsiteY43" fmla="*/ 226565 h 233150"/>
                  <a:gd name="connsiteX44" fmla="*/ 7221 w 185079"/>
                  <a:gd name="connsiteY44" fmla="*/ 211977 h 233150"/>
                  <a:gd name="connsiteX45" fmla="*/ 7064 w 185079"/>
                  <a:gd name="connsiteY45" fmla="*/ 211977 h 233150"/>
                  <a:gd name="connsiteX46" fmla="*/ 6897 w 185079"/>
                  <a:gd name="connsiteY46" fmla="*/ 211810 h 233150"/>
                  <a:gd name="connsiteX47" fmla="*/ 2846 w 185079"/>
                  <a:gd name="connsiteY47" fmla="*/ 189425 h 233150"/>
                  <a:gd name="connsiteX48" fmla="*/ 18251 w 185079"/>
                  <a:gd name="connsiteY48" fmla="*/ 167700 h 233150"/>
                  <a:gd name="connsiteX49" fmla="*/ 22793 w 185079"/>
                  <a:gd name="connsiteY49" fmla="*/ 162342 h 233150"/>
                  <a:gd name="connsiteX50" fmla="*/ 30903 w 185079"/>
                  <a:gd name="connsiteY50" fmla="*/ 153750 h 233150"/>
                  <a:gd name="connsiteX51" fmla="*/ 34147 w 185079"/>
                  <a:gd name="connsiteY51" fmla="*/ 151961 h 233150"/>
                  <a:gd name="connsiteX52" fmla="*/ 36900 w 185079"/>
                  <a:gd name="connsiteY52" fmla="*/ 150663 h 233150"/>
                  <a:gd name="connsiteX53" fmla="*/ 41609 w 185079"/>
                  <a:gd name="connsiteY53" fmla="*/ 146937 h 233150"/>
                  <a:gd name="connsiteX54" fmla="*/ 43575 w 185079"/>
                  <a:gd name="connsiteY54" fmla="*/ 145315 h 233150"/>
                  <a:gd name="connsiteX55" fmla="*/ 44391 w 185079"/>
                  <a:gd name="connsiteY55" fmla="*/ 145797 h 233150"/>
                  <a:gd name="connsiteX56" fmla="*/ 44873 w 185079"/>
                  <a:gd name="connsiteY56" fmla="*/ 145964 h 233150"/>
                  <a:gd name="connsiteX57" fmla="*/ 39043 w 185079"/>
                  <a:gd name="connsiteY57" fmla="*/ 153907 h 233150"/>
                  <a:gd name="connsiteX58" fmla="*/ 41009 w 185079"/>
                  <a:gd name="connsiteY58" fmla="*/ 154399 h 233150"/>
                  <a:gd name="connsiteX59" fmla="*/ 41491 w 185079"/>
                  <a:gd name="connsiteY59" fmla="*/ 154232 h 233150"/>
                  <a:gd name="connsiteX60" fmla="*/ 41333 w 185079"/>
                  <a:gd name="connsiteY60" fmla="*/ 154880 h 233150"/>
                  <a:gd name="connsiteX61" fmla="*/ 40685 w 185079"/>
                  <a:gd name="connsiteY61" fmla="*/ 157318 h 233150"/>
                  <a:gd name="connsiteX62" fmla="*/ 39702 w 185079"/>
                  <a:gd name="connsiteY62" fmla="*/ 160268 h 233150"/>
                  <a:gd name="connsiteX63" fmla="*/ 38237 w 185079"/>
                  <a:gd name="connsiteY63" fmla="*/ 164642 h 233150"/>
                  <a:gd name="connsiteX64" fmla="*/ 37254 w 185079"/>
                  <a:gd name="connsiteY64" fmla="*/ 167886 h 233150"/>
                  <a:gd name="connsiteX65" fmla="*/ 37903 w 185079"/>
                  <a:gd name="connsiteY65" fmla="*/ 168378 h 233150"/>
                  <a:gd name="connsiteX66" fmla="*/ 41147 w 185079"/>
                  <a:gd name="connsiteY66" fmla="*/ 166756 h 233150"/>
                  <a:gd name="connsiteX67" fmla="*/ 44096 w 185079"/>
                  <a:gd name="connsiteY67" fmla="*/ 165458 h 233150"/>
                  <a:gd name="connsiteX68" fmla="*/ 48795 w 185079"/>
                  <a:gd name="connsiteY68" fmla="*/ 161526 h 233150"/>
                  <a:gd name="connsiteX69" fmla="*/ 50761 w 185079"/>
                  <a:gd name="connsiteY69" fmla="*/ 159904 h 233150"/>
                  <a:gd name="connsiteX70" fmla="*/ 51744 w 185079"/>
                  <a:gd name="connsiteY70" fmla="*/ 160553 h 233150"/>
                  <a:gd name="connsiteX71" fmla="*/ 51911 w 185079"/>
                  <a:gd name="connsiteY71" fmla="*/ 160553 h 233150"/>
                  <a:gd name="connsiteX72" fmla="*/ 46229 w 185079"/>
                  <a:gd name="connsiteY72" fmla="*/ 168496 h 233150"/>
                  <a:gd name="connsiteX73" fmla="*/ 48500 w 185079"/>
                  <a:gd name="connsiteY73" fmla="*/ 170118 h 233150"/>
                  <a:gd name="connsiteX74" fmla="*/ 46721 w 185079"/>
                  <a:gd name="connsiteY74" fmla="*/ 173362 h 233150"/>
                  <a:gd name="connsiteX75" fmla="*/ 44283 w 185079"/>
                  <a:gd name="connsiteY75" fmla="*/ 176311 h 233150"/>
                  <a:gd name="connsiteX76" fmla="*/ 36015 w 185079"/>
                  <a:gd name="connsiteY76" fmla="*/ 187017 h 233150"/>
                  <a:gd name="connsiteX77" fmla="*/ 31100 w 185079"/>
                  <a:gd name="connsiteY77" fmla="*/ 195127 h 233150"/>
                  <a:gd name="connsiteX78" fmla="*/ 33695 w 185079"/>
                  <a:gd name="connsiteY78" fmla="*/ 194311 h 233150"/>
                  <a:gd name="connsiteX79" fmla="*/ 82848 w 185079"/>
                  <a:gd name="connsiteY79" fmla="*/ 168201 h 233150"/>
                  <a:gd name="connsiteX80" fmla="*/ 97594 w 185079"/>
                  <a:gd name="connsiteY80" fmla="*/ 151656 h 233150"/>
                  <a:gd name="connsiteX81" fmla="*/ 97919 w 185079"/>
                  <a:gd name="connsiteY81" fmla="*/ 150673 h 233150"/>
                  <a:gd name="connsiteX82" fmla="*/ 93869 w 185079"/>
                  <a:gd name="connsiteY82" fmla="*/ 148569 h 233150"/>
                  <a:gd name="connsiteX83" fmla="*/ 72624 w 185079"/>
                  <a:gd name="connsiteY83" fmla="*/ 137215 h 233150"/>
                  <a:gd name="connsiteX84" fmla="*/ 58862 w 185079"/>
                  <a:gd name="connsiteY84" fmla="*/ 116570 h 233150"/>
                  <a:gd name="connsiteX85" fmla="*/ 49621 w 185079"/>
                  <a:gd name="connsiteY85" fmla="*/ 92239 h 233150"/>
                  <a:gd name="connsiteX86" fmla="*/ 62106 w 185079"/>
                  <a:gd name="connsiteY86" fmla="*/ 65156 h 233150"/>
                  <a:gd name="connsiteX87" fmla="*/ 73136 w 185079"/>
                  <a:gd name="connsiteY87" fmla="*/ 54775 h 233150"/>
                  <a:gd name="connsiteX88" fmla="*/ 98921 w 185079"/>
                  <a:gd name="connsiteY88" fmla="*/ 31584 h 233150"/>
                  <a:gd name="connsiteX89" fmla="*/ 144821 w 185079"/>
                  <a:gd name="connsiteY89" fmla="*/ 2554 h 233150"/>
                  <a:gd name="connsiteX90" fmla="*/ 175964 w 185079"/>
                  <a:gd name="connsiteY90" fmla="*/ 6487 h 233150"/>
                  <a:gd name="connsiteX91" fmla="*/ 177095 w 185079"/>
                  <a:gd name="connsiteY91" fmla="*/ 8758 h 233150"/>
                  <a:gd name="connsiteX92" fmla="*/ 177419 w 185079"/>
                  <a:gd name="connsiteY92" fmla="*/ 11835 h 233150"/>
                  <a:gd name="connsiteX93" fmla="*/ 177419 w 185079"/>
                  <a:gd name="connsiteY93" fmla="*/ 13299 h 233150"/>
                  <a:gd name="connsiteX94" fmla="*/ 177586 w 185079"/>
                  <a:gd name="connsiteY94" fmla="*/ 16868 h 233150"/>
                  <a:gd name="connsiteX95" fmla="*/ 182934 w 185079"/>
                  <a:gd name="connsiteY95" fmla="*/ 21085 h 233150"/>
                  <a:gd name="connsiteX96" fmla="*/ 184065 w 185079"/>
                  <a:gd name="connsiteY96" fmla="*/ 23356 h 233150"/>
                  <a:gd name="connsiteX97" fmla="*/ 184389 w 185079"/>
                  <a:gd name="connsiteY97" fmla="*/ 26433 h 233150"/>
                  <a:gd name="connsiteX98" fmla="*/ 184556 w 185079"/>
                  <a:gd name="connsiteY98" fmla="*/ 28055 h 233150"/>
                  <a:gd name="connsiteX99" fmla="*/ 173320 w 185079"/>
                  <a:gd name="connsiteY99" fmla="*/ 59877 h 233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</a:cxnLst>
                <a:rect l="l" t="t" r="r" b="b"/>
                <a:pathLst>
                  <a:path w="185079" h="233150">
                    <a:moveTo>
                      <a:pt x="173320" y="59877"/>
                    </a:moveTo>
                    <a:lnTo>
                      <a:pt x="164069" y="71556"/>
                    </a:lnTo>
                    <a:cubicBezTo>
                      <a:pt x="159852" y="77228"/>
                      <a:pt x="155477" y="82743"/>
                      <a:pt x="151093" y="88091"/>
                    </a:cubicBezTo>
                    <a:cubicBezTo>
                      <a:pt x="147357" y="92161"/>
                      <a:pt x="143287" y="95906"/>
                      <a:pt x="138932" y="99288"/>
                    </a:cubicBezTo>
                    <a:cubicBezTo>
                      <a:pt x="133093" y="103830"/>
                      <a:pt x="127135" y="108204"/>
                      <a:pt x="121090" y="112264"/>
                    </a:cubicBezTo>
                    <a:cubicBezTo>
                      <a:pt x="119792" y="113248"/>
                      <a:pt x="118494" y="114231"/>
                      <a:pt x="117039" y="115214"/>
                    </a:cubicBezTo>
                    <a:cubicBezTo>
                      <a:pt x="113795" y="117642"/>
                      <a:pt x="111357" y="118772"/>
                      <a:pt x="109745" y="118940"/>
                    </a:cubicBezTo>
                    <a:cubicBezTo>
                      <a:pt x="107956" y="119097"/>
                      <a:pt x="106501" y="117799"/>
                      <a:pt x="105036" y="115214"/>
                    </a:cubicBezTo>
                    <a:cubicBezTo>
                      <a:pt x="102867" y="111340"/>
                      <a:pt x="101075" y="107261"/>
                      <a:pt x="99688" y="103043"/>
                    </a:cubicBezTo>
                    <a:cubicBezTo>
                      <a:pt x="99197" y="102395"/>
                      <a:pt x="98548" y="101588"/>
                      <a:pt x="97899" y="100615"/>
                    </a:cubicBezTo>
                    <a:cubicBezTo>
                      <a:pt x="97742" y="100291"/>
                      <a:pt x="97899" y="99799"/>
                      <a:pt x="98391" y="99150"/>
                    </a:cubicBezTo>
                    <a:lnTo>
                      <a:pt x="98391" y="98993"/>
                    </a:lnTo>
                    <a:cubicBezTo>
                      <a:pt x="97956" y="97234"/>
                      <a:pt x="98375" y="95366"/>
                      <a:pt x="99521" y="93960"/>
                    </a:cubicBezTo>
                    <a:cubicBezTo>
                      <a:pt x="100825" y="92328"/>
                      <a:pt x="102422" y="90952"/>
                      <a:pt x="104230" y="89910"/>
                    </a:cubicBezTo>
                    <a:cubicBezTo>
                      <a:pt x="104803" y="89546"/>
                      <a:pt x="105397" y="89222"/>
                      <a:pt x="106009" y="88927"/>
                    </a:cubicBezTo>
                    <a:cubicBezTo>
                      <a:pt x="115250" y="83569"/>
                      <a:pt x="124334" y="77897"/>
                      <a:pt x="133260" y="71575"/>
                    </a:cubicBezTo>
                    <a:cubicBezTo>
                      <a:pt x="141577" y="65205"/>
                      <a:pt x="149530" y="58383"/>
                      <a:pt x="157099" y="51138"/>
                    </a:cubicBezTo>
                    <a:cubicBezTo>
                      <a:pt x="157905" y="50322"/>
                      <a:pt x="158721" y="49515"/>
                      <a:pt x="159528" y="48542"/>
                    </a:cubicBezTo>
                    <a:cubicBezTo>
                      <a:pt x="161641" y="45436"/>
                      <a:pt x="163184" y="41975"/>
                      <a:pt x="164069" y="38328"/>
                    </a:cubicBezTo>
                    <a:cubicBezTo>
                      <a:pt x="158082" y="39645"/>
                      <a:pt x="152371" y="42005"/>
                      <a:pt x="147200" y="45298"/>
                    </a:cubicBezTo>
                    <a:cubicBezTo>
                      <a:pt x="124092" y="59317"/>
                      <a:pt x="102977" y="76392"/>
                      <a:pt x="84421" y="96044"/>
                    </a:cubicBezTo>
                    <a:cubicBezTo>
                      <a:pt x="81816" y="98777"/>
                      <a:pt x="79430" y="101697"/>
                      <a:pt x="77284" y="104803"/>
                    </a:cubicBezTo>
                    <a:cubicBezTo>
                      <a:pt x="77284" y="104960"/>
                      <a:pt x="77284" y="104960"/>
                      <a:pt x="77117" y="105127"/>
                    </a:cubicBezTo>
                    <a:lnTo>
                      <a:pt x="76960" y="105285"/>
                    </a:lnTo>
                    <a:cubicBezTo>
                      <a:pt x="79231" y="106425"/>
                      <a:pt x="81502" y="107556"/>
                      <a:pt x="83930" y="108696"/>
                    </a:cubicBezTo>
                    <a:cubicBezTo>
                      <a:pt x="87341" y="110318"/>
                      <a:pt x="90585" y="111940"/>
                      <a:pt x="93829" y="113719"/>
                    </a:cubicBezTo>
                    <a:cubicBezTo>
                      <a:pt x="104643" y="119392"/>
                      <a:pt x="111524" y="127994"/>
                      <a:pt x="114424" y="139348"/>
                    </a:cubicBezTo>
                    <a:cubicBezTo>
                      <a:pt x="121070" y="147616"/>
                      <a:pt x="123832" y="158803"/>
                      <a:pt x="122368" y="172920"/>
                    </a:cubicBezTo>
                    <a:cubicBezTo>
                      <a:pt x="121562" y="178916"/>
                      <a:pt x="118642" y="185237"/>
                      <a:pt x="113451" y="191598"/>
                    </a:cubicBezTo>
                    <a:cubicBezTo>
                      <a:pt x="108646" y="197771"/>
                      <a:pt x="102488" y="202766"/>
                      <a:pt x="95451" y="206196"/>
                    </a:cubicBezTo>
                    <a:cubicBezTo>
                      <a:pt x="94071" y="206914"/>
                      <a:pt x="92811" y="207848"/>
                      <a:pt x="91716" y="208949"/>
                    </a:cubicBezTo>
                    <a:cubicBezTo>
                      <a:pt x="91087" y="209450"/>
                      <a:pt x="90494" y="209991"/>
                      <a:pt x="89936" y="210571"/>
                    </a:cubicBezTo>
                    <a:lnTo>
                      <a:pt x="89287" y="210895"/>
                    </a:lnTo>
                    <a:cubicBezTo>
                      <a:pt x="89000" y="211210"/>
                      <a:pt x="88669" y="211485"/>
                      <a:pt x="88304" y="211711"/>
                    </a:cubicBezTo>
                    <a:cubicBezTo>
                      <a:pt x="87979" y="211977"/>
                      <a:pt x="87583" y="212144"/>
                      <a:pt x="87164" y="212193"/>
                    </a:cubicBezTo>
                    <a:cubicBezTo>
                      <a:pt x="82622" y="212685"/>
                      <a:pt x="78405" y="214788"/>
                      <a:pt x="74384" y="218681"/>
                    </a:cubicBezTo>
                    <a:cubicBezTo>
                      <a:pt x="73427" y="219350"/>
                      <a:pt x="72304" y="219743"/>
                      <a:pt x="71140" y="219812"/>
                    </a:cubicBezTo>
                    <a:cubicBezTo>
                      <a:pt x="70334" y="219979"/>
                      <a:pt x="69685" y="220136"/>
                      <a:pt x="69036" y="220303"/>
                    </a:cubicBezTo>
                    <a:cubicBezTo>
                      <a:pt x="65792" y="221434"/>
                      <a:pt x="62548" y="222574"/>
                      <a:pt x="59137" y="223705"/>
                    </a:cubicBezTo>
                    <a:cubicBezTo>
                      <a:pt x="51842" y="226467"/>
                      <a:pt x="44391" y="228895"/>
                      <a:pt x="37087" y="231009"/>
                    </a:cubicBezTo>
                    <a:cubicBezTo>
                      <a:pt x="33982" y="231953"/>
                      <a:pt x="30757" y="232444"/>
                      <a:pt x="27512" y="232464"/>
                    </a:cubicBezTo>
                    <a:cubicBezTo>
                      <a:pt x="24470" y="232641"/>
                      <a:pt x="21487" y="231579"/>
                      <a:pt x="19244" y="229515"/>
                    </a:cubicBezTo>
                    <a:cubicBezTo>
                      <a:pt x="18309" y="228640"/>
                      <a:pt x="17205" y="227971"/>
                      <a:pt x="16000" y="227549"/>
                    </a:cubicBezTo>
                    <a:lnTo>
                      <a:pt x="14034" y="226565"/>
                    </a:lnTo>
                    <a:cubicBezTo>
                      <a:pt x="8024" y="223164"/>
                      <a:pt x="5753" y="218298"/>
                      <a:pt x="7221" y="211977"/>
                    </a:cubicBezTo>
                    <a:lnTo>
                      <a:pt x="7064" y="211977"/>
                    </a:lnTo>
                    <a:lnTo>
                      <a:pt x="6897" y="211810"/>
                    </a:lnTo>
                    <a:cubicBezTo>
                      <a:pt x="-1046" y="207592"/>
                      <a:pt x="-2511" y="200131"/>
                      <a:pt x="2846" y="189425"/>
                    </a:cubicBezTo>
                    <a:cubicBezTo>
                      <a:pt x="6889" y="181462"/>
                      <a:pt x="12079" y="174149"/>
                      <a:pt x="18251" y="167700"/>
                    </a:cubicBezTo>
                    <a:cubicBezTo>
                      <a:pt x="19706" y="165910"/>
                      <a:pt x="21328" y="164131"/>
                      <a:pt x="22793" y="162342"/>
                    </a:cubicBezTo>
                    <a:cubicBezTo>
                      <a:pt x="25241" y="159245"/>
                      <a:pt x="27955" y="156375"/>
                      <a:pt x="30903" y="153750"/>
                    </a:cubicBezTo>
                    <a:cubicBezTo>
                      <a:pt x="31890" y="152993"/>
                      <a:pt x="32983" y="152393"/>
                      <a:pt x="34147" y="151961"/>
                    </a:cubicBezTo>
                    <a:cubicBezTo>
                      <a:pt x="35110" y="151626"/>
                      <a:pt x="36033" y="151194"/>
                      <a:pt x="36900" y="150663"/>
                    </a:cubicBezTo>
                    <a:cubicBezTo>
                      <a:pt x="38576" y="149562"/>
                      <a:pt x="40152" y="148314"/>
                      <a:pt x="41609" y="146937"/>
                    </a:cubicBezTo>
                    <a:lnTo>
                      <a:pt x="43575" y="145315"/>
                    </a:lnTo>
                    <a:cubicBezTo>
                      <a:pt x="43865" y="145443"/>
                      <a:pt x="44138" y="145610"/>
                      <a:pt x="44391" y="145797"/>
                    </a:cubicBezTo>
                    <a:cubicBezTo>
                      <a:pt x="44569" y="145777"/>
                      <a:pt x="44747" y="145836"/>
                      <a:pt x="44873" y="145964"/>
                    </a:cubicBezTo>
                    <a:cubicBezTo>
                      <a:pt x="42906" y="148559"/>
                      <a:pt x="40940" y="151155"/>
                      <a:pt x="39043" y="153907"/>
                    </a:cubicBezTo>
                    <a:cubicBezTo>
                      <a:pt x="39707" y="154035"/>
                      <a:pt x="40364" y="154192"/>
                      <a:pt x="41009" y="154399"/>
                    </a:cubicBezTo>
                    <a:cubicBezTo>
                      <a:pt x="41166" y="154232"/>
                      <a:pt x="41333" y="154074"/>
                      <a:pt x="41491" y="154232"/>
                    </a:cubicBezTo>
                    <a:cubicBezTo>
                      <a:pt x="41499" y="154458"/>
                      <a:pt x="41444" y="154684"/>
                      <a:pt x="41333" y="154880"/>
                    </a:cubicBezTo>
                    <a:cubicBezTo>
                      <a:pt x="41470" y="155745"/>
                      <a:pt x="41235" y="156630"/>
                      <a:pt x="40685" y="157318"/>
                    </a:cubicBezTo>
                    <a:cubicBezTo>
                      <a:pt x="40306" y="158282"/>
                      <a:pt x="39978" y="159265"/>
                      <a:pt x="39702" y="160268"/>
                    </a:cubicBezTo>
                    <a:cubicBezTo>
                      <a:pt x="39210" y="161723"/>
                      <a:pt x="38719" y="163217"/>
                      <a:pt x="38237" y="164642"/>
                    </a:cubicBezTo>
                    <a:cubicBezTo>
                      <a:pt x="37854" y="165704"/>
                      <a:pt x="37526" y="166785"/>
                      <a:pt x="37254" y="167886"/>
                    </a:cubicBezTo>
                    <a:cubicBezTo>
                      <a:pt x="37096" y="168702"/>
                      <a:pt x="37421" y="168869"/>
                      <a:pt x="37903" y="168378"/>
                    </a:cubicBezTo>
                    <a:cubicBezTo>
                      <a:pt x="38858" y="167611"/>
                      <a:pt x="39963" y="167061"/>
                      <a:pt x="41147" y="166756"/>
                    </a:cubicBezTo>
                    <a:cubicBezTo>
                      <a:pt x="42182" y="166451"/>
                      <a:pt x="43173" y="166019"/>
                      <a:pt x="44096" y="165458"/>
                    </a:cubicBezTo>
                    <a:cubicBezTo>
                      <a:pt x="45772" y="164288"/>
                      <a:pt x="47344" y="162971"/>
                      <a:pt x="48795" y="161526"/>
                    </a:cubicBezTo>
                    <a:lnTo>
                      <a:pt x="50761" y="159904"/>
                    </a:lnTo>
                    <a:lnTo>
                      <a:pt x="51744" y="160553"/>
                    </a:lnTo>
                    <a:lnTo>
                      <a:pt x="51911" y="160553"/>
                    </a:lnTo>
                    <a:cubicBezTo>
                      <a:pt x="50122" y="163148"/>
                      <a:pt x="48176" y="165743"/>
                      <a:pt x="46229" y="168496"/>
                    </a:cubicBezTo>
                    <a:cubicBezTo>
                      <a:pt x="47851" y="168663"/>
                      <a:pt x="48667" y="169312"/>
                      <a:pt x="48500" y="170118"/>
                    </a:cubicBezTo>
                    <a:cubicBezTo>
                      <a:pt x="48198" y="171337"/>
                      <a:pt x="47586" y="172458"/>
                      <a:pt x="46721" y="173362"/>
                    </a:cubicBezTo>
                    <a:lnTo>
                      <a:pt x="44283" y="176311"/>
                    </a:lnTo>
                    <a:cubicBezTo>
                      <a:pt x="41255" y="179664"/>
                      <a:pt x="38490" y="183242"/>
                      <a:pt x="36015" y="187017"/>
                    </a:cubicBezTo>
                    <a:cubicBezTo>
                      <a:pt x="34393" y="189612"/>
                      <a:pt x="32771" y="192365"/>
                      <a:pt x="31100" y="195127"/>
                    </a:cubicBezTo>
                    <a:cubicBezTo>
                      <a:pt x="31941" y="194783"/>
                      <a:pt x="32809" y="194508"/>
                      <a:pt x="33695" y="194311"/>
                    </a:cubicBezTo>
                    <a:cubicBezTo>
                      <a:pt x="50889" y="188963"/>
                      <a:pt x="67267" y="180204"/>
                      <a:pt x="82848" y="168201"/>
                    </a:cubicBezTo>
                    <a:cubicBezTo>
                      <a:pt x="88829" y="163738"/>
                      <a:pt x="93845" y="158105"/>
                      <a:pt x="97594" y="151656"/>
                    </a:cubicBezTo>
                    <a:lnTo>
                      <a:pt x="97919" y="150673"/>
                    </a:lnTo>
                    <a:cubicBezTo>
                      <a:pt x="96621" y="150024"/>
                      <a:pt x="95323" y="149375"/>
                      <a:pt x="93869" y="148569"/>
                    </a:cubicBezTo>
                    <a:cubicBezTo>
                      <a:pt x="86564" y="145001"/>
                      <a:pt x="79594" y="141275"/>
                      <a:pt x="72624" y="137215"/>
                    </a:cubicBezTo>
                    <a:cubicBezTo>
                      <a:pt x="65494" y="132417"/>
                      <a:pt x="60548" y="124995"/>
                      <a:pt x="58862" y="116570"/>
                    </a:cubicBezTo>
                    <a:cubicBezTo>
                      <a:pt x="53701" y="109414"/>
                      <a:pt x="50514" y="101018"/>
                      <a:pt x="49621" y="92239"/>
                    </a:cubicBezTo>
                    <a:cubicBezTo>
                      <a:pt x="48480" y="82674"/>
                      <a:pt x="52570" y="73758"/>
                      <a:pt x="62106" y="65156"/>
                    </a:cubicBezTo>
                    <a:cubicBezTo>
                      <a:pt x="65841" y="61755"/>
                      <a:pt x="69410" y="58343"/>
                      <a:pt x="73136" y="54775"/>
                    </a:cubicBezTo>
                    <a:cubicBezTo>
                      <a:pt x="81403" y="46674"/>
                      <a:pt x="90005" y="38889"/>
                      <a:pt x="98921" y="31584"/>
                    </a:cubicBezTo>
                    <a:cubicBezTo>
                      <a:pt x="112781" y="19797"/>
                      <a:pt x="128237" y="10026"/>
                      <a:pt x="144821" y="2554"/>
                    </a:cubicBezTo>
                    <a:cubicBezTo>
                      <a:pt x="158446" y="-2793"/>
                      <a:pt x="168827" y="-1486"/>
                      <a:pt x="175964" y="6487"/>
                    </a:cubicBezTo>
                    <a:cubicBezTo>
                      <a:pt x="176564" y="7116"/>
                      <a:pt x="176957" y="7902"/>
                      <a:pt x="177095" y="8758"/>
                    </a:cubicBezTo>
                    <a:cubicBezTo>
                      <a:pt x="177262" y="9741"/>
                      <a:pt x="177262" y="10724"/>
                      <a:pt x="177419" y="11835"/>
                    </a:cubicBezTo>
                    <a:lnTo>
                      <a:pt x="177419" y="13299"/>
                    </a:lnTo>
                    <a:cubicBezTo>
                      <a:pt x="177557" y="14479"/>
                      <a:pt x="177616" y="15678"/>
                      <a:pt x="177586" y="16868"/>
                    </a:cubicBezTo>
                    <a:cubicBezTo>
                      <a:pt x="179543" y="18038"/>
                      <a:pt x="181342" y="19453"/>
                      <a:pt x="182934" y="21085"/>
                    </a:cubicBezTo>
                    <a:cubicBezTo>
                      <a:pt x="183475" y="21754"/>
                      <a:pt x="183858" y="22530"/>
                      <a:pt x="184065" y="23356"/>
                    </a:cubicBezTo>
                    <a:cubicBezTo>
                      <a:pt x="184261" y="24369"/>
                      <a:pt x="184370" y="25401"/>
                      <a:pt x="184389" y="26433"/>
                    </a:cubicBezTo>
                    <a:cubicBezTo>
                      <a:pt x="184360" y="26984"/>
                      <a:pt x="184419" y="27524"/>
                      <a:pt x="184556" y="28055"/>
                    </a:cubicBezTo>
                    <a:cubicBezTo>
                      <a:pt x="185677" y="38633"/>
                      <a:pt x="181912" y="49329"/>
                      <a:pt x="173320" y="59877"/>
                    </a:cubicBezTo>
                    <a:close/>
                  </a:path>
                </a:pathLst>
              </a:custGeom>
              <a:solidFill>
                <a:srgbClr val="20115C"/>
              </a:solidFill>
              <a:ln w="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2" name="Рисунок 4">
                <a:extLst>
                  <a:ext uri="{FF2B5EF4-FFF2-40B4-BE49-F238E27FC236}">
                    <a16:creationId xmlns="" xmlns:a16="http://schemas.microsoft.com/office/drawing/2014/main" id="{AA1745CB-46DA-4F2B-9C34-212696D076D7}"/>
                  </a:ext>
                </a:extLst>
              </p:cNvPr>
              <p:cNvSpPr/>
              <p:nvPr/>
            </p:nvSpPr>
            <p:spPr>
              <a:xfrm>
                <a:off x="891392" y="559159"/>
                <a:ext cx="313181" cy="331268"/>
              </a:xfrm>
              <a:custGeom>
                <a:avLst/>
                <a:gdLst>
                  <a:gd name="connsiteX0" fmla="*/ 168694 w 313181"/>
                  <a:gd name="connsiteY0" fmla="*/ 106819 h 331268"/>
                  <a:gd name="connsiteX1" fmla="*/ 166423 w 313181"/>
                  <a:gd name="connsiteY1" fmla="*/ 107802 h 331268"/>
                  <a:gd name="connsiteX2" fmla="*/ 166581 w 313181"/>
                  <a:gd name="connsiteY2" fmla="*/ 107321 h 331268"/>
                  <a:gd name="connsiteX3" fmla="*/ 166581 w 313181"/>
                  <a:gd name="connsiteY3" fmla="*/ 107173 h 331268"/>
                  <a:gd name="connsiteX4" fmla="*/ 162855 w 313181"/>
                  <a:gd name="connsiteY4" fmla="*/ 108314 h 331268"/>
                  <a:gd name="connsiteX5" fmla="*/ 154096 w 313181"/>
                  <a:gd name="connsiteY5" fmla="*/ 110417 h 331268"/>
                  <a:gd name="connsiteX6" fmla="*/ 148099 w 313181"/>
                  <a:gd name="connsiteY6" fmla="*/ 111558 h 331268"/>
                  <a:gd name="connsiteX7" fmla="*/ 145504 w 313181"/>
                  <a:gd name="connsiteY7" fmla="*/ 111882 h 331268"/>
                  <a:gd name="connsiteX8" fmla="*/ 144039 w 313181"/>
                  <a:gd name="connsiteY8" fmla="*/ 112039 h 331268"/>
                  <a:gd name="connsiteX9" fmla="*/ 140795 w 313181"/>
                  <a:gd name="connsiteY9" fmla="*/ 112855 h 331268"/>
                  <a:gd name="connsiteX10" fmla="*/ 136577 w 313181"/>
                  <a:gd name="connsiteY10" fmla="*/ 115284 h 331268"/>
                  <a:gd name="connsiteX11" fmla="*/ 130738 w 313181"/>
                  <a:gd name="connsiteY11" fmla="*/ 118695 h 331268"/>
                  <a:gd name="connsiteX12" fmla="*/ 126196 w 313181"/>
                  <a:gd name="connsiteY12" fmla="*/ 124200 h 331268"/>
                  <a:gd name="connsiteX13" fmla="*/ 123119 w 313181"/>
                  <a:gd name="connsiteY13" fmla="*/ 129715 h 331268"/>
                  <a:gd name="connsiteX14" fmla="*/ 122628 w 313181"/>
                  <a:gd name="connsiteY14" fmla="*/ 130364 h 331268"/>
                  <a:gd name="connsiteX15" fmla="*/ 118420 w 313181"/>
                  <a:gd name="connsiteY15" fmla="*/ 135279 h 331268"/>
                  <a:gd name="connsiteX16" fmla="*/ 118578 w 313181"/>
                  <a:gd name="connsiteY16" fmla="*/ 134797 h 331268"/>
                  <a:gd name="connsiteX17" fmla="*/ 120544 w 313181"/>
                  <a:gd name="connsiteY17" fmla="*/ 130737 h 331268"/>
                  <a:gd name="connsiteX18" fmla="*/ 69129 w 313181"/>
                  <a:gd name="connsiteY18" fmla="*/ 207131 h 331268"/>
                  <a:gd name="connsiteX19" fmla="*/ 28421 w 313181"/>
                  <a:gd name="connsiteY19" fmla="*/ 287251 h 331268"/>
                  <a:gd name="connsiteX20" fmla="*/ 21126 w 313181"/>
                  <a:gd name="connsiteY20" fmla="*/ 319358 h 331268"/>
                  <a:gd name="connsiteX21" fmla="*/ 20320 w 313181"/>
                  <a:gd name="connsiteY21" fmla="*/ 323900 h 331268"/>
                  <a:gd name="connsiteX22" fmla="*/ 19504 w 313181"/>
                  <a:gd name="connsiteY22" fmla="*/ 326495 h 331268"/>
                  <a:gd name="connsiteX23" fmla="*/ 18207 w 313181"/>
                  <a:gd name="connsiteY23" fmla="*/ 329248 h 331268"/>
                  <a:gd name="connsiteX24" fmla="*/ 17076 w 313181"/>
                  <a:gd name="connsiteY24" fmla="*/ 330388 h 331268"/>
                  <a:gd name="connsiteX25" fmla="*/ 12367 w 313181"/>
                  <a:gd name="connsiteY25" fmla="*/ 330545 h 331268"/>
                  <a:gd name="connsiteX26" fmla="*/ 9123 w 313181"/>
                  <a:gd name="connsiteY26" fmla="*/ 329248 h 331268"/>
                  <a:gd name="connsiteX27" fmla="*/ 6852 w 313181"/>
                  <a:gd name="connsiteY27" fmla="*/ 317736 h 331268"/>
                  <a:gd name="connsiteX28" fmla="*/ 6695 w 313181"/>
                  <a:gd name="connsiteY28" fmla="*/ 316281 h 331268"/>
                  <a:gd name="connsiteX29" fmla="*/ 6695 w 313181"/>
                  <a:gd name="connsiteY29" fmla="*/ 315957 h 331268"/>
                  <a:gd name="connsiteX30" fmla="*/ 3746 w 313181"/>
                  <a:gd name="connsiteY30" fmla="*/ 315632 h 331268"/>
                  <a:gd name="connsiteX31" fmla="*/ 1956 w 313181"/>
                  <a:gd name="connsiteY31" fmla="*/ 314649 h 331268"/>
                  <a:gd name="connsiteX32" fmla="*/ -147 w 313181"/>
                  <a:gd name="connsiteY32" fmla="*/ 303128 h 331268"/>
                  <a:gd name="connsiteX33" fmla="*/ -315 w 313181"/>
                  <a:gd name="connsiteY33" fmla="*/ 301506 h 331268"/>
                  <a:gd name="connsiteX34" fmla="*/ 334 w 313181"/>
                  <a:gd name="connsiteY34" fmla="*/ 296639 h 331268"/>
                  <a:gd name="connsiteX35" fmla="*/ 983 w 313181"/>
                  <a:gd name="connsiteY35" fmla="*/ 293690 h 331268"/>
                  <a:gd name="connsiteX36" fmla="*/ 1475 w 313181"/>
                  <a:gd name="connsiteY36" fmla="*/ 291419 h 331268"/>
                  <a:gd name="connsiteX37" fmla="*/ 2772 w 313181"/>
                  <a:gd name="connsiteY37" fmla="*/ 285904 h 331268"/>
                  <a:gd name="connsiteX38" fmla="*/ 4394 w 313181"/>
                  <a:gd name="connsiteY38" fmla="*/ 280065 h 331268"/>
                  <a:gd name="connsiteX39" fmla="*/ 5525 w 313181"/>
                  <a:gd name="connsiteY39" fmla="*/ 276133 h 331268"/>
                  <a:gd name="connsiteX40" fmla="*/ 11689 w 313181"/>
                  <a:gd name="connsiteY40" fmla="*/ 260885 h 331268"/>
                  <a:gd name="connsiteX41" fmla="*/ 26287 w 313181"/>
                  <a:gd name="connsiteY41" fmla="*/ 226832 h 331268"/>
                  <a:gd name="connsiteX42" fmla="*/ 61157 w 313181"/>
                  <a:gd name="connsiteY42" fmla="*/ 165882 h 331268"/>
                  <a:gd name="connsiteX43" fmla="*/ 61638 w 313181"/>
                  <a:gd name="connsiteY43" fmla="*/ 164899 h 331268"/>
                  <a:gd name="connsiteX44" fmla="*/ 81103 w 313181"/>
                  <a:gd name="connsiteY44" fmla="*/ 133922 h 331268"/>
                  <a:gd name="connsiteX45" fmla="*/ 77053 w 313181"/>
                  <a:gd name="connsiteY45" fmla="*/ 135220 h 331268"/>
                  <a:gd name="connsiteX46" fmla="*/ 59358 w 313181"/>
                  <a:gd name="connsiteY46" fmla="*/ 143330 h 331268"/>
                  <a:gd name="connsiteX47" fmla="*/ 58709 w 313181"/>
                  <a:gd name="connsiteY47" fmla="*/ 143655 h 331268"/>
                  <a:gd name="connsiteX48" fmla="*/ 37140 w 313181"/>
                  <a:gd name="connsiteY48" fmla="*/ 154360 h 331268"/>
                  <a:gd name="connsiteX49" fmla="*/ 34869 w 313181"/>
                  <a:gd name="connsiteY49" fmla="*/ 155825 h 331268"/>
                  <a:gd name="connsiteX50" fmla="*/ 33247 w 313181"/>
                  <a:gd name="connsiteY50" fmla="*/ 157791 h 331268"/>
                  <a:gd name="connsiteX51" fmla="*/ 30003 w 313181"/>
                  <a:gd name="connsiteY51" fmla="*/ 161350 h 331268"/>
                  <a:gd name="connsiteX52" fmla="*/ 26602 w 313181"/>
                  <a:gd name="connsiteY52" fmla="*/ 160219 h 331268"/>
                  <a:gd name="connsiteX53" fmla="*/ 22670 w 313181"/>
                  <a:gd name="connsiteY53" fmla="*/ 154380 h 331268"/>
                  <a:gd name="connsiteX54" fmla="*/ 20703 w 313181"/>
                  <a:gd name="connsiteY54" fmla="*/ 146437 h 331268"/>
                  <a:gd name="connsiteX55" fmla="*/ 19573 w 313181"/>
                  <a:gd name="connsiteY55" fmla="*/ 145621 h 331268"/>
                  <a:gd name="connsiteX56" fmla="*/ 15641 w 313181"/>
                  <a:gd name="connsiteY56" fmla="*/ 139782 h 331268"/>
                  <a:gd name="connsiteX57" fmla="*/ 13045 w 313181"/>
                  <a:gd name="connsiteY57" fmla="*/ 126648 h 331268"/>
                  <a:gd name="connsiteX58" fmla="*/ 14028 w 313181"/>
                  <a:gd name="connsiteY58" fmla="*/ 123404 h 331268"/>
                  <a:gd name="connsiteX59" fmla="*/ 16132 w 313181"/>
                  <a:gd name="connsiteY59" fmla="*/ 120159 h 331268"/>
                  <a:gd name="connsiteX60" fmla="*/ 30239 w 313181"/>
                  <a:gd name="connsiteY60" fmla="*/ 110103 h 331268"/>
                  <a:gd name="connsiteX61" fmla="*/ 45329 w 313181"/>
                  <a:gd name="connsiteY61" fmla="*/ 103615 h 331268"/>
                  <a:gd name="connsiteX62" fmla="*/ 105296 w 313181"/>
                  <a:gd name="connsiteY62" fmla="*/ 83186 h 331268"/>
                  <a:gd name="connsiteX63" fmla="*/ 125400 w 313181"/>
                  <a:gd name="connsiteY63" fmla="*/ 67939 h 331268"/>
                  <a:gd name="connsiteX64" fmla="*/ 168222 w 313181"/>
                  <a:gd name="connsiteY64" fmla="*/ 8739 h 331268"/>
                  <a:gd name="connsiteX65" fmla="*/ 172440 w 313181"/>
                  <a:gd name="connsiteY65" fmla="*/ 4040 h 331268"/>
                  <a:gd name="connsiteX66" fmla="*/ 177139 w 313181"/>
                  <a:gd name="connsiteY66" fmla="*/ 629 h 331268"/>
                  <a:gd name="connsiteX67" fmla="*/ 187195 w 313181"/>
                  <a:gd name="connsiteY67" fmla="*/ 953 h 331268"/>
                  <a:gd name="connsiteX68" fmla="*/ 189309 w 313181"/>
                  <a:gd name="connsiteY68" fmla="*/ 10528 h 331268"/>
                  <a:gd name="connsiteX69" fmla="*/ 188169 w 313181"/>
                  <a:gd name="connsiteY69" fmla="*/ 14097 h 331268"/>
                  <a:gd name="connsiteX70" fmla="*/ 195306 w 313181"/>
                  <a:gd name="connsiteY70" fmla="*/ 16849 h 331268"/>
                  <a:gd name="connsiteX71" fmla="*/ 196289 w 313181"/>
                  <a:gd name="connsiteY71" fmla="*/ 25284 h 331268"/>
                  <a:gd name="connsiteX72" fmla="*/ 174553 w 313181"/>
                  <a:gd name="connsiteY72" fmla="*/ 65668 h 331268"/>
                  <a:gd name="connsiteX73" fmla="*/ 174229 w 313181"/>
                  <a:gd name="connsiteY73" fmla="*/ 66150 h 331268"/>
                  <a:gd name="connsiteX74" fmla="*/ 173904 w 313181"/>
                  <a:gd name="connsiteY74" fmla="*/ 66474 h 331268"/>
                  <a:gd name="connsiteX75" fmla="*/ 183480 w 313181"/>
                  <a:gd name="connsiteY75" fmla="*/ 65019 h 331268"/>
                  <a:gd name="connsiteX76" fmla="*/ 187412 w 313181"/>
                  <a:gd name="connsiteY76" fmla="*/ 64371 h 331268"/>
                  <a:gd name="connsiteX77" fmla="*/ 208164 w 313181"/>
                  <a:gd name="connsiteY77" fmla="*/ 61421 h 331268"/>
                  <a:gd name="connsiteX78" fmla="*/ 253906 w 313181"/>
                  <a:gd name="connsiteY78" fmla="*/ 57489 h 331268"/>
                  <a:gd name="connsiteX79" fmla="*/ 285364 w 313181"/>
                  <a:gd name="connsiteY79" fmla="*/ 56998 h 331268"/>
                  <a:gd name="connsiteX80" fmla="*/ 288609 w 313181"/>
                  <a:gd name="connsiteY80" fmla="*/ 57165 h 331268"/>
                  <a:gd name="connsiteX81" fmla="*/ 292541 w 313181"/>
                  <a:gd name="connsiteY81" fmla="*/ 58148 h 331268"/>
                  <a:gd name="connsiteX82" fmla="*/ 295785 w 313181"/>
                  <a:gd name="connsiteY82" fmla="*/ 58954 h 331268"/>
                  <a:gd name="connsiteX83" fmla="*/ 298537 w 313181"/>
                  <a:gd name="connsiteY83" fmla="*/ 59278 h 331268"/>
                  <a:gd name="connsiteX84" fmla="*/ 305675 w 313181"/>
                  <a:gd name="connsiteY84" fmla="*/ 60576 h 331268"/>
                  <a:gd name="connsiteX85" fmla="*/ 304377 w 313181"/>
                  <a:gd name="connsiteY85" fmla="*/ 61067 h 331268"/>
                  <a:gd name="connsiteX86" fmla="*/ 299029 w 313181"/>
                  <a:gd name="connsiteY86" fmla="*/ 62690 h 331268"/>
                  <a:gd name="connsiteX87" fmla="*/ 300808 w 313181"/>
                  <a:gd name="connsiteY87" fmla="*/ 63496 h 331268"/>
                  <a:gd name="connsiteX88" fmla="*/ 303246 w 313181"/>
                  <a:gd name="connsiteY88" fmla="*/ 64793 h 331268"/>
                  <a:gd name="connsiteX89" fmla="*/ 276487 w 313181"/>
                  <a:gd name="connsiteY89" fmla="*/ 69178 h 331268"/>
                  <a:gd name="connsiteX90" fmla="*/ 260100 w 313181"/>
                  <a:gd name="connsiteY90" fmla="*/ 68853 h 331268"/>
                  <a:gd name="connsiteX91" fmla="*/ 252481 w 313181"/>
                  <a:gd name="connsiteY91" fmla="*/ 68529 h 331268"/>
                  <a:gd name="connsiteX92" fmla="*/ 253779 w 313181"/>
                  <a:gd name="connsiteY92" fmla="*/ 69178 h 331268"/>
                  <a:gd name="connsiteX93" fmla="*/ 255401 w 313181"/>
                  <a:gd name="connsiteY93" fmla="*/ 70161 h 331268"/>
                  <a:gd name="connsiteX94" fmla="*/ 254417 w 313181"/>
                  <a:gd name="connsiteY94" fmla="*/ 70485 h 331268"/>
                  <a:gd name="connsiteX95" fmla="*/ 253434 w 313181"/>
                  <a:gd name="connsiteY95" fmla="*/ 70810 h 331268"/>
                  <a:gd name="connsiteX96" fmla="*/ 239671 w 313181"/>
                  <a:gd name="connsiteY96" fmla="*/ 71291 h 331268"/>
                  <a:gd name="connsiteX97" fmla="*/ 233508 w 313181"/>
                  <a:gd name="connsiteY97" fmla="*/ 74241 h 331268"/>
                  <a:gd name="connsiteX98" fmla="*/ 260916 w 313181"/>
                  <a:gd name="connsiteY98" fmla="*/ 72137 h 331268"/>
                  <a:gd name="connsiteX99" fmla="*/ 292541 w 313181"/>
                  <a:gd name="connsiteY99" fmla="*/ 71812 h 331268"/>
                  <a:gd name="connsiteX100" fmla="*/ 295785 w 313181"/>
                  <a:gd name="connsiteY100" fmla="*/ 71812 h 331268"/>
                  <a:gd name="connsiteX101" fmla="*/ 299717 w 313181"/>
                  <a:gd name="connsiteY101" fmla="*/ 72795 h 331268"/>
                  <a:gd name="connsiteX102" fmla="*/ 302794 w 313181"/>
                  <a:gd name="connsiteY102" fmla="*/ 73779 h 331268"/>
                  <a:gd name="connsiteX103" fmla="*/ 305557 w 313181"/>
                  <a:gd name="connsiteY103" fmla="*/ 73936 h 331268"/>
                  <a:gd name="connsiteX104" fmla="*/ 312851 w 313181"/>
                  <a:gd name="connsiteY104" fmla="*/ 75401 h 331268"/>
                  <a:gd name="connsiteX105" fmla="*/ 311868 w 313181"/>
                  <a:gd name="connsiteY105" fmla="*/ 75558 h 331268"/>
                  <a:gd name="connsiteX106" fmla="*/ 306028 w 313181"/>
                  <a:gd name="connsiteY106" fmla="*/ 77347 h 331268"/>
                  <a:gd name="connsiteX107" fmla="*/ 307995 w 313181"/>
                  <a:gd name="connsiteY107" fmla="*/ 78330 h 331268"/>
                  <a:gd name="connsiteX108" fmla="*/ 310433 w 313181"/>
                  <a:gd name="connsiteY108" fmla="*/ 79461 h 331268"/>
                  <a:gd name="connsiteX109" fmla="*/ 283506 w 313181"/>
                  <a:gd name="connsiteY109" fmla="*/ 83845 h 331268"/>
                  <a:gd name="connsiteX110" fmla="*/ 267129 w 313181"/>
                  <a:gd name="connsiteY110" fmla="*/ 83521 h 331268"/>
                  <a:gd name="connsiteX111" fmla="*/ 259500 w 313181"/>
                  <a:gd name="connsiteY111" fmla="*/ 83196 h 331268"/>
                  <a:gd name="connsiteX112" fmla="*/ 260316 w 313181"/>
                  <a:gd name="connsiteY112" fmla="*/ 83678 h 331268"/>
                  <a:gd name="connsiteX113" fmla="*/ 262587 w 313181"/>
                  <a:gd name="connsiteY113" fmla="*/ 84818 h 331268"/>
                  <a:gd name="connsiteX114" fmla="*/ 261604 w 313181"/>
                  <a:gd name="connsiteY114" fmla="*/ 85143 h 331268"/>
                  <a:gd name="connsiteX115" fmla="*/ 260621 w 313181"/>
                  <a:gd name="connsiteY115" fmla="*/ 85467 h 331268"/>
                  <a:gd name="connsiteX116" fmla="*/ 246671 w 313181"/>
                  <a:gd name="connsiteY116" fmla="*/ 85949 h 331268"/>
                  <a:gd name="connsiteX117" fmla="*/ 239534 w 313181"/>
                  <a:gd name="connsiteY117" fmla="*/ 92113 h 331268"/>
                  <a:gd name="connsiteX118" fmla="*/ 223480 w 313181"/>
                  <a:gd name="connsiteY118" fmla="*/ 94384 h 331268"/>
                  <a:gd name="connsiteX119" fmla="*/ 214721 w 313181"/>
                  <a:gd name="connsiteY119" fmla="*/ 95514 h 331268"/>
                  <a:gd name="connsiteX120" fmla="*/ 214721 w 313181"/>
                  <a:gd name="connsiteY120" fmla="*/ 97952 h 331268"/>
                  <a:gd name="connsiteX121" fmla="*/ 213424 w 313181"/>
                  <a:gd name="connsiteY121" fmla="*/ 99574 h 331268"/>
                  <a:gd name="connsiteX122" fmla="*/ 211644 w 313181"/>
                  <a:gd name="connsiteY122" fmla="*/ 100056 h 331268"/>
                  <a:gd name="connsiteX123" fmla="*/ 210661 w 313181"/>
                  <a:gd name="connsiteY123" fmla="*/ 100056 h 331268"/>
                  <a:gd name="connsiteX124" fmla="*/ 208223 w 313181"/>
                  <a:gd name="connsiteY124" fmla="*/ 98925 h 331268"/>
                  <a:gd name="connsiteX125" fmla="*/ 205952 w 313181"/>
                  <a:gd name="connsiteY125" fmla="*/ 100380 h 331268"/>
                  <a:gd name="connsiteX126" fmla="*/ 204655 w 313181"/>
                  <a:gd name="connsiteY126" fmla="*/ 101521 h 331268"/>
                  <a:gd name="connsiteX127" fmla="*/ 203672 w 313181"/>
                  <a:gd name="connsiteY127" fmla="*/ 101521 h 331268"/>
                  <a:gd name="connsiteX128" fmla="*/ 202541 w 313181"/>
                  <a:gd name="connsiteY128" fmla="*/ 101029 h 331268"/>
                  <a:gd name="connsiteX129" fmla="*/ 200919 w 313181"/>
                  <a:gd name="connsiteY129" fmla="*/ 100380 h 331268"/>
                  <a:gd name="connsiteX130" fmla="*/ 203868 w 313181"/>
                  <a:gd name="connsiteY130" fmla="*/ 98925 h 331268"/>
                  <a:gd name="connsiteX131" fmla="*/ 206945 w 313181"/>
                  <a:gd name="connsiteY131" fmla="*/ 97461 h 331268"/>
                  <a:gd name="connsiteX132" fmla="*/ 202728 w 313181"/>
                  <a:gd name="connsiteY132" fmla="*/ 97628 h 331268"/>
                  <a:gd name="connsiteX133" fmla="*/ 198353 w 313181"/>
                  <a:gd name="connsiteY133" fmla="*/ 99250 h 331268"/>
                  <a:gd name="connsiteX134" fmla="*/ 192996 w 313181"/>
                  <a:gd name="connsiteY134" fmla="*/ 101216 h 331268"/>
                  <a:gd name="connsiteX135" fmla="*/ 188788 w 313181"/>
                  <a:gd name="connsiteY135" fmla="*/ 98778 h 331268"/>
                  <a:gd name="connsiteX136" fmla="*/ 182949 w 313181"/>
                  <a:gd name="connsiteY136" fmla="*/ 103811 h 331268"/>
                  <a:gd name="connsiteX137" fmla="*/ 176942 w 313181"/>
                  <a:gd name="connsiteY137" fmla="*/ 104942 h 331268"/>
                  <a:gd name="connsiteX138" fmla="*/ 171427 w 313181"/>
                  <a:gd name="connsiteY138" fmla="*/ 105758 h 331268"/>
                  <a:gd name="connsiteX139" fmla="*/ 168694 w 313181"/>
                  <a:gd name="connsiteY139" fmla="*/ 106819 h 331268"/>
                  <a:gd name="connsiteX140" fmla="*/ 172744 w 313181"/>
                  <a:gd name="connsiteY140" fmla="*/ 104853 h 331268"/>
                  <a:gd name="connsiteX141" fmla="*/ 175831 w 313181"/>
                  <a:gd name="connsiteY141" fmla="*/ 103074 h 331268"/>
                  <a:gd name="connsiteX142" fmla="*/ 180206 w 313181"/>
                  <a:gd name="connsiteY142" fmla="*/ 101934 h 331268"/>
                  <a:gd name="connsiteX143" fmla="*/ 182172 w 313181"/>
                  <a:gd name="connsiteY143" fmla="*/ 101452 h 331268"/>
                  <a:gd name="connsiteX144" fmla="*/ 182172 w 313181"/>
                  <a:gd name="connsiteY144" fmla="*/ 100154 h 331268"/>
                  <a:gd name="connsiteX145" fmla="*/ 178603 w 313181"/>
                  <a:gd name="connsiteY145" fmla="*/ 100803 h 331268"/>
                  <a:gd name="connsiteX146" fmla="*/ 166600 w 313181"/>
                  <a:gd name="connsiteY146" fmla="*/ 103398 h 331268"/>
                  <a:gd name="connsiteX147" fmla="*/ 166600 w 313181"/>
                  <a:gd name="connsiteY147" fmla="*/ 103556 h 331268"/>
                  <a:gd name="connsiteX148" fmla="*/ 166443 w 313181"/>
                  <a:gd name="connsiteY148" fmla="*/ 104204 h 331268"/>
                  <a:gd name="connsiteX149" fmla="*/ 171358 w 313181"/>
                  <a:gd name="connsiteY149" fmla="*/ 105669 h 331268"/>
                  <a:gd name="connsiteX150" fmla="*/ 172744 w 313181"/>
                  <a:gd name="connsiteY150" fmla="*/ 104873 h 331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</a:cxnLst>
                <a:rect l="l" t="t" r="r" b="b"/>
                <a:pathLst>
                  <a:path w="313181" h="331268">
                    <a:moveTo>
                      <a:pt x="168694" y="106819"/>
                    </a:moveTo>
                    <a:lnTo>
                      <a:pt x="166423" y="107802"/>
                    </a:lnTo>
                    <a:cubicBezTo>
                      <a:pt x="166404" y="107625"/>
                      <a:pt x="166463" y="107449"/>
                      <a:pt x="166581" y="107321"/>
                    </a:cubicBezTo>
                    <a:lnTo>
                      <a:pt x="166581" y="107173"/>
                    </a:lnTo>
                    <a:cubicBezTo>
                      <a:pt x="165450" y="107498"/>
                      <a:pt x="164152" y="107822"/>
                      <a:pt x="162855" y="108314"/>
                    </a:cubicBezTo>
                    <a:cubicBezTo>
                      <a:pt x="159906" y="109120"/>
                      <a:pt x="157015" y="109769"/>
                      <a:pt x="154096" y="110417"/>
                    </a:cubicBezTo>
                    <a:cubicBezTo>
                      <a:pt x="151992" y="110909"/>
                      <a:pt x="150045" y="111233"/>
                      <a:pt x="148099" y="111558"/>
                    </a:cubicBezTo>
                    <a:lnTo>
                      <a:pt x="145504" y="111882"/>
                    </a:lnTo>
                    <a:cubicBezTo>
                      <a:pt x="145032" y="112010"/>
                      <a:pt x="144530" y="112069"/>
                      <a:pt x="144039" y="112039"/>
                    </a:cubicBezTo>
                    <a:cubicBezTo>
                      <a:pt x="142908" y="112059"/>
                      <a:pt x="141798" y="112334"/>
                      <a:pt x="140795" y="112855"/>
                    </a:cubicBezTo>
                    <a:cubicBezTo>
                      <a:pt x="139497" y="113661"/>
                      <a:pt x="138042" y="114477"/>
                      <a:pt x="136577" y="115284"/>
                    </a:cubicBezTo>
                    <a:cubicBezTo>
                      <a:pt x="134523" y="116227"/>
                      <a:pt x="132567" y="117368"/>
                      <a:pt x="130738" y="118695"/>
                    </a:cubicBezTo>
                    <a:cubicBezTo>
                      <a:pt x="128850" y="120189"/>
                      <a:pt x="127307" y="122067"/>
                      <a:pt x="126196" y="124200"/>
                    </a:cubicBezTo>
                    <a:cubicBezTo>
                      <a:pt x="125213" y="125989"/>
                      <a:pt x="124230" y="127936"/>
                      <a:pt x="123119" y="129715"/>
                    </a:cubicBezTo>
                    <a:cubicBezTo>
                      <a:pt x="122952" y="129882"/>
                      <a:pt x="122795" y="130207"/>
                      <a:pt x="122628" y="130364"/>
                    </a:cubicBezTo>
                    <a:cubicBezTo>
                      <a:pt x="121664" y="132330"/>
                      <a:pt x="120219" y="134021"/>
                      <a:pt x="118420" y="135279"/>
                    </a:cubicBezTo>
                    <a:cubicBezTo>
                      <a:pt x="118538" y="135151"/>
                      <a:pt x="118597" y="134974"/>
                      <a:pt x="118578" y="134797"/>
                    </a:cubicBezTo>
                    <a:cubicBezTo>
                      <a:pt x="119226" y="133500"/>
                      <a:pt x="119875" y="132202"/>
                      <a:pt x="120544" y="130737"/>
                    </a:cubicBezTo>
                    <a:cubicBezTo>
                      <a:pt x="102052" y="155717"/>
                      <a:pt x="84917" y="181178"/>
                      <a:pt x="69129" y="207131"/>
                    </a:cubicBezTo>
                    <a:cubicBezTo>
                      <a:pt x="53548" y="232760"/>
                      <a:pt x="39932" y="259548"/>
                      <a:pt x="28421" y="287251"/>
                    </a:cubicBezTo>
                    <a:cubicBezTo>
                      <a:pt x="24370" y="302007"/>
                      <a:pt x="21942" y="312703"/>
                      <a:pt x="21126" y="319358"/>
                    </a:cubicBezTo>
                    <a:cubicBezTo>
                      <a:pt x="20939" y="320882"/>
                      <a:pt x="20674" y="322405"/>
                      <a:pt x="20320" y="323900"/>
                    </a:cubicBezTo>
                    <a:cubicBezTo>
                      <a:pt x="20173" y="324804"/>
                      <a:pt x="19897" y="325669"/>
                      <a:pt x="19504" y="326495"/>
                    </a:cubicBezTo>
                    <a:cubicBezTo>
                      <a:pt x="19140" y="327439"/>
                      <a:pt x="18708" y="328363"/>
                      <a:pt x="18207" y="329248"/>
                    </a:cubicBezTo>
                    <a:cubicBezTo>
                      <a:pt x="17725" y="330064"/>
                      <a:pt x="17223" y="330388"/>
                      <a:pt x="17076" y="330388"/>
                    </a:cubicBezTo>
                    <a:cubicBezTo>
                      <a:pt x="15513" y="330604"/>
                      <a:pt x="13940" y="330653"/>
                      <a:pt x="12367" y="330545"/>
                    </a:cubicBezTo>
                    <a:cubicBezTo>
                      <a:pt x="10745" y="330545"/>
                      <a:pt x="9615" y="330064"/>
                      <a:pt x="9123" y="329248"/>
                    </a:cubicBezTo>
                    <a:cubicBezTo>
                      <a:pt x="7678" y="325581"/>
                      <a:pt x="6901" y="321678"/>
                      <a:pt x="6852" y="317736"/>
                    </a:cubicBezTo>
                    <a:cubicBezTo>
                      <a:pt x="6882" y="317244"/>
                      <a:pt x="6823" y="316753"/>
                      <a:pt x="6695" y="316281"/>
                    </a:cubicBezTo>
                    <a:lnTo>
                      <a:pt x="6695" y="315957"/>
                    </a:lnTo>
                    <a:cubicBezTo>
                      <a:pt x="5702" y="315947"/>
                      <a:pt x="4719" y="315839"/>
                      <a:pt x="3746" y="315632"/>
                    </a:cubicBezTo>
                    <a:cubicBezTo>
                      <a:pt x="3048" y="315544"/>
                      <a:pt x="2409" y="315190"/>
                      <a:pt x="1956" y="314649"/>
                    </a:cubicBezTo>
                    <a:cubicBezTo>
                      <a:pt x="639" y="310953"/>
                      <a:pt x="-79" y="307060"/>
                      <a:pt x="-147" y="303128"/>
                    </a:cubicBezTo>
                    <a:cubicBezTo>
                      <a:pt x="-285" y="302597"/>
                      <a:pt x="-344" y="302056"/>
                      <a:pt x="-315" y="301506"/>
                    </a:cubicBezTo>
                    <a:cubicBezTo>
                      <a:pt x="-393" y="299854"/>
                      <a:pt x="-177" y="298212"/>
                      <a:pt x="334" y="296639"/>
                    </a:cubicBezTo>
                    <a:lnTo>
                      <a:pt x="983" y="293690"/>
                    </a:lnTo>
                    <a:cubicBezTo>
                      <a:pt x="826" y="293690"/>
                      <a:pt x="983" y="292874"/>
                      <a:pt x="1475" y="291419"/>
                    </a:cubicBezTo>
                    <a:cubicBezTo>
                      <a:pt x="1799" y="289955"/>
                      <a:pt x="2281" y="288008"/>
                      <a:pt x="2772" y="285904"/>
                    </a:cubicBezTo>
                    <a:cubicBezTo>
                      <a:pt x="3264" y="283801"/>
                      <a:pt x="3903" y="281844"/>
                      <a:pt x="4394" y="280065"/>
                    </a:cubicBezTo>
                    <a:cubicBezTo>
                      <a:pt x="4886" y="278286"/>
                      <a:pt x="5377" y="276978"/>
                      <a:pt x="5525" y="276133"/>
                    </a:cubicBezTo>
                    <a:lnTo>
                      <a:pt x="11689" y="260885"/>
                    </a:lnTo>
                    <a:cubicBezTo>
                      <a:pt x="15945" y="249285"/>
                      <a:pt x="20821" y="237911"/>
                      <a:pt x="26287" y="226832"/>
                    </a:cubicBezTo>
                    <a:cubicBezTo>
                      <a:pt x="37101" y="206188"/>
                      <a:pt x="48672" y="185956"/>
                      <a:pt x="61157" y="165882"/>
                    </a:cubicBezTo>
                    <a:lnTo>
                      <a:pt x="61638" y="164899"/>
                    </a:lnTo>
                    <a:cubicBezTo>
                      <a:pt x="67969" y="154528"/>
                      <a:pt x="74418" y="144146"/>
                      <a:pt x="81103" y="133922"/>
                    </a:cubicBezTo>
                    <a:cubicBezTo>
                      <a:pt x="79805" y="134247"/>
                      <a:pt x="78508" y="134738"/>
                      <a:pt x="77053" y="135220"/>
                    </a:cubicBezTo>
                    <a:cubicBezTo>
                      <a:pt x="71046" y="137815"/>
                      <a:pt x="65256" y="140578"/>
                      <a:pt x="59358" y="143330"/>
                    </a:cubicBezTo>
                    <a:lnTo>
                      <a:pt x="58709" y="143655"/>
                    </a:lnTo>
                    <a:cubicBezTo>
                      <a:pt x="51414" y="147066"/>
                      <a:pt x="44277" y="150635"/>
                      <a:pt x="37140" y="154360"/>
                    </a:cubicBezTo>
                    <a:cubicBezTo>
                      <a:pt x="36315" y="154734"/>
                      <a:pt x="35548" y="155225"/>
                      <a:pt x="34869" y="155825"/>
                    </a:cubicBezTo>
                    <a:cubicBezTo>
                      <a:pt x="34191" y="156356"/>
                      <a:pt x="33641" y="157024"/>
                      <a:pt x="33247" y="157791"/>
                    </a:cubicBezTo>
                    <a:cubicBezTo>
                      <a:pt x="32117" y="160052"/>
                      <a:pt x="31144" y="161193"/>
                      <a:pt x="30003" y="161350"/>
                    </a:cubicBezTo>
                    <a:cubicBezTo>
                      <a:pt x="28755" y="161507"/>
                      <a:pt x="27506" y="161094"/>
                      <a:pt x="26602" y="160219"/>
                    </a:cubicBezTo>
                    <a:cubicBezTo>
                      <a:pt x="24754" y="158696"/>
                      <a:pt x="23387" y="156671"/>
                      <a:pt x="22670" y="154380"/>
                    </a:cubicBezTo>
                    <a:cubicBezTo>
                      <a:pt x="21824" y="151785"/>
                      <a:pt x="21166" y="149131"/>
                      <a:pt x="20703" y="146437"/>
                    </a:cubicBezTo>
                    <a:cubicBezTo>
                      <a:pt x="20271" y="146260"/>
                      <a:pt x="19878" y="145975"/>
                      <a:pt x="19573" y="145621"/>
                    </a:cubicBezTo>
                    <a:cubicBezTo>
                      <a:pt x="17725" y="144097"/>
                      <a:pt x="16358" y="142072"/>
                      <a:pt x="15641" y="139782"/>
                    </a:cubicBezTo>
                    <a:cubicBezTo>
                      <a:pt x="14166" y="135544"/>
                      <a:pt x="13291" y="131121"/>
                      <a:pt x="13045" y="126648"/>
                    </a:cubicBezTo>
                    <a:cubicBezTo>
                      <a:pt x="13134" y="125507"/>
                      <a:pt x="13468" y="124397"/>
                      <a:pt x="14028" y="123404"/>
                    </a:cubicBezTo>
                    <a:cubicBezTo>
                      <a:pt x="14500" y="122185"/>
                      <a:pt x="15218" y="121084"/>
                      <a:pt x="16132" y="120159"/>
                    </a:cubicBezTo>
                    <a:cubicBezTo>
                      <a:pt x="20271" y="116080"/>
                      <a:pt x="25039" y="112688"/>
                      <a:pt x="30239" y="110103"/>
                    </a:cubicBezTo>
                    <a:cubicBezTo>
                      <a:pt x="35155" y="107675"/>
                      <a:pt x="40188" y="105502"/>
                      <a:pt x="45329" y="103615"/>
                    </a:cubicBezTo>
                    <a:cubicBezTo>
                      <a:pt x="65433" y="95996"/>
                      <a:pt x="85389" y="89183"/>
                      <a:pt x="105296" y="83186"/>
                    </a:cubicBezTo>
                    <a:cubicBezTo>
                      <a:pt x="113711" y="80876"/>
                      <a:pt x="120907" y="75410"/>
                      <a:pt x="125400" y="67939"/>
                    </a:cubicBezTo>
                    <a:cubicBezTo>
                      <a:pt x="139517" y="47993"/>
                      <a:pt x="153791" y="28361"/>
                      <a:pt x="168222" y="8739"/>
                    </a:cubicBezTo>
                    <a:cubicBezTo>
                      <a:pt x="169441" y="7019"/>
                      <a:pt x="170857" y="5446"/>
                      <a:pt x="172440" y="4040"/>
                    </a:cubicBezTo>
                    <a:cubicBezTo>
                      <a:pt x="173816" y="2654"/>
                      <a:pt x="175399" y="1504"/>
                      <a:pt x="177139" y="629"/>
                    </a:cubicBezTo>
                    <a:cubicBezTo>
                      <a:pt x="181199" y="-1151"/>
                      <a:pt x="184600" y="-1151"/>
                      <a:pt x="187195" y="953"/>
                    </a:cubicBezTo>
                    <a:cubicBezTo>
                      <a:pt x="189634" y="3067"/>
                      <a:pt x="190440" y="6144"/>
                      <a:pt x="189309" y="10528"/>
                    </a:cubicBezTo>
                    <a:cubicBezTo>
                      <a:pt x="189004" y="11737"/>
                      <a:pt x="188621" y="12937"/>
                      <a:pt x="188169" y="14097"/>
                    </a:cubicBezTo>
                    <a:cubicBezTo>
                      <a:pt x="191246" y="13930"/>
                      <a:pt x="193684" y="14745"/>
                      <a:pt x="195306" y="16849"/>
                    </a:cubicBezTo>
                    <a:cubicBezTo>
                      <a:pt x="196928" y="18953"/>
                      <a:pt x="197272" y="21765"/>
                      <a:pt x="196289" y="25284"/>
                    </a:cubicBezTo>
                    <a:cubicBezTo>
                      <a:pt x="192553" y="39558"/>
                      <a:pt x="185475" y="53016"/>
                      <a:pt x="174553" y="65668"/>
                    </a:cubicBezTo>
                    <a:cubicBezTo>
                      <a:pt x="174396" y="65825"/>
                      <a:pt x="174396" y="65993"/>
                      <a:pt x="174229" y="66150"/>
                    </a:cubicBezTo>
                    <a:lnTo>
                      <a:pt x="173904" y="66474"/>
                    </a:lnTo>
                    <a:cubicBezTo>
                      <a:pt x="177149" y="65993"/>
                      <a:pt x="180393" y="65491"/>
                      <a:pt x="183480" y="65019"/>
                    </a:cubicBezTo>
                    <a:lnTo>
                      <a:pt x="187412" y="64371"/>
                    </a:lnTo>
                    <a:cubicBezTo>
                      <a:pt x="194382" y="63230"/>
                      <a:pt x="201175" y="62257"/>
                      <a:pt x="208164" y="61421"/>
                    </a:cubicBezTo>
                    <a:cubicBezTo>
                      <a:pt x="223579" y="59799"/>
                      <a:pt x="238826" y="58482"/>
                      <a:pt x="253906" y="57489"/>
                    </a:cubicBezTo>
                    <a:cubicBezTo>
                      <a:pt x="264445" y="56998"/>
                      <a:pt x="274983" y="56840"/>
                      <a:pt x="285364" y="56998"/>
                    </a:cubicBezTo>
                    <a:cubicBezTo>
                      <a:pt x="286446" y="56968"/>
                      <a:pt x="287537" y="57027"/>
                      <a:pt x="288609" y="57165"/>
                    </a:cubicBezTo>
                    <a:cubicBezTo>
                      <a:pt x="289985" y="57135"/>
                      <a:pt x="291341" y="57469"/>
                      <a:pt x="292541" y="58148"/>
                    </a:cubicBezTo>
                    <a:cubicBezTo>
                      <a:pt x="293583" y="58571"/>
                      <a:pt x="294674" y="58836"/>
                      <a:pt x="295785" y="58954"/>
                    </a:cubicBezTo>
                    <a:cubicBezTo>
                      <a:pt x="296591" y="59121"/>
                      <a:pt x="297564" y="59121"/>
                      <a:pt x="298537" y="59278"/>
                    </a:cubicBezTo>
                    <a:cubicBezTo>
                      <a:pt x="300966" y="59386"/>
                      <a:pt x="303364" y="59819"/>
                      <a:pt x="305675" y="60576"/>
                    </a:cubicBezTo>
                    <a:cubicBezTo>
                      <a:pt x="305193" y="60743"/>
                      <a:pt x="304868" y="60900"/>
                      <a:pt x="304377" y="61067"/>
                    </a:cubicBezTo>
                    <a:cubicBezTo>
                      <a:pt x="302922" y="61549"/>
                      <a:pt x="301133" y="62051"/>
                      <a:pt x="299029" y="62690"/>
                    </a:cubicBezTo>
                    <a:cubicBezTo>
                      <a:pt x="299570" y="63053"/>
                      <a:pt x="300169" y="63329"/>
                      <a:pt x="300808" y="63496"/>
                    </a:cubicBezTo>
                    <a:cubicBezTo>
                      <a:pt x="301575" y="64007"/>
                      <a:pt x="302391" y="64439"/>
                      <a:pt x="303246" y="64793"/>
                    </a:cubicBezTo>
                    <a:cubicBezTo>
                      <a:pt x="293347" y="68067"/>
                      <a:pt x="284421" y="69532"/>
                      <a:pt x="276487" y="69178"/>
                    </a:cubicBezTo>
                    <a:cubicBezTo>
                      <a:pt x="271130" y="69178"/>
                      <a:pt x="265615" y="69011"/>
                      <a:pt x="260100" y="68853"/>
                    </a:cubicBezTo>
                    <a:cubicBezTo>
                      <a:pt x="257671" y="68686"/>
                      <a:pt x="255076" y="68529"/>
                      <a:pt x="252481" y="68529"/>
                    </a:cubicBezTo>
                    <a:lnTo>
                      <a:pt x="253779" y="69178"/>
                    </a:lnTo>
                    <a:cubicBezTo>
                      <a:pt x="254368" y="69414"/>
                      <a:pt x="254919" y="69748"/>
                      <a:pt x="255401" y="70161"/>
                    </a:cubicBezTo>
                    <a:lnTo>
                      <a:pt x="254417" y="70485"/>
                    </a:lnTo>
                    <a:cubicBezTo>
                      <a:pt x="254113" y="70662"/>
                      <a:pt x="253779" y="70770"/>
                      <a:pt x="253434" y="70810"/>
                    </a:cubicBezTo>
                    <a:lnTo>
                      <a:pt x="239671" y="71291"/>
                    </a:lnTo>
                    <a:cubicBezTo>
                      <a:pt x="236909" y="71291"/>
                      <a:pt x="234756" y="72274"/>
                      <a:pt x="233508" y="74241"/>
                    </a:cubicBezTo>
                    <a:cubicBezTo>
                      <a:pt x="242748" y="73435"/>
                      <a:pt x="251832" y="72618"/>
                      <a:pt x="260916" y="72137"/>
                    </a:cubicBezTo>
                    <a:cubicBezTo>
                      <a:pt x="271621" y="71645"/>
                      <a:pt x="282160" y="71645"/>
                      <a:pt x="292541" y="71812"/>
                    </a:cubicBezTo>
                    <a:lnTo>
                      <a:pt x="295785" y="71812"/>
                    </a:lnTo>
                    <a:cubicBezTo>
                      <a:pt x="297142" y="71940"/>
                      <a:pt x="298459" y="72274"/>
                      <a:pt x="299717" y="72795"/>
                    </a:cubicBezTo>
                    <a:cubicBezTo>
                      <a:pt x="300681" y="73287"/>
                      <a:pt x="301723" y="73621"/>
                      <a:pt x="302794" y="73779"/>
                    </a:cubicBezTo>
                    <a:cubicBezTo>
                      <a:pt x="303708" y="73906"/>
                      <a:pt x="304633" y="73955"/>
                      <a:pt x="305557" y="73936"/>
                    </a:cubicBezTo>
                    <a:cubicBezTo>
                      <a:pt x="308044" y="74113"/>
                      <a:pt x="310492" y="74604"/>
                      <a:pt x="312851" y="75401"/>
                    </a:cubicBezTo>
                    <a:cubicBezTo>
                      <a:pt x="312536" y="75528"/>
                      <a:pt x="312202" y="75587"/>
                      <a:pt x="311868" y="75558"/>
                    </a:cubicBezTo>
                    <a:cubicBezTo>
                      <a:pt x="310246" y="76049"/>
                      <a:pt x="308299" y="76698"/>
                      <a:pt x="306028" y="77347"/>
                    </a:cubicBezTo>
                    <a:lnTo>
                      <a:pt x="307995" y="78330"/>
                    </a:lnTo>
                    <a:cubicBezTo>
                      <a:pt x="308643" y="78655"/>
                      <a:pt x="309459" y="78979"/>
                      <a:pt x="310433" y="79461"/>
                    </a:cubicBezTo>
                    <a:cubicBezTo>
                      <a:pt x="300533" y="82705"/>
                      <a:pt x="291459" y="84169"/>
                      <a:pt x="283506" y="83845"/>
                    </a:cubicBezTo>
                    <a:cubicBezTo>
                      <a:pt x="278159" y="84002"/>
                      <a:pt x="272693" y="83845"/>
                      <a:pt x="267129" y="83521"/>
                    </a:cubicBezTo>
                    <a:cubicBezTo>
                      <a:pt x="264691" y="83354"/>
                      <a:pt x="262095" y="83354"/>
                      <a:pt x="259500" y="83196"/>
                    </a:cubicBezTo>
                    <a:cubicBezTo>
                      <a:pt x="259795" y="83324"/>
                      <a:pt x="260070" y="83481"/>
                      <a:pt x="260316" y="83678"/>
                    </a:cubicBezTo>
                    <a:lnTo>
                      <a:pt x="262587" y="84818"/>
                    </a:lnTo>
                    <a:cubicBezTo>
                      <a:pt x="262095" y="84976"/>
                      <a:pt x="261771" y="84976"/>
                      <a:pt x="261604" y="85143"/>
                    </a:cubicBezTo>
                    <a:cubicBezTo>
                      <a:pt x="261279" y="85271"/>
                      <a:pt x="260955" y="85379"/>
                      <a:pt x="260621" y="85467"/>
                    </a:cubicBezTo>
                    <a:lnTo>
                      <a:pt x="246671" y="85949"/>
                    </a:lnTo>
                    <a:cubicBezTo>
                      <a:pt x="242739" y="85792"/>
                      <a:pt x="240350" y="87915"/>
                      <a:pt x="239534" y="92113"/>
                    </a:cubicBezTo>
                    <a:lnTo>
                      <a:pt x="223480" y="94384"/>
                    </a:lnTo>
                    <a:cubicBezTo>
                      <a:pt x="220728" y="94708"/>
                      <a:pt x="217808" y="95032"/>
                      <a:pt x="214721" y="95514"/>
                    </a:cubicBezTo>
                    <a:cubicBezTo>
                      <a:pt x="215046" y="96291"/>
                      <a:pt x="215046" y="97175"/>
                      <a:pt x="214721" y="97952"/>
                    </a:cubicBezTo>
                    <a:cubicBezTo>
                      <a:pt x="214466" y="98611"/>
                      <a:pt x="214013" y="99181"/>
                      <a:pt x="213424" y="99574"/>
                    </a:cubicBezTo>
                    <a:cubicBezTo>
                      <a:pt x="212873" y="99859"/>
                      <a:pt x="212264" y="100026"/>
                      <a:pt x="211644" y="100056"/>
                    </a:cubicBezTo>
                    <a:cubicBezTo>
                      <a:pt x="211153" y="100223"/>
                      <a:pt x="210828" y="100223"/>
                      <a:pt x="210661" y="100056"/>
                    </a:cubicBezTo>
                    <a:cubicBezTo>
                      <a:pt x="210140" y="99230"/>
                      <a:pt x="209187" y="98798"/>
                      <a:pt x="208223" y="98925"/>
                    </a:cubicBezTo>
                    <a:cubicBezTo>
                      <a:pt x="207397" y="99299"/>
                      <a:pt x="206631" y="99781"/>
                      <a:pt x="205952" y="100380"/>
                    </a:cubicBezTo>
                    <a:cubicBezTo>
                      <a:pt x="205569" y="100813"/>
                      <a:pt x="205127" y="101196"/>
                      <a:pt x="204655" y="101521"/>
                    </a:cubicBezTo>
                    <a:cubicBezTo>
                      <a:pt x="204350" y="101678"/>
                      <a:pt x="203976" y="101678"/>
                      <a:pt x="203672" y="101521"/>
                    </a:cubicBezTo>
                    <a:cubicBezTo>
                      <a:pt x="203308" y="101324"/>
                      <a:pt x="202934" y="101167"/>
                      <a:pt x="202541" y="101029"/>
                    </a:cubicBezTo>
                    <a:lnTo>
                      <a:pt x="200919" y="100380"/>
                    </a:lnTo>
                    <a:cubicBezTo>
                      <a:pt x="201932" y="99958"/>
                      <a:pt x="202915" y="99476"/>
                      <a:pt x="203868" y="98925"/>
                    </a:cubicBezTo>
                    <a:cubicBezTo>
                      <a:pt x="204842" y="98345"/>
                      <a:pt x="205874" y="97854"/>
                      <a:pt x="206945" y="97461"/>
                    </a:cubicBezTo>
                    <a:cubicBezTo>
                      <a:pt x="205549" y="97107"/>
                      <a:pt x="204085" y="97166"/>
                      <a:pt x="202728" y="97628"/>
                    </a:cubicBezTo>
                    <a:cubicBezTo>
                      <a:pt x="201243" y="98100"/>
                      <a:pt x="199779" y="98640"/>
                      <a:pt x="198353" y="99250"/>
                    </a:cubicBezTo>
                    <a:cubicBezTo>
                      <a:pt x="196721" y="100272"/>
                      <a:pt x="194903" y="100941"/>
                      <a:pt x="192996" y="101216"/>
                    </a:cubicBezTo>
                    <a:cubicBezTo>
                      <a:pt x="191216" y="101373"/>
                      <a:pt x="189919" y="100567"/>
                      <a:pt x="188788" y="98778"/>
                    </a:cubicBezTo>
                    <a:cubicBezTo>
                      <a:pt x="186822" y="101540"/>
                      <a:pt x="184856" y="103162"/>
                      <a:pt x="182949" y="103811"/>
                    </a:cubicBezTo>
                    <a:cubicBezTo>
                      <a:pt x="181032" y="104558"/>
                      <a:pt x="178997" y="104942"/>
                      <a:pt x="176942" y="104942"/>
                    </a:cubicBezTo>
                    <a:cubicBezTo>
                      <a:pt x="175074" y="104961"/>
                      <a:pt x="173216" y="105237"/>
                      <a:pt x="171427" y="105758"/>
                    </a:cubicBezTo>
                    <a:cubicBezTo>
                      <a:pt x="170660" y="106013"/>
                      <a:pt x="169677" y="106338"/>
                      <a:pt x="168694" y="106819"/>
                    </a:cubicBezTo>
                    <a:close/>
                    <a:moveTo>
                      <a:pt x="172744" y="104853"/>
                    </a:moveTo>
                    <a:cubicBezTo>
                      <a:pt x="173678" y="104106"/>
                      <a:pt x="174720" y="103506"/>
                      <a:pt x="175831" y="103074"/>
                    </a:cubicBezTo>
                    <a:cubicBezTo>
                      <a:pt x="177247" y="102543"/>
                      <a:pt x="178712" y="102160"/>
                      <a:pt x="180206" y="101934"/>
                    </a:cubicBezTo>
                    <a:lnTo>
                      <a:pt x="182172" y="101452"/>
                    </a:lnTo>
                    <a:lnTo>
                      <a:pt x="182172" y="100154"/>
                    </a:lnTo>
                    <a:lnTo>
                      <a:pt x="178603" y="100803"/>
                    </a:lnTo>
                    <a:lnTo>
                      <a:pt x="166600" y="103398"/>
                    </a:lnTo>
                    <a:lnTo>
                      <a:pt x="166600" y="103556"/>
                    </a:lnTo>
                    <a:cubicBezTo>
                      <a:pt x="166630" y="103782"/>
                      <a:pt x="166571" y="104018"/>
                      <a:pt x="166443" y="104204"/>
                    </a:cubicBezTo>
                    <a:cubicBezTo>
                      <a:pt x="168065" y="104696"/>
                      <a:pt x="169844" y="105187"/>
                      <a:pt x="171358" y="105669"/>
                    </a:cubicBezTo>
                    <a:cubicBezTo>
                      <a:pt x="171850" y="105463"/>
                      <a:pt x="172312" y="105187"/>
                      <a:pt x="172744" y="104873"/>
                    </a:cubicBezTo>
                    <a:close/>
                  </a:path>
                </a:pathLst>
              </a:custGeom>
              <a:solidFill>
                <a:srgbClr val="20115C"/>
              </a:solidFill>
              <a:ln w="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10001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араллелограмм 27">
            <a:extLst>
              <a:ext uri="{FF2B5EF4-FFF2-40B4-BE49-F238E27FC236}">
                <a16:creationId xmlns="" xmlns:a16="http://schemas.microsoft.com/office/drawing/2014/main" id="{36869257-7831-4F65-A493-293543820A77}"/>
              </a:ext>
            </a:extLst>
          </p:cNvPr>
          <p:cNvSpPr/>
          <p:nvPr/>
        </p:nvSpPr>
        <p:spPr>
          <a:xfrm>
            <a:off x="1297861" y="196887"/>
            <a:ext cx="6760913" cy="584775"/>
          </a:xfrm>
          <a:prstGeom prst="parallelogram">
            <a:avLst>
              <a:gd name="adj" fmla="val 5974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араллелограмм 29">
            <a:extLst>
              <a:ext uri="{FF2B5EF4-FFF2-40B4-BE49-F238E27FC236}">
                <a16:creationId xmlns="" xmlns:a16="http://schemas.microsoft.com/office/drawing/2014/main" id="{6822D7EC-1B7B-4493-A4E6-3DD62D146FB1}"/>
              </a:ext>
            </a:extLst>
          </p:cNvPr>
          <p:cNvSpPr/>
          <p:nvPr/>
        </p:nvSpPr>
        <p:spPr>
          <a:xfrm>
            <a:off x="1520117" y="258066"/>
            <a:ext cx="6037076" cy="584775"/>
          </a:xfrm>
          <a:prstGeom prst="parallelogram">
            <a:avLst>
              <a:gd name="adj" fmla="val 55405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97FF9A5-DC29-419F-9491-10B497A7E62A}"/>
              </a:ext>
            </a:extLst>
          </p:cNvPr>
          <p:cNvSpPr/>
          <p:nvPr/>
        </p:nvSpPr>
        <p:spPr>
          <a:xfrm>
            <a:off x="211646" y="135476"/>
            <a:ext cx="881870" cy="88187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7" name="Группа 36">
            <a:extLst>
              <a:ext uri="{FF2B5EF4-FFF2-40B4-BE49-F238E27FC236}">
                <a16:creationId xmlns="" xmlns:a16="http://schemas.microsoft.com/office/drawing/2014/main" id="{760DD2CF-C579-46D4-80AA-45E1AB434470}"/>
              </a:ext>
            </a:extLst>
          </p:cNvPr>
          <p:cNvGrpSpPr/>
          <p:nvPr/>
        </p:nvGrpSpPr>
        <p:grpSpPr>
          <a:xfrm>
            <a:off x="202426" y="177224"/>
            <a:ext cx="1002147" cy="740716"/>
            <a:chOff x="202426" y="177224"/>
            <a:chExt cx="1002147" cy="740716"/>
          </a:xfrm>
        </p:grpSpPr>
        <p:sp>
          <p:nvSpPr>
            <p:cNvPr id="2" name="Рисунок 4">
              <a:extLst>
                <a:ext uri="{FF2B5EF4-FFF2-40B4-BE49-F238E27FC236}">
                  <a16:creationId xmlns="" xmlns:a16="http://schemas.microsoft.com/office/drawing/2014/main" id="{B6984E96-CCD4-42E5-83FA-184BB6ADA9B3}"/>
                </a:ext>
              </a:extLst>
            </p:cNvPr>
            <p:cNvSpPr/>
            <p:nvPr/>
          </p:nvSpPr>
          <p:spPr>
            <a:xfrm>
              <a:off x="356848" y="177224"/>
              <a:ext cx="316757" cy="326705"/>
            </a:xfrm>
            <a:custGeom>
              <a:avLst/>
              <a:gdLst>
                <a:gd name="connsiteX0" fmla="*/ 316293 w 316757"/>
                <a:gd name="connsiteY0" fmla="*/ 14828 h 326705"/>
                <a:gd name="connsiteX1" fmla="*/ 314995 w 316757"/>
                <a:gd name="connsiteY1" fmla="*/ 15644 h 326705"/>
                <a:gd name="connsiteX2" fmla="*/ 312243 w 316757"/>
                <a:gd name="connsiteY2" fmla="*/ 16942 h 326705"/>
                <a:gd name="connsiteX3" fmla="*/ 307210 w 316757"/>
                <a:gd name="connsiteY3" fmla="*/ 18908 h 326705"/>
                <a:gd name="connsiteX4" fmla="*/ 299424 w 316757"/>
                <a:gd name="connsiteY4" fmla="*/ 21336 h 326705"/>
                <a:gd name="connsiteX5" fmla="*/ 288079 w 316757"/>
                <a:gd name="connsiteY5" fmla="*/ 22319 h 326705"/>
                <a:gd name="connsiteX6" fmla="*/ 285130 w 316757"/>
                <a:gd name="connsiteY6" fmla="*/ 22487 h 326705"/>
                <a:gd name="connsiteX7" fmla="*/ 285130 w 316757"/>
                <a:gd name="connsiteY7" fmla="*/ 23293 h 326705"/>
                <a:gd name="connsiteX8" fmla="*/ 283016 w 316757"/>
                <a:gd name="connsiteY8" fmla="*/ 23784 h 326705"/>
                <a:gd name="connsiteX9" fmla="*/ 280264 w 316757"/>
                <a:gd name="connsiteY9" fmla="*/ 24433 h 326705"/>
                <a:gd name="connsiteX10" fmla="*/ 280745 w 316757"/>
                <a:gd name="connsiteY10" fmla="*/ 24757 h 326705"/>
                <a:gd name="connsiteX11" fmla="*/ 281561 w 316757"/>
                <a:gd name="connsiteY11" fmla="*/ 25406 h 326705"/>
                <a:gd name="connsiteX12" fmla="*/ 286260 w 316757"/>
                <a:gd name="connsiteY12" fmla="*/ 24590 h 326705"/>
                <a:gd name="connsiteX13" fmla="*/ 285454 w 316757"/>
                <a:gd name="connsiteY13" fmla="*/ 25082 h 326705"/>
                <a:gd name="connsiteX14" fmla="*/ 283665 w 316757"/>
                <a:gd name="connsiteY14" fmla="*/ 25888 h 326705"/>
                <a:gd name="connsiteX15" fmla="*/ 281561 w 316757"/>
                <a:gd name="connsiteY15" fmla="*/ 26537 h 326705"/>
                <a:gd name="connsiteX16" fmla="*/ 281070 w 316757"/>
                <a:gd name="connsiteY16" fmla="*/ 26537 h 326705"/>
                <a:gd name="connsiteX17" fmla="*/ 282210 w 316757"/>
                <a:gd name="connsiteY17" fmla="*/ 33841 h 326705"/>
                <a:gd name="connsiteX18" fmla="*/ 280745 w 316757"/>
                <a:gd name="connsiteY18" fmla="*/ 34156 h 326705"/>
                <a:gd name="connsiteX19" fmla="*/ 278317 w 316757"/>
                <a:gd name="connsiteY19" fmla="*/ 34971 h 326705"/>
                <a:gd name="connsiteX20" fmla="*/ 278150 w 316757"/>
                <a:gd name="connsiteY20" fmla="*/ 36102 h 326705"/>
                <a:gd name="connsiteX21" fmla="*/ 283665 w 316757"/>
                <a:gd name="connsiteY21" fmla="*/ 35620 h 326705"/>
                <a:gd name="connsiteX22" fmla="*/ 289672 w 316757"/>
                <a:gd name="connsiteY22" fmla="*/ 34971 h 326705"/>
                <a:gd name="connsiteX23" fmla="*/ 289672 w 316757"/>
                <a:gd name="connsiteY23" fmla="*/ 35787 h 326705"/>
                <a:gd name="connsiteX24" fmla="*/ 288374 w 316757"/>
                <a:gd name="connsiteY24" fmla="*/ 36436 h 326705"/>
                <a:gd name="connsiteX25" fmla="*/ 287558 w 316757"/>
                <a:gd name="connsiteY25" fmla="*/ 36751 h 326705"/>
                <a:gd name="connsiteX26" fmla="*/ 287558 w 316757"/>
                <a:gd name="connsiteY26" fmla="*/ 37085 h 326705"/>
                <a:gd name="connsiteX27" fmla="*/ 287401 w 316757"/>
                <a:gd name="connsiteY27" fmla="*/ 37400 h 326705"/>
                <a:gd name="connsiteX28" fmla="*/ 291608 w 316757"/>
                <a:gd name="connsiteY28" fmla="*/ 36751 h 326705"/>
                <a:gd name="connsiteX29" fmla="*/ 292316 w 316757"/>
                <a:gd name="connsiteY29" fmla="*/ 36751 h 326705"/>
                <a:gd name="connsiteX30" fmla="*/ 292316 w 316757"/>
                <a:gd name="connsiteY30" fmla="*/ 37881 h 326705"/>
                <a:gd name="connsiteX31" fmla="*/ 287293 w 316757"/>
                <a:gd name="connsiteY31" fmla="*/ 39022 h 326705"/>
                <a:gd name="connsiteX32" fmla="*/ 287784 w 316757"/>
                <a:gd name="connsiteY32" fmla="*/ 39503 h 326705"/>
                <a:gd name="connsiteX33" fmla="*/ 289406 w 316757"/>
                <a:gd name="connsiteY33" fmla="*/ 40634 h 326705"/>
                <a:gd name="connsiteX34" fmla="*/ 275938 w 316757"/>
                <a:gd name="connsiteY34" fmla="*/ 42423 h 326705"/>
                <a:gd name="connsiteX35" fmla="*/ 275781 w 316757"/>
                <a:gd name="connsiteY35" fmla="*/ 42580 h 326705"/>
                <a:gd name="connsiteX36" fmla="*/ 275614 w 316757"/>
                <a:gd name="connsiteY36" fmla="*/ 43229 h 326705"/>
                <a:gd name="connsiteX37" fmla="*/ 284697 w 316757"/>
                <a:gd name="connsiteY37" fmla="*/ 43229 h 326705"/>
                <a:gd name="connsiteX38" fmla="*/ 284216 w 316757"/>
                <a:gd name="connsiteY38" fmla="*/ 45343 h 326705"/>
                <a:gd name="connsiteX39" fmla="*/ 255707 w 316757"/>
                <a:gd name="connsiteY39" fmla="*/ 49717 h 326705"/>
                <a:gd name="connsiteX40" fmla="*/ 208677 w 316757"/>
                <a:gd name="connsiteY40" fmla="*/ 57995 h 326705"/>
                <a:gd name="connsiteX41" fmla="*/ 203319 w 316757"/>
                <a:gd name="connsiteY41" fmla="*/ 59450 h 326705"/>
                <a:gd name="connsiteX42" fmla="*/ 199102 w 316757"/>
                <a:gd name="connsiteY42" fmla="*/ 59774 h 326705"/>
                <a:gd name="connsiteX43" fmla="*/ 179804 w 316757"/>
                <a:gd name="connsiteY43" fmla="*/ 63185 h 326705"/>
                <a:gd name="connsiteX44" fmla="*/ 178821 w 316757"/>
                <a:gd name="connsiteY44" fmla="*/ 64483 h 326705"/>
                <a:gd name="connsiteX45" fmla="*/ 163741 w 316757"/>
                <a:gd name="connsiteY45" fmla="*/ 87506 h 326705"/>
                <a:gd name="connsiteX46" fmla="*/ 149634 w 316757"/>
                <a:gd name="connsiteY46" fmla="*/ 108593 h 326705"/>
                <a:gd name="connsiteX47" fmla="*/ 142821 w 316757"/>
                <a:gd name="connsiteY47" fmla="*/ 119456 h 326705"/>
                <a:gd name="connsiteX48" fmla="*/ 119788 w 316757"/>
                <a:gd name="connsiteY48" fmla="*/ 157245 h 326705"/>
                <a:gd name="connsiteX49" fmla="*/ 119139 w 316757"/>
                <a:gd name="connsiteY49" fmla="*/ 158543 h 326705"/>
                <a:gd name="connsiteX50" fmla="*/ 117360 w 316757"/>
                <a:gd name="connsiteY50" fmla="*/ 161492 h 326705"/>
                <a:gd name="connsiteX51" fmla="*/ 114116 w 316757"/>
                <a:gd name="connsiteY51" fmla="*/ 163281 h 326705"/>
                <a:gd name="connsiteX52" fmla="*/ 113949 w 316757"/>
                <a:gd name="connsiteY52" fmla="*/ 163763 h 326705"/>
                <a:gd name="connsiteX53" fmla="*/ 113300 w 316757"/>
                <a:gd name="connsiteY53" fmla="*/ 164254 h 326705"/>
                <a:gd name="connsiteX54" fmla="*/ 112651 w 316757"/>
                <a:gd name="connsiteY54" fmla="*/ 164736 h 326705"/>
                <a:gd name="connsiteX55" fmla="*/ 112494 w 316757"/>
                <a:gd name="connsiteY55" fmla="*/ 165385 h 326705"/>
                <a:gd name="connsiteX56" fmla="*/ 113477 w 316757"/>
                <a:gd name="connsiteY56" fmla="*/ 166034 h 326705"/>
                <a:gd name="connsiteX57" fmla="*/ 113818 w 316757"/>
                <a:gd name="connsiteY57" fmla="*/ 166810 h 326705"/>
                <a:gd name="connsiteX58" fmla="*/ 113801 w 316757"/>
                <a:gd name="connsiteY58" fmla="*/ 166850 h 326705"/>
                <a:gd name="connsiteX59" fmla="*/ 113310 w 316757"/>
                <a:gd name="connsiteY59" fmla="*/ 167833 h 326705"/>
                <a:gd name="connsiteX60" fmla="*/ 113152 w 316757"/>
                <a:gd name="connsiteY60" fmla="*/ 167990 h 326705"/>
                <a:gd name="connsiteX61" fmla="*/ 107313 w 316757"/>
                <a:gd name="connsiteY61" fmla="*/ 178204 h 326705"/>
                <a:gd name="connsiteX62" fmla="*/ 105347 w 316757"/>
                <a:gd name="connsiteY62" fmla="*/ 181615 h 326705"/>
                <a:gd name="connsiteX63" fmla="*/ 104698 w 316757"/>
                <a:gd name="connsiteY63" fmla="*/ 181124 h 326705"/>
                <a:gd name="connsiteX64" fmla="*/ 104206 w 316757"/>
                <a:gd name="connsiteY64" fmla="*/ 180318 h 326705"/>
                <a:gd name="connsiteX65" fmla="*/ 103725 w 316757"/>
                <a:gd name="connsiteY65" fmla="*/ 179502 h 326705"/>
                <a:gd name="connsiteX66" fmla="*/ 102742 w 316757"/>
                <a:gd name="connsiteY66" fmla="*/ 179020 h 326705"/>
                <a:gd name="connsiteX67" fmla="*/ 95438 w 316757"/>
                <a:gd name="connsiteY67" fmla="*/ 190817 h 326705"/>
                <a:gd name="connsiteX68" fmla="*/ 91063 w 316757"/>
                <a:gd name="connsiteY68" fmla="*/ 196981 h 326705"/>
                <a:gd name="connsiteX69" fmla="*/ 90896 w 316757"/>
                <a:gd name="connsiteY69" fmla="*/ 197629 h 326705"/>
                <a:gd name="connsiteX70" fmla="*/ 91063 w 316757"/>
                <a:gd name="connsiteY70" fmla="*/ 198121 h 326705"/>
                <a:gd name="connsiteX71" fmla="*/ 91220 w 316757"/>
                <a:gd name="connsiteY71" fmla="*/ 198603 h 326705"/>
                <a:gd name="connsiteX72" fmla="*/ 91063 w 316757"/>
                <a:gd name="connsiteY72" fmla="*/ 199900 h 326705"/>
                <a:gd name="connsiteX73" fmla="*/ 89441 w 316757"/>
                <a:gd name="connsiteY73" fmla="*/ 200067 h 326705"/>
                <a:gd name="connsiteX74" fmla="*/ 89274 w 316757"/>
                <a:gd name="connsiteY74" fmla="*/ 200067 h 326705"/>
                <a:gd name="connsiteX75" fmla="*/ 88625 w 316757"/>
                <a:gd name="connsiteY75" fmla="*/ 200392 h 326705"/>
                <a:gd name="connsiteX76" fmla="*/ 87976 w 316757"/>
                <a:gd name="connsiteY76" fmla="*/ 200874 h 326705"/>
                <a:gd name="connsiteX77" fmla="*/ 87819 w 316757"/>
                <a:gd name="connsiteY77" fmla="*/ 201198 h 326705"/>
                <a:gd name="connsiteX78" fmla="*/ 87494 w 316757"/>
                <a:gd name="connsiteY78" fmla="*/ 203636 h 326705"/>
                <a:gd name="connsiteX79" fmla="*/ 85872 w 316757"/>
                <a:gd name="connsiteY79" fmla="*/ 205740 h 326705"/>
                <a:gd name="connsiteX80" fmla="*/ 84250 w 316757"/>
                <a:gd name="connsiteY80" fmla="*/ 208168 h 326705"/>
                <a:gd name="connsiteX81" fmla="*/ 83926 w 316757"/>
                <a:gd name="connsiteY81" fmla="*/ 209151 h 326705"/>
                <a:gd name="connsiteX82" fmla="*/ 83277 w 316757"/>
                <a:gd name="connsiteY82" fmla="*/ 210773 h 326705"/>
                <a:gd name="connsiteX83" fmla="*/ 81655 w 316757"/>
                <a:gd name="connsiteY83" fmla="*/ 211097 h 326705"/>
                <a:gd name="connsiteX84" fmla="*/ 81006 w 316757"/>
                <a:gd name="connsiteY84" fmla="*/ 210551 h 326705"/>
                <a:gd name="connsiteX85" fmla="*/ 81006 w 316757"/>
                <a:gd name="connsiteY85" fmla="*/ 210449 h 326705"/>
                <a:gd name="connsiteX86" fmla="*/ 81331 w 316757"/>
                <a:gd name="connsiteY86" fmla="*/ 209465 h 326705"/>
                <a:gd name="connsiteX87" fmla="*/ 81822 w 316757"/>
                <a:gd name="connsiteY87" fmla="*/ 208482 h 326705"/>
                <a:gd name="connsiteX88" fmla="*/ 81331 w 316757"/>
                <a:gd name="connsiteY88" fmla="*/ 207352 h 326705"/>
                <a:gd name="connsiteX89" fmla="*/ 78254 w 316757"/>
                <a:gd name="connsiteY89" fmla="*/ 211402 h 326705"/>
                <a:gd name="connsiteX90" fmla="*/ 76956 w 316757"/>
                <a:gd name="connsiteY90" fmla="*/ 213516 h 326705"/>
                <a:gd name="connsiteX91" fmla="*/ 78922 w 316757"/>
                <a:gd name="connsiteY91" fmla="*/ 212533 h 326705"/>
                <a:gd name="connsiteX92" fmla="*/ 80220 w 316757"/>
                <a:gd name="connsiteY92" fmla="*/ 211884 h 326705"/>
                <a:gd name="connsiteX93" fmla="*/ 80998 w 316757"/>
                <a:gd name="connsiteY93" fmla="*/ 212143 h 326705"/>
                <a:gd name="connsiteX94" fmla="*/ 81026 w 316757"/>
                <a:gd name="connsiteY94" fmla="*/ 212208 h 326705"/>
                <a:gd name="connsiteX95" fmla="*/ 81350 w 316757"/>
                <a:gd name="connsiteY95" fmla="*/ 213988 h 326705"/>
                <a:gd name="connsiteX96" fmla="*/ 79079 w 316757"/>
                <a:gd name="connsiteY96" fmla="*/ 214804 h 326705"/>
                <a:gd name="connsiteX97" fmla="*/ 78755 w 316757"/>
                <a:gd name="connsiteY97" fmla="*/ 217232 h 326705"/>
                <a:gd name="connsiteX98" fmla="*/ 77457 w 316757"/>
                <a:gd name="connsiteY98" fmla="*/ 219345 h 326705"/>
                <a:gd name="connsiteX99" fmla="*/ 76651 w 316757"/>
                <a:gd name="connsiteY99" fmla="*/ 220967 h 326705"/>
                <a:gd name="connsiteX100" fmla="*/ 69190 w 316757"/>
                <a:gd name="connsiteY100" fmla="*/ 231781 h 326705"/>
                <a:gd name="connsiteX101" fmla="*/ 64274 w 316757"/>
                <a:gd name="connsiteY101" fmla="*/ 239567 h 326705"/>
                <a:gd name="connsiteX102" fmla="*/ 60863 w 316757"/>
                <a:gd name="connsiteY102" fmla="*/ 245564 h 326705"/>
                <a:gd name="connsiteX103" fmla="*/ 58759 w 316757"/>
                <a:gd name="connsiteY103" fmla="*/ 248975 h 326705"/>
                <a:gd name="connsiteX104" fmla="*/ 55997 w 316757"/>
                <a:gd name="connsiteY104" fmla="*/ 253192 h 326705"/>
                <a:gd name="connsiteX105" fmla="*/ 50649 w 316757"/>
                <a:gd name="connsiteY105" fmla="*/ 260162 h 326705"/>
                <a:gd name="connsiteX106" fmla="*/ 45134 w 316757"/>
                <a:gd name="connsiteY106" fmla="*/ 267299 h 326705"/>
                <a:gd name="connsiteX107" fmla="*/ 34104 w 316757"/>
                <a:gd name="connsiteY107" fmla="*/ 286272 h 326705"/>
                <a:gd name="connsiteX108" fmla="*/ 33622 w 316757"/>
                <a:gd name="connsiteY108" fmla="*/ 287570 h 326705"/>
                <a:gd name="connsiteX109" fmla="*/ 30536 w 316757"/>
                <a:gd name="connsiteY109" fmla="*/ 292279 h 326705"/>
                <a:gd name="connsiteX110" fmla="*/ 29081 w 316757"/>
                <a:gd name="connsiteY110" fmla="*/ 294058 h 326705"/>
                <a:gd name="connsiteX111" fmla="*/ 26810 w 316757"/>
                <a:gd name="connsiteY111" fmla="*/ 297007 h 326705"/>
                <a:gd name="connsiteX112" fmla="*/ 26967 w 316757"/>
                <a:gd name="connsiteY112" fmla="*/ 301067 h 326705"/>
                <a:gd name="connsiteX113" fmla="*/ 26643 w 316757"/>
                <a:gd name="connsiteY113" fmla="*/ 302847 h 326705"/>
                <a:gd name="connsiteX114" fmla="*/ 25345 w 316757"/>
                <a:gd name="connsiteY114" fmla="*/ 305924 h 326705"/>
                <a:gd name="connsiteX115" fmla="*/ 23890 w 316757"/>
                <a:gd name="connsiteY115" fmla="*/ 309011 h 326705"/>
                <a:gd name="connsiteX116" fmla="*/ 18218 w 316757"/>
                <a:gd name="connsiteY116" fmla="*/ 322312 h 326705"/>
                <a:gd name="connsiteX117" fmla="*/ 17402 w 316757"/>
                <a:gd name="connsiteY117" fmla="*/ 324740 h 326705"/>
                <a:gd name="connsiteX118" fmla="*/ 15131 w 316757"/>
                <a:gd name="connsiteY118" fmla="*/ 326037 h 326705"/>
                <a:gd name="connsiteX119" fmla="*/ 12054 w 316757"/>
                <a:gd name="connsiteY119" fmla="*/ 324740 h 326705"/>
                <a:gd name="connsiteX120" fmla="*/ 8485 w 316757"/>
                <a:gd name="connsiteY120" fmla="*/ 321663 h 326705"/>
                <a:gd name="connsiteX121" fmla="*/ 6863 w 316757"/>
                <a:gd name="connsiteY121" fmla="*/ 318576 h 326705"/>
                <a:gd name="connsiteX122" fmla="*/ 7345 w 316757"/>
                <a:gd name="connsiteY122" fmla="*/ 311282 h 326705"/>
                <a:gd name="connsiteX123" fmla="*/ 4268 w 316757"/>
                <a:gd name="connsiteY123" fmla="*/ 309502 h 326705"/>
                <a:gd name="connsiteX124" fmla="*/ 1181 w 316757"/>
                <a:gd name="connsiteY124" fmla="*/ 306553 h 326705"/>
                <a:gd name="connsiteX125" fmla="*/ -274 w 316757"/>
                <a:gd name="connsiteY125" fmla="*/ 303968 h 326705"/>
                <a:gd name="connsiteX126" fmla="*/ 1181 w 316757"/>
                <a:gd name="connsiteY126" fmla="*/ 293586 h 326705"/>
                <a:gd name="connsiteX127" fmla="*/ 3452 w 316757"/>
                <a:gd name="connsiteY127" fmla="*/ 286931 h 326705"/>
                <a:gd name="connsiteX128" fmla="*/ 14639 w 316757"/>
                <a:gd name="connsiteY128" fmla="*/ 259071 h 326705"/>
                <a:gd name="connsiteX129" fmla="*/ 16743 w 316757"/>
                <a:gd name="connsiteY129" fmla="*/ 255011 h 326705"/>
                <a:gd name="connsiteX130" fmla="*/ 38960 w 316757"/>
                <a:gd name="connsiteY130" fmla="*/ 214469 h 326705"/>
                <a:gd name="connsiteX131" fmla="*/ 52104 w 316757"/>
                <a:gd name="connsiteY131" fmla="*/ 193058 h 326705"/>
                <a:gd name="connsiteX132" fmla="*/ 63291 w 316757"/>
                <a:gd name="connsiteY132" fmla="*/ 174734 h 326705"/>
                <a:gd name="connsiteX133" fmla="*/ 79836 w 316757"/>
                <a:gd name="connsiteY133" fmla="*/ 147326 h 326705"/>
                <a:gd name="connsiteX134" fmla="*/ 99498 w 316757"/>
                <a:gd name="connsiteY134" fmla="*/ 115052 h 326705"/>
                <a:gd name="connsiteX135" fmla="*/ 113447 w 316757"/>
                <a:gd name="connsiteY135" fmla="*/ 92992 h 326705"/>
                <a:gd name="connsiteX136" fmla="*/ 125932 w 316757"/>
                <a:gd name="connsiteY136" fmla="*/ 73046 h 326705"/>
                <a:gd name="connsiteX137" fmla="*/ 108581 w 316757"/>
                <a:gd name="connsiteY137" fmla="*/ 76290 h 326705"/>
                <a:gd name="connsiteX138" fmla="*/ 76140 w 316757"/>
                <a:gd name="connsiteY138" fmla="*/ 82129 h 326705"/>
                <a:gd name="connsiteX139" fmla="*/ 72208 w 316757"/>
                <a:gd name="connsiteY139" fmla="*/ 75641 h 326705"/>
                <a:gd name="connsiteX140" fmla="*/ 61020 w 316757"/>
                <a:gd name="connsiteY140" fmla="*/ 77607 h 326705"/>
                <a:gd name="connsiteX141" fmla="*/ 53716 w 316757"/>
                <a:gd name="connsiteY141" fmla="*/ 78089 h 326705"/>
                <a:gd name="connsiteX142" fmla="*/ 50315 w 316757"/>
                <a:gd name="connsiteY142" fmla="*/ 78256 h 326705"/>
                <a:gd name="connsiteX143" fmla="*/ 45291 w 316757"/>
                <a:gd name="connsiteY143" fmla="*/ 76142 h 326705"/>
                <a:gd name="connsiteX144" fmla="*/ 44308 w 316757"/>
                <a:gd name="connsiteY144" fmla="*/ 70952 h 326705"/>
                <a:gd name="connsiteX145" fmla="*/ 43817 w 316757"/>
                <a:gd name="connsiteY145" fmla="*/ 63657 h 326705"/>
                <a:gd name="connsiteX146" fmla="*/ 43335 w 316757"/>
                <a:gd name="connsiteY146" fmla="*/ 63657 h 326705"/>
                <a:gd name="connsiteX147" fmla="*/ 38302 w 316757"/>
                <a:gd name="connsiteY147" fmla="*/ 61554 h 326705"/>
                <a:gd name="connsiteX148" fmla="*/ 37319 w 316757"/>
                <a:gd name="connsiteY148" fmla="*/ 56363 h 326705"/>
                <a:gd name="connsiteX149" fmla="*/ 34369 w 316757"/>
                <a:gd name="connsiteY149" fmla="*/ 41764 h 326705"/>
                <a:gd name="connsiteX150" fmla="*/ 33563 w 316757"/>
                <a:gd name="connsiteY150" fmla="*/ 38520 h 326705"/>
                <a:gd name="connsiteX151" fmla="*/ 35185 w 316757"/>
                <a:gd name="connsiteY151" fmla="*/ 34785 h 326705"/>
                <a:gd name="connsiteX152" fmla="*/ 37702 w 316757"/>
                <a:gd name="connsiteY152" fmla="*/ 32966 h 326705"/>
                <a:gd name="connsiteX153" fmla="*/ 39973 w 316757"/>
                <a:gd name="connsiteY153" fmla="*/ 33290 h 326705"/>
                <a:gd name="connsiteX154" fmla="*/ 41113 w 316757"/>
                <a:gd name="connsiteY154" fmla="*/ 33615 h 326705"/>
                <a:gd name="connsiteX155" fmla="*/ 47759 w 316757"/>
                <a:gd name="connsiteY155" fmla="*/ 33448 h 326705"/>
                <a:gd name="connsiteX156" fmla="*/ 48899 w 316757"/>
                <a:gd name="connsiteY156" fmla="*/ 33290 h 326705"/>
                <a:gd name="connsiteX157" fmla="*/ 67577 w 316757"/>
                <a:gd name="connsiteY157" fmla="*/ 31187 h 326705"/>
                <a:gd name="connsiteX158" fmla="*/ 116554 w 316757"/>
                <a:gd name="connsiteY158" fmla="*/ 25347 h 326705"/>
                <a:gd name="connsiteX159" fmla="*/ 136667 w 316757"/>
                <a:gd name="connsiteY159" fmla="*/ 23076 h 326705"/>
                <a:gd name="connsiteX160" fmla="*/ 157095 w 316757"/>
                <a:gd name="connsiteY160" fmla="*/ 20638 h 326705"/>
                <a:gd name="connsiteX161" fmla="*/ 183697 w 316757"/>
                <a:gd name="connsiteY161" fmla="*/ 15615 h 326705"/>
                <a:gd name="connsiteX162" fmla="*/ 210456 w 316757"/>
                <a:gd name="connsiteY162" fmla="*/ 10257 h 326705"/>
                <a:gd name="connsiteX163" fmla="*/ 245493 w 316757"/>
                <a:gd name="connsiteY163" fmla="*/ 3936 h 326705"/>
                <a:gd name="connsiteX164" fmla="*/ 256680 w 316757"/>
                <a:gd name="connsiteY164" fmla="*/ 2796 h 326705"/>
                <a:gd name="connsiteX165" fmla="*/ 266894 w 316757"/>
                <a:gd name="connsiteY165" fmla="*/ 1990 h 326705"/>
                <a:gd name="connsiteX166" fmla="*/ 273549 w 316757"/>
                <a:gd name="connsiteY166" fmla="*/ 1665 h 326705"/>
                <a:gd name="connsiteX167" fmla="*/ 277767 w 316757"/>
                <a:gd name="connsiteY167" fmla="*/ 1183 h 326705"/>
                <a:gd name="connsiteX168" fmla="*/ 284737 w 316757"/>
                <a:gd name="connsiteY168" fmla="*/ 535 h 326705"/>
                <a:gd name="connsiteX169" fmla="*/ 288669 w 316757"/>
                <a:gd name="connsiteY169" fmla="*/ -114 h 326705"/>
                <a:gd name="connsiteX170" fmla="*/ 292070 w 316757"/>
                <a:gd name="connsiteY170" fmla="*/ -606 h 326705"/>
                <a:gd name="connsiteX171" fmla="*/ 309431 w 316757"/>
                <a:gd name="connsiteY171" fmla="*/ -114 h 326705"/>
                <a:gd name="connsiteX172" fmla="*/ 309264 w 316757"/>
                <a:gd name="connsiteY172" fmla="*/ 43 h 326705"/>
                <a:gd name="connsiteX173" fmla="*/ 308134 w 316757"/>
                <a:gd name="connsiteY173" fmla="*/ 1026 h 326705"/>
                <a:gd name="connsiteX174" fmla="*/ 305184 w 316757"/>
                <a:gd name="connsiteY174" fmla="*/ 2324 h 326705"/>
                <a:gd name="connsiteX175" fmla="*/ 300151 w 316757"/>
                <a:gd name="connsiteY175" fmla="*/ 4290 h 326705"/>
                <a:gd name="connsiteX176" fmla="*/ 292365 w 316757"/>
                <a:gd name="connsiteY176" fmla="*/ 6718 h 326705"/>
                <a:gd name="connsiteX177" fmla="*/ 265449 w 316757"/>
                <a:gd name="connsiteY177" fmla="*/ 8989 h 326705"/>
                <a:gd name="connsiteX178" fmla="*/ 239496 w 316757"/>
                <a:gd name="connsiteY178" fmla="*/ 11103 h 326705"/>
                <a:gd name="connsiteX179" fmla="*/ 239172 w 316757"/>
                <a:gd name="connsiteY179" fmla="*/ 12233 h 326705"/>
                <a:gd name="connsiteX180" fmla="*/ 239014 w 316757"/>
                <a:gd name="connsiteY180" fmla="*/ 12558 h 326705"/>
                <a:gd name="connsiteX181" fmla="*/ 249071 w 316757"/>
                <a:gd name="connsiteY181" fmla="*/ 12076 h 326705"/>
                <a:gd name="connsiteX182" fmla="*/ 259118 w 316757"/>
                <a:gd name="connsiteY182" fmla="*/ 11584 h 326705"/>
                <a:gd name="connsiteX183" fmla="*/ 257820 w 316757"/>
                <a:gd name="connsiteY183" fmla="*/ 12882 h 326705"/>
                <a:gd name="connsiteX184" fmla="*/ 256208 w 316757"/>
                <a:gd name="connsiteY184" fmla="*/ 14347 h 326705"/>
                <a:gd name="connsiteX185" fmla="*/ 263335 w 316757"/>
                <a:gd name="connsiteY185" fmla="*/ 13364 h 326705"/>
                <a:gd name="connsiteX186" fmla="*/ 268044 w 316757"/>
                <a:gd name="connsiteY186" fmla="*/ 10768 h 326705"/>
                <a:gd name="connsiteX187" fmla="*/ 272743 w 316757"/>
                <a:gd name="connsiteY187" fmla="*/ 10601 h 326705"/>
                <a:gd name="connsiteX188" fmla="*/ 279232 w 316757"/>
                <a:gd name="connsiteY188" fmla="*/ 9952 h 326705"/>
                <a:gd name="connsiteX189" fmla="*/ 278583 w 316757"/>
                <a:gd name="connsiteY189" fmla="*/ 10277 h 326705"/>
                <a:gd name="connsiteX190" fmla="*/ 276617 w 316757"/>
                <a:gd name="connsiteY190" fmla="*/ 11260 h 326705"/>
                <a:gd name="connsiteX191" fmla="*/ 274513 w 316757"/>
                <a:gd name="connsiteY191" fmla="*/ 11751 h 326705"/>
                <a:gd name="connsiteX192" fmla="*/ 274021 w 316757"/>
                <a:gd name="connsiteY192" fmla="*/ 11909 h 326705"/>
                <a:gd name="connsiteX193" fmla="*/ 274513 w 316757"/>
                <a:gd name="connsiteY193" fmla="*/ 15153 h 326705"/>
                <a:gd name="connsiteX194" fmla="*/ 274837 w 316757"/>
                <a:gd name="connsiteY194" fmla="*/ 16618 h 326705"/>
                <a:gd name="connsiteX195" fmla="*/ 280509 w 316757"/>
                <a:gd name="connsiteY195" fmla="*/ 16293 h 326705"/>
                <a:gd name="connsiteX196" fmla="*/ 284727 w 316757"/>
                <a:gd name="connsiteY196" fmla="*/ 15802 h 326705"/>
                <a:gd name="connsiteX197" fmla="*/ 291864 w 316757"/>
                <a:gd name="connsiteY197" fmla="*/ 15153 h 326705"/>
                <a:gd name="connsiteX198" fmla="*/ 295590 w 316757"/>
                <a:gd name="connsiteY198" fmla="*/ 14504 h 326705"/>
                <a:gd name="connsiteX199" fmla="*/ 299158 w 316757"/>
                <a:gd name="connsiteY199" fmla="*/ 14022 h 326705"/>
                <a:gd name="connsiteX200" fmla="*/ 316352 w 316757"/>
                <a:gd name="connsiteY200" fmla="*/ 14504 h 326705"/>
                <a:gd name="connsiteX201" fmla="*/ 316293 w 316757"/>
                <a:gd name="connsiteY201" fmla="*/ 14828 h 326705"/>
                <a:gd name="connsiteX202" fmla="*/ 270236 w 316757"/>
                <a:gd name="connsiteY202" fmla="*/ 28129 h 326705"/>
                <a:gd name="connsiteX203" fmla="*/ 271043 w 316757"/>
                <a:gd name="connsiteY203" fmla="*/ 27480 h 326705"/>
                <a:gd name="connsiteX204" fmla="*/ 269076 w 316757"/>
                <a:gd name="connsiteY204" fmla="*/ 27648 h 326705"/>
                <a:gd name="connsiteX205" fmla="*/ 268752 w 316757"/>
                <a:gd name="connsiteY205" fmla="*/ 27648 h 326705"/>
                <a:gd name="connsiteX206" fmla="*/ 268595 w 316757"/>
                <a:gd name="connsiteY206" fmla="*/ 28129 h 326705"/>
                <a:gd name="connsiteX207" fmla="*/ 268595 w 316757"/>
                <a:gd name="connsiteY207" fmla="*/ 28296 h 326705"/>
                <a:gd name="connsiteX208" fmla="*/ 270236 w 316757"/>
                <a:gd name="connsiteY208" fmla="*/ 28129 h 326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</a:cxnLst>
              <a:rect l="l" t="t" r="r" b="b"/>
              <a:pathLst>
                <a:path w="316757" h="326705">
                  <a:moveTo>
                    <a:pt x="316293" y="14828"/>
                  </a:moveTo>
                  <a:cubicBezTo>
                    <a:pt x="315899" y="15157"/>
                    <a:pt x="315462" y="15431"/>
                    <a:pt x="314995" y="15644"/>
                  </a:cubicBezTo>
                  <a:cubicBezTo>
                    <a:pt x="314124" y="16168"/>
                    <a:pt x="313201" y="16603"/>
                    <a:pt x="312243" y="16942"/>
                  </a:cubicBezTo>
                  <a:cubicBezTo>
                    <a:pt x="310945" y="17591"/>
                    <a:pt x="309156" y="18073"/>
                    <a:pt x="307210" y="18908"/>
                  </a:cubicBezTo>
                  <a:cubicBezTo>
                    <a:pt x="305106" y="19564"/>
                    <a:pt x="302510" y="20373"/>
                    <a:pt x="299424" y="21336"/>
                  </a:cubicBezTo>
                  <a:cubicBezTo>
                    <a:pt x="295206" y="21661"/>
                    <a:pt x="291313" y="21985"/>
                    <a:pt x="288079" y="22319"/>
                  </a:cubicBezTo>
                  <a:cubicBezTo>
                    <a:pt x="287096" y="22319"/>
                    <a:pt x="286113" y="22487"/>
                    <a:pt x="285130" y="22487"/>
                  </a:cubicBezTo>
                  <a:lnTo>
                    <a:pt x="285130" y="23293"/>
                  </a:lnTo>
                  <a:cubicBezTo>
                    <a:pt x="284481" y="23460"/>
                    <a:pt x="283832" y="23617"/>
                    <a:pt x="283016" y="23784"/>
                  </a:cubicBezTo>
                  <a:cubicBezTo>
                    <a:pt x="282078" y="23902"/>
                    <a:pt x="281155" y="24119"/>
                    <a:pt x="280264" y="24433"/>
                  </a:cubicBezTo>
                  <a:cubicBezTo>
                    <a:pt x="280421" y="24433"/>
                    <a:pt x="280588" y="24590"/>
                    <a:pt x="280745" y="24757"/>
                  </a:cubicBezTo>
                  <a:cubicBezTo>
                    <a:pt x="280988" y="25008"/>
                    <a:pt x="281263" y="25226"/>
                    <a:pt x="281561" y="25406"/>
                  </a:cubicBezTo>
                  <a:cubicBezTo>
                    <a:pt x="283172" y="25530"/>
                    <a:pt x="284787" y="25249"/>
                    <a:pt x="286260" y="24590"/>
                  </a:cubicBezTo>
                  <a:cubicBezTo>
                    <a:pt x="285936" y="24757"/>
                    <a:pt x="285779" y="24915"/>
                    <a:pt x="285454" y="25082"/>
                  </a:cubicBezTo>
                  <a:cubicBezTo>
                    <a:pt x="284891" y="25419"/>
                    <a:pt x="284290" y="25689"/>
                    <a:pt x="283665" y="25888"/>
                  </a:cubicBezTo>
                  <a:cubicBezTo>
                    <a:pt x="282859" y="26212"/>
                    <a:pt x="282043" y="26379"/>
                    <a:pt x="281561" y="26537"/>
                  </a:cubicBezTo>
                  <a:lnTo>
                    <a:pt x="281070" y="26537"/>
                  </a:lnTo>
                  <a:cubicBezTo>
                    <a:pt x="281394" y="28975"/>
                    <a:pt x="281719" y="31452"/>
                    <a:pt x="282210" y="33841"/>
                  </a:cubicBezTo>
                  <a:cubicBezTo>
                    <a:pt x="281714" y="33903"/>
                    <a:pt x="281223" y="34008"/>
                    <a:pt x="280745" y="34156"/>
                  </a:cubicBezTo>
                  <a:cubicBezTo>
                    <a:pt x="280097" y="34323"/>
                    <a:pt x="279290" y="34647"/>
                    <a:pt x="278317" y="34971"/>
                  </a:cubicBezTo>
                  <a:cubicBezTo>
                    <a:pt x="278317" y="35296"/>
                    <a:pt x="278150" y="35620"/>
                    <a:pt x="278150" y="36102"/>
                  </a:cubicBezTo>
                  <a:lnTo>
                    <a:pt x="283665" y="35620"/>
                  </a:lnTo>
                  <a:cubicBezTo>
                    <a:pt x="285631" y="35296"/>
                    <a:pt x="287725" y="35139"/>
                    <a:pt x="289672" y="34971"/>
                  </a:cubicBezTo>
                  <a:lnTo>
                    <a:pt x="289672" y="35787"/>
                  </a:lnTo>
                  <a:cubicBezTo>
                    <a:pt x="289254" y="36031"/>
                    <a:pt x="288820" y="36247"/>
                    <a:pt x="288374" y="36436"/>
                  </a:cubicBezTo>
                  <a:cubicBezTo>
                    <a:pt x="288050" y="36594"/>
                    <a:pt x="287882" y="36594"/>
                    <a:pt x="287558" y="36751"/>
                  </a:cubicBezTo>
                  <a:lnTo>
                    <a:pt x="287558" y="37085"/>
                  </a:lnTo>
                  <a:cubicBezTo>
                    <a:pt x="287558" y="37242"/>
                    <a:pt x="287558" y="37242"/>
                    <a:pt x="287401" y="37400"/>
                  </a:cubicBezTo>
                  <a:cubicBezTo>
                    <a:pt x="288815" y="37270"/>
                    <a:pt x="290220" y="37054"/>
                    <a:pt x="291608" y="36751"/>
                  </a:cubicBezTo>
                  <a:lnTo>
                    <a:pt x="292316" y="36751"/>
                  </a:lnTo>
                  <a:lnTo>
                    <a:pt x="292316" y="37881"/>
                  </a:lnTo>
                  <a:cubicBezTo>
                    <a:pt x="290537" y="38206"/>
                    <a:pt x="288915" y="38687"/>
                    <a:pt x="287293" y="39022"/>
                  </a:cubicBezTo>
                  <a:lnTo>
                    <a:pt x="287784" y="39503"/>
                  </a:lnTo>
                  <a:cubicBezTo>
                    <a:pt x="288358" y="39830"/>
                    <a:pt x="288902" y="40208"/>
                    <a:pt x="289406" y="40634"/>
                  </a:cubicBezTo>
                  <a:cubicBezTo>
                    <a:pt x="284373" y="41283"/>
                    <a:pt x="279831" y="41774"/>
                    <a:pt x="275938" y="42423"/>
                  </a:cubicBezTo>
                  <a:cubicBezTo>
                    <a:pt x="275852" y="42423"/>
                    <a:pt x="275781" y="42494"/>
                    <a:pt x="275781" y="42580"/>
                  </a:cubicBezTo>
                  <a:cubicBezTo>
                    <a:pt x="275781" y="42905"/>
                    <a:pt x="275614" y="43072"/>
                    <a:pt x="275614" y="43229"/>
                  </a:cubicBezTo>
                  <a:lnTo>
                    <a:pt x="284697" y="43229"/>
                  </a:lnTo>
                  <a:cubicBezTo>
                    <a:pt x="284540" y="43878"/>
                    <a:pt x="284373" y="44694"/>
                    <a:pt x="284216" y="45343"/>
                  </a:cubicBezTo>
                  <a:cubicBezTo>
                    <a:pt x="278701" y="45992"/>
                    <a:pt x="269293" y="47447"/>
                    <a:pt x="255707" y="49717"/>
                  </a:cubicBezTo>
                  <a:cubicBezTo>
                    <a:pt x="242121" y="51988"/>
                    <a:pt x="226352" y="54751"/>
                    <a:pt x="208677" y="57995"/>
                  </a:cubicBezTo>
                  <a:cubicBezTo>
                    <a:pt x="206972" y="58739"/>
                    <a:pt x="205166" y="59230"/>
                    <a:pt x="203319" y="59450"/>
                  </a:cubicBezTo>
                  <a:cubicBezTo>
                    <a:pt x="201908" y="59480"/>
                    <a:pt x="200501" y="59588"/>
                    <a:pt x="199102" y="59774"/>
                  </a:cubicBezTo>
                  <a:cubicBezTo>
                    <a:pt x="192781" y="60915"/>
                    <a:pt x="186322" y="62045"/>
                    <a:pt x="179804" y="63185"/>
                  </a:cubicBezTo>
                  <a:cubicBezTo>
                    <a:pt x="179480" y="63667"/>
                    <a:pt x="179155" y="63992"/>
                    <a:pt x="178821" y="64483"/>
                  </a:cubicBezTo>
                  <a:cubicBezTo>
                    <a:pt x="173906" y="72259"/>
                    <a:pt x="168932" y="80045"/>
                    <a:pt x="163741" y="87506"/>
                  </a:cubicBezTo>
                  <a:cubicBezTo>
                    <a:pt x="158875" y="94486"/>
                    <a:pt x="154176" y="101613"/>
                    <a:pt x="149634" y="108593"/>
                  </a:cubicBezTo>
                  <a:cubicBezTo>
                    <a:pt x="147363" y="112162"/>
                    <a:pt x="145092" y="115888"/>
                    <a:pt x="142821" y="119456"/>
                  </a:cubicBezTo>
                  <a:cubicBezTo>
                    <a:pt x="134711" y="131784"/>
                    <a:pt x="126925" y="144436"/>
                    <a:pt x="119788" y="157245"/>
                  </a:cubicBezTo>
                  <a:cubicBezTo>
                    <a:pt x="119631" y="157737"/>
                    <a:pt x="119306" y="158061"/>
                    <a:pt x="119139" y="158543"/>
                  </a:cubicBezTo>
                  <a:cubicBezTo>
                    <a:pt x="118669" y="159595"/>
                    <a:pt x="118072" y="160586"/>
                    <a:pt x="117360" y="161492"/>
                  </a:cubicBezTo>
                  <a:cubicBezTo>
                    <a:pt x="116554" y="162489"/>
                    <a:pt x="115389" y="163131"/>
                    <a:pt x="114116" y="163281"/>
                  </a:cubicBezTo>
                  <a:cubicBezTo>
                    <a:pt x="114273" y="163438"/>
                    <a:pt x="114116" y="163606"/>
                    <a:pt x="113949" y="163763"/>
                  </a:cubicBezTo>
                  <a:cubicBezTo>
                    <a:pt x="113765" y="163966"/>
                    <a:pt x="113546" y="164132"/>
                    <a:pt x="113300" y="164254"/>
                  </a:cubicBezTo>
                  <a:cubicBezTo>
                    <a:pt x="113057" y="164375"/>
                    <a:pt x="112838" y="164538"/>
                    <a:pt x="112651" y="164736"/>
                  </a:cubicBezTo>
                  <a:cubicBezTo>
                    <a:pt x="112494" y="164903"/>
                    <a:pt x="112327" y="165060"/>
                    <a:pt x="112494" y="165385"/>
                  </a:cubicBezTo>
                  <a:cubicBezTo>
                    <a:pt x="112494" y="165552"/>
                    <a:pt x="112975" y="165709"/>
                    <a:pt x="113477" y="166034"/>
                  </a:cubicBezTo>
                  <a:cubicBezTo>
                    <a:pt x="113785" y="166154"/>
                    <a:pt x="113939" y="166502"/>
                    <a:pt x="113818" y="166810"/>
                  </a:cubicBezTo>
                  <a:cubicBezTo>
                    <a:pt x="113813" y="166823"/>
                    <a:pt x="113807" y="166837"/>
                    <a:pt x="113801" y="166850"/>
                  </a:cubicBezTo>
                  <a:cubicBezTo>
                    <a:pt x="113778" y="167230"/>
                    <a:pt x="113601" y="167585"/>
                    <a:pt x="113310" y="167833"/>
                  </a:cubicBezTo>
                  <a:cubicBezTo>
                    <a:pt x="113310" y="167990"/>
                    <a:pt x="113310" y="167990"/>
                    <a:pt x="113152" y="167990"/>
                  </a:cubicBezTo>
                  <a:lnTo>
                    <a:pt x="107313" y="178204"/>
                  </a:lnTo>
                  <a:lnTo>
                    <a:pt x="105347" y="181615"/>
                  </a:lnTo>
                  <a:cubicBezTo>
                    <a:pt x="105101" y="181493"/>
                    <a:pt x="104882" y="181327"/>
                    <a:pt x="104698" y="181124"/>
                  </a:cubicBezTo>
                  <a:cubicBezTo>
                    <a:pt x="104531" y="180799"/>
                    <a:pt x="104374" y="180642"/>
                    <a:pt x="104206" y="180318"/>
                  </a:cubicBezTo>
                  <a:cubicBezTo>
                    <a:pt x="104212" y="179977"/>
                    <a:pt x="104027" y="179661"/>
                    <a:pt x="103725" y="179502"/>
                  </a:cubicBezTo>
                  <a:cubicBezTo>
                    <a:pt x="103525" y="179157"/>
                    <a:pt x="103137" y="178966"/>
                    <a:pt x="102742" y="179020"/>
                  </a:cubicBezTo>
                  <a:cubicBezTo>
                    <a:pt x="100736" y="183203"/>
                    <a:pt x="98287" y="187158"/>
                    <a:pt x="95438" y="190817"/>
                  </a:cubicBezTo>
                  <a:cubicBezTo>
                    <a:pt x="93836" y="192766"/>
                    <a:pt x="92374" y="194826"/>
                    <a:pt x="91063" y="196981"/>
                  </a:cubicBezTo>
                  <a:cubicBezTo>
                    <a:pt x="90933" y="197170"/>
                    <a:pt x="90874" y="197400"/>
                    <a:pt x="90896" y="197629"/>
                  </a:cubicBezTo>
                  <a:cubicBezTo>
                    <a:pt x="90872" y="197810"/>
                    <a:pt x="90934" y="197992"/>
                    <a:pt x="91063" y="198121"/>
                  </a:cubicBezTo>
                  <a:cubicBezTo>
                    <a:pt x="91063" y="198278"/>
                    <a:pt x="91220" y="198445"/>
                    <a:pt x="91220" y="198603"/>
                  </a:cubicBezTo>
                  <a:cubicBezTo>
                    <a:pt x="91220" y="199419"/>
                    <a:pt x="91220" y="199743"/>
                    <a:pt x="91063" y="199900"/>
                  </a:cubicBezTo>
                  <a:cubicBezTo>
                    <a:pt x="90563" y="200163"/>
                    <a:pt x="89983" y="200223"/>
                    <a:pt x="89441" y="200067"/>
                  </a:cubicBezTo>
                  <a:lnTo>
                    <a:pt x="89274" y="200067"/>
                  </a:lnTo>
                  <a:cubicBezTo>
                    <a:pt x="89116" y="200067"/>
                    <a:pt x="88949" y="200225"/>
                    <a:pt x="88625" y="200392"/>
                  </a:cubicBezTo>
                  <a:cubicBezTo>
                    <a:pt x="88441" y="200591"/>
                    <a:pt x="88221" y="200755"/>
                    <a:pt x="87976" y="200874"/>
                  </a:cubicBezTo>
                  <a:cubicBezTo>
                    <a:pt x="87887" y="200959"/>
                    <a:pt x="87831" y="201074"/>
                    <a:pt x="87819" y="201198"/>
                  </a:cubicBezTo>
                  <a:cubicBezTo>
                    <a:pt x="87974" y="202025"/>
                    <a:pt x="87860" y="202879"/>
                    <a:pt x="87494" y="203636"/>
                  </a:cubicBezTo>
                  <a:cubicBezTo>
                    <a:pt x="87043" y="204402"/>
                    <a:pt x="86499" y="205109"/>
                    <a:pt x="85872" y="205740"/>
                  </a:cubicBezTo>
                  <a:cubicBezTo>
                    <a:pt x="85280" y="206513"/>
                    <a:pt x="84738" y="207324"/>
                    <a:pt x="84250" y="208168"/>
                  </a:cubicBezTo>
                  <a:cubicBezTo>
                    <a:pt x="84093" y="208335"/>
                    <a:pt x="84093" y="208659"/>
                    <a:pt x="83926" y="209151"/>
                  </a:cubicBezTo>
                  <a:cubicBezTo>
                    <a:pt x="83784" y="209718"/>
                    <a:pt x="83566" y="210265"/>
                    <a:pt x="83277" y="210773"/>
                  </a:cubicBezTo>
                  <a:cubicBezTo>
                    <a:pt x="82835" y="211165"/>
                    <a:pt x="82214" y="211289"/>
                    <a:pt x="81655" y="211097"/>
                  </a:cubicBezTo>
                  <a:cubicBezTo>
                    <a:pt x="81325" y="211126"/>
                    <a:pt x="81035" y="210881"/>
                    <a:pt x="81006" y="210551"/>
                  </a:cubicBezTo>
                  <a:cubicBezTo>
                    <a:pt x="81003" y="210517"/>
                    <a:pt x="81003" y="210483"/>
                    <a:pt x="81006" y="210449"/>
                  </a:cubicBezTo>
                  <a:cubicBezTo>
                    <a:pt x="81092" y="210113"/>
                    <a:pt x="81200" y="209785"/>
                    <a:pt x="81331" y="209465"/>
                  </a:cubicBezTo>
                  <a:cubicBezTo>
                    <a:pt x="81622" y="209218"/>
                    <a:pt x="81798" y="208863"/>
                    <a:pt x="81822" y="208482"/>
                  </a:cubicBezTo>
                  <a:cubicBezTo>
                    <a:pt x="81822" y="208001"/>
                    <a:pt x="81822" y="207676"/>
                    <a:pt x="81331" y="207352"/>
                  </a:cubicBezTo>
                  <a:cubicBezTo>
                    <a:pt x="80054" y="208492"/>
                    <a:pt x="79009" y="209868"/>
                    <a:pt x="78254" y="211402"/>
                  </a:cubicBezTo>
                  <a:cubicBezTo>
                    <a:pt x="77929" y="212051"/>
                    <a:pt x="77438" y="212700"/>
                    <a:pt x="76956" y="213516"/>
                  </a:cubicBezTo>
                  <a:cubicBezTo>
                    <a:pt x="77642" y="213253"/>
                    <a:pt x="78301" y="212924"/>
                    <a:pt x="78922" y="212533"/>
                  </a:cubicBezTo>
                  <a:cubicBezTo>
                    <a:pt x="79299" y="212219"/>
                    <a:pt x="79743" y="211997"/>
                    <a:pt x="80220" y="211884"/>
                  </a:cubicBezTo>
                  <a:cubicBezTo>
                    <a:pt x="80506" y="211740"/>
                    <a:pt x="80855" y="211856"/>
                    <a:pt x="80998" y="212143"/>
                  </a:cubicBezTo>
                  <a:cubicBezTo>
                    <a:pt x="81008" y="212164"/>
                    <a:pt x="81018" y="212186"/>
                    <a:pt x="81026" y="212208"/>
                  </a:cubicBezTo>
                  <a:cubicBezTo>
                    <a:pt x="81435" y="212705"/>
                    <a:pt x="81558" y="213378"/>
                    <a:pt x="81350" y="213988"/>
                  </a:cubicBezTo>
                  <a:cubicBezTo>
                    <a:pt x="81026" y="214636"/>
                    <a:pt x="80367" y="214804"/>
                    <a:pt x="79079" y="214804"/>
                  </a:cubicBezTo>
                  <a:cubicBezTo>
                    <a:pt x="79215" y="215627"/>
                    <a:pt x="79102" y="216473"/>
                    <a:pt x="78755" y="217232"/>
                  </a:cubicBezTo>
                  <a:cubicBezTo>
                    <a:pt x="78384" y="217972"/>
                    <a:pt x="77950" y="218680"/>
                    <a:pt x="77457" y="219345"/>
                  </a:cubicBezTo>
                  <a:cubicBezTo>
                    <a:pt x="77121" y="219850"/>
                    <a:pt x="76850" y="220394"/>
                    <a:pt x="76651" y="220967"/>
                  </a:cubicBezTo>
                  <a:cubicBezTo>
                    <a:pt x="74709" y="224919"/>
                    <a:pt x="72195" y="228563"/>
                    <a:pt x="69190" y="231781"/>
                  </a:cubicBezTo>
                  <a:cubicBezTo>
                    <a:pt x="67066" y="234036"/>
                    <a:pt x="65397" y="236680"/>
                    <a:pt x="64274" y="239567"/>
                  </a:cubicBezTo>
                  <a:cubicBezTo>
                    <a:pt x="63295" y="241652"/>
                    <a:pt x="62155" y="243657"/>
                    <a:pt x="60863" y="245564"/>
                  </a:cubicBezTo>
                  <a:cubicBezTo>
                    <a:pt x="60105" y="246665"/>
                    <a:pt x="59403" y="247803"/>
                    <a:pt x="58759" y="248975"/>
                  </a:cubicBezTo>
                  <a:cubicBezTo>
                    <a:pt x="57932" y="250440"/>
                    <a:pt x="57008" y="251848"/>
                    <a:pt x="55997" y="253192"/>
                  </a:cubicBezTo>
                  <a:cubicBezTo>
                    <a:pt x="54076" y="255406"/>
                    <a:pt x="52290" y="257733"/>
                    <a:pt x="50649" y="260162"/>
                  </a:cubicBezTo>
                  <a:cubicBezTo>
                    <a:pt x="49132" y="262773"/>
                    <a:pt x="47277" y="265173"/>
                    <a:pt x="45134" y="267299"/>
                  </a:cubicBezTo>
                  <a:cubicBezTo>
                    <a:pt x="40138" y="272758"/>
                    <a:pt x="36376" y="279230"/>
                    <a:pt x="34104" y="286272"/>
                  </a:cubicBezTo>
                  <a:cubicBezTo>
                    <a:pt x="33918" y="286695"/>
                    <a:pt x="33757" y="287129"/>
                    <a:pt x="33622" y="287570"/>
                  </a:cubicBezTo>
                  <a:cubicBezTo>
                    <a:pt x="32802" y="289267"/>
                    <a:pt x="31764" y="290850"/>
                    <a:pt x="30536" y="292279"/>
                  </a:cubicBezTo>
                  <a:cubicBezTo>
                    <a:pt x="30151" y="292947"/>
                    <a:pt x="29660" y="293549"/>
                    <a:pt x="29081" y="294058"/>
                  </a:cubicBezTo>
                  <a:cubicBezTo>
                    <a:pt x="28186" y="294927"/>
                    <a:pt x="27421" y="295920"/>
                    <a:pt x="26810" y="297007"/>
                  </a:cubicBezTo>
                  <a:cubicBezTo>
                    <a:pt x="26295" y="298324"/>
                    <a:pt x="26352" y="299795"/>
                    <a:pt x="26967" y="301067"/>
                  </a:cubicBezTo>
                  <a:cubicBezTo>
                    <a:pt x="26981" y="301676"/>
                    <a:pt x="26870" y="302282"/>
                    <a:pt x="26643" y="302847"/>
                  </a:cubicBezTo>
                  <a:cubicBezTo>
                    <a:pt x="26318" y="303830"/>
                    <a:pt x="25836" y="304813"/>
                    <a:pt x="25345" y="305924"/>
                  </a:cubicBezTo>
                  <a:cubicBezTo>
                    <a:pt x="24853" y="307035"/>
                    <a:pt x="24362" y="308037"/>
                    <a:pt x="23890" y="309011"/>
                  </a:cubicBezTo>
                  <a:cubicBezTo>
                    <a:pt x="21461" y="313195"/>
                    <a:pt x="19556" y="317662"/>
                    <a:pt x="18218" y="322312"/>
                  </a:cubicBezTo>
                  <a:cubicBezTo>
                    <a:pt x="18043" y="323150"/>
                    <a:pt x="17769" y="323965"/>
                    <a:pt x="17402" y="324740"/>
                  </a:cubicBezTo>
                  <a:cubicBezTo>
                    <a:pt x="16822" y="325426"/>
                    <a:pt x="16018" y="325886"/>
                    <a:pt x="15131" y="326037"/>
                  </a:cubicBezTo>
                  <a:cubicBezTo>
                    <a:pt x="14010" y="325878"/>
                    <a:pt x="12950" y="325432"/>
                    <a:pt x="12054" y="324740"/>
                  </a:cubicBezTo>
                  <a:cubicBezTo>
                    <a:pt x="10792" y="323802"/>
                    <a:pt x="9599" y="322774"/>
                    <a:pt x="8485" y="321663"/>
                  </a:cubicBezTo>
                  <a:cubicBezTo>
                    <a:pt x="7502" y="320365"/>
                    <a:pt x="6863" y="319392"/>
                    <a:pt x="6863" y="318576"/>
                  </a:cubicBezTo>
                  <a:cubicBezTo>
                    <a:pt x="6621" y="316135"/>
                    <a:pt x="6785" y="313670"/>
                    <a:pt x="7345" y="311282"/>
                  </a:cubicBezTo>
                  <a:cubicBezTo>
                    <a:pt x="6245" y="310827"/>
                    <a:pt x="5211" y="310229"/>
                    <a:pt x="4268" y="309502"/>
                  </a:cubicBezTo>
                  <a:cubicBezTo>
                    <a:pt x="3121" y="308651"/>
                    <a:pt x="2085" y="307660"/>
                    <a:pt x="1181" y="306553"/>
                  </a:cubicBezTo>
                  <a:cubicBezTo>
                    <a:pt x="519" y="305804"/>
                    <a:pt x="22" y="304923"/>
                    <a:pt x="-274" y="303968"/>
                  </a:cubicBezTo>
                  <a:cubicBezTo>
                    <a:pt x="-508" y="300444"/>
                    <a:pt x="-13" y="296910"/>
                    <a:pt x="1181" y="293586"/>
                  </a:cubicBezTo>
                  <a:cubicBezTo>
                    <a:pt x="1997" y="291315"/>
                    <a:pt x="2803" y="289202"/>
                    <a:pt x="3452" y="286931"/>
                  </a:cubicBezTo>
                  <a:cubicBezTo>
                    <a:pt x="6591" y="277418"/>
                    <a:pt x="10328" y="268113"/>
                    <a:pt x="14639" y="259071"/>
                  </a:cubicBezTo>
                  <a:cubicBezTo>
                    <a:pt x="15445" y="257606"/>
                    <a:pt x="16094" y="256309"/>
                    <a:pt x="16743" y="255011"/>
                  </a:cubicBezTo>
                  <a:cubicBezTo>
                    <a:pt x="23556" y="241061"/>
                    <a:pt x="30850" y="227603"/>
                    <a:pt x="38960" y="214469"/>
                  </a:cubicBezTo>
                  <a:cubicBezTo>
                    <a:pt x="43502" y="207332"/>
                    <a:pt x="47884" y="200195"/>
                    <a:pt x="52104" y="193058"/>
                  </a:cubicBezTo>
                  <a:cubicBezTo>
                    <a:pt x="55830" y="187061"/>
                    <a:pt x="59556" y="180898"/>
                    <a:pt x="63291" y="174734"/>
                  </a:cubicBezTo>
                  <a:cubicBezTo>
                    <a:pt x="68964" y="165650"/>
                    <a:pt x="74479" y="156567"/>
                    <a:pt x="79836" y="147326"/>
                  </a:cubicBezTo>
                  <a:cubicBezTo>
                    <a:pt x="86157" y="136463"/>
                    <a:pt x="92803" y="125758"/>
                    <a:pt x="99498" y="115052"/>
                  </a:cubicBezTo>
                  <a:cubicBezTo>
                    <a:pt x="104197" y="107758"/>
                    <a:pt x="108738" y="100306"/>
                    <a:pt x="113447" y="92992"/>
                  </a:cubicBezTo>
                  <a:cubicBezTo>
                    <a:pt x="117497" y="86346"/>
                    <a:pt x="121715" y="79691"/>
                    <a:pt x="125932" y="73046"/>
                  </a:cubicBezTo>
                  <a:cubicBezTo>
                    <a:pt x="119611" y="74176"/>
                    <a:pt x="113929" y="75316"/>
                    <a:pt x="108581" y="76290"/>
                  </a:cubicBezTo>
                  <a:cubicBezTo>
                    <a:pt x="88468" y="79858"/>
                    <a:pt x="77605" y="81962"/>
                    <a:pt x="76140" y="82129"/>
                  </a:cubicBezTo>
                  <a:cubicBezTo>
                    <a:pt x="72414" y="82129"/>
                    <a:pt x="71116" y="79858"/>
                    <a:pt x="72208" y="75641"/>
                  </a:cubicBezTo>
                  <a:lnTo>
                    <a:pt x="61020" y="77607"/>
                  </a:lnTo>
                  <a:cubicBezTo>
                    <a:pt x="58599" y="77928"/>
                    <a:pt x="56159" y="78090"/>
                    <a:pt x="53716" y="78089"/>
                  </a:cubicBezTo>
                  <a:cubicBezTo>
                    <a:pt x="52588" y="78228"/>
                    <a:pt x="51451" y="78283"/>
                    <a:pt x="50315" y="78256"/>
                  </a:cubicBezTo>
                  <a:cubicBezTo>
                    <a:pt x="47887" y="78413"/>
                    <a:pt x="46097" y="77607"/>
                    <a:pt x="45291" y="76142"/>
                  </a:cubicBezTo>
                  <a:cubicBezTo>
                    <a:pt x="44435" y="74556"/>
                    <a:pt x="44091" y="72742"/>
                    <a:pt x="44308" y="70952"/>
                  </a:cubicBezTo>
                  <a:cubicBezTo>
                    <a:pt x="44479" y="68509"/>
                    <a:pt x="44313" y="66055"/>
                    <a:pt x="43817" y="63657"/>
                  </a:cubicBezTo>
                  <a:lnTo>
                    <a:pt x="43335" y="63657"/>
                  </a:lnTo>
                  <a:cubicBezTo>
                    <a:pt x="40740" y="63657"/>
                    <a:pt x="39118" y="63008"/>
                    <a:pt x="38302" y="61554"/>
                  </a:cubicBezTo>
                  <a:cubicBezTo>
                    <a:pt x="37471" y="59958"/>
                    <a:pt x="37129" y="58152"/>
                    <a:pt x="37319" y="56363"/>
                  </a:cubicBezTo>
                  <a:cubicBezTo>
                    <a:pt x="37543" y="51329"/>
                    <a:pt x="36530" y="46317"/>
                    <a:pt x="34369" y="41764"/>
                  </a:cubicBezTo>
                  <a:cubicBezTo>
                    <a:pt x="33858" y="40759"/>
                    <a:pt x="33582" y="39649"/>
                    <a:pt x="33563" y="38520"/>
                  </a:cubicBezTo>
                  <a:cubicBezTo>
                    <a:pt x="33707" y="37138"/>
                    <a:pt x="34273" y="35834"/>
                    <a:pt x="35185" y="34785"/>
                  </a:cubicBezTo>
                  <a:cubicBezTo>
                    <a:pt x="35813" y="33929"/>
                    <a:pt x="36693" y="33293"/>
                    <a:pt x="37702" y="32966"/>
                  </a:cubicBezTo>
                  <a:cubicBezTo>
                    <a:pt x="38474" y="32913"/>
                    <a:pt x="39247" y="33024"/>
                    <a:pt x="39973" y="33290"/>
                  </a:cubicBezTo>
                  <a:cubicBezTo>
                    <a:pt x="40297" y="33448"/>
                    <a:pt x="40789" y="33448"/>
                    <a:pt x="41113" y="33615"/>
                  </a:cubicBezTo>
                  <a:cubicBezTo>
                    <a:pt x="43324" y="33885"/>
                    <a:pt x="45564" y="33829"/>
                    <a:pt x="47759" y="33448"/>
                  </a:cubicBezTo>
                  <a:cubicBezTo>
                    <a:pt x="48083" y="33448"/>
                    <a:pt x="48408" y="33290"/>
                    <a:pt x="48899" y="33290"/>
                  </a:cubicBezTo>
                  <a:cubicBezTo>
                    <a:pt x="55053" y="32642"/>
                    <a:pt x="61384" y="31835"/>
                    <a:pt x="67577" y="31187"/>
                  </a:cubicBezTo>
                  <a:cubicBezTo>
                    <a:pt x="83955" y="29565"/>
                    <a:pt x="100176" y="27618"/>
                    <a:pt x="116554" y="25347"/>
                  </a:cubicBezTo>
                  <a:cubicBezTo>
                    <a:pt x="123199" y="24531"/>
                    <a:pt x="129855" y="23725"/>
                    <a:pt x="136667" y="23076"/>
                  </a:cubicBezTo>
                  <a:cubicBezTo>
                    <a:pt x="143313" y="22428"/>
                    <a:pt x="150293" y="21612"/>
                    <a:pt x="157095" y="20638"/>
                  </a:cubicBezTo>
                  <a:cubicBezTo>
                    <a:pt x="166828" y="18535"/>
                    <a:pt x="175774" y="16706"/>
                    <a:pt x="183697" y="15615"/>
                  </a:cubicBezTo>
                  <a:cubicBezTo>
                    <a:pt x="192289" y="14147"/>
                    <a:pt x="201209" y="12361"/>
                    <a:pt x="210456" y="10257"/>
                  </a:cubicBezTo>
                  <a:cubicBezTo>
                    <a:pt x="222015" y="7532"/>
                    <a:pt x="233711" y="5422"/>
                    <a:pt x="245493" y="3936"/>
                  </a:cubicBezTo>
                  <a:cubicBezTo>
                    <a:pt x="249710" y="3445"/>
                    <a:pt x="253436" y="3120"/>
                    <a:pt x="256680" y="2796"/>
                  </a:cubicBezTo>
                  <a:cubicBezTo>
                    <a:pt x="259924" y="2471"/>
                    <a:pt x="263326" y="2314"/>
                    <a:pt x="266894" y="1990"/>
                  </a:cubicBezTo>
                  <a:cubicBezTo>
                    <a:pt x="268860" y="1990"/>
                    <a:pt x="271111" y="1832"/>
                    <a:pt x="273549" y="1665"/>
                  </a:cubicBezTo>
                  <a:cubicBezTo>
                    <a:pt x="274680" y="1508"/>
                    <a:pt x="276145" y="1341"/>
                    <a:pt x="277767" y="1183"/>
                  </a:cubicBezTo>
                  <a:cubicBezTo>
                    <a:pt x="280065" y="753"/>
                    <a:pt x="282398" y="536"/>
                    <a:pt x="284737" y="535"/>
                  </a:cubicBezTo>
                  <a:cubicBezTo>
                    <a:pt x="286059" y="397"/>
                    <a:pt x="287372" y="180"/>
                    <a:pt x="288669" y="-114"/>
                  </a:cubicBezTo>
                  <a:cubicBezTo>
                    <a:pt x="289774" y="-436"/>
                    <a:pt x="290919" y="-601"/>
                    <a:pt x="292070" y="-606"/>
                  </a:cubicBezTo>
                  <a:cubicBezTo>
                    <a:pt x="297862" y="-771"/>
                    <a:pt x="303659" y="-607"/>
                    <a:pt x="309431" y="-114"/>
                  </a:cubicBezTo>
                  <a:lnTo>
                    <a:pt x="309264" y="43"/>
                  </a:lnTo>
                  <a:cubicBezTo>
                    <a:pt x="309107" y="368"/>
                    <a:pt x="308782" y="535"/>
                    <a:pt x="308134" y="1026"/>
                  </a:cubicBezTo>
                  <a:cubicBezTo>
                    <a:pt x="307176" y="1516"/>
                    <a:pt x="306192" y="1948"/>
                    <a:pt x="305184" y="2324"/>
                  </a:cubicBezTo>
                  <a:cubicBezTo>
                    <a:pt x="303887" y="2806"/>
                    <a:pt x="302235" y="3454"/>
                    <a:pt x="300151" y="4290"/>
                  </a:cubicBezTo>
                  <a:cubicBezTo>
                    <a:pt x="298047" y="4946"/>
                    <a:pt x="295452" y="5755"/>
                    <a:pt x="292365" y="6718"/>
                  </a:cubicBezTo>
                  <a:cubicBezTo>
                    <a:pt x="281178" y="7534"/>
                    <a:pt x="272262" y="8340"/>
                    <a:pt x="265449" y="8989"/>
                  </a:cubicBezTo>
                  <a:cubicBezTo>
                    <a:pt x="258794" y="9481"/>
                    <a:pt x="250202" y="10287"/>
                    <a:pt x="239496" y="11103"/>
                  </a:cubicBezTo>
                  <a:cubicBezTo>
                    <a:pt x="239339" y="11427"/>
                    <a:pt x="239339" y="11909"/>
                    <a:pt x="239172" y="12233"/>
                  </a:cubicBezTo>
                  <a:cubicBezTo>
                    <a:pt x="239172" y="12400"/>
                    <a:pt x="239172" y="12558"/>
                    <a:pt x="239014" y="12558"/>
                  </a:cubicBezTo>
                  <a:lnTo>
                    <a:pt x="249071" y="12076"/>
                  </a:lnTo>
                  <a:lnTo>
                    <a:pt x="259118" y="11584"/>
                  </a:lnTo>
                  <a:lnTo>
                    <a:pt x="257820" y="12882"/>
                  </a:lnTo>
                  <a:cubicBezTo>
                    <a:pt x="257339" y="13374"/>
                    <a:pt x="256837" y="13698"/>
                    <a:pt x="256208" y="14347"/>
                  </a:cubicBezTo>
                  <a:cubicBezTo>
                    <a:pt x="258794" y="14022"/>
                    <a:pt x="261232" y="13698"/>
                    <a:pt x="263335" y="13364"/>
                  </a:cubicBezTo>
                  <a:cubicBezTo>
                    <a:pt x="264608" y="12044"/>
                    <a:pt x="266249" y="11140"/>
                    <a:pt x="268044" y="10768"/>
                  </a:cubicBezTo>
                  <a:cubicBezTo>
                    <a:pt x="269593" y="10473"/>
                    <a:pt x="271177" y="10416"/>
                    <a:pt x="272743" y="10601"/>
                  </a:cubicBezTo>
                  <a:cubicBezTo>
                    <a:pt x="274923" y="11030"/>
                    <a:pt x="277180" y="10804"/>
                    <a:pt x="279232" y="9952"/>
                  </a:cubicBezTo>
                  <a:cubicBezTo>
                    <a:pt x="279056" y="10127"/>
                    <a:pt x="278828" y="10240"/>
                    <a:pt x="278583" y="10277"/>
                  </a:cubicBezTo>
                  <a:cubicBezTo>
                    <a:pt x="277963" y="10672"/>
                    <a:pt x="277305" y="11001"/>
                    <a:pt x="276617" y="11260"/>
                  </a:cubicBezTo>
                  <a:cubicBezTo>
                    <a:pt x="275931" y="11486"/>
                    <a:pt x="275227" y="11650"/>
                    <a:pt x="274513" y="11751"/>
                  </a:cubicBezTo>
                  <a:cubicBezTo>
                    <a:pt x="274346" y="11751"/>
                    <a:pt x="274188" y="11909"/>
                    <a:pt x="274021" y="11909"/>
                  </a:cubicBezTo>
                  <a:cubicBezTo>
                    <a:pt x="274188" y="13049"/>
                    <a:pt x="274346" y="14180"/>
                    <a:pt x="274513" y="15153"/>
                  </a:cubicBezTo>
                  <a:cubicBezTo>
                    <a:pt x="274670" y="15644"/>
                    <a:pt x="274670" y="16136"/>
                    <a:pt x="274837" y="16618"/>
                  </a:cubicBezTo>
                  <a:cubicBezTo>
                    <a:pt x="276617" y="16618"/>
                    <a:pt x="278563" y="16451"/>
                    <a:pt x="280509" y="16293"/>
                  </a:cubicBezTo>
                  <a:cubicBezTo>
                    <a:pt x="281807" y="16126"/>
                    <a:pt x="283105" y="15969"/>
                    <a:pt x="284727" y="15802"/>
                  </a:cubicBezTo>
                  <a:cubicBezTo>
                    <a:pt x="287092" y="15454"/>
                    <a:pt x="289475" y="15237"/>
                    <a:pt x="291864" y="15153"/>
                  </a:cubicBezTo>
                  <a:cubicBezTo>
                    <a:pt x="293135" y="15164"/>
                    <a:pt x="294397" y="14943"/>
                    <a:pt x="295590" y="14504"/>
                  </a:cubicBezTo>
                  <a:cubicBezTo>
                    <a:pt x="296755" y="14195"/>
                    <a:pt x="297953" y="14034"/>
                    <a:pt x="299158" y="14022"/>
                  </a:cubicBezTo>
                  <a:cubicBezTo>
                    <a:pt x="304894" y="13856"/>
                    <a:pt x="310635" y="14017"/>
                    <a:pt x="316352" y="14504"/>
                  </a:cubicBezTo>
                  <a:cubicBezTo>
                    <a:pt x="316460" y="14504"/>
                    <a:pt x="316460" y="14671"/>
                    <a:pt x="316293" y="14828"/>
                  </a:cubicBezTo>
                  <a:close/>
                  <a:moveTo>
                    <a:pt x="270236" y="28129"/>
                  </a:moveTo>
                  <a:cubicBezTo>
                    <a:pt x="270464" y="27867"/>
                    <a:pt x="270738" y="27648"/>
                    <a:pt x="271043" y="27480"/>
                  </a:cubicBezTo>
                  <a:cubicBezTo>
                    <a:pt x="270394" y="27480"/>
                    <a:pt x="269745" y="27648"/>
                    <a:pt x="269076" y="27648"/>
                  </a:cubicBezTo>
                  <a:lnTo>
                    <a:pt x="268752" y="27648"/>
                  </a:lnTo>
                  <a:cubicBezTo>
                    <a:pt x="268774" y="27824"/>
                    <a:pt x="268716" y="28000"/>
                    <a:pt x="268595" y="28129"/>
                  </a:cubicBezTo>
                  <a:lnTo>
                    <a:pt x="268595" y="28296"/>
                  </a:lnTo>
                  <a:cubicBezTo>
                    <a:pt x="269096" y="28296"/>
                    <a:pt x="269588" y="28129"/>
                    <a:pt x="270236" y="28129"/>
                  </a:cubicBezTo>
                  <a:close/>
                </a:path>
              </a:pathLst>
            </a:custGeom>
            <a:solidFill>
              <a:srgbClr val="AE3261"/>
            </a:solidFill>
            <a:ln w="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" name="Рисунок 4">
              <a:extLst>
                <a:ext uri="{FF2B5EF4-FFF2-40B4-BE49-F238E27FC236}">
                  <a16:creationId xmlns="" xmlns:a16="http://schemas.microsoft.com/office/drawing/2014/main" id="{B6984E96-CCD4-42E5-83FA-184BB6ADA9B3}"/>
                </a:ext>
              </a:extLst>
            </p:cNvPr>
            <p:cNvSpPr/>
            <p:nvPr/>
          </p:nvSpPr>
          <p:spPr>
            <a:xfrm>
              <a:off x="532914" y="246316"/>
              <a:ext cx="158381" cy="192707"/>
            </a:xfrm>
            <a:custGeom>
              <a:avLst/>
              <a:gdLst>
                <a:gd name="connsiteX0" fmla="*/ 158051 w 158381"/>
                <a:gd name="connsiteY0" fmla="*/ 37535 h 192707"/>
                <a:gd name="connsiteX1" fmla="*/ 158051 w 158381"/>
                <a:gd name="connsiteY1" fmla="*/ 38518 h 192707"/>
                <a:gd name="connsiteX2" fmla="*/ 156910 w 158381"/>
                <a:gd name="connsiteY2" fmla="*/ 42244 h 192707"/>
                <a:gd name="connsiteX3" fmla="*/ 156104 w 158381"/>
                <a:gd name="connsiteY3" fmla="*/ 44033 h 192707"/>
                <a:gd name="connsiteX4" fmla="*/ 154964 w 158381"/>
                <a:gd name="connsiteY4" fmla="*/ 43385 h 192707"/>
                <a:gd name="connsiteX5" fmla="*/ 152536 w 158381"/>
                <a:gd name="connsiteY5" fmla="*/ 42087 h 192707"/>
                <a:gd name="connsiteX6" fmla="*/ 143452 w 158381"/>
                <a:gd name="connsiteY6" fmla="*/ 38037 h 192707"/>
                <a:gd name="connsiteX7" fmla="*/ 130672 w 158381"/>
                <a:gd name="connsiteY7" fmla="*/ 41438 h 192707"/>
                <a:gd name="connsiteX8" fmla="*/ 81844 w 158381"/>
                <a:gd name="connsiteY8" fmla="*/ 81164 h 192707"/>
                <a:gd name="connsiteX9" fmla="*/ 75031 w 158381"/>
                <a:gd name="connsiteY9" fmla="*/ 88625 h 192707"/>
                <a:gd name="connsiteX10" fmla="*/ 76820 w 158381"/>
                <a:gd name="connsiteY10" fmla="*/ 92027 h 192707"/>
                <a:gd name="connsiteX11" fmla="*/ 79091 w 158381"/>
                <a:gd name="connsiteY11" fmla="*/ 92194 h 192707"/>
                <a:gd name="connsiteX12" fmla="*/ 82492 w 158381"/>
                <a:gd name="connsiteY12" fmla="*/ 91378 h 192707"/>
                <a:gd name="connsiteX13" fmla="*/ 90111 w 158381"/>
                <a:gd name="connsiteY13" fmla="*/ 89598 h 192707"/>
                <a:gd name="connsiteX14" fmla="*/ 97573 w 158381"/>
                <a:gd name="connsiteY14" fmla="*/ 87976 h 192707"/>
                <a:gd name="connsiteX15" fmla="*/ 101141 w 158381"/>
                <a:gd name="connsiteY15" fmla="*/ 87809 h 192707"/>
                <a:gd name="connsiteX16" fmla="*/ 101466 w 158381"/>
                <a:gd name="connsiteY16" fmla="*/ 87976 h 192707"/>
                <a:gd name="connsiteX17" fmla="*/ 102449 w 158381"/>
                <a:gd name="connsiteY17" fmla="*/ 88301 h 192707"/>
                <a:gd name="connsiteX18" fmla="*/ 103913 w 158381"/>
                <a:gd name="connsiteY18" fmla="*/ 88950 h 192707"/>
                <a:gd name="connsiteX19" fmla="*/ 105211 w 158381"/>
                <a:gd name="connsiteY19" fmla="*/ 89274 h 192707"/>
                <a:gd name="connsiteX20" fmla="*/ 106342 w 158381"/>
                <a:gd name="connsiteY20" fmla="*/ 89756 h 192707"/>
                <a:gd name="connsiteX21" fmla="*/ 106509 w 158381"/>
                <a:gd name="connsiteY21" fmla="*/ 90080 h 192707"/>
                <a:gd name="connsiteX22" fmla="*/ 104720 w 158381"/>
                <a:gd name="connsiteY22" fmla="*/ 90896 h 192707"/>
                <a:gd name="connsiteX23" fmla="*/ 99529 w 158381"/>
                <a:gd name="connsiteY23" fmla="*/ 92675 h 192707"/>
                <a:gd name="connsiteX24" fmla="*/ 94014 w 158381"/>
                <a:gd name="connsiteY24" fmla="*/ 94465 h 192707"/>
                <a:gd name="connsiteX25" fmla="*/ 90445 w 158381"/>
                <a:gd name="connsiteY25" fmla="*/ 96087 h 192707"/>
                <a:gd name="connsiteX26" fmla="*/ 96285 w 158381"/>
                <a:gd name="connsiteY26" fmla="*/ 94622 h 192707"/>
                <a:gd name="connsiteX27" fmla="*/ 100217 w 158381"/>
                <a:gd name="connsiteY27" fmla="*/ 93639 h 192707"/>
                <a:gd name="connsiteX28" fmla="*/ 102488 w 158381"/>
                <a:gd name="connsiteY28" fmla="*/ 93482 h 192707"/>
                <a:gd name="connsiteX29" fmla="*/ 102812 w 158381"/>
                <a:gd name="connsiteY29" fmla="*/ 93639 h 192707"/>
                <a:gd name="connsiteX30" fmla="*/ 104602 w 158381"/>
                <a:gd name="connsiteY30" fmla="*/ 93314 h 192707"/>
                <a:gd name="connsiteX31" fmla="*/ 107551 w 158381"/>
                <a:gd name="connsiteY31" fmla="*/ 92833 h 192707"/>
                <a:gd name="connsiteX32" fmla="*/ 111483 w 158381"/>
                <a:gd name="connsiteY32" fmla="*/ 92017 h 192707"/>
                <a:gd name="connsiteX33" fmla="*/ 114078 w 158381"/>
                <a:gd name="connsiteY33" fmla="*/ 91535 h 192707"/>
                <a:gd name="connsiteX34" fmla="*/ 114078 w 158381"/>
                <a:gd name="connsiteY34" fmla="*/ 92017 h 192707"/>
                <a:gd name="connsiteX35" fmla="*/ 124450 w 158381"/>
                <a:gd name="connsiteY35" fmla="*/ 89422 h 192707"/>
                <a:gd name="connsiteX36" fmla="*/ 128018 w 158381"/>
                <a:gd name="connsiteY36" fmla="*/ 90886 h 192707"/>
                <a:gd name="connsiteX37" fmla="*/ 127536 w 158381"/>
                <a:gd name="connsiteY37" fmla="*/ 94455 h 192707"/>
                <a:gd name="connsiteX38" fmla="*/ 125266 w 158381"/>
                <a:gd name="connsiteY38" fmla="*/ 98672 h 192707"/>
                <a:gd name="connsiteX39" fmla="*/ 123968 w 158381"/>
                <a:gd name="connsiteY39" fmla="*/ 100776 h 192707"/>
                <a:gd name="connsiteX40" fmla="*/ 123801 w 158381"/>
                <a:gd name="connsiteY40" fmla="*/ 101759 h 192707"/>
                <a:gd name="connsiteX41" fmla="*/ 109369 w 158381"/>
                <a:gd name="connsiteY41" fmla="*/ 107107 h 192707"/>
                <a:gd name="connsiteX42" fmla="*/ 89580 w 158381"/>
                <a:gd name="connsiteY42" fmla="*/ 114411 h 192707"/>
                <a:gd name="connsiteX43" fmla="*/ 62684 w 158381"/>
                <a:gd name="connsiteY43" fmla="*/ 124114 h 192707"/>
                <a:gd name="connsiteX44" fmla="*/ 60904 w 158381"/>
                <a:gd name="connsiteY44" fmla="*/ 124763 h 192707"/>
                <a:gd name="connsiteX45" fmla="*/ 53276 w 158381"/>
                <a:gd name="connsiteY45" fmla="*/ 127358 h 192707"/>
                <a:gd name="connsiteX46" fmla="*/ 47771 w 158381"/>
                <a:gd name="connsiteY46" fmla="*/ 127840 h 192707"/>
                <a:gd name="connsiteX47" fmla="*/ 44359 w 158381"/>
                <a:gd name="connsiteY47" fmla="*/ 127840 h 192707"/>
                <a:gd name="connsiteX48" fmla="*/ 42088 w 158381"/>
                <a:gd name="connsiteY48" fmla="*/ 131408 h 192707"/>
                <a:gd name="connsiteX49" fmla="*/ 26841 w 158381"/>
                <a:gd name="connsiteY49" fmla="*/ 156063 h 192707"/>
                <a:gd name="connsiteX50" fmla="*/ 46797 w 158381"/>
                <a:gd name="connsiteY50" fmla="*/ 152977 h 192707"/>
                <a:gd name="connsiteX51" fmla="*/ 102095 w 158381"/>
                <a:gd name="connsiteY51" fmla="*/ 127063 h 192707"/>
                <a:gd name="connsiteX52" fmla="*/ 104208 w 158381"/>
                <a:gd name="connsiteY52" fmla="*/ 125923 h 192707"/>
                <a:gd name="connsiteX53" fmla="*/ 105506 w 158381"/>
                <a:gd name="connsiteY53" fmla="*/ 125598 h 192707"/>
                <a:gd name="connsiteX54" fmla="*/ 106489 w 158381"/>
                <a:gd name="connsiteY54" fmla="*/ 125441 h 192707"/>
                <a:gd name="connsiteX55" fmla="*/ 105506 w 158381"/>
                <a:gd name="connsiteY55" fmla="*/ 127712 h 192707"/>
                <a:gd name="connsiteX56" fmla="*/ 104208 w 158381"/>
                <a:gd name="connsiteY56" fmla="*/ 130789 h 192707"/>
                <a:gd name="connsiteX57" fmla="*/ 105663 w 158381"/>
                <a:gd name="connsiteY57" fmla="*/ 130307 h 192707"/>
                <a:gd name="connsiteX58" fmla="*/ 108426 w 158381"/>
                <a:gd name="connsiteY58" fmla="*/ 129491 h 192707"/>
                <a:gd name="connsiteX59" fmla="*/ 110854 w 158381"/>
                <a:gd name="connsiteY59" fmla="*/ 128361 h 192707"/>
                <a:gd name="connsiteX60" fmla="*/ 111837 w 158381"/>
                <a:gd name="connsiteY60" fmla="*/ 127869 h 192707"/>
                <a:gd name="connsiteX61" fmla="*/ 112161 w 158381"/>
                <a:gd name="connsiteY61" fmla="*/ 128518 h 192707"/>
                <a:gd name="connsiteX62" fmla="*/ 112328 w 158381"/>
                <a:gd name="connsiteY62" fmla="*/ 129010 h 192707"/>
                <a:gd name="connsiteX63" fmla="*/ 101780 w 158381"/>
                <a:gd name="connsiteY63" fmla="*/ 135822 h 192707"/>
                <a:gd name="connsiteX64" fmla="*/ 91674 w 158381"/>
                <a:gd name="connsiteY64" fmla="*/ 142301 h 192707"/>
                <a:gd name="connsiteX65" fmla="*/ 91841 w 158381"/>
                <a:gd name="connsiteY65" fmla="*/ 142792 h 192707"/>
                <a:gd name="connsiteX66" fmla="*/ 91999 w 158381"/>
                <a:gd name="connsiteY66" fmla="*/ 143117 h 192707"/>
                <a:gd name="connsiteX67" fmla="*/ 93965 w 158381"/>
                <a:gd name="connsiteY67" fmla="*/ 142301 h 192707"/>
                <a:gd name="connsiteX68" fmla="*/ 107108 w 158381"/>
                <a:gd name="connsiteY68" fmla="*/ 136628 h 192707"/>
                <a:gd name="connsiteX69" fmla="*/ 107108 w 158381"/>
                <a:gd name="connsiteY69" fmla="*/ 137926 h 192707"/>
                <a:gd name="connsiteX70" fmla="*/ 104159 w 158381"/>
                <a:gd name="connsiteY70" fmla="*/ 139548 h 192707"/>
                <a:gd name="connsiteX71" fmla="*/ 96373 w 158381"/>
                <a:gd name="connsiteY71" fmla="*/ 143598 h 192707"/>
                <a:gd name="connsiteX72" fmla="*/ 94751 w 158381"/>
                <a:gd name="connsiteY72" fmla="*/ 145063 h 192707"/>
                <a:gd name="connsiteX73" fmla="*/ 93611 w 158381"/>
                <a:gd name="connsiteY73" fmla="*/ 147167 h 192707"/>
                <a:gd name="connsiteX74" fmla="*/ 91645 w 158381"/>
                <a:gd name="connsiteY74" fmla="*/ 149280 h 192707"/>
                <a:gd name="connsiteX75" fmla="*/ 88695 w 158381"/>
                <a:gd name="connsiteY75" fmla="*/ 151384 h 192707"/>
                <a:gd name="connsiteX76" fmla="*/ 86100 w 158381"/>
                <a:gd name="connsiteY76" fmla="*/ 152367 h 192707"/>
                <a:gd name="connsiteX77" fmla="*/ 85117 w 158381"/>
                <a:gd name="connsiteY77" fmla="*/ 152534 h 192707"/>
                <a:gd name="connsiteX78" fmla="*/ 84134 w 158381"/>
                <a:gd name="connsiteY78" fmla="*/ 153183 h 192707"/>
                <a:gd name="connsiteX79" fmla="*/ 83485 w 158381"/>
                <a:gd name="connsiteY79" fmla="*/ 153508 h 192707"/>
                <a:gd name="connsiteX80" fmla="*/ 75709 w 158381"/>
                <a:gd name="connsiteY80" fmla="*/ 157725 h 192707"/>
                <a:gd name="connsiteX81" fmla="*/ 73743 w 158381"/>
                <a:gd name="connsiteY81" fmla="*/ 158708 h 192707"/>
                <a:gd name="connsiteX82" fmla="*/ 74068 w 158381"/>
                <a:gd name="connsiteY82" fmla="*/ 159838 h 192707"/>
                <a:gd name="connsiteX83" fmla="*/ 74225 w 158381"/>
                <a:gd name="connsiteY83" fmla="*/ 160006 h 192707"/>
                <a:gd name="connsiteX84" fmla="*/ 109074 w 158381"/>
                <a:gd name="connsiteY84" fmla="*/ 141809 h 192707"/>
                <a:gd name="connsiteX85" fmla="*/ 111345 w 158381"/>
                <a:gd name="connsiteY85" fmla="*/ 140669 h 192707"/>
                <a:gd name="connsiteX86" fmla="*/ 112643 w 158381"/>
                <a:gd name="connsiteY86" fmla="*/ 140344 h 192707"/>
                <a:gd name="connsiteX87" fmla="*/ 113449 w 158381"/>
                <a:gd name="connsiteY87" fmla="*/ 140187 h 192707"/>
                <a:gd name="connsiteX88" fmla="*/ 111345 w 158381"/>
                <a:gd name="connsiteY88" fmla="*/ 145378 h 192707"/>
                <a:gd name="connsiteX89" fmla="*/ 112800 w 158381"/>
                <a:gd name="connsiteY89" fmla="*/ 145053 h 192707"/>
                <a:gd name="connsiteX90" fmla="*/ 115563 w 158381"/>
                <a:gd name="connsiteY90" fmla="*/ 144237 h 192707"/>
                <a:gd name="connsiteX91" fmla="*/ 117824 w 158381"/>
                <a:gd name="connsiteY91" fmla="*/ 143107 h 192707"/>
                <a:gd name="connsiteX92" fmla="*/ 118964 w 158381"/>
                <a:gd name="connsiteY92" fmla="*/ 142615 h 192707"/>
                <a:gd name="connsiteX93" fmla="*/ 119121 w 158381"/>
                <a:gd name="connsiteY93" fmla="*/ 143107 h 192707"/>
                <a:gd name="connsiteX94" fmla="*/ 119446 w 158381"/>
                <a:gd name="connsiteY94" fmla="*/ 143755 h 192707"/>
                <a:gd name="connsiteX95" fmla="*/ 110352 w 158381"/>
                <a:gd name="connsiteY95" fmla="*/ 149605 h 192707"/>
                <a:gd name="connsiteX96" fmla="*/ 98831 w 158381"/>
                <a:gd name="connsiteY96" fmla="*/ 157066 h 192707"/>
                <a:gd name="connsiteX97" fmla="*/ 98998 w 158381"/>
                <a:gd name="connsiteY97" fmla="*/ 157391 h 192707"/>
                <a:gd name="connsiteX98" fmla="*/ 98998 w 158381"/>
                <a:gd name="connsiteY98" fmla="*/ 157715 h 192707"/>
                <a:gd name="connsiteX99" fmla="*/ 114078 w 158381"/>
                <a:gd name="connsiteY99" fmla="*/ 151227 h 192707"/>
                <a:gd name="connsiteX100" fmla="*/ 114245 w 158381"/>
                <a:gd name="connsiteY100" fmla="*/ 152210 h 192707"/>
                <a:gd name="connsiteX101" fmla="*/ 114245 w 158381"/>
                <a:gd name="connsiteY101" fmla="*/ 152692 h 192707"/>
                <a:gd name="connsiteX102" fmla="*/ 111159 w 158381"/>
                <a:gd name="connsiteY102" fmla="*/ 154156 h 192707"/>
                <a:gd name="connsiteX103" fmla="*/ 103373 w 158381"/>
                <a:gd name="connsiteY103" fmla="*/ 158207 h 192707"/>
                <a:gd name="connsiteX104" fmla="*/ 101918 w 158381"/>
                <a:gd name="connsiteY104" fmla="*/ 159671 h 192707"/>
                <a:gd name="connsiteX105" fmla="*/ 100620 w 158381"/>
                <a:gd name="connsiteY105" fmla="*/ 161775 h 192707"/>
                <a:gd name="connsiteX106" fmla="*/ 98831 w 158381"/>
                <a:gd name="connsiteY106" fmla="*/ 164046 h 192707"/>
                <a:gd name="connsiteX107" fmla="*/ 95754 w 158381"/>
                <a:gd name="connsiteY107" fmla="*/ 166012 h 192707"/>
                <a:gd name="connsiteX108" fmla="*/ 93159 w 158381"/>
                <a:gd name="connsiteY108" fmla="*/ 166995 h 192707"/>
                <a:gd name="connsiteX109" fmla="*/ 92343 w 158381"/>
                <a:gd name="connsiteY109" fmla="*/ 167320 h 192707"/>
                <a:gd name="connsiteX110" fmla="*/ 91360 w 158381"/>
                <a:gd name="connsiteY110" fmla="*/ 167811 h 192707"/>
                <a:gd name="connsiteX111" fmla="*/ 90553 w 158381"/>
                <a:gd name="connsiteY111" fmla="*/ 168293 h 192707"/>
                <a:gd name="connsiteX112" fmla="*/ 82925 w 158381"/>
                <a:gd name="connsiteY112" fmla="*/ 172353 h 192707"/>
                <a:gd name="connsiteX113" fmla="*/ 80959 w 158381"/>
                <a:gd name="connsiteY113" fmla="*/ 173336 h 192707"/>
                <a:gd name="connsiteX114" fmla="*/ 81283 w 158381"/>
                <a:gd name="connsiteY114" fmla="*/ 174476 h 192707"/>
                <a:gd name="connsiteX115" fmla="*/ 81608 w 158381"/>
                <a:gd name="connsiteY115" fmla="*/ 176098 h 192707"/>
                <a:gd name="connsiteX116" fmla="*/ 81765 w 158381"/>
                <a:gd name="connsiteY116" fmla="*/ 176423 h 192707"/>
                <a:gd name="connsiteX117" fmla="*/ 80310 w 158381"/>
                <a:gd name="connsiteY117" fmla="*/ 176580 h 192707"/>
                <a:gd name="connsiteX118" fmla="*/ 78344 w 158381"/>
                <a:gd name="connsiteY118" fmla="*/ 176904 h 192707"/>
                <a:gd name="connsiteX119" fmla="*/ 64581 w 158381"/>
                <a:gd name="connsiteY119" fmla="*/ 184209 h 192707"/>
                <a:gd name="connsiteX120" fmla="*/ 57119 w 158381"/>
                <a:gd name="connsiteY120" fmla="*/ 187158 h 192707"/>
                <a:gd name="connsiteX121" fmla="*/ 55016 w 158381"/>
                <a:gd name="connsiteY121" fmla="*/ 187640 h 192707"/>
                <a:gd name="connsiteX122" fmla="*/ 52902 w 158381"/>
                <a:gd name="connsiteY122" fmla="*/ 187964 h 192707"/>
                <a:gd name="connsiteX123" fmla="*/ 50798 w 158381"/>
                <a:gd name="connsiteY123" fmla="*/ 190235 h 192707"/>
                <a:gd name="connsiteX124" fmla="*/ 49334 w 158381"/>
                <a:gd name="connsiteY124" fmla="*/ 190884 h 192707"/>
                <a:gd name="connsiteX125" fmla="*/ 46748 w 158381"/>
                <a:gd name="connsiteY125" fmla="*/ 191375 h 192707"/>
                <a:gd name="connsiteX126" fmla="*/ 44153 w 158381"/>
                <a:gd name="connsiteY126" fmla="*/ 191700 h 192707"/>
                <a:gd name="connsiteX127" fmla="*/ 29063 w 158381"/>
                <a:gd name="connsiteY127" fmla="*/ 191375 h 192707"/>
                <a:gd name="connsiteX128" fmla="*/ 20146 w 158381"/>
                <a:gd name="connsiteY128" fmla="*/ 186460 h 192707"/>
                <a:gd name="connsiteX129" fmla="*/ 14307 w 158381"/>
                <a:gd name="connsiteY129" fmla="*/ 178350 h 192707"/>
                <a:gd name="connsiteX130" fmla="*/ 12685 w 158381"/>
                <a:gd name="connsiteY130" fmla="*/ 175754 h 192707"/>
                <a:gd name="connsiteX131" fmla="*/ 7170 w 158381"/>
                <a:gd name="connsiteY131" fmla="*/ 163594 h 192707"/>
                <a:gd name="connsiteX132" fmla="*/ 5548 w 158381"/>
                <a:gd name="connsiteY132" fmla="*/ 161156 h 192707"/>
                <a:gd name="connsiteX133" fmla="*/ 33 w 158381"/>
                <a:gd name="connsiteY133" fmla="*/ 148376 h 192707"/>
                <a:gd name="connsiteX134" fmla="*/ 1498 w 158381"/>
                <a:gd name="connsiteY134" fmla="*/ 133777 h 192707"/>
                <a:gd name="connsiteX135" fmla="*/ 8792 w 158381"/>
                <a:gd name="connsiteY135" fmla="*/ 119031 h 192707"/>
                <a:gd name="connsiteX136" fmla="*/ 25819 w 158381"/>
                <a:gd name="connsiteY136" fmla="*/ 92272 h 192707"/>
                <a:gd name="connsiteX137" fmla="*/ 64424 w 158381"/>
                <a:gd name="connsiteY137" fmla="*/ 45400 h 192707"/>
                <a:gd name="connsiteX138" fmla="*/ 67668 w 158381"/>
                <a:gd name="connsiteY138" fmla="*/ 42962 h 192707"/>
                <a:gd name="connsiteX139" fmla="*/ 70096 w 158381"/>
                <a:gd name="connsiteY139" fmla="*/ 41340 h 192707"/>
                <a:gd name="connsiteX140" fmla="*/ 76909 w 158381"/>
                <a:gd name="connsiteY140" fmla="*/ 35510 h 192707"/>
                <a:gd name="connsiteX141" fmla="*/ 88705 w 158381"/>
                <a:gd name="connsiteY141" fmla="*/ 25778 h 192707"/>
                <a:gd name="connsiteX142" fmla="*/ 90819 w 158381"/>
                <a:gd name="connsiteY142" fmla="*/ 23989 h 192707"/>
                <a:gd name="connsiteX143" fmla="*/ 116280 w 158381"/>
                <a:gd name="connsiteY143" fmla="*/ 5497 h 192707"/>
                <a:gd name="connsiteX144" fmla="*/ 139471 w 158381"/>
                <a:gd name="connsiteY144" fmla="*/ -499 h 192707"/>
                <a:gd name="connsiteX145" fmla="*/ 146283 w 158381"/>
                <a:gd name="connsiteY145" fmla="*/ 3069 h 192707"/>
                <a:gd name="connsiteX146" fmla="*/ 149370 w 158381"/>
                <a:gd name="connsiteY146" fmla="*/ 10039 h 192707"/>
                <a:gd name="connsiteX147" fmla="*/ 149370 w 158381"/>
                <a:gd name="connsiteY147" fmla="*/ 10363 h 192707"/>
                <a:gd name="connsiteX148" fmla="*/ 150501 w 158381"/>
                <a:gd name="connsiteY148" fmla="*/ 15230 h 192707"/>
                <a:gd name="connsiteX149" fmla="*/ 154227 w 158381"/>
                <a:gd name="connsiteY149" fmla="*/ 19290 h 192707"/>
                <a:gd name="connsiteX150" fmla="*/ 156340 w 158381"/>
                <a:gd name="connsiteY150" fmla="*/ 24805 h 192707"/>
                <a:gd name="connsiteX151" fmla="*/ 156498 w 158381"/>
                <a:gd name="connsiteY151" fmla="*/ 24962 h 192707"/>
                <a:gd name="connsiteX152" fmla="*/ 158051 w 158381"/>
                <a:gd name="connsiteY152" fmla="*/ 37535 h 192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</a:cxnLst>
              <a:rect l="l" t="t" r="r" b="b"/>
              <a:pathLst>
                <a:path w="158381" h="192707">
                  <a:moveTo>
                    <a:pt x="158051" y="37535"/>
                  </a:moveTo>
                  <a:lnTo>
                    <a:pt x="158051" y="38518"/>
                  </a:lnTo>
                  <a:cubicBezTo>
                    <a:pt x="158009" y="39840"/>
                    <a:pt x="157615" y="41125"/>
                    <a:pt x="156910" y="42244"/>
                  </a:cubicBezTo>
                  <a:cubicBezTo>
                    <a:pt x="156545" y="42792"/>
                    <a:pt x="156272" y="43396"/>
                    <a:pt x="156104" y="44033"/>
                  </a:cubicBezTo>
                  <a:cubicBezTo>
                    <a:pt x="155706" y="43850"/>
                    <a:pt x="155325" y="43633"/>
                    <a:pt x="154964" y="43385"/>
                  </a:cubicBezTo>
                  <a:cubicBezTo>
                    <a:pt x="154091" y="43084"/>
                    <a:pt x="153271" y="42645"/>
                    <a:pt x="152536" y="42087"/>
                  </a:cubicBezTo>
                  <a:cubicBezTo>
                    <a:pt x="150570" y="39649"/>
                    <a:pt x="147512" y="38155"/>
                    <a:pt x="143452" y="38037"/>
                  </a:cubicBezTo>
                  <a:cubicBezTo>
                    <a:pt x="138961" y="37974"/>
                    <a:pt x="134539" y="39150"/>
                    <a:pt x="130672" y="41438"/>
                  </a:cubicBezTo>
                  <a:cubicBezTo>
                    <a:pt x="112573" y="52268"/>
                    <a:pt x="96128" y="65646"/>
                    <a:pt x="81844" y="81164"/>
                  </a:cubicBezTo>
                  <a:cubicBezTo>
                    <a:pt x="79740" y="83592"/>
                    <a:pt x="77469" y="86079"/>
                    <a:pt x="75031" y="88625"/>
                  </a:cubicBezTo>
                  <a:cubicBezTo>
                    <a:pt x="74549" y="90405"/>
                    <a:pt x="75198" y="91574"/>
                    <a:pt x="76820" y="92027"/>
                  </a:cubicBezTo>
                  <a:cubicBezTo>
                    <a:pt x="77581" y="91999"/>
                    <a:pt x="78342" y="92055"/>
                    <a:pt x="79091" y="92194"/>
                  </a:cubicBezTo>
                  <a:cubicBezTo>
                    <a:pt x="79740" y="92027"/>
                    <a:pt x="80870" y="91869"/>
                    <a:pt x="82492" y="91378"/>
                  </a:cubicBezTo>
                  <a:cubicBezTo>
                    <a:pt x="84596" y="90896"/>
                    <a:pt x="87191" y="90247"/>
                    <a:pt x="90111" y="89598"/>
                  </a:cubicBezTo>
                  <a:cubicBezTo>
                    <a:pt x="92874" y="88950"/>
                    <a:pt x="95469" y="88458"/>
                    <a:pt x="97573" y="87976"/>
                  </a:cubicBezTo>
                  <a:cubicBezTo>
                    <a:pt x="99686" y="87652"/>
                    <a:pt x="100984" y="87652"/>
                    <a:pt x="101141" y="87809"/>
                  </a:cubicBezTo>
                  <a:lnTo>
                    <a:pt x="101466" y="87976"/>
                  </a:lnTo>
                  <a:cubicBezTo>
                    <a:pt x="101633" y="88134"/>
                    <a:pt x="101957" y="88134"/>
                    <a:pt x="102449" y="88301"/>
                  </a:cubicBezTo>
                  <a:cubicBezTo>
                    <a:pt x="102940" y="88468"/>
                    <a:pt x="103432" y="88782"/>
                    <a:pt x="103913" y="88950"/>
                  </a:cubicBezTo>
                  <a:cubicBezTo>
                    <a:pt x="104395" y="89117"/>
                    <a:pt x="104720" y="89107"/>
                    <a:pt x="105211" y="89274"/>
                  </a:cubicBezTo>
                  <a:cubicBezTo>
                    <a:pt x="105599" y="89406"/>
                    <a:pt x="105978" y="89567"/>
                    <a:pt x="106342" y="89756"/>
                  </a:cubicBezTo>
                  <a:cubicBezTo>
                    <a:pt x="106509" y="89923"/>
                    <a:pt x="106666" y="89923"/>
                    <a:pt x="106509" y="90080"/>
                  </a:cubicBezTo>
                  <a:cubicBezTo>
                    <a:pt x="106666" y="90247"/>
                    <a:pt x="106184" y="90405"/>
                    <a:pt x="104720" y="90896"/>
                  </a:cubicBezTo>
                  <a:cubicBezTo>
                    <a:pt x="103255" y="91388"/>
                    <a:pt x="101643" y="92027"/>
                    <a:pt x="99529" y="92675"/>
                  </a:cubicBezTo>
                  <a:cubicBezTo>
                    <a:pt x="97563" y="93324"/>
                    <a:pt x="95803" y="93973"/>
                    <a:pt x="94014" y="94465"/>
                  </a:cubicBezTo>
                  <a:cubicBezTo>
                    <a:pt x="92760" y="94848"/>
                    <a:pt x="91559" y="95394"/>
                    <a:pt x="90445" y="96087"/>
                  </a:cubicBezTo>
                  <a:cubicBezTo>
                    <a:pt x="92419" y="95715"/>
                    <a:pt x="94369" y="95226"/>
                    <a:pt x="96285" y="94622"/>
                  </a:cubicBezTo>
                  <a:cubicBezTo>
                    <a:pt x="97752" y="94295"/>
                    <a:pt x="99064" y="93966"/>
                    <a:pt x="100217" y="93639"/>
                  </a:cubicBezTo>
                  <a:cubicBezTo>
                    <a:pt x="100957" y="93441"/>
                    <a:pt x="101728" y="93387"/>
                    <a:pt x="102488" y="93482"/>
                  </a:cubicBezTo>
                  <a:cubicBezTo>
                    <a:pt x="102331" y="93639"/>
                    <a:pt x="102331" y="93639"/>
                    <a:pt x="102812" y="93639"/>
                  </a:cubicBezTo>
                  <a:cubicBezTo>
                    <a:pt x="103415" y="93570"/>
                    <a:pt x="104013" y="93462"/>
                    <a:pt x="104602" y="93314"/>
                  </a:cubicBezTo>
                  <a:cubicBezTo>
                    <a:pt x="105408" y="93157"/>
                    <a:pt x="106381" y="92990"/>
                    <a:pt x="107551" y="92833"/>
                  </a:cubicBezTo>
                  <a:cubicBezTo>
                    <a:pt x="108844" y="92484"/>
                    <a:pt x="110158" y="92211"/>
                    <a:pt x="111483" y="92017"/>
                  </a:cubicBezTo>
                  <a:cubicBezTo>
                    <a:pt x="112358" y="91916"/>
                    <a:pt x="113225" y="91754"/>
                    <a:pt x="114078" y="91535"/>
                  </a:cubicBezTo>
                  <a:cubicBezTo>
                    <a:pt x="114560" y="91535"/>
                    <a:pt x="114560" y="91692"/>
                    <a:pt x="114078" y="92017"/>
                  </a:cubicBezTo>
                  <a:cubicBezTo>
                    <a:pt x="117426" y="90759"/>
                    <a:pt x="120905" y="89888"/>
                    <a:pt x="124450" y="89422"/>
                  </a:cubicBezTo>
                  <a:cubicBezTo>
                    <a:pt x="126563" y="89422"/>
                    <a:pt x="127694" y="89913"/>
                    <a:pt x="128018" y="90886"/>
                  </a:cubicBezTo>
                  <a:cubicBezTo>
                    <a:pt x="128315" y="92093"/>
                    <a:pt x="128143" y="93369"/>
                    <a:pt x="127536" y="94455"/>
                  </a:cubicBezTo>
                  <a:cubicBezTo>
                    <a:pt x="126721" y="95910"/>
                    <a:pt x="126072" y="97404"/>
                    <a:pt x="125266" y="98672"/>
                  </a:cubicBezTo>
                  <a:cubicBezTo>
                    <a:pt x="124774" y="99478"/>
                    <a:pt x="124282" y="100294"/>
                    <a:pt x="123968" y="100776"/>
                  </a:cubicBezTo>
                  <a:cubicBezTo>
                    <a:pt x="123653" y="101258"/>
                    <a:pt x="123644" y="101592"/>
                    <a:pt x="123801" y="101759"/>
                  </a:cubicBezTo>
                  <a:cubicBezTo>
                    <a:pt x="120399" y="103057"/>
                    <a:pt x="115533" y="104846"/>
                    <a:pt x="109369" y="107107"/>
                  </a:cubicBezTo>
                  <a:cubicBezTo>
                    <a:pt x="103048" y="109545"/>
                    <a:pt x="96590" y="111973"/>
                    <a:pt x="89580" y="114411"/>
                  </a:cubicBezTo>
                  <a:lnTo>
                    <a:pt x="62684" y="124114"/>
                  </a:lnTo>
                  <a:cubicBezTo>
                    <a:pt x="62202" y="124271"/>
                    <a:pt x="61553" y="124596"/>
                    <a:pt x="60904" y="124763"/>
                  </a:cubicBezTo>
                  <a:cubicBezTo>
                    <a:pt x="58430" y="125818"/>
                    <a:pt x="55880" y="126687"/>
                    <a:pt x="53276" y="127358"/>
                  </a:cubicBezTo>
                  <a:cubicBezTo>
                    <a:pt x="51459" y="127686"/>
                    <a:pt x="49617" y="127848"/>
                    <a:pt x="47771" y="127840"/>
                  </a:cubicBezTo>
                  <a:lnTo>
                    <a:pt x="44359" y="127840"/>
                  </a:lnTo>
                  <a:lnTo>
                    <a:pt x="42088" y="131408"/>
                  </a:lnTo>
                  <a:cubicBezTo>
                    <a:pt x="36350" y="139203"/>
                    <a:pt x="31251" y="147448"/>
                    <a:pt x="26841" y="156063"/>
                  </a:cubicBezTo>
                  <a:cubicBezTo>
                    <a:pt x="33620" y="156180"/>
                    <a:pt x="40370" y="155136"/>
                    <a:pt x="46797" y="152977"/>
                  </a:cubicBezTo>
                  <a:cubicBezTo>
                    <a:pt x="66201" y="146584"/>
                    <a:pt x="84766" y="137884"/>
                    <a:pt x="102095" y="127063"/>
                  </a:cubicBezTo>
                  <a:cubicBezTo>
                    <a:pt x="102742" y="126585"/>
                    <a:pt x="103453" y="126201"/>
                    <a:pt x="104208" y="125923"/>
                  </a:cubicBezTo>
                  <a:lnTo>
                    <a:pt x="105506" y="125598"/>
                  </a:lnTo>
                  <a:cubicBezTo>
                    <a:pt x="105841" y="125625"/>
                    <a:pt x="106178" y="125571"/>
                    <a:pt x="106489" y="125441"/>
                  </a:cubicBezTo>
                  <a:lnTo>
                    <a:pt x="105506" y="127712"/>
                  </a:lnTo>
                  <a:cubicBezTo>
                    <a:pt x="105182" y="128518"/>
                    <a:pt x="104690" y="129678"/>
                    <a:pt x="104208" y="130789"/>
                  </a:cubicBezTo>
                  <a:lnTo>
                    <a:pt x="105663" y="130307"/>
                  </a:lnTo>
                  <a:cubicBezTo>
                    <a:pt x="106609" y="130129"/>
                    <a:pt x="107535" y="129856"/>
                    <a:pt x="108426" y="129491"/>
                  </a:cubicBezTo>
                  <a:cubicBezTo>
                    <a:pt x="109264" y="129180"/>
                    <a:pt x="110076" y="128801"/>
                    <a:pt x="110854" y="128361"/>
                  </a:cubicBezTo>
                  <a:lnTo>
                    <a:pt x="111837" y="127869"/>
                  </a:lnTo>
                  <a:lnTo>
                    <a:pt x="112161" y="128518"/>
                  </a:lnTo>
                  <a:cubicBezTo>
                    <a:pt x="112290" y="128647"/>
                    <a:pt x="112352" y="128829"/>
                    <a:pt x="112328" y="129010"/>
                  </a:cubicBezTo>
                  <a:cubicBezTo>
                    <a:pt x="108917" y="131280"/>
                    <a:pt x="105349" y="133551"/>
                    <a:pt x="101780" y="135822"/>
                  </a:cubicBezTo>
                  <a:lnTo>
                    <a:pt x="91674" y="142301"/>
                  </a:lnTo>
                  <a:cubicBezTo>
                    <a:pt x="91803" y="142429"/>
                    <a:pt x="91865" y="142611"/>
                    <a:pt x="91841" y="142792"/>
                  </a:cubicBezTo>
                  <a:cubicBezTo>
                    <a:pt x="91999" y="142949"/>
                    <a:pt x="91999" y="142949"/>
                    <a:pt x="91999" y="143117"/>
                  </a:cubicBezTo>
                  <a:cubicBezTo>
                    <a:pt x="92624" y="142777"/>
                    <a:pt x="93282" y="142504"/>
                    <a:pt x="93965" y="142301"/>
                  </a:cubicBezTo>
                  <a:cubicBezTo>
                    <a:pt x="98349" y="140334"/>
                    <a:pt x="102724" y="138368"/>
                    <a:pt x="107108" y="136628"/>
                  </a:cubicBezTo>
                  <a:lnTo>
                    <a:pt x="107108" y="137926"/>
                  </a:lnTo>
                  <a:lnTo>
                    <a:pt x="104159" y="139548"/>
                  </a:lnTo>
                  <a:cubicBezTo>
                    <a:pt x="101466" y="140700"/>
                    <a:pt x="98862" y="142054"/>
                    <a:pt x="96373" y="143598"/>
                  </a:cubicBezTo>
                  <a:cubicBezTo>
                    <a:pt x="95722" y="143948"/>
                    <a:pt x="95165" y="144451"/>
                    <a:pt x="94751" y="145063"/>
                  </a:cubicBezTo>
                  <a:cubicBezTo>
                    <a:pt x="94260" y="145869"/>
                    <a:pt x="93935" y="146518"/>
                    <a:pt x="93611" y="147167"/>
                  </a:cubicBezTo>
                  <a:cubicBezTo>
                    <a:pt x="93005" y="147916"/>
                    <a:pt x="92349" y="148623"/>
                    <a:pt x="91645" y="149280"/>
                  </a:cubicBezTo>
                  <a:cubicBezTo>
                    <a:pt x="90742" y="150088"/>
                    <a:pt x="89753" y="150793"/>
                    <a:pt x="88695" y="151384"/>
                  </a:cubicBezTo>
                  <a:cubicBezTo>
                    <a:pt x="87924" y="151920"/>
                    <a:pt x="87033" y="152257"/>
                    <a:pt x="86100" y="152367"/>
                  </a:cubicBezTo>
                  <a:cubicBezTo>
                    <a:pt x="85764" y="152338"/>
                    <a:pt x="85425" y="152395"/>
                    <a:pt x="85117" y="152534"/>
                  </a:cubicBezTo>
                  <a:cubicBezTo>
                    <a:pt x="84793" y="152692"/>
                    <a:pt x="84468" y="153016"/>
                    <a:pt x="84134" y="153183"/>
                  </a:cubicBezTo>
                  <a:lnTo>
                    <a:pt x="83485" y="153508"/>
                  </a:lnTo>
                  <a:lnTo>
                    <a:pt x="75709" y="157725"/>
                  </a:lnTo>
                  <a:lnTo>
                    <a:pt x="73743" y="158708"/>
                  </a:lnTo>
                  <a:cubicBezTo>
                    <a:pt x="73900" y="158865"/>
                    <a:pt x="73900" y="159357"/>
                    <a:pt x="74068" y="159838"/>
                  </a:cubicBezTo>
                  <a:lnTo>
                    <a:pt x="74225" y="160006"/>
                  </a:lnTo>
                  <a:cubicBezTo>
                    <a:pt x="86214" y="154682"/>
                    <a:pt x="97854" y="148605"/>
                    <a:pt x="109074" y="141809"/>
                  </a:cubicBezTo>
                  <a:cubicBezTo>
                    <a:pt x="109795" y="141361"/>
                    <a:pt x="110555" y="140979"/>
                    <a:pt x="111345" y="140669"/>
                  </a:cubicBezTo>
                  <a:cubicBezTo>
                    <a:pt x="111670" y="140511"/>
                    <a:pt x="112151" y="140511"/>
                    <a:pt x="112643" y="140344"/>
                  </a:cubicBezTo>
                  <a:cubicBezTo>
                    <a:pt x="112886" y="140201"/>
                    <a:pt x="113170" y="140146"/>
                    <a:pt x="113449" y="140187"/>
                  </a:cubicBezTo>
                  <a:cubicBezTo>
                    <a:pt x="112800" y="141642"/>
                    <a:pt x="112151" y="143431"/>
                    <a:pt x="111345" y="145378"/>
                  </a:cubicBezTo>
                  <a:cubicBezTo>
                    <a:pt x="111827" y="145210"/>
                    <a:pt x="112328" y="145210"/>
                    <a:pt x="112800" y="145053"/>
                  </a:cubicBezTo>
                  <a:cubicBezTo>
                    <a:pt x="113706" y="144731"/>
                    <a:pt x="114628" y="144457"/>
                    <a:pt x="115563" y="144237"/>
                  </a:cubicBezTo>
                  <a:cubicBezTo>
                    <a:pt x="116346" y="143924"/>
                    <a:pt x="117103" y="143546"/>
                    <a:pt x="117824" y="143107"/>
                  </a:cubicBezTo>
                  <a:cubicBezTo>
                    <a:pt x="118216" y="142974"/>
                    <a:pt x="118597" y="142810"/>
                    <a:pt x="118964" y="142615"/>
                  </a:cubicBezTo>
                  <a:cubicBezTo>
                    <a:pt x="119085" y="142748"/>
                    <a:pt x="119143" y="142928"/>
                    <a:pt x="119121" y="143107"/>
                  </a:cubicBezTo>
                  <a:lnTo>
                    <a:pt x="119446" y="143755"/>
                  </a:lnTo>
                  <a:lnTo>
                    <a:pt x="110352" y="149605"/>
                  </a:lnTo>
                  <a:cubicBezTo>
                    <a:pt x="106420" y="152033"/>
                    <a:pt x="102567" y="154628"/>
                    <a:pt x="98831" y="157066"/>
                  </a:cubicBezTo>
                  <a:cubicBezTo>
                    <a:pt x="98831" y="157223"/>
                    <a:pt x="98831" y="157223"/>
                    <a:pt x="98998" y="157391"/>
                  </a:cubicBezTo>
                  <a:lnTo>
                    <a:pt x="98998" y="157715"/>
                  </a:lnTo>
                  <a:cubicBezTo>
                    <a:pt x="104022" y="155601"/>
                    <a:pt x="109055" y="153331"/>
                    <a:pt x="114078" y="151227"/>
                  </a:cubicBezTo>
                  <a:cubicBezTo>
                    <a:pt x="114049" y="151563"/>
                    <a:pt x="114106" y="151902"/>
                    <a:pt x="114245" y="152210"/>
                  </a:cubicBezTo>
                  <a:lnTo>
                    <a:pt x="114245" y="152692"/>
                  </a:lnTo>
                  <a:cubicBezTo>
                    <a:pt x="113105" y="153183"/>
                    <a:pt x="112132" y="153675"/>
                    <a:pt x="111159" y="154156"/>
                  </a:cubicBezTo>
                  <a:cubicBezTo>
                    <a:pt x="108563" y="155454"/>
                    <a:pt x="105968" y="156752"/>
                    <a:pt x="103373" y="158207"/>
                  </a:cubicBezTo>
                  <a:cubicBezTo>
                    <a:pt x="102809" y="158611"/>
                    <a:pt x="102318" y="159105"/>
                    <a:pt x="101918" y="159671"/>
                  </a:cubicBezTo>
                  <a:cubicBezTo>
                    <a:pt x="101426" y="160477"/>
                    <a:pt x="100935" y="161126"/>
                    <a:pt x="100620" y="161775"/>
                  </a:cubicBezTo>
                  <a:cubicBezTo>
                    <a:pt x="100185" y="162646"/>
                    <a:pt x="99576" y="163419"/>
                    <a:pt x="98831" y="164046"/>
                  </a:cubicBezTo>
                  <a:cubicBezTo>
                    <a:pt x="97911" y="164853"/>
                    <a:pt x="96873" y="165516"/>
                    <a:pt x="95754" y="166012"/>
                  </a:cubicBezTo>
                  <a:cubicBezTo>
                    <a:pt x="94981" y="166546"/>
                    <a:pt x="94091" y="166883"/>
                    <a:pt x="93159" y="166995"/>
                  </a:cubicBezTo>
                  <a:cubicBezTo>
                    <a:pt x="92992" y="167162"/>
                    <a:pt x="92667" y="167162"/>
                    <a:pt x="92343" y="167320"/>
                  </a:cubicBezTo>
                  <a:lnTo>
                    <a:pt x="91360" y="167811"/>
                  </a:lnTo>
                  <a:cubicBezTo>
                    <a:pt x="91068" y="167930"/>
                    <a:pt x="90796" y="168092"/>
                    <a:pt x="90553" y="168293"/>
                  </a:cubicBezTo>
                  <a:cubicBezTo>
                    <a:pt x="88116" y="169590"/>
                    <a:pt x="85520" y="170888"/>
                    <a:pt x="82925" y="172353"/>
                  </a:cubicBezTo>
                  <a:lnTo>
                    <a:pt x="80959" y="173336"/>
                  </a:lnTo>
                  <a:cubicBezTo>
                    <a:pt x="81116" y="173670"/>
                    <a:pt x="81116" y="173985"/>
                    <a:pt x="81283" y="174476"/>
                  </a:cubicBezTo>
                  <a:cubicBezTo>
                    <a:pt x="81450" y="174968"/>
                    <a:pt x="81441" y="175459"/>
                    <a:pt x="81608" y="176098"/>
                  </a:cubicBezTo>
                  <a:cubicBezTo>
                    <a:pt x="81765" y="176256"/>
                    <a:pt x="81765" y="176256"/>
                    <a:pt x="81765" y="176423"/>
                  </a:cubicBezTo>
                  <a:cubicBezTo>
                    <a:pt x="81291" y="176552"/>
                    <a:pt x="80801" y="176606"/>
                    <a:pt x="80310" y="176580"/>
                  </a:cubicBezTo>
                  <a:cubicBezTo>
                    <a:pt x="79638" y="176414"/>
                    <a:pt x="78927" y="176532"/>
                    <a:pt x="78344" y="176904"/>
                  </a:cubicBezTo>
                  <a:cubicBezTo>
                    <a:pt x="74231" y="180145"/>
                    <a:pt x="69569" y="182618"/>
                    <a:pt x="64581" y="184209"/>
                  </a:cubicBezTo>
                  <a:cubicBezTo>
                    <a:pt x="62039" y="185047"/>
                    <a:pt x="59548" y="186032"/>
                    <a:pt x="57119" y="187158"/>
                  </a:cubicBezTo>
                  <a:cubicBezTo>
                    <a:pt x="56468" y="187487"/>
                    <a:pt x="55746" y="187652"/>
                    <a:pt x="55016" y="187640"/>
                  </a:cubicBezTo>
                  <a:cubicBezTo>
                    <a:pt x="54300" y="187657"/>
                    <a:pt x="53590" y="187766"/>
                    <a:pt x="52902" y="187964"/>
                  </a:cubicBezTo>
                  <a:cubicBezTo>
                    <a:pt x="51974" y="188474"/>
                    <a:pt x="51237" y="189271"/>
                    <a:pt x="50798" y="190235"/>
                  </a:cubicBezTo>
                  <a:cubicBezTo>
                    <a:pt x="50380" y="190582"/>
                    <a:pt x="49872" y="190807"/>
                    <a:pt x="49334" y="190884"/>
                  </a:cubicBezTo>
                  <a:cubicBezTo>
                    <a:pt x="48527" y="191051"/>
                    <a:pt x="47721" y="191208"/>
                    <a:pt x="46748" y="191375"/>
                  </a:cubicBezTo>
                  <a:cubicBezTo>
                    <a:pt x="45775" y="191542"/>
                    <a:pt x="44959" y="191532"/>
                    <a:pt x="44153" y="191700"/>
                  </a:cubicBezTo>
                  <a:cubicBezTo>
                    <a:pt x="39129" y="192243"/>
                    <a:pt x="34058" y="192134"/>
                    <a:pt x="29063" y="191375"/>
                  </a:cubicBezTo>
                  <a:cubicBezTo>
                    <a:pt x="25636" y="190747"/>
                    <a:pt x="22507" y="189022"/>
                    <a:pt x="20146" y="186460"/>
                  </a:cubicBezTo>
                  <a:cubicBezTo>
                    <a:pt x="17942" y="183951"/>
                    <a:pt x="15987" y="181235"/>
                    <a:pt x="14307" y="178350"/>
                  </a:cubicBezTo>
                  <a:lnTo>
                    <a:pt x="12685" y="175754"/>
                  </a:lnTo>
                  <a:cubicBezTo>
                    <a:pt x="10205" y="172024"/>
                    <a:pt x="8342" y="167917"/>
                    <a:pt x="7170" y="163594"/>
                  </a:cubicBezTo>
                  <a:cubicBezTo>
                    <a:pt x="6688" y="162778"/>
                    <a:pt x="6039" y="161972"/>
                    <a:pt x="5548" y="161156"/>
                  </a:cubicBezTo>
                  <a:cubicBezTo>
                    <a:pt x="2938" y="157272"/>
                    <a:pt x="1068" y="152939"/>
                    <a:pt x="33" y="148376"/>
                  </a:cubicBezTo>
                  <a:cubicBezTo>
                    <a:pt x="-758" y="143465"/>
                    <a:pt x="-252" y="138433"/>
                    <a:pt x="1498" y="133777"/>
                  </a:cubicBezTo>
                  <a:cubicBezTo>
                    <a:pt x="3369" y="128604"/>
                    <a:pt x="5816" y="123658"/>
                    <a:pt x="8792" y="119031"/>
                  </a:cubicBezTo>
                  <a:cubicBezTo>
                    <a:pt x="14140" y="109948"/>
                    <a:pt x="19815" y="101029"/>
                    <a:pt x="25819" y="92272"/>
                  </a:cubicBezTo>
                  <a:cubicBezTo>
                    <a:pt x="37407" y="75637"/>
                    <a:pt x="50318" y="59962"/>
                    <a:pt x="64424" y="45400"/>
                  </a:cubicBezTo>
                  <a:cubicBezTo>
                    <a:pt x="65407" y="44584"/>
                    <a:pt x="66527" y="43778"/>
                    <a:pt x="67668" y="42962"/>
                  </a:cubicBezTo>
                  <a:cubicBezTo>
                    <a:pt x="68474" y="42480"/>
                    <a:pt x="69290" y="41831"/>
                    <a:pt x="70096" y="41340"/>
                  </a:cubicBezTo>
                  <a:lnTo>
                    <a:pt x="76909" y="35510"/>
                  </a:lnTo>
                  <a:cubicBezTo>
                    <a:pt x="80841" y="32099"/>
                    <a:pt x="84694" y="28855"/>
                    <a:pt x="88705" y="25778"/>
                  </a:cubicBezTo>
                  <a:cubicBezTo>
                    <a:pt x="89354" y="25286"/>
                    <a:pt x="90003" y="24637"/>
                    <a:pt x="90819" y="23989"/>
                  </a:cubicBezTo>
                  <a:cubicBezTo>
                    <a:pt x="99086" y="17343"/>
                    <a:pt x="107688" y="11209"/>
                    <a:pt x="116280" y="5497"/>
                  </a:cubicBezTo>
                  <a:cubicBezTo>
                    <a:pt x="124066" y="798"/>
                    <a:pt x="131852" y="-1306"/>
                    <a:pt x="139471" y="-499"/>
                  </a:cubicBezTo>
                  <a:cubicBezTo>
                    <a:pt x="142715" y="-175"/>
                    <a:pt x="144986" y="965"/>
                    <a:pt x="146283" y="3069"/>
                  </a:cubicBezTo>
                  <a:cubicBezTo>
                    <a:pt x="147601" y="5253"/>
                    <a:pt x="148638" y="7595"/>
                    <a:pt x="149370" y="10039"/>
                  </a:cubicBezTo>
                  <a:lnTo>
                    <a:pt x="149370" y="10363"/>
                  </a:lnTo>
                  <a:cubicBezTo>
                    <a:pt x="149930" y="11937"/>
                    <a:pt x="150309" y="13570"/>
                    <a:pt x="150501" y="15230"/>
                  </a:cubicBezTo>
                  <a:cubicBezTo>
                    <a:pt x="152137" y="16160"/>
                    <a:pt x="153440" y="17580"/>
                    <a:pt x="154227" y="19290"/>
                  </a:cubicBezTo>
                  <a:cubicBezTo>
                    <a:pt x="155099" y="21059"/>
                    <a:pt x="155806" y="22905"/>
                    <a:pt x="156340" y="24805"/>
                  </a:cubicBezTo>
                  <a:lnTo>
                    <a:pt x="156498" y="24962"/>
                  </a:lnTo>
                  <a:cubicBezTo>
                    <a:pt x="157525" y="29074"/>
                    <a:pt x="158047" y="33296"/>
                    <a:pt x="158051" y="37535"/>
                  </a:cubicBezTo>
                  <a:close/>
                </a:path>
              </a:pathLst>
            </a:custGeom>
            <a:solidFill>
              <a:srgbClr val="AE3261"/>
            </a:solidFill>
            <a:ln w="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" name="Рисунок 4">
              <a:extLst>
                <a:ext uri="{FF2B5EF4-FFF2-40B4-BE49-F238E27FC236}">
                  <a16:creationId xmlns="" xmlns:a16="http://schemas.microsoft.com/office/drawing/2014/main" id="{B6984E96-CCD4-42E5-83FA-184BB6ADA9B3}"/>
                </a:ext>
              </a:extLst>
            </p:cNvPr>
            <p:cNvSpPr/>
            <p:nvPr/>
          </p:nvSpPr>
          <p:spPr>
            <a:xfrm>
              <a:off x="684390" y="233232"/>
              <a:ext cx="172865" cy="223275"/>
            </a:xfrm>
            <a:custGeom>
              <a:avLst/>
              <a:gdLst>
                <a:gd name="connsiteX0" fmla="*/ 105157 w 172865"/>
                <a:gd name="connsiteY0" fmla="*/ 201450 h 223275"/>
                <a:gd name="connsiteX1" fmla="*/ 101431 w 172865"/>
                <a:gd name="connsiteY1" fmla="*/ 204527 h 223275"/>
                <a:gd name="connsiteX2" fmla="*/ 102080 w 172865"/>
                <a:gd name="connsiteY2" fmla="*/ 205019 h 223275"/>
                <a:gd name="connsiteX3" fmla="*/ 103859 w 172865"/>
                <a:gd name="connsiteY3" fmla="*/ 206149 h 223275"/>
                <a:gd name="connsiteX4" fmla="*/ 99160 w 172865"/>
                <a:gd name="connsiteY4" fmla="*/ 207939 h 223275"/>
                <a:gd name="connsiteX5" fmla="*/ 90244 w 172865"/>
                <a:gd name="connsiteY5" fmla="*/ 211507 h 223275"/>
                <a:gd name="connsiteX6" fmla="*/ 81966 w 172865"/>
                <a:gd name="connsiteY6" fmla="*/ 215842 h 223275"/>
                <a:gd name="connsiteX7" fmla="*/ 76294 w 172865"/>
                <a:gd name="connsiteY7" fmla="*/ 218919 h 223275"/>
                <a:gd name="connsiteX8" fmla="*/ 72234 w 172865"/>
                <a:gd name="connsiteY8" fmla="*/ 220384 h 223275"/>
                <a:gd name="connsiteX9" fmla="*/ 71251 w 172865"/>
                <a:gd name="connsiteY9" fmla="*/ 220709 h 223275"/>
                <a:gd name="connsiteX10" fmla="*/ 51137 w 172865"/>
                <a:gd name="connsiteY10" fmla="*/ 221839 h 223275"/>
                <a:gd name="connsiteX11" fmla="*/ 34572 w 172865"/>
                <a:gd name="connsiteY11" fmla="*/ 215400 h 223275"/>
                <a:gd name="connsiteX12" fmla="*/ 15639 w 172865"/>
                <a:gd name="connsiteY12" fmla="*/ 201097 h 223275"/>
                <a:gd name="connsiteX13" fmla="*/ 7361 w 172865"/>
                <a:gd name="connsiteY13" fmla="*/ 185200 h 223275"/>
                <a:gd name="connsiteX14" fmla="*/ 1040 w 172865"/>
                <a:gd name="connsiteY14" fmla="*/ 153251 h 223275"/>
                <a:gd name="connsiteX15" fmla="*/ 7686 w 172865"/>
                <a:gd name="connsiteY15" fmla="*/ 131358 h 223275"/>
                <a:gd name="connsiteX16" fmla="*/ 11097 w 172865"/>
                <a:gd name="connsiteY16" fmla="*/ 121625 h 223275"/>
                <a:gd name="connsiteX17" fmla="*/ 12395 w 172865"/>
                <a:gd name="connsiteY17" fmla="*/ 121458 h 223275"/>
                <a:gd name="connsiteX18" fmla="*/ 12552 w 172865"/>
                <a:gd name="connsiteY18" fmla="*/ 123248 h 223275"/>
                <a:gd name="connsiteX19" fmla="*/ 12552 w 172865"/>
                <a:gd name="connsiteY19" fmla="*/ 125400 h 223275"/>
                <a:gd name="connsiteX20" fmla="*/ 18558 w 172865"/>
                <a:gd name="connsiteY20" fmla="*/ 114862 h 223275"/>
                <a:gd name="connsiteX21" fmla="*/ 36391 w 172865"/>
                <a:gd name="connsiteY21" fmla="*/ 88260 h 223275"/>
                <a:gd name="connsiteX22" fmla="*/ 34425 w 172865"/>
                <a:gd name="connsiteY22" fmla="*/ 94267 h 223275"/>
                <a:gd name="connsiteX23" fmla="*/ 32970 w 172865"/>
                <a:gd name="connsiteY23" fmla="*/ 99182 h 223275"/>
                <a:gd name="connsiteX24" fmla="*/ 34425 w 172865"/>
                <a:gd name="connsiteY24" fmla="*/ 99182 h 223275"/>
                <a:gd name="connsiteX25" fmla="*/ 39340 w 172865"/>
                <a:gd name="connsiteY25" fmla="*/ 92202 h 223275"/>
                <a:gd name="connsiteX26" fmla="*/ 43273 w 172865"/>
                <a:gd name="connsiteY26" fmla="*/ 86530 h 223275"/>
                <a:gd name="connsiteX27" fmla="*/ 46684 w 172865"/>
                <a:gd name="connsiteY27" fmla="*/ 82313 h 223275"/>
                <a:gd name="connsiteX28" fmla="*/ 54470 w 172865"/>
                <a:gd name="connsiteY28" fmla="*/ 72423 h 223275"/>
                <a:gd name="connsiteX29" fmla="*/ 58520 w 172865"/>
                <a:gd name="connsiteY29" fmla="*/ 67065 h 223275"/>
                <a:gd name="connsiteX30" fmla="*/ 60309 w 172865"/>
                <a:gd name="connsiteY30" fmla="*/ 64637 h 223275"/>
                <a:gd name="connsiteX31" fmla="*/ 88818 w 172865"/>
                <a:gd name="connsiteY31" fmla="*/ 37554 h 223275"/>
                <a:gd name="connsiteX32" fmla="*/ 93733 w 172865"/>
                <a:gd name="connsiteY32" fmla="*/ 33336 h 223275"/>
                <a:gd name="connsiteX33" fmla="*/ 100546 w 172865"/>
                <a:gd name="connsiteY33" fmla="*/ 26032 h 223275"/>
                <a:gd name="connsiteX34" fmla="*/ 104115 w 172865"/>
                <a:gd name="connsiteY34" fmla="*/ 21982 h 223275"/>
                <a:gd name="connsiteX35" fmla="*/ 104272 w 172865"/>
                <a:gd name="connsiteY35" fmla="*/ 23437 h 223275"/>
                <a:gd name="connsiteX36" fmla="*/ 104272 w 172865"/>
                <a:gd name="connsiteY36" fmla="*/ 24420 h 223275"/>
                <a:gd name="connsiteX37" fmla="*/ 104763 w 172865"/>
                <a:gd name="connsiteY37" fmla="*/ 24263 h 223275"/>
                <a:gd name="connsiteX38" fmla="*/ 105088 w 172865"/>
                <a:gd name="connsiteY38" fmla="*/ 24096 h 223275"/>
                <a:gd name="connsiteX39" fmla="*/ 105088 w 172865"/>
                <a:gd name="connsiteY39" fmla="*/ 23938 h 223275"/>
                <a:gd name="connsiteX40" fmla="*/ 109020 w 172865"/>
                <a:gd name="connsiteY40" fmla="*/ 18581 h 223275"/>
                <a:gd name="connsiteX41" fmla="*/ 114535 w 172865"/>
                <a:gd name="connsiteY41" fmla="*/ 15631 h 223275"/>
                <a:gd name="connsiteX42" fmla="*/ 115990 w 172865"/>
                <a:gd name="connsiteY42" fmla="*/ 14825 h 223275"/>
                <a:gd name="connsiteX43" fmla="*/ 123776 w 172865"/>
                <a:gd name="connsiteY43" fmla="*/ 10608 h 223275"/>
                <a:gd name="connsiteX44" fmla="*/ 141471 w 172865"/>
                <a:gd name="connsiteY44" fmla="*/ 2498 h 223275"/>
                <a:gd name="connsiteX45" fmla="*/ 141638 w 172865"/>
                <a:gd name="connsiteY45" fmla="*/ 2016 h 223275"/>
                <a:gd name="connsiteX46" fmla="*/ 141963 w 172865"/>
                <a:gd name="connsiteY46" fmla="*/ 1367 h 223275"/>
                <a:gd name="connsiteX47" fmla="*/ 138030 w 172865"/>
                <a:gd name="connsiteY47" fmla="*/ 2173 h 223275"/>
                <a:gd name="connsiteX48" fmla="*/ 137382 w 172865"/>
                <a:gd name="connsiteY48" fmla="*/ 2340 h 223275"/>
                <a:gd name="connsiteX49" fmla="*/ 137382 w 172865"/>
                <a:gd name="connsiteY49" fmla="*/ 1524 h 223275"/>
                <a:gd name="connsiteX50" fmla="*/ 137549 w 172865"/>
                <a:gd name="connsiteY50" fmla="*/ 1200 h 223275"/>
                <a:gd name="connsiteX51" fmla="*/ 139977 w 172865"/>
                <a:gd name="connsiteY51" fmla="*/ 718 h 223275"/>
                <a:gd name="connsiteX52" fmla="*/ 145325 w 172865"/>
                <a:gd name="connsiteY52" fmla="*/ -422 h 223275"/>
                <a:gd name="connsiteX53" fmla="*/ 160071 w 172865"/>
                <a:gd name="connsiteY53" fmla="*/ 8180 h 223275"/>
                <a:gd name="connsiteX54" fmla="*/ 162823 w 172865"/>
                <a:gd name="connsiteY54" fmla="*/ 15956 h 223275"/>
                <a:gd name="connsiteX55" fmla="*/ 167208 w 172865"/>
                <a:gd name="connsiteY55" fmla="*/ 22768 h 223275"/>
                <a:gd name="connsiteX56" fmla="*/ 171415 w 172865"/>
                <a:gd name="connsiteY56" fmla="*/ 33966 h 223275"/>
                <a:gd name="connsiteX57" fmla="*/ 171907 w 172865"/>
                <a:gd name="connsiteY57" fmla="*/ 42882 h 223275"/>
                <a:gd name="connsiteX58" fmla="*/ 167532 w 172865"/>
                <a:gd name="connsiteY58" fmla="*/ 52614 h 223275"/>
                <a:gd name="connsiteX59" fmla="*/ 158606 w 172865"/>
                <a:gd name="connsiteY59" fmla="*/ 68343 h 223275"/>
                <a:gd name="connsiteX60" fmla="*/ 153582 w 172865"/>
                <a:gd name="connsiteY60" fmla="*/ 76945 h 223275"/>
                <a:gd name="connsiteX61" fmla="*/ 133223 w 172865"/>
                <a:gd name="connsiteY61" fmla="*/ 104756 h 223275"/>
                <a:gd name="connsiteX62" fmla="*/ 124140 w 172865"/>
                <a:gd name="connsiteY62" fmla="*/ 110596 h 223275"/>
                <a:gd name="connsiteX63" fmla="*/ 121377 w 172865"/>
                <a:gd name="connsiteY63" fmla="*/ 112060 h 223275"/>
                <a:gd name="connsiteX64" fmla="*/ 120080 w 172865"/>
                <a:gd name="connsiteY64" fmla="*/ 111893 h 223275"/>
                <a:gd name="connsiteX65" fmla="*/ 118782 w 172865"/>
                <a:gd name="connsiteY65" fmla="*/ 111087 h 223275"/>
                <a:gd name="connsiteX66" fmla="*/ 114565 w 172865"/>
                <a:gd name="connsiteY66" fmla="*/ 102328 h 223275"/>
                <a:gd name="connsiteX67" fmla="*/ 112461 w 172865"/>
                <a:gd name="connsiteY67" fmla="*/ 97786 h 223275"/>
                <a:gd name="connsiteX68" fmla="*/ 111969 w 172865"/>
                <a:gd name="connsiteY68" fmla="*/ 96646 h 223275"/>
                <a:gd name="connsiteX69" fmla="*/ 111812 w 172865"/>
                <a:gd name="connsiteY69" fmla="*/ 96321 h 223275"/>
                <a:gd name="connsiteX70" fmla="*/ 107595 w 172865"/>
                <a:gd name="connsiteY70" fmla="*/ 87729 h 223275"/>
                <a:gd name="connsiteX71" fmla="*/ 105481 w 172865"/>
                <a:gd name="connsiteY71" fmla="*/ 83188 h 223275"/>
                <a:gd name="connsiteX72" fmla="*/ 104675 w 172865"/>
                <a:gd name="connsiteY72" fmla="*/ 78164 h 223275"/>
                <a:gd name="connsiteX73" fmla="*/ 109866 w 172865"/>
                <a:gd name="connsiteY73" fmla="*/ 73780 h 223275"/>
                <a:gd name="connsiteX74" fmla="*/ 119922 w 172865"/>
                <a:gd name="connsiteY74" fmla="*/ 65512 h 223275"/>
                <a:gd name="connsiteX75" fmla="*/ 139584 w 172865"/>
                <a:gd name="connsiteY75" fmla="*/ 39726 h 223275"/>
                <a:gd name="connsiteX76" fmla="*/ 141854 w 172865"/>
                <a:gd name="connsiteY76" fmla="*/ 35991 h 223275"/>
                <a:gd name="connsiteX77" fmla="*/ 138777 w 172865"/>
                <a:gd name="connsiteY77" fmla="*/ 37288 h 223275"/>
                <a:gd name="connsiteX78" fmla="*/ 98718 w 172865"/>
                <a:gd name="connsiteY78" fmla="*/ 65021 h 223275"/>
                <a:gd name="connsiteX79" fmla="*/ 56200 w 172865"/>
                <a:gd name="connsiteY79" fmla="*/ 111638 h 223275"/>
                <a:gd name="connsiteX80" fmla="*/ 31230 w 172865"/>
                <a:gd name="connsiteY80" fmla="*/ 156564 h 223275"/>
                <a:gd name="connsiteX81" fmla="*/ 24417 w 172865"/>
                <a:gd name="connsiteY81" fmla="*/ 187864 h 223275"/>
                <a:gd name="connsiteX82" fmla="*/ 26521 w 172865"/>
                <a:gd name="connsiteY82" fmla="*/ 188847 h 223275"/>
                <a:gd name="connsiteX83" fmla="*/ 62531 w 172865"/>
                <a:gd name="connsiteY83" fmla="*/ 189831 h 223275"/>
                <a:gd name="connsiteX84" fmla="*/ 88317 w 172865"/>
                <a:gd name="connsiteY84" fmla="*/ 177827 h 223275"/>
                <a:gd name="connsiteX85" fmla="*/ 106995 w 172865"/>
                <a:gd name="connsiteY85" fmla="*/ 166031 h 223275"/>
                <a:gd name="connsiteX86" fmla="*/ 115754 w 172865"/>
                <a:gd name="connsiteY86" fmla="*/ 160191 h 223275"/>
                <a:gd name="connsiteX87" fmla="*/ 109099 w 172865"/>
                <a:gd name="connsiteY87" fmla="*/ 166837 h 223275"/>
                <a:gd name="connsiteX88" fmla="*/ 114781 w 172865"/>
                <a:gd name="connsiteY88" fmla="*/ 165706 h 223275"/>
                <a:gd name="connsiteX89" fmla="*/ 116560 w 172865"/>
                <a:gd name="connsiteY89" fmla="*/ 165215 h 223275"/>
                <a:gd name="connsiteX90" fmla="*/ 112186 w 172865"/>
                <a:gd name="connsiteY90" fmla="*/ 170130 h 223275"/>
                <a:gd name="connsiteX91" fmla="*/ 107644 w 172865"/>
                <a:gd name="connsiteY91" fmla="*/ 174839 h 223275"/>
                <a:gd name="connsiteX92" fmla="*/ 110888 w 172865"/>
                <a:gd name="connsiteY92" fmla="*/ 172401 h 223275"/>
                <a:gd name="connsiteX93" fmla="*/ 115263 w 172865"/>
                <a:gd name="connsiteY93" fmla="*/ 168832 h 223275"/>
                <a:gd name="connsiteX94" fmla="*/ 115430 w 172865"/>
                <a:gd name="connsiteY94" fmla="*/ 168999 h 223275"/>
                <a:gd name="connsiteX95" fmla="*/ 115587 w 172865"/>
                <a:gd name="connsiteY95" fmla="*/ 169157 h 223275"/>
                <a:gd name="connsiteX96" fmla="*/ 113621 w 172865"/>
                <a:gd name="connsiteY96" fmla="*/ 171270 h 223275"/>
                <a:gd name="connsiteX97" fmla="*/ 109571 w 172865"/>
                <a:gd name="connsiteY97" fmla="*/ 176294 h 223275"/>
                <a:gd name="connsiteX98" fmla="*/ 109571 w 172865"/>
                <a:gd name="connsiteY98" fmla="*/ 178732 h 223275"/>
                <a:gd name="connsiteX99" fmla="*/ 108106 w 172865"/>
                <a:gd name="connsiteY99" fmla="*/ 184728 h 223275"/>
                <a:gd name="connsiteX100" fmla="*/ 113945 w 172865"/>
                <a:gd name="connsiteY100" fmla="*/ 180678 h 223275"/>
                <a:gd name="connsiteX101" fmla="*/ 122871 w 172865"/>
                <a:gd name="connsiteY101" fmla="*/ 174839 h 223275"/>
                <a:gd name="connsiteX102" fmla="*/ 116059 w 172865"/>
                <a:gd name="connsiteY102" fmla="*/ 181651 h 223275"/>
                <a:gd name="connsiteX103" fmla="*/ 122056 w 172865"/>
                <a:gd name="connsiteY103" fmla="*/ 180354 h 223275"/>
                <a:gd name="connsiteX104" fmla="*/ 123678 w 172865"/>
                <a:gd name="connsiteY104" fmla="*/ 180029 h 223275"/>
                <a:gd name="connsiteX105" fmla="*/ 119303 w 172865"/>
                <a:gd name="connsiteY105" fmla="*/ 184945 h 223275"/>
                <a:gd name="connsiteX106" fmla="*/ 114761 w 172865"/>
                <a:gd name="connsiteY106" fmla="*/ 189477 h 223275"/>
                <a:gd name="connsiteX107" fmla="*/ 118005 w 172865"/>
                <a:gd name="connsiteY107" fmla="*/ 186891 h 223275"/>
                <a:gd name="connsiteX108" fmla="*/ 122223 w 172865"/>
                <a:gd name="connsiteY108" fmla="*/ 183647 h 223275"/>
                <a:gd name="connsiteX109" fmla="*/ 122380 w 172865"/>
                <a:gd name="connsiteY109" fmla="*/ 183804 h 223275"/>
                <a:gd name="connsiteX110" fmla="*/ 122547 w 172865"/>
                <a:gd name="connsiteY110" fmla="*/ 183804 h 223275"/>
                <a:gd name="connsiteX111" fmla="*/ 120758 w 172865"/>
                <a:gd name="connsiteY111" fmla="*/ 185908 h 223275"/>
                <a:gd name="connsiteX112" fmla="*/ 116541 w 172865"/>
                <a:gd name="connsiteY112" fmla="*/ 190941 h 223275"/>
                <a:gd name="connsiteX113" fmla="*/ 118330 w 172865"/>
                <a:gd name="connsiteY113" fmla="*/ 190774 h 223275"/>
                <a:gd name="connsiteX114" fmla="*/ 120109 w 172865"/>
                <a:gd name="connsiteY114" fmla="*/ 190617 h 223275"/>
                <a:gd name="connsiteX115" fmla="*/ 114270 w 172865"/>
                <a:gd name="connsiteY115" fmla="*/ 194667 h 223275"/>
                <a:gd name="connsiteX116" fmla="*/ 108755 w 172865"/>
                <a:gd name="connsiteY116" fmla="*/ 198727 h 223275"/>
                <a:gd name="connsiteX117" fmla="*/ 105157 w 172865"/>
                <a:gd name="connsiteY117" fmla="*/ 201450 h 223275"/>
                <a:gd name="connsiteX118" fmla="*/ 93360 w 172865"/>
                <a:gd name="connsiteY118" fmla="*/ 54512 h 223275"/>
                <a:gd name="connsiteX119" fmla="*/ 93203 w 172865"/>
                <a:gd name="connsiteY119" fmla="*/ 54512 h 223275"/>
                <a:gd name="connsiteX120" fmla="*/ 85741 w 172865"/>
                <a:gd name="connsiteY120" fmla="*/ 60833 h 223275"/>
                <a:gd name="connsiteX121" fmla="*/ 66443 w 172865"/>
                <a:gd name="connsiteY121" fmla="*/ 77702 h 223275"/>
                <a:gd name="connsiteX122" fmla="*/ 49250 w 172865"/>
                <a:gd name="connsiteY122" fmla="*/ 97000 h 223275"/>
                <a:gd name="connsiteX123" fmla="*/ 42113 w 172865"/>
                <a:gd name="connsiteY123" fmla="*/ 107381 h 223275"/>
                <a:gd name="connsiteX124" fmla="*/ 41788 w 172865"/>
                <a:gd name="connsiteY124" fmla="*/ 108197 h 223275"/>
                <a:gd name="connsiteX125" fmla="*/ 40166 w 172865"/>
                <a:gd name="connsiteY125" fmla="*/ 113702 h 223275"/>
                <a:gd name="connsiteX126" fmla="*/ 40815 w 172865"/>
                <a:gd name="connsiteY126" fmla="*/ 113702 h 223275"/>
                <a:gd name="connsiteX127" fmla="*/ 41464 w 172865"/>
                <a:gd name="connsiteY127" fmla="*/ 113869 h 223275"/>
                <a:gd name="connsiteX128" fmla="*/ 46654 w 172865"/>
                <a:gd name="connsiteY128" fmla="*/ 106575 h 223275"/>
                <a:gd name="connsiteX129" fmla="*/ 50380 w 172865"/>
                <a:gd name="connsiteY129" fmla="*/ 101060 h 223275"/>
                <a:gd name="connsiteX130" fmla="*/ 53624 w 172865"/>
                <a:gd name="connsiteY130" fmla="*/ 97000 h 223275"/>
                <a:gd name="connsiteX131" fmla="*/ 61577 w 172865"/>
                <a:gd name="connsiteY131" fmla="*/ 86943 h 223275"/>
                <a:gd name="connsiteX132" fmla="*/ 65510 w 172865"/>
                <a:gd name="connsiteY132" fmla="*/ 81595 h 223275"/>
                <a:gd name="connsiteX133" fmla="*/ 67210 w 172865"/>
                <a:gd name="connsiteY133" fmla="*/ 79196 h 223275"/>
                <a:gd name="connsiteX134" fmla="*/ 93321 w 172865"/>
                <a:gd name="connsiteY134" fmla="*/ 54512 h 223275"/>
                <a:gd name="connsiteX135" fmla="*/ 104872 w 172865"/>
                <a:gd name="connsiteY135" fmla="*/ 43698 h 223275"/>
                <a:gd name="connsiteX136" fmla="*/ 96447 w 172865"/>
                <a:gd name="connsiteY136" fmla="*/ 51641 h 223275"/>
                <a:gd name="connsiteX137" fmla="*/ 100821 w 172865"/>
                <a:gd name="connsiteY137" fmla="*/ 47915 h 223275"/>
                <a:gd name="connsiteX138" fmla="*/ 104832 w 172865"/>
                <a:gd name="connsiteY138" fmla="*/ 43649 h 223275"/>
                <a:gd name="connsiteX139" fmla="*/ 114928 w 172865"/>
                <a:gd name="connsiteY139" fmla="*/ 34290 h 223275"/>
                <a:gd name="connsiteX140" fmla="*/ 111202 w 172865"/>
                <a:gd name="connsiteY140" fmla="*/ 37691 h 223275"/>
                <a:gd name="connsiteX141" fmla="*/ 111360 w 172865"/>
                <a:gd name="connsiteY141" fmla="*/ 38340 h 223275"/>
                <a:gd name="connsiteX142" fmla="*/ 111360 w 172865"/>
                <a:gd name="connsiteY142" fmla="*/ 39156 h 223275"/>
                <a:gd name="connsiteX143" fmla="*/ 111684 w 172865"/>
                <a:gd name="connsiteY143" fmla="*/ 38989 h 223275"/>
                <a:gd name="connsiteX144" fmla="*/ 112009 w 172865"/>
                <a:gd name="connsiteY144" fmla="*/ 38665 h 223275"/>
                <a:gd name="connsiteX145" fmla="*/ 112176 w 172865"/>
                <a:gd name="connsiteY145" fmla="*/ 38507 h 223275"/>
                <a:gd name="connsiteX146" fmla="*/ 114889 w 172865"/>
                <a:gd name="connsiteY146" fmla="*/ 34241 h 223275"/>
                <a:gd name="connsiteX147" fmla="*/ 130824 w 172865"/>
                <a:gd name="connsiteY147" fmla="*/ 25364 h 223275"/>
                <a:gd name="connsiteX148" fmla="*/ 142828 w 172865"/>
                <a:gd name="connsiteY148" fmla="*/ 19043 h 223275"/>
                <a:gd name="connsiteX149" fmla="*/ 131640 w 172865"/>
                <a:gd name="connsiteY149" fmla="*/ 22768 h 223275"/>
                <a:gd name="connsiteX150" fmla="*/ 115911 w 172865"/>
                <a:gd name="connsiteY150" fmla="*/ 33474 h 223275"/>
                <a:gd name="connsiteX151" fmla="*/ 121426 w 172865"/>
                <a:gd name="connsiteY151" fmla="*/ 30230 h 223275"/>
                <a:gd name="connsiteX152" fmla="*/ 123048 w 172865"/>
                <a:gd name="connsiteY152" fmla="*/ 29581 h 223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</a:cxnLst>
              <a:rect l="l" t="t" r="r" b="b"/>
              <a:pathLst>
                <a:path w="172865" h="223275">
                  <a:moveTo>
                    <a:pt x="105157" y="201450"/>
                  </a:moveTo>
                  <a:cubicBezTo>
                    <a:pt x="103989" y="202562"/>
                    <a:pt x="102744" y="203591"/>
                    <a:pt x="101431" y="204527"/>
                  </a:cubicBezTo>
                  <a:cubicBezTo>
                    <a:pt x="101598" y="204694"/>
                    <a:pt x="101922" y="204852"/>
                    <a:pt x="102080" y="205019"/>
                  </a:cubicBezTo>
                  <a:cubicBezTo>
                    <a:pt x="102404" y="205176"/>
                    <a:pt x="103063" y="205668"/>
                    <a:pt x="103859" y="206149"/>
                  </a:cubicBezTo>
                  <a:cubicBezTo>
                    <a:pt x="102237" y="206798"/>
                    <a:pt x="100625" y="207447"/>
                    <a:pt x="99160" y="207939"/>
                  </a:cubicBezTo>
                  <a:cubicBezTo>
                    <a:pt x="96083" y="209069"/>
                    <a:pt x="92996" y="210210"/>
                    <a:pt x="90244" y="211507"/>
                  </a:cubicBezTo>
                  <a:lnTo>
                    <a:pt x="81966" y="215842"/>
                  </a:lnTo>
                  <a:cubicBezTo>
                    <a:pt x="80133" y="216971"/>
                    <a:pt x="78239" y="217998"/>
                    <a:pt x="76294" y="218919"/>
                  </a:cubicBezTo>
                  <a:cubicBezTo>
                    <a:pt x="75007" y="219576"/>
                    <a:pt x="73643" y="220068"/>
                    <a:pt x="72234" y="220384"/>
                  </a:cubicBezTo>
                  <a:lnTo>
                    <a:pt x="71251" y="220709"/>
                  </a:lnTo>
                  <a:cubicBezTo>
                    <a:pt x="63789" y="222812"/>
                    <a:pt x="57134" y="223137"/>
                    <a:pt x="51137" y="221839"/>
                  </a:cubicBezTo>
                  <a:cubicBezTo>
                    <a:pt x="45290" y="220648"/>
                    <a:pt x="39688" y="218470"/>
                    <a:pt x="34572" y="215400"/>
                  </a:cubicBezTo>
                  <a:cubicBezTo>
                    <a:pt x="27700" y="211425"/>
                    <a:pt x="21341" y="206620"/>
                    <a:pt x="15639" y="201097"/>
                  </a:cubicBezTo>
                  <a:cubicBezTo>
                    <a:pt x="11159" y="196888"/>
                    <a:pt x="8240" y="191284"/>
                    <a:pt x="7361" y="185200"/>
                  </a:cubicBezTo>
                  <a:cubicBezTo>
                    <a:pt x="67" y="176933"/>
                    <a:pt x="-2037" y="166384"/>
                    <a:pt x="1040" y="153251"/>
                  </a:cubicBezTo>
                  <a:cubicBezTo>
                    <a:pt x="2813" y="145826"/>
                    <a:pt x="5031" y="138515"/>
                    <a:pt x="7686" y="131358"/>
                  </a:cubicBezTo>
                  <a:lnTo>
                    <a:pt x="11097" y="121625"/>
                  </a:lnTo>
                  <a:cubicBezTo>
                    <a:pt x="11536" y="121652"/>
                    <a:pt x="11977" y="121595"/>
                    <a:pt x="12395" y="121458"/>
                  </a:cubicBezTo>
                  <a:cubicBezTo>
                    <a:pt x="12375" y="122059"/>
                    <a:pt x="12428" y="122660"/>
                    <a:pt x="12552" y="123248"/>
                  </a:cubicBezTo>
                  <a:lnTo>
                    <a:pt x="12552" y="125400"/>
                  </a:lnTo>
                  <a:cubicBezTo>
                    <a:pt x="14665" y="121832"/>
                    <a:pt x="16612" y="118263"/>
                    <a:pt x="18558" y="114862"/>
                  </a:cubicBezTo>
                  <a:cubicBezTo>
                    <a:pt x="23225" y="105201"/>
                    <a:pt x="29228" y="96247"/>
                    <a:pt x="36391" y="88260"/>
                  </a:cubicBezTo>
                  <a:cubicBezTo>
                    <a:pt x="35585" y="90531"/>
                    <a:pt x="34936" y="92478"/>
                    <a:pt x="34425" y="94267"/>
                  </a:cubicBezTo>
                  <a:cubicBezTo>
                    <a:pt x="33914" y="96056"/>
                    <a:pt x="33442" y="97668"/>
                    <a:pt x="32970" y="99182"/>
                  </a:cubicBezTo>
                  <a:lnTo>
                    <a:pt x="34425" y="99182"/>
                  </a:lnTo>
                  <a:cubicBezTo>
                    <a:pt x="36047" y="96744"/>
                    <a:pt x="37669" y="94473"/>
                    <a:pt x="39340" y="92202"/>
                  </a:cubicBezTo>
                  <a:cubicBezTo>
                    <a:pt x="40638" y="90236"/>
                    <a:pt x="41936" y="88270"/>
                    <a:pt x="43273" y="86530"/>
                  </a:cubicBezTo>
                  <a:cubicBezTo>
                    <a:pt x="44413" y="85065"/>
                    <a:pt x="45543" y="83768"/>
                    <a:pt x="46684" y="82313"/>
                  </a:cubicBezTo>
                  <a:cubicBezTo>
                    <a:pt x="49279" y="79069"/>
                    <a:pt x="51874" y="75825"/>
                    <a:pt x="54470" y="72423"/>
                  </a:cubicBezTo>
                  <a:cubicBezTo>
                    <a:pt x="55925" y="70634"/>
                    <a:pt x="57222" y="68855"/>
                    <a:pt x="58520" y="67065"/>
                  </a:cubicBezTo>
                  <a:cubicBezTo>
                    <a:pt x="59065" y="66219"/>
                    <a:pt x="59662" y="65408"/>
                    <a:pt x="60309" y="64637"/>
                  </a:cubicBezTo>
                  <a:cubicBezTo>
                    <a:pt x="69289" y="55074"/>
                    <a:pt x="78808" y="46032"/>
                    <a:pt x="88818" y="37554"/>
                  </a:cubicBezTo>
                  <a:lnTo>
                    <a:pt x="93733" y="33336"/>
                  </a:lnTo>
                  <a:cubicBezTo>
                    <a:pt x="96249" y="31142"/>
                    <a:pt x="98533" y="28694"/>
                    <a:pt x="100546" y="26032"/>
                  </a:cubicBezTo>
                  <a:cubicBezTo>
                    <a:pt x="101651" y="24610"/>
                    <a:pt x="102842" y="23257"/>
                    <a:pt x="104115" y="21982"/>
                  </a:cubicBezTo>
                  <a:cubicBezTo>
                    <a:pt x="104069" y="22473"/>
                    <a:pt x="104122" y="22967"/>
                    <a:pt x="104272" y="23437"/>
                  </a:cubicBezTo>
                  <a:lnTo>
                    <a:pt x="104272" y="24420"/>
                  </a:lnTo>
                  <a:cubicBezTo>
                    <a:pt x="104451" y="24442"/>
                    <a:pt x="104631" y="24385"/>
                    <a:pt x="104763" y="24263"/>
                  </a:cubicBezTo>
                  <a:cubicBezTo>
                    <a:pt x="104921" y="24263"/>
                    <a:pt x="104921" y="24263"/>
                    <a:pt x="105088" y="24096"/>
                  </a:cubicBezTo>
                  <a:lnTo>
                    <a:pt x="105088" y="23938"/>
                  </a:lnTo>
                  <a:cubicBezTo>
                    <a:pt x="105811" y="21788"/>
                    <a:pt x="107186" y="19916"/>
                    <a:pt x="109020" y="18581"/>
                  </a:cubicBezTo>
                  <a:cubicBezTo>
                    <a:pt x="110771" y="17441"/>
                    <a:pt x="112616" y="16455"/>
                    <a:pt x="114535" y="15631"/>
                  </a:cubicBezTo>
                  <a:cubicBezTo>
                    <a:pt x="115053" y="15428"/>
                    <a:pt x="115543" y="15157"/>
                    <a:pt x="115990" y="14825"/>
                  </a:cubicBezTo>
                  <a:cubicBezTo>
                    <a:pt x="118585" y="13528"/>
                    <a:pt x="121181" y="12073"/>
                    <a:pt x="123776" y="10608"/>
                  </a:cubicBezTo>
                  <a:cubicBezTo>
                    <a:pt x="129352" y="7251"/>
                    <a:pt x="135288" y="4531"/>
                    <a:pt x="141471" y="2498"/>
                  </a:cubicBezTo>
                  <a:lnTo>
                    <a:pt x="141638" y="2016"/>
                  </a:lnTo>
                  <a:cubicBezTo>
                    <a:pt x="141795" y="1849"/>
                    <a:pt x="141795" y="1692"/>
                    <a:pt x="141963" y="1367"/>
                  </a:cubicBezTo>
                  <a:cubicBezTo>
                    <a:pt x="140498" y="1692"/>
                    <a:pt x="139210" y="2016"/>
                    <a:pt x="138030" y="2173"/>
                  </a:cubicBezTo>
                  <a:cubicBezTo>
                    <a:pt x="137801" y="2152"/>
                    <a:pt x="137571" y="2211"/>
                    <a:pt x="137382" y="2340"/>
                  </a:cubicBezTo>
                  <a:lnTo>
                    <a:pt x="137382" y="1524"/>
                  </a:lnTo>
                  <a:cubicBezTo>
                    <a:pt x="137382" y="1367"/>
                    <a:pt x="137382" y="1367"/>
                    <a:pt x="137549" y="1200"/>
                  </a:cubicBezTo>
                  <a:lnTo>
                    <a:pt x="139977" y="718"/>
                  </a:lnTo>
                  <a:cubicBezTo>
                    <a:pt x="141756" y="227"/>
                    <a:pt x="143545" y="-98"/>
                    <a:pt x="145325" y="-422"/>
                  </a:cubicBezTo>
                  <a:cubicBezTo>
                    <a:pt x="153435" y="-1553"/>
                    <a:pt x="158301" y="1200"/>
                    <a:pt x="160071" y="8180"/>
                  </a:cubicBezTo>
                  <a:cubicBezTo>
                    <a:pt x="160791" y="10837"/>
                    <a:pt x="161711" y="13436"/>
                    <a:pt x="162823" y="15956"/>
                  </a:cubicBezTo>
                  <a:cubicBezTo>
                    <a:pt x="165065" y="17618"/>
                    <a:pt x="166624" y="20039"/>
                    <a:pt x="167208" y="22768"/>
                  </a:cubicBezTo>
                  <a:cubicBezTo>
                    <a:pt x="168269" y="26620"/>
                    <a:pt x="169678" y="30368"/>
                    <a:pt x="171415" y="33966"/>
                  </a:cubicBezTo>
                  <a:cubicBezTo>
                    <a:pt x="172715" y="36765"/>
                    <a:pt x="172891" y="39956"/>
                    <a:pt x="171907" y="42882"/>
                  </a:cubicBezTo>
                  <a:cubicBezTo>
                    <a:pt x="170860" y="46295"/>
                    <a:pt x="169390" y="49565"/>
                    <a:pt x="167532" y="52614"/>
                  </a:cubicBezTo>
                  <a:cubicBezTo>
                    <a:pt x="164583" y="57962"/>
                    <a:pt x="161693" y="63153"/>
                    <a:pt x="158606" y="68343"/>
                  </a:cubicBezTo>
                  <a:cubicBezTo>
                    <a:pt x="156827" y="71293"/>
                    <a:pt x="155205" y="74183"/>
                    <a:pt x="153582" y="76945"/>
                  </a:cubicBezTo>
                  <a:cubicBezTo>
                    <a:pt x="148123" y="87118"/>
                    <a:pt x="141271" y="96479"/>
                    <a:pt x="133223" y="104756"/>
                  </a:cubicBezTo>
                  <a:cubicBezTo>
                    <a:pt x="130448" y="107070"/>
                    <a:pt x="127396" y="109031"/>
                    <a:pt x="124140" y="110596"/>
                  </a:cubicBezTo>
                  <a:cubicBezTo>
                    <a:pt x="123157" y="111087"/>
                    <a:pt x="122173" y="111579"/>
                    <a:pt x="121377" y="112060"/>
                  </a:cubicBezTo>
                  <a:cubicBezTo>
                    <a:pt x="120938" y="112155"/>
                    <a:pt x="120481" y="112096"/>
                    <a:pt x="120080" y="111893"/>
                  </a:cubicBezTo>
                  <a:cubicBezTo>
                    <a:pt x="119556" y="111811"/>
                    <a:pt x="119088" y="111520"/>
                    <a:pt x="118782" y="111087"/>
                  </a:cubicBezTo>
                  <a:lnTo>
                    <a:pt x="114565" y="102328"/>
                  </a:lnTo>
                  <a:cubicBezTo>
                    <a:pt x="113916" y="100863"/>
                    <a:pt x="113267" y="99241"/>
                    <a:pt x="112461" y="97786"/>
                  </a:cubicBezTo>
                  <a:cubicBezTo>
                    <a:pt x="112328" y="97393"/>
                    <a:pt x="112164" y="97013"/>
                    <a:pt x="111969" y="96646"/>
                  </a:cubicBezTo>
                  <a:cubicBezTo>
                    <a:pt x="111812" y="96489"/>
                    <a:pt x="111812" y="96489"/>
                    <a:pt x="111812" y="96321"/>
                  </a:cubicBezTo>
                  <a:cubicBezTo>
                    <a:pt x="110347" y="93569"/>
                    <a:pt x="108863" y="90649"/>
                    <a:pt x="107595" y="87729"/>
                  </a:cubicBezTo>
                  <a:cubicBezTo>
                    <a:pt x="106779" y="86265"/>
                    <a:pt x="106130" y="84643"/>
                    <a:pt x="105481" y="83188"/>
                  </a:cubicBezTo>
                  <a:cubicBezTo>
                    <a:pt x="104350" y="81084"/>
                    <a:pt x="104026" y="79255"/>
                    <a:pt x="104675" y="78164"/>
                  </a:cubicBezTo>
                  <a:cubicBezTo>
                    <a:pt x="105157" y="77024"/>
                    <a:pt x="106946" y="75569"/>
                    <a:pt x="109866" y="73780"/>
                  </a:cubicBezTo>
                  <a:cubicBezTo>
                    <a:pt x="113571" y="71483"/>
                    <a:pt x="116952" y="68703"/>
                    <a:pt x="119922" y="65512"/>
                  </a:cubicBezTo>
                  <a:cubicBezTo>
                    <a:pt x="127483" y="57733"/>
                    <a:pt x="134083" y="49076"/>
                    <a:pt x="139584" y="39726"/>
                  </a:cubicBezTo>
                  <a:cubicBezTo>
                    <a:pt x="140232" y="38586"/>
                    <a:pt x="141039" y="37288"/>
                    <a:pt x="141854" y="35991"/>
                  </a:cubicBezTo>
                  <a:cubicBezTo>
                    <a:pt x="140714" y="36482"/>
                    <a:pt x="139751" y="36807"/>
                    <a:pt x="138777" y="37288"/>
                  </a:cubicBezTo>
                  <a:cubicBezTo>
                    <a:pt x="124233" y="44680"/>
                    <a:pt x="110757" y="54009"/>
                    <a:pt x="98718" y="65021"/>
                  </a:cubicBezTo>
                  <a:cubicBezTo>
                    <a:pt x="82802" y="78875"/>
                    <a:pt x="68534" y="94518"/>
                    <a:pt x="56200" y="111638"/>
                  </a:cubicBezTo>
                  <a:cubicBezTo>
                    <a:pt x="46027" y="125508"/>
                    <a:pt x="37639" y="140602"/>
                    <a:pt x="31230" y="156564"/>
                  </a:cubicBezTo>
                  <a:cubicBezTo>
                    <a:pt x="26521" y="167427"/>
                    <a:pt x="24250" y="177808"/>
                    <a:pt x="24417" y="187864"/>
                  </a:cubicBezTo>
                  <a:cubicBezTo>
                    <a:pt x="25035" y="188348"/>
                    <a:pt x="25754" y="188684"/>
                    <a:pt x="26521" y="188847"/>
                  </a:cubicBezTo>
                  <a:cubicBezTo>
                    <a:pt x="37060" y="193547"/>
                    <a:pt x="49063" y="193874"/>
                    <a:pt x="62531" y="189831"/>
                  </a:cubicBezTo>
                  <a:cubicBezTo>
                    <a:pt x="71479" y="186636"/>
                    <a:pt x="80111" y="182617"/>
                    <a:pt x="88317" y="177827"/>
                  </a:cubicBezTo>
                  <a:cubicBezTo>
                    <a:pt x="94481" y="174259"/>
                    <a:pt x="100644" y="170366"/>
                    <a:pt x="106995" y="166031"/>
                  </a:cubicBezTo>
                  <a:cubicBezTo>
                    <a:pt x="109747" y="164064"/>
                    <a:pt x="112667" y="162118"/>
                    <a:pt x="115754" y="160191"/>
                  </a:cubicBezTo>
                  <a:lnTo>
                    <a:pt x="109099" y="166837"/>
                  </a:lnTo>
                  <a:lnTo>
                    <a:pt x="114781" y="165706"/>
                  </a:lnTo>
                  <a:cubicBezTo>
                    <a:pt x="115263" y="165539"/>
                    <a:pt x="115911" y="165382"/>
                    <a:pt x="116560" y="165215"/>
                  </a:cubicBezTo>
                  <a:cubicBezTo>
                    <a:pt x="115670" y="167281"/>
                    <a:pt x="114135" y="169005"/>
                    <a:pt x="112186" y="170130"/>
                  </a:cubicBezTo>
                  <a:cubicBezTo>
                    <a:pt x="110321" y="171318"/>
                    <a:pt x="108764" y="172933"/>
                    <a:pt x="107644" y="174839"/>
                  </a:cubicBezTo>
                  <a:cubicBezTo>
                    <a:pt x="108774" y="174023"/>
                    <a:pt x="109747" y="173217"/>
                    <a:pt x="110888" y="172401"/>
                  </a:cubicBezTo>
                  <a:cubicBezTo>
                    <a:pt x="112343" y="171270"/>
                    <a:pt x="113837" y="169973"/>
                    <a:pt x="115263" y="168832"/>
                  </a:cubicBezTo>
                  <a:cubicBezTo>
                    <a:pt x="115263" y="168999"/>
                    <a:pt x="115263" y="168999"/>
                    <a:pt x="115430" y="168999"/>
                  </a:cubicBezTo>
                  <a:cubicBezTo>
                    <a:pt x="115430" y="169157"/>
                    <a:pt x="115430" y="169157"/>
                    <a:pt x="115587" y="169157"/>
                  </a:cubicBezTo>
                  <a:cubicBezTo>
                    <a:pt x="114890" y="169821"/>
                    <a:pt x="114233" y="170527"/>
                    <a:pt x="113621" y="171270"/>
                  </a:cubicBezTo>
                  <a:lnTo>
                    <a:pt x="109571" y="176294"/>
                  </a:lnTo>
                  <a:cubicBezTo>
                    <a:pt x="109728" y="176294"/>
                    <a:pt x="109728" y="177110"/>
                    <a:pt x="109571" y="178732"/>
                  </a:cubicBezTo>
                  <a:cubicBezTo>
                    <a:pt x="109246" y="180511"/>
                    <a:pt x="108755" y="182458"/>
                    <a:pt x="108106" y="184728"/>
                  </a:cubicBezTo>
                  <a:cubicBezTo>
                    <a:pt x="110072" y="183431"/>
                    <a:pt x="112038" y="182133"/>
                    <a:pt x="113945" y="180678"/>
                  </a:cubicBezTo>
                  <a:cubicBezTo>
                    <a:pt x="116894" y="178712"/>
                    <a:pt x="119785" y="176746"/>
                    <a:pt x="122871" y="174839"/>
                  </a:cubicBezTo>
                  <a:lnTo>
                    <a:pt x="116059" y="181651"/>
                  </a:lnTo>
                  <a:cubicBezTo>
                    <a:pt x="118330" y="181160"/>
                    <a:pt x="120276" y="180668"/>
                    <a:pt x="122056" y="180354"/>
                  </a:cubicBezTo>
                  <a:lnTo>
                    <a:pt x="123678" y="180029"/>
                  </a:lnTo>
                  <a:cubicBezTo>
                    <a:pt x="122680" y="182026"/>
                    <a:pt x="121171" y="183722"/>
                    <a:pt x="119303" y="184945"/>
                  </a:cubicBezTo>
                  <a:cubicBezTo>
                    <a:pt x="117480" y="186111"/>
                    <a:pt x="115931" y="187656"/>
                    <a:pt x="114761" y="189477"/>
                  </a:cubicBezTo>
                  <a:lnTo>
                    <a:pt x="118005" y="186891"/>
                  </a:lnTo>
                  <a:lnTo>
                    <a:pt x="122223" y="183647"/>
                  </a:lnTo>
                  <a:cubicBezTo>
                    <a:pt x="122380" y="183647"/>
                    <a:pt x="122380" y="183647"/>
                    <a:pt x="122380" y="183804"/>
                  </a:cubicBezTo>
                  <a:lnTo>
                    <a:pt x="122547" y="183804"/>
                  </a:lnTo>
                  <a:cubicBezTo>
                    <a:pt x="122037" y="184575"/>
                    <a:pt x="121436" y="185281"/>
                    <a:pt x="120758" y="185908"/>
                  </a:cubicBezTo>
                  <a:cubicBezTo>
                    <a:pt x="119460" y="187540"/>
                    <a:pt x="118005" y="189152"/>
                    <a:pt x="116541" y="190941"/>
                  </a:cubicBezTo>
                  <a:cubicBezTo>
                    <a:pt x="117141" y="190962"/>
                    <a:pt x="117743" y="190906"/>
                    <a:pt x="118330" y="190774"/>
                  </a:cubicBezTo>
                  <a:cubicBezTo>
                    <a:pt x="118912" y="190637"/>
                    <a:pt x="119511" y="190584"/>
                    <a:pt x="120109" y="190617"/>
                  </a:cubicBezTo>
                  <a:cubicBezTo>
                    <a:pt x="118005" y="192072"/>
                    <a:pt x="116059" y="193370"/>
                    <a:pt x="114270" y="194667"/>
                  </a:cubicBezTo>
                  <a:cubicBezTo>
                    <a:pt x="112490" y="196132"/>
                    <a:pt x="110544" y="197430"/>
                    <a:pt x="108755" y="198727"/>
                  </a:cubicBezTo>
                  <a:cubicBezTo>
                    <a:pt x="107595" y="199504"/>
                    <a:pt x="106454" y="200477"/>
                    <a:pt x="105157" y="201450"/>
                  </a:cubicBezTo>
                  <a:close/>
                  <a:moveTo>
                    <a:pt x="93360" y="54512"/>
                  </a:moveTo>
                  <a:lnTo>
                    <a:pt x="93203" y="54512"/>
                  </a:lnTo>
                  <a:cubicBezTo>
                    <a:pt x="90765" y="56615"/>
                    <a:pt x="88169" y="58729"/>
                    <a:pt x="85741" y="60833"/>
                  </a:cubicBezTo>
                  <a:cubicBezTo>
                    <a:pt x="79086" y="66348"/>
                    <a:pt x="72597" y="72030"/>
                    <a:pt x="66443" y="77702"/>
                  </a:cubicBezTo>
                  <a:cubicBezTo>
                    <a:pt x="60126" y="83588"/>
                    <a:pt x="54369" y="90048"/>
                    <a:pt x="49250" y="97000"/>
                  </a:cubicBezTo>
                  <a:cubicBezTo>
                    <a:pt x="46812" y="100411"/>
                    <a:pt x="44383" y="103812"/>
                    <a:pt x="42113" y="107381"/>
                  </a:cubicBezTo>
                  <a:cubicBezTo>
                    <a:pt x="41945" y="107548"/>
                    <a:pt x="41945" y="107872"/>
                    <a:pt x="41788" y="108197"/>
                  </a:cubicBezTo>
                  <a:cubicBezTo>
                    <a:pt x="41297" y="110163"/>
                    <a:pt x="40648" y="111923"/>
                    <a:pt x="40166" y="113702"/>
                  </a:cubicBezTo>
                  <a:lnTo>
                    <a:pt x="40815" y="113702"/>
                  </a:lnTo>
                  <a:cubicBezTo>
                    <a:pt x="41005" y="113832"/>
                    <a:pt x="41235" y="113891"/>
                    <a:pt x="41464" y="113869"/>
                  </a:cubicBezTo>
                  <a:cubicBezTo>
                    <a:pt x="43243" y="111441"/>
                    <a:pt x="44865" y="109003"/>
                    <a:pt x="46654" y="106575"/>
                  </a:cubicBezTo>
                  <a:cubicBezTo>
                    <a:pt x="47785" y="104786"/>
                    <a:pt x="49083" y="102839"/>
                    <a:pt x="50380" y="101060"/>
                  </a:cubicBezTo>
                  <a:cubicBezTo>
                    <a:pt x="51521" y="99595"/>
                    <a:pt x="52494" y="98297"/>
                    <a:pt x="53624" y="97000"/>
                  </a:cubicBezTo>
                  <a:cubicBezTo>
                    <a:pt x="56220" y="93598"/>
                    <a:pt x="58815" y="90354"/>
                    <a:pt x="61577" y="86943"/>
                  </a:cubicBezTo>
                  <a:lnTo>
                    <a:pt x="65510" y="81595"/>
                  </a:lnTo>
                  <a:cubicBezTo>
                    <a:pt x="66128" y="80833"/>
                    <a:pt x="66696" y="80032"/>
                    <a:pt x="67210" y="79196"/>
                  </a:cubicBezTo>
                  <a:cubicBezTo>
                    <a:pt x="75474" y="70515"/>
                    <a:pt x="84189" y="62275"/>
                    <a:pt x="93321" y="54512"/>
                  </a:cubicBezTo>
                  <a:close/>
                  <a:moveTo>
                    <a:pt x="104872" y="43698"/>
                  </a:moveTo>
                  <a:cubicBezTo>
                    <a:pt x="102119" y="46451"/>
                    <a:pt x="99199" y="49213"/>
                    <a:pt x="96447" y="51641"/>
                  </a:cubicBezTo>
                  <a:cubicBezTo>
                    <a:pt x="97902" y="50511"/>
                    <a:pt x="99396" y="49213"/>
                    <a:pt x="100821" y="47915"/>
                  </a:cubicBezTo>
                  <a:cubicBezTo>
                    <a:pt x="102239" y="46570"/>
                    <a:pt x="103578" y="45146"/>
                    <a:pt x="104832" y="43649"/>
                  </a:cubicBezTo>
                  <a:close/>
                  <a:moveTo>
                    <a:pt x="114928" y="34290"/>
                  </a:moveTo>
                  <a:cubicBezTo>
                    <a:pt x="113631" y="35421"/>
                    <a:pt x="112333" y="36561"/>
                    <a:pt x="111202" y="37691"/>
                  </a:cubicBezTo>
                  <a:cubicBezTo>
                    <a:pt x="111202" y="38016"/>
                    <a:pt x="111202" y="38183"/>
                    <a:pt x="111360" y="38340"/>
                  </a:cubicBezTo>
                  <a:lnTo>
                    <a:pt x="111360" y="39156"/>
                  </a:lnTo>
                  <a:cubicBezTo>
                    <a:pt x="111527" y="38989"/>
                    <a:pt x="111527" y="38989"/>
                    <a:pt x="111684" y="38989"/>
                  </a:cubicBezTo>
                  <a:lnTo>
                    <a:pt x="112009" y="38665"/>
                  </a:lnTo>
                  <a:cubicBezTo>
                    <a:pt x="112176" y="38665"/>
                    <a:pt x="112176" y="38665"/>
                    <a:pt x="112176" y="38507"/>
                  </a:cubicBezTo>
                  <a:cubicBezTo>
                    <a:pt x="112743" y="36897"/>
                    <a:pt x="113671" y="35437"/>
                    <a:pt x="114889" y="34241"/>
                  </a:cubicBezTo>
                  <a:close/>
                  <a:moveTo>
                    <a:pt x="130824" y="25364"/>
                  </a:moveTo>
                  <a:cubicBezTo>
                    <a:pt x="134689" y="23006"/>
                    <a:pt x="138698" y="20896"/>
                    <a:pt x="142828" y="19043"/>
                  </a:cubicBezTo>
                  <a:cubicBezTo>
                    <a:pt x="138959" y="19819"/>
                    <a:pt x="135202" y="21071"/>
                    <a:pt x="131640" y="22768"/>
                  </a:cubicBezTo>
                  <a:cubicBezTo>
                    <a:pt x="125920" y="25579"/>
                    <a:pt x="120624" y="29183"/>
                    <a:pt x="115911" y="33474"/>
                  </a:cubicBezTo>
                  <a:cubicBezTo>
                    <a:pt x="117618" y="32183"/>
                    <a:pt x="119469" y="31094"/>
                    <a:pt x="121426" y="30230"/>
                  </a:cubicBezTo>
                  <a:lnTo>
                    <a:pt x="123048" y="29581"/>
                  </a:lnTo>
                  <a:close/>
                </a:path>
              </a:pathLst>
            </a:custGeom>
            <a:solidFill>
              <a:srgbClr val="AE3261"/>
            </a:solidFill>
            <a:ln w="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" name="Рисунок 4">
              <a:extLst>
                <a:ext uri="{FF2B5EF4-FFF2-40B4-BE49-F238E27FC236}">
                  <a16:creationId xmlns="" xmlns:a16="http://schemas.microsoft.com/office/drawing/2014/main" id="{B6984E96-CCD4-42E5-83FA-184BB6ADA9B3}"/>
                </a:ext>
              </a:extLst>
            </p:cNvPr>
            <p:cNvSpPr/>
            <p:nvPr/>
          </p:nvSpPr>
          <p:spPr>
            <a:xfrm>
              <a:off x="835232" y="211717"/>
              <a:ext cx="214627" cy="276620"/>
            </a:xfrm>
            <a:custGeom>
              <a:avLst/>
              <a:gdLst>
                <a:gd name="connsiteX0" fmla="*/ 16444 w 214627"/>
                <a:gd name="connsiteY0" fmla="*/ 217932 h 276620"/>
                <a:gd name="connsiteX1" fmla="*/ 14016 w 214627"/>
                <a:gd name="connsiteY1" fmla="*/ 216310 h 276620"/>
                <a:gd name="connsiteX2" fmla="*/ 9799 w 214627"/>
                <a:gd name="connsiteY2" fmla="*/ 210146 h 276620"/>
                <a:gd name="connsiteX3" fmla="*/ 9150 w 214627"/>
                <a:gd name="connsiteY3" fmla="*/ 208858 h 276620"/>
                <a:gd name="connsiteX4" fmla="*/ 9307 w 214627"/>
                <a:gd name="connsiteY4" fmla="*/ 207226 h 276620"/>
                <a:gd name="connsiteX5" fmla="*/ 10447 w 214627"/>
                <a:gd name="connsiteY5" fmla="*/ 203825 h 276620"/>
                <a:gd name="connsiteX6" fmla="*/ 9307 w 214627"/>
                <a:gd name="connsiteY6" fmla="*/ 203176 h 276620"/>
                <a:gd name="connsiteX7" fmla="*/ 6879 w 214627"/>
                <a:gd name="connsiteY7" fmla="*/ 201721 h 276620"/>
                <a:gd name="connsiteX8" fmla="*/ 2661 w 214627"/>
                <a:gd name="connsiteY8" fmla="*/ 195557 h 276620"/>
                <a:gd name="connsiteX9" fmla="*/ 2170 w 214627"/>
                <a:gd name="connsiteY9" fmla="*/ 194093 h 276620"/>
                <a:gd name="connsiteX10" fmla="*/ 2170 w 214627"/>
                <a:gd name="connsiteY10" fmla="*/ 192638 h 276620"/>
                <a:gd name="connsiteX11" fmla="*/ 3468 w 214627"/>
                <a:gd name="connsiteY11" fmla="*/ 188902 h 276620"/>
                <a:gd name="connsiteX12" fmla="*/ 9278 w 214627"/>
                <a:gd name="connsiteY12" fmla="*/ 173458 h 276620"/>
                <a:gd name="connsiteX13" fmla="*/ 12227 w 214627"/>
                <a:gd name="connsiteY13" fmla="*/ 167137 h 276620"/>
                <a:gd name="connsiteX14" fmla="*/ 8176 w 214627"/>
                <a:gd name="connsiteY14" fmla="*/ 159184 h 276620"/>
                <a:gd name="connsiteX15" fmla="*/ 7685 w 214627"/>
                <a:gd name="connsiteY15" fmla="*/ 153345 h 276620"/>
                <a:gd name="connsiteX16" fmla="*/ 1039 w 214627"/>
                <a:gd name="connsiteY16" fmla="*/ 144585 h 276620"/>
                <a:gd name="connsiteX17" fmla="*/ -101 w 214627"/>
                <a:gd name="connsiteY17" fmla="*/ 132789 h 276620"/>
                <a:gd name="connsiteX18" fmla="*/ 1039 w 214627"/>
                <a:gd name="connsiteY18" fmla="*/ 127116 h 276620"/>
                <a:gd name="connsiteX19" fmla="*/ 7685 w 214627"/>
                <a:gd name="connsiteY19" fmla="*/ 124354 h 276620"/>
                <a:gd name="connsiteX20" fmla="*/ 30394 w 214627"/>
                <a:gd name="connsiteY20" fmla="*/ 119331 h 276620"/>
                <a:gd name="connsiteX21" fmla="*/ 40450 w 214627"/>
                <a:gd name="connsiteY21" fmla="*/ 117060 h 276620"/>
                <a:gd name="connsiteX22" fmla="*/ 46614 w 214627"/>
                <a:gd name="connsiteY22" fmla="*/ 112518 h 276620"/>
                <a:gd name="connsiteX23" fmla="*/ 58283 w 214627"/>
                <a:gd name="connsiteY23" fmla="*/ 94026 h 276620"/>
                <a:gd name="connsiteX24" fmla="*/ 77748 w 214627"/>
                <a:gd name="connsiteY24" fmla="*/ 62726 h 276620"/>
                <a:gd name="connsiteX25" fmla="*/ 92179 w 214627"/>
                <a:gd name="connsiteY25" fmla="*/ 37422 h 276620"/>
                <a:gd name="connsiteX26" fmla="*/ 99641 w 214627"/>
                <a:gd name="connsiteY26" fmla="*/ 24642 h 276620"/>
                <a:gd name="connsiteX27" fmla="*/ 103858 w 214627"/>
                <a:gd name="connsiteY27" fmla="*/ 20709 h 276620"/>
                <a:gd name="connsiteX28" fmla="*/ 107269 w 214627"/>
                <a:gd name="connsiteY28" fmla="*/ 22499 h 276620"/>
                <a:gd name="connsiteX29" fmla="*/ 108253 w 214627"/>
                <a:gd name="connsiteY29" fmla="*/ 24602 h 276620"/>
                <a:gd name="connsiteX30" fmla="*/ 112185 w 214627"/>
                <a:gd name="connsiteY30" fmla="*/ 39348 h 276620"/>
                <a:gd name="connsiteX31" fmla="*/ 108125 w 214627"/>
                <a:gd name="connsiteY31" fmla="*/ 50054 h 276620"/>
                <a:gd name="connsiteX32" fmla="*/ 108449 w 214627"/>
                <a:gd name="connsiteY32" fmla="*/ 51037 h 276620"/>
                <a:gd name="connsiteX33" fmla="*/ 111044 w 214627"/>
                <a:gd name="connsiteY33" fmla="*/ 52826 h 276620"/>
                <a:gd name="connsiteX34" fmla="*/ 114456 w 214627"/>
                <a:gd name="connsiteY34" fmla="*/ 52177 h 276620"/>
                <a:gd name="connsiteX35" fmla="*/ 117857 w 214627"/>
                <a:gd name="connsiteY35" fmla="*/ 51529 h 276620"/>
                <a:gd name="connsiteX36" fmla="*/ 119155 w 214627"/>
                <a:gd name="connsiteY36" fmla="*/ 53957 h 276620"/>
                <a:gd name="connsiteX37" fmla="*/ 117533 w 214627"/>
                <a:gd name="connsiteY37" fmla="*/ 60121 h 276620"/>
                <a:gd name="connsiteX38" fmla="*/ 113964 w 214627"/>
                <a:gd name="connsiteY38" fmla="*/ 66933 h 276620"/>
                <a:gd name="connsiteX39" fmla="*/ 113158 w 214627"/>
                <a:gd name="connsiteY39" fmla="*/ 68231 h 276620"/>
                <a:gd name="connsiteX40" fmla="*/ 99857 w 214627"/>
                <a:gd name="connsiteY40" fmla="*/ 90615 h 276620"/>
                <a:gd name="connsiteX41" fmla="*/ 94824 w 214627"/>
                <a:gd name="connsiteY41" fmla="*/ 98883 h 276620"/>
                <a:gd name="connsiteX42" fmla="*/ 90892 w 214627"/>
                <a:gd name="connsiteY42" fmla="*/ 105204 h 276620"/>
                <a:gd name="connsiteX43" fmla="*/ 117169 w 214627"/>
                <a:gd name="connsiteY43" fmla="*/ 100180 h 276620"/>
                <a:gd name="connsiteX44" fmla="*/ 122202 w 214627"/>
                <a:gd name="connsiteY44" fmla="*/ 97428 h 276620"/>
                <a:gd name="connsiteX45" fmla="*/ 125151 w 214627"/>
                <a:gd name="connsiteY45" fmla="*/ 93043 h 276620"/>
                <a:gd name="connsiteX46" fmla="*/ 155322 w 214627"/>
                <a:gd name="connsiteY46" fmla="*/ 52177 h 276620"/>
                <a:gd name="connsiteX47" fmla="*/ 176241 w 214627"/>
                <a:gd name="connsiteY47" fmla="*/ 25900 h 276620"/>
                <a:gd name="connsiteX48" fmla="*/ 188038 w 214627"/>
                <a:gd name="connsiteY48" fmla="*/ 10820 h 276620"/>
                <a:gd name="connsiteX49" fmla="*/ 196630 w 214627"/>
                <a:gd name="connsiteY49" fmla="*/ 1569 h 276620"/>
                <a:gd name="connsiteX50" fmla="*/ 205222 w 214627"/>
                <a:gd name="connsiteY50" fmla="*/ 2385 h 276620"/>
                <a:gd name="connsiteX51" fmla="*/ 206205 w 214627"/>
                <a:gd name="connsiteY51" fmla="*/ 4499 h 276620"/>
                <a:gd name="connsiteX52" fmla="*/ 207994 w 214627"/>
                <a:gd name="connsiteY52" fmla="*/ 8057 h 276620"/>
                <a:gd name="connsiteX53" fmla="*/ 210944 w 214627"/>
                <a:gd name="connsiteY53" fmla="*/ 13572 h 276620"/>
                <a:gd name="connsiteX54" fmla="*/ 212398 w 214627"/>
                <a:gd name="connsiteY54" fmla="*/ 17141 h 276620"/>
                <a:gd name="connsiteX55" fmla="*/ 213047 w 214627"/>
                <a:gd name="connsiteY55" fmla="*/ 18930 h 276620"/>
                <a:gd name="connsiteX56" fmla="*/ 214188 w 214627"/>
                <a:gd name="connsiteY56" fmla="*/ 22332 h 276620"/>
                <a:gd name="connsiteX57" fmla="*/ 212723 w 214627"/>
                <a:gd name="connsiteY57" fmla="*/ 29793 h 276620"/>
                <a:gd name="connsiteX58" fmla="*/ 207159 w 214627"/>
                <a:gd name="connsiteY58" fmla="*/ 36812 h 276620"/>
                <a:gd name="connsiteX59" fmla="*/ 206353 w 214627"/>
                <a:gd name="connsiteY59" fmla="*/ 37628 h 276620"/>
                <a:gd name="connsiteX60" fmla="*/ 177844 w 214627"/>
                <a:gd name="connsiteY60" fmla="*/ 73146 h 276620"/>
                <a:gd name="connsiteX61" fmla="*/ 176222 w 214627"/>
                <a:gd name="connsiteY61" fmla="*/ 75250 h 276620"/>
                <a:gd name="connsiteX62" fmla="*/ 169085 w 214627"/>
                <a:gd name="connsiteY62" fmla="*/ 85631 h 276620"/>
                <a:gd name="connsiteX63" fmla="*/ 164543 w 214627"/>
                <a:gd name="connsiteY63" fmla="*/ 92444 h 276620"/>
                <a:gd name="connsiteX64" fmla="*/ 156767 w 214627"/>
                <a:gd name="connsiteY64" fmla="*/ 103316 h 276620"/>
                <a:gd name="connsiteX65" fmla="*/ 153523 w 214627"/>
                <a:gd name="connsiteY65" fmla="*/ 107848 h 276620"/>
                <a:gd name="connsiteX66" fmla="*/ 151901 w 214627"/>
                <a:gd name="connsiteY66" fmla="*/ 111417 h 276620"/>
                <a:gd name="connsiteX67" fmla="*/ 153031 w 214627"/>
                <a:gd name="connsiteY67" fmla="*/ 114179 h 276620"/>
                <a:gd name="connsiteX68" fmla="*/ 151734 w 214627"/>
                <a:gd name="connsiteY68" fmla="*/ 114828 h 276620"/>
                <a:gd name="connsiteX69" fmla="*/ 147192 w 214627"/>
                <a:gd name="connsiteY69" fmla="*/ 116932 h 276620"/>
                <a:gd name="connsiteX70" fmla="*/ 146867 w 214627"/>
                <a:gd name="connsiteY70" fmla="*/ 117423 h 276620"/>
                <a:gd name="connsiteX71" fmla="*/ 146543 w 214627"/>
                <a:gd name="connsiteY71" fmla="*/ 118406 h 276620"/>
                <a:gd name="connsiteX72" fmla="*/ 152382 w 214627"/>
                <a:gd name="connsiteY72" fmla="*/ 119704 h 276620"/>
                <a:gd name="connsiteX73" fmla="*/ 150279 w 214627"/>
                <a:gd name="connsiteY73" fmla="*/ 120687 h 276620"/>
                <a:gd name="connsiteX74" fmla="*/ 148312 w 214627"/>
                <a:gd name="connsiteY74" fmla="*/ 121493 h 276620"/>
                <a:gd name="connsiteX75" fmla="*/ 149767 w 214627"/>
                <a:gd name="connsiteY75" fmla="*/ 121818 h 276620"/>
                <a:gd name="connsiteX76" fmla="*/ 151389 w 214627"/>
                <a:gd name="connsiteY76" fmla="*/ 122142 h 276620"/>
                <a:gd name="connsiteX77" fmla="*/ 150259 w 214627"/>
                <a:gd name="connsiteY77" fmla="*/ 122309 h 276620"/>
                <a:gd name="connsiteX78" fmla="*/ 142473 w 214627"/>
                <a:gd name="connsiteY78" fmla="*/ 123440 h 276620"/>
                <a:gd name="connsiteX79" fmla="*/ 148145 w 214627"/>
                <a:gd name="connsiteY79" fmla="*/ 124089 h 276620"/>
                <a:gd name="connsiteX80" fmla="*/ 154309 w 214627"/>
                <a:gd name="connsiteY80" fmla="*/ 124737 h 276620"/>
                <a:gd name="connsiteX81" fmla="*/ 154152 w 214627"/>
                <a:gd name="connsiteY81" fmla="*/ 125553 h 276620"/>
                <a:gd name="connsiteX82" fmla="*/ 154152 w 214627"/>
                <a:gd name="connsiteY82" fmla="*/ 125878 h 276620"/>
                <a:gd name="connsiteX83" fmla="*/ 148961 w 214627"/>
                <a:gd name="connsiteY83" fmla="*/ 127175 h 276620"/>
                <a:gd name="connsiteX84" fmla="*/ 139711 w 214627"/>
                <a:gd name="connsiteY84" fmla="*/ 129604 h 276620"/>
                <a:gd name="connsiteX85" fmla="*/ 139553 w 214627"/>
                <a:gd name="connsiteY85" fmla="*/ 130095 h 276620"/>
                <a:gd name="connsiteX86" fmla="*/ 139553 w 214627"/>
                <a:gd name="connsiteY86" fmla="*/ 130744 h 276620"/>
                <a:gd name="connsiteX87" fmla="*/ 142149 w 214627"/>
                <a:gd name="connsiteY87" fmla="*/ 130419 h 276620"/>
                <a:gd name="connsiteX88" fmla="*/ 143604 w 214627"/>
                <a:gd name="connsiteY88" fmla="*/ 130252 h 276620"/>
                <a:gd name="connsiteX89" fmla="*/ 143771 w 214627"/>
                <a:gd name="connsiteY89" fmla="*/ 130577 h 276620"/>
                <a:gd name="connsiteX90" fmla="*/ 143771 w 214627"/>
                <a:gd name="connsiteY90" fmla="*/ 130901 h 276620"/>
                <a:gd name="connsiteX91" fmla="*/ 143446 w 214627"/>
                <a:gd name="connsiteY91" fmla="*/ 130901 h 276620"/>
                <a:gd name="connsiteX92" fmla="*/ 135493 w 214627"/>
                <a:gd name="connsiteY92" fmla="*/ 133850 h 276620"/>
                <a:gd name="connsiteX93" fmla="*/ 135493 w 214627"/>
                <a:gd name="connsiteY93" fmla="*/ 134018 h 276620"/>
                <a:gd name="connsiteX94" fmla="*/ 135336 w 214627"/>
                <a:gd name="connsiteY94" fmla="*/ 134657 h 276620"/>
                <a:gd name="connsiteX95" fmla="*/ 139386 w 214627"/>
                <a:gd name="connsiteY95" fmla="*/ 134342 h 276620"/>
                <a:gd name="connsiteX96" fmla="*/ 142955 w 214627"/>
                <a:gd name="connsiteY96" fmla="*/ 133850 h 276620"/>
                <a:gd name="connsiteX97" fmla="*/ 142798 w 214627"/>
                <a:gd name="connsiteY97" fmla="*/ 134657 h 276620"/>
                <a:gd name="connsiteX98" fmla="*/ 141500 w 214627"/>
                <a:gd name="connsiteY98" fmla="*/ 134824 h 276620"/>
                <a:gd name="connsiteX99" fmla="*/ 138737 w 214627"/>
                <a:gd name="connsiteY99" fmla="*/ 135148 h 276620"/>
                <a:gd name="connsiteX100" fmla="*/ 134687 w 214627"/>
                <a:gd name="connsiteY100" fmla="*/ 136937 h 276620"/>
                <a:gd name="connsiteX101" fmla="*/ 131600 w 214627"/>
                <a:gd name="connsiteY101" fmla="*/ 140987 h 276620"/>
                <a:gd name="connsiteX102" fmla="*/ 126410 w 214627"/>
                <a:gd name="connsiteY102" fmla="*/ 149255 h 276620"/>
                <a:gd name="connsiteX103" fmla="*/ 125761 w 214627"/>
                <a:gd name="connsiteY103" fmla="*/ 150071 h 276620"/>
                <a:gd name="connsiteX104" fmla="*/ 124630 w 214627"/>
                <a:gd name="connsiteY104" fmla="*/ 151202 h 276620"/>
                <a:gd name="connsiteX105" fmla="*/ 122664 w 214627"/>
                <a:gd name="connsiteY105" fmla="*/ 153964 h 276620"/>
                <a:gd name="connsiteX106" fmla="*/ 122340 w 214627"/>
                <a:gd name="connsiteY106" fmla="*/ 157041 h 276620"/>
                <a:gd name="connsiteX107" fmla="*/ 122409 w 214627"/>
                <a:gd name="connsiteY107" fmla="*/ 157467 h 276620"/>
                <a:gd name="connsiteX108" fmla="*/ 122340 w 214627"/>
                <a:gd name="connsiteY108" fmla="*/ 157532 h 276620"/>
                <a:gd name="connsiteX109" fmla="*/ 121858 w 214627"/>
                <a:gd name="connsiteY109" fmla="*/ 158339 h 276620"/>
                <a:gd name="connsiteX110" fmla="*/ 118909 w 214627"/>
                <a:gd name="connsiteY110" fmla="*/ 162723 h 276620"/>
                <a:gd name="connsiteX111" fmla="*/ 113718 w 214627"/>
                <a:gd name="connsiteY111" fmla="*/ 170833 h 276620"/>
                <a:gd name="connsiteX112" fmla="*/ 97498 w 214627"/>
                <a:gd name="connsiteY112" fmla="*/ 197917 h 276620"/>
                <a:gd name="connsiteX113" fmla="*/ 97006 w 214627"/>
                <a:gd name="connsiteY113" fmla="*/ 198723 h 276620"/>
                <a:gd name="connsiteX114" fmla="*/ 92789 w 214627"/>
                <a:gd name="connsiteY114" fmla="*/ 206017 h 276620"/>
                <a:gd name="connsiteX115" fmla="*/ 91010 w 214627"/>
                <a:gd name="connsiteY115" fmla="*/ 209261 h 276620"/>
                <a:gd name="connsiteX116" fmla="*/ 90685 w 214627"/>
                <a:gd name="connsiteY116" fmla="*/ 209104 h 276620"/>
                <a:gd name="connsiteX117" fmla="*/ 89869 w 214627"/>
                <a:gd name="connsiteY117" fmla="*/ 208947 h 276620"/>
                <a:gd name="connsiteX118" fmla="*/ 104792 w 214627"/>
                <a:gd name="connsiteY118" fmla="*/ 183151 h 276620"/>
                <a:gd name="connsiteX119" fmla="*/ 112254 w 214627"/>
                <a:gd name="connsiteY119" fmla="*/ 170371 h 276620"/>
                <a:gd name="connsiteX120" fmla="*/ 65381 w 214627"/>
                <a:gd name="connsiteY120" fmla="*/ 261354 h 276620"/>
                <a:gd name="connsiteX121" fmla="*/ 58893 w 214627"/>
                <a:gd name="connsiteY121" fmla="*/ 251622 h 276620"/>
                <a:gd name="connsiteX122" fmla="*/ 49495 w 214627"/>
                <a:gd name="connsiteY122" fmla="*/ 275952 h 276620"/>
                <a:gd name="connsiteX123" fmla="*/ 47873 w 214627"/>
                <a:gd name="connsiteY123" fmla="*/ 266387 h 276620"/>
                <a:gd name="connsiteX124" fmla="*/ 49495 w 214627"/>
                <a:gd name="connsiteY124" fmla="*/ 250167 h 276620"/>
                <a:gd name="connsiteX125" fmla="*/ 51598 w 214627"/>
                <a:gd name="connsiteY125" fmla="*/ 236060 h 276620"/>
                <a:gd name="connsiteX126" fmla="*/ 51923 w 214627"/>
                <a:gd name="connsiteY126" fmla="*/ 233789 h 276620"/>
                <a:gd name="connsiteX127" fmla="*/ 61655 w 214627"/>
                <a:gd name="connsiteY127" fmla="*/ 200699 h 276620"/>
                <a:gd name="connsiteX128" fmla="*/ 77876 w 214627"/>
                <a:gd name="connsiteY128" fmla="*/ 169565 h 276620"/>
                <a:gd name="connsiteX129" fmla="*/ 90843 w 214627"/>
                <a:gd name="connsiteY129" fmla="*/ 147987 h 276620"/>
                <a:gd name="connsiteX130" fmla="*/ 62137 w 214627"/>
                <a:gd name="connsiteY130" fmla="*/ 155940 h 276620"/>
                <a:gd name="connsiteX131" fmla="*/ 59542 w 214627"/>
                <a:gd name="connsiteY131" fmla="*/ 156923 h 276620"/>
                <a:gd name="connsiteX132" fmla="*/ 57575 w 214627"/>
                <a:gd name="connsiteY132" fmla="*/ 158545 h 276620"/>
                <a:gd name="connsiteX133" fmla="*/ 30335 w 214627"/>
                <a:gd name="connsiteY133" fmla="*/ 202980 h 276620"/>
                <a:gd name="connsiteX134" fmla="*/ 25469 w 214627"/>
                <a:gd name="connsiteY134" fmla="*/ 213036 h 276620"/>
                <a:gd name="connsiteX135" fmla="*/ 23502 w 214627"/>
                <a:gd name="connsiteY135" fmla="*/ 217578 h 276620"/>
                <a:gd name="connsiteX136" fmla="*/ 22519 w 214627"/>
                <a:gd name="connsiteY136" fmla="*/ 217578 h 276620"/>
                <a:gd name="connsiteX137" fmla="*/ 24486 w 214627"/>
                <a:gd name="connsiteY137" fmla="*/ 211896 h 276620"/>
                <a:gd name="connsiteX138" fmla="*/ 26265 w 214627"/>
                <a:gd name="connsiteY138" fmla="*/ 206705 h 276620"/>
                <a:gd name="connsiteX139" fmla="*/ 25783 w 214627"/>
                <a:gd name="connsiteY139" fmla="*/ 206705 h 276620"/>
                <a:gd name="connsiteX140" fmla="*/ 25292 w 214627"/>
                <a:gd name="connsiteY140" fmla="*/ 206548 h 276620"/>
                <a:gd name="connsiteX141" fmla="*/ 22215 w 214627"/>
                <a:gd name="connsiteY141" fmla="*/ 213036 h 276620"/>
                <a:gd name="connsiteX142" fmla="*/ 18646 w 214627"/>
                <a:gd name="connsiteY142" fmla="*/ 220655 h 276620"/>
                <a:gd name="connsiteX143" fmla="*/ 17663 w 214627"/>
                <a:gd name="connsiteY143" fmla="*/ 220655 h 276620"/>
                <a:gd name="connsiteX144" fmla="*/ 17830 w 214627"/>
                <a:gd name="connsiteY144" fmla="*/ 219672 h 276620"/>
                <a:gd name="connsiteX145" fmla="*/ 17987 w 214627"/>
                <a:gd name="connsiteY145" fmla="*/ 219023 h 276620"/>
                <a:gd name="connsiteX146" fmla="*/ 17987 w 214627"/>
                <a:gd name="connsiteY146" fmla="*/ 218866 h 276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</a:cxnLst>
              <a:rect l="l" t="t" r="r" b="b"/>
              <a:pathLst>
                <a:path w="214627" h="276620">
                  <a:moveTo>
                    <a:pt x="16444" y="217932"/>
                  </a:moveTo>
                  <a:cubicBezTo>
                    <a:pt x="15508" y="217611"/>
                    <a:pt x="14671" y="217052"/>
                    <a:pt x="14016" y="216310"/>
                  </a:cubicBezTo>
                  <a:cubicBezTo>
                    <a:pt x="12335" y="214458"/>
                    <a:pt x="10915" y="212384"/>
                    <a:pt x="9799" y="210146"/>
                  </a:cubicBezTo>
                  <a:cubicBezTo>
                    <a:pt x="9487" y="209772"/>
                    <a:pt x="9265" y="209331"/>
                    <a:pt x="9150" y="208858"/>
                  </a:cubicBezTo>
                  <a:cubicBezTo>
                    <a:pt x="9041" y="208311"/>
                    <a:pt x="9095" y="207743"/>
                    <a:pt x="9307" y="207226"/>
                  </a:cubicBezTo>
                  <a:cubicBezTo>
                    <a:pt x="9613" y="206069"/>
                    <a:pt x="9994" y="204933"/>
                    <a:pt x="10447" y="203825"/>
                  </a:cubicBezTo>
                  <a:cubicBezTo>
                    <a:pt x="10047" y="203645"/>
                    <a:pt x="9666" y="203428"/>
                    <a:pt x="9307" y="203176"/>
                  </a:cubicBezTo>
                  <a:cubicBezTo>
                    <a:pt x="8459" y="202760"/>
                    <a:pt x="7646" y="202274"/>
                    <a:pt x="6879" y="201721"/>
                  </a:cubicBezTo>
                  <a:cubicBezTo>
                    <a:pt x="5414" y="199755"/>
                    <a:pt x="3930" y="197661"/>
                    <a:pt x="2661" y="195557"/>
                  </a:cubicBezTo>
                  <a:lnTo>
                    <a:pt x="2170" y="194093"/>
                  </a:lnTo>
                  <a:cubicBezTo>
                    <a:pt x="2013" y="193621"/>
                    <a:pt x="2013" y="193110"/>
                    <a:pt x="2170" y="192638"/>
                  </a:cubicBezTo>
                  <a:cubicBezTo>
                    <a:pt x="2661" y="191340"/>
                    <a:pt x="2986" y="190042"/>
                    <a:pt x="3468" y="188902"/>
                  </a:cubicBezTo>
                  <a:cubicBezTo>
                    <a:pt x="5090" y="183642"/>
                    <a:pt x="7030" y="178484"/>
                    <a:pt x="9278" y="173458"/>
                  </a:cubicBezTo>
                  <a:cubicBezTo>
                    <a:pt x="10130" y="171292"/>
                    <a:pt x="11115" y="169182"/>
                    <a:pt x="12227" y="167137"/>
                  </a:cubicBezTo>
                  <a:cubicBezTo>
                    <a:pt x="9799" y="165672"/>
                    <a:pt x="8294" y="163077"/>
                    <a:pt x="8176" y="159184"/>
                  </a:cubicBezTo>
                  <a:lnTo>
                    <a:pt x="7685" y="153345"/>
                  </a:lnTo>
                  <a:cubicBezTo>
                    <a:pt x="3635" y="152538"/>
                    <a:pt x="1521" y="149619"/>
                    <a:pt x="1039" y="144585"/>
                  </a:cubicBezTo>
                  <a:cubicBezTo>
                    <a:pt x="905" y="140634"/>
                    <a:pt x="523" y="136693"/>
                    <a:pt x="-101" y="132789"/>
                  </a:cubicBezTo>
                  <a:cubicBezTo>
                    <a:pt x="-640" y="130824"/>
                    <a:pt x="-217" y="128721"/>
                    <a:pt x="1039" y="127116"/>
                  </a:cubicBezTo>
                  <a:cubicBezTo>
                    <a:pt x="2170" y="125976"/>
                    <a:pt x="4441" y="125003"/>
                    <a:pt x="7685" y="124354"/>
                  </a:cubicBezTo>
                  <a:cubicBezTo>
                    <a:pt x="15313" y="122899"/>
                    <a:pt x="22765" y="121110"/>
                    <a:pt x="30394" y="119331"/>
                  </a:cubicBezTo>
                  <a:lnTo>
                    <a:pt x="40450" y="117060"/>
                  </a:lnTo>
                  <a:cubicBezTo>
                    <a:pt x="43026" y="116429"/>
                    <a:pt x="45248" y="114794"/>
                    <a:pt x="46614" y="112518"/>
                  </a:cubicBezTo>
                  <a:lnTo>
                    <a:pt x="58283" y="94026"/>
                  </a:lnTo>
                  <a:cubicBezTo>
                    <a:pt x="64939" y="83645"/>
                    <a:pt x="71427" y="73274"/>
                    <a:pt x="77748" y="62726"/>
                  </a:cubicBezTo>
                  <a:cubicBezTo>
                    <a:pt x="82781" y="54458"/>
                    <a:pt x="87480" y="46014"/>
                    <a:pt x="92179" y="37422"/>
                  </a:cubicBezTo>
                  <a:cubicBezTo>
                    <a:pt x="94617" y="33214"/>
                    <a:pt x="97213" y="28997"/>
                    <a:pt x="99641" y="24642"/>
                  </a:cubicBezTo>
                  <a:cubicBezTo>
                    <a:pt x="100467" y="22820"/>
                    <a:pt x="101981" y="21405"/>
                    <a:pt x="103858" y="20709"/>
                  </a:cubicBezTo>
                  <a:cubicBezTo>
                    <a:pt x="105480" y="20228"/>
                    <a:pt x="106621" y="20877"/>
                    <a:pt x="107269" y="22499"/>
                  </a:cubicBezTo>
                  <a:cubicBezTo>
                    <a:pt x="107594" y="23147"/>
                    <a:pt x="107918" y="23796"/>
                    <a:pt x="108253" y="24602"/>
                  </a:cubicBezTo>
                  <a:cubicBezTo>
                    <a:pt x="110405" y="29253"/>
                    <a:pt x="111733" y="34242"/>
                    <a:pt x="112185" y="39348"/>
                  </a:cubicBezTo>
                  <a:cubicBezTo>
                    <a:pt x="111624" y="43169"/>
                    <a:pt x="110238" y="46821"/>
                    <a:pt x="108125" y="50054"/>
                  </a:cubicBezTo>
                  <a:lnTo>
                    <a:pt x="108449" y="51037"/>
                  </a:lnTo>
                  <a:cubicBezTo>
                    <a:pt x="108862" y="52111"/>
                    <a:pt x="109894" y="52822"/>
                    <a:pt x="111044" y="52826"/>
                  </a:cubicBezTo>
                  <a:cubicBezTo>
                    <a:pt x="112214" y="52845"/>
                    <a:pt x="113374" y="52624"/>
                    <a:pt x="114456" y="52177"/>
                  </a:cubicBezTo>
                  <a:cubicBezTo>
                    <a:pt x="115537" y="51754"/>
                    <a:pt x="116697" y="51534"/>
                    <a:pt x="117857" y="51529"/>
                  </a:cubicBezTo>
                  <a:cubicBezTo>
                    <a:pt x="118673" y="51686"/>
                    <a:pt x="119155" y="52512"/>
                    <a:pt x="119155" y="53957"/>
                  </a:cubicBezTo>
                  <a:cubicBezTo>
                    <a:pt x="119096" y="56110"/>
                    <a:pt x="118545" y="58219"/>
                    <a:pt x="117533" y="60121"/>
                  </a:cubicBezTo>
                  <a:cubicBezTo>
                    <a:pt x="116481" y="62460"/>
                    <a:pt x="115291" y="64735"/>
                    <a:pt x="113964" y="66933"/>
                  </a:cubicBezTo>
                  <a:cubicBezTo>
                    <a:pt x="113640" y="67326"/>
                    <a:pt x="113364" y="67763"/>
                    <a:pt x="113158" y="68231"/>
                  </a:cubicBezTo>
                  <a:cubicBezTo>
                    <a:pt x="108774" y="75692"/>
                    <a:pt x="104399" y="83154"/>
                    <a:pt x="99857" y="90615"/>
                  </a:cubicBezTo>
                  <a:cubicBezTo>
                    <a:pt x="98068" y="93368"/>
                    <a:pt x="96446" y="96130"/>
                    <a:pt x="94824" y="98883"/>
                  </a:cubicBezTo>
                  <a:lnTo>
                    <a:pt x="90892" y="105204"/>
                  </a:lnTo>
                  <a:cubicBezTo>
                    <a:pt x="99651" y="103425"/>
                    <a:pt x="108410" y="101802"/>
                    <a:pt x="117169" y="100180"/>
                  </a:cubicBezTo>
                  <a:cubicBezTo>
                    <a:pt x="119106" y="99834"/>
                    <a:pt x="120865" y="98868"/>
                    <a:pt x="122202" y="97428"/>
                  </a:cubicBezTo>
                  <a:cubicBezTo>
                    <a:pt x="123372" y="96099"/>
                    <a:pt x="124365" y="94625"/>
                    <a:pt x="125151" y="93043"/>
                  </a:cubicBezTo>
                  <a:cubicBezTo>
                    <a:pt x="134038" y="78596"/>
                    <a:pt x="144134" y="64926"/>
                    <a:pt x="155322" y="52177"/>
                  </a:cubicBezTo>
                  <a:cubicBezTo>
                    <a:pt x="162459" y="43578"/>
                    <a:pt x="169429" y="34819"/>
                    <a:pt x="176241" y="25900"/>
                  </a:cubicBezTo>
                  <a:cubicBezTo>
                    <a:pt x="180174" y="20877"/>
                    <a:pt x="184027" y="15843"/>
                    <a:pt x="188038" y="10820"/>
                  </a:cubicBezTo>
                  <a:cubicBezTo>
                    <a:pt x="190604" y="7471"/>
                    <a:pt x="193474" y="4373"/>
                    <a:pt x="196630" y="1569"/>
                  </a:cubicBezTo>
                  <a:cubicBezTo>
                    <a:pt x="200847" y="-1675"/>
                    <a:pt x="203767" y="-1380"/>
                    <a:pt x="205222" y="2385"/>
                  </a:cubicBezTo>
                  <a:cubicBezTo>
                    <a:pt x="205517" y="3106"/>
                    <a:pt x="205842" y="3812"/>
                    <a:pt x="206205" y="4499"/>
                  </a:cubicBezTo>
                  <a:cubicBezTo>
                    <a:pt x="206697" y="5629"/>
                    <a:pt x="207346" y="6760"/>
                    <a:pt x="207994" y="8057"/>
                  </a:cubicBezTo>
                  <a:cubicBezTo>
                    <a:pt x="209125" y="10024"/>
                    <a:pt x="210098" y="11793"/>
                    <a:pt x="210944" y="13572"/>
                  </a:cubicBezTo>
                  <a:cubicBezTo>
                    <a:pt x="211514" y="14727"/>
                    <a:pt x="211996" y="15919"/>
                    <a:pt x="212398" y="17141"/>
                  </a:cubicBezTo>
                  <a:cubicBezTo>
                    <a:pt x="212566" y="17790"/>
                    <a:pt x="212890" y="18439"/>
                    <a:pt x="213047" y="18930"/>
                  </a:cubicBezTo>
                  <a:cubicBezTo>
                    <a:pt x="213568" y="20010"/>
                    <a:pt x="213952" y="21154"/>
                    <a:pt x="214188" y="22332"/>
                  </a:cubicBezTo>
                  <a:cubicBezTo>
                    <a:pt x="214542" y="24912"/>
                    <a:pt x="214030" y="27537"/>
                    <a:pt x="212723" y="29793"/>
                  </a:cubicBezTo>
                  <a:cubicBezTo>
                    <a:pt x="211091" y="32299"/>
                    <a:pt x="209223" y="34649"/>
                    <a:pt x="207159" y="36812"/>
                  </a:cubicBezTo>
                  <a:lnTo>
                    <a:pt x="206353" y="37628"/>
                  </a:lnTo>
                  <a:cubicBezTo>
                    <a:pt x="196453" y="49140"/>
                    <a:pt x="187055" y="60986"/>
                    <a:pt x="177844" y="73146"/>
                  </a:cubicBezTo>
                  <a:cubicBezTo>
                    <a:pt x="177362" y="73795"/>
                    <a:pt x="176713" y="74444"/>
                    <a:pt x="176222" y="75250"/>
                  </a:cubicBezTo>
                  <a:cubicBezTo>
                    <a:pt x="173794" y="78661"/>
                    <a:pt x="171306" y="82063"/>
                    <a:pt x="169085" y="85631"/>
                  </a:cubicBezTo>
                  <a:cubicBezTo>
                    <a:pt x="167630" y="87902"/>
                    <a:pt x="166135" y="90173"/>
                    <a:pt x="164543" y="92444"/>
                  </a:cubicBezTo>
                  <a:cubicBezTo>
                    <a:pt x="162115" y="96012"/>
                    <a:pt x="159519" y="99581"/>
                    <a:pt x="156767" y="103316"/>
                  </a:cubicBezTo>
                  <a:lnTo>
                    <a:pt x="153523" y="107848"/>
                  </a:lnTo>
                  <a:cubicBezTo>
                    <a:pt x="152677" y="108878"/>
                    <a:pt x="152127" y="110106"/>
                    <a:pt x="151901" y="111417"/>
                  </a:cubicBezTo>
                  <a:cubicBezTo>
                    <a:pt x="151753" y="112475"/>
                    <a:pt x="152186" y="113531"/>
                    <a:pt x="153031" y="114179"/>
                  </a:cubicBezTo>
                  <a:lnTo>
                    <a:pt x="151734" y="114828"/>
                  </a:lnTo>
                  <a:cubicBezTo>
                    <a:pt x="150111" y="115634"/>
                    <a:pt x="148657" y="116283"/>
                    <a:pt x="147192" y="116932"/>
                  </a:cubicBezTo>
                  <a:cubicBezTo>
                    <a:pt x="147034" y="117099"/>
                    <a:pt x="147034" y="117256"/>
                    <a:pt x="146867" y="117423"/>
                  </a:cubicBezTo>
                  <a:lnTo>
                    <a:pt x="146543" y="118406"/>
                  </a:lnTo>
                  <a:cubicBezTo>
                    <a:pt x="148332" y="118731"/>
                    <a:pt x="150279" y="119213"/>
                    <a:pt x="152382" y="119704"/>
                  </a:cubicBezTo>
                  <a:cubicBezTo>
                    <a:pt x="151734" y="120029"/>
                    <a:pt x="151085" y="120353"/>
                    <a:pt x="150279" y="120687"/>
                  </a:cubicBezTo>
                  <a:cubicBezTo>
                    <a:pt x="149600" y="120882"/>
                    <a:pt x="148932" y="121153"/>
                    <a:pt x="148312" y="121493"/>
                  </a:cubicBezTo>
                  <a:cubicBezTo>
                    <a:pt x="148794" y="121660"/>
                    <a:pt x="149296" y="121660"/>
                    <a:pt x="149767" y="121818"/>
                  </a:cubicBezTo>
                  <a:cubicBezTo>
                    <a:pt x="150318" y="121865"/>
                    <a:pt x="150859" y="121973"/>
                    <a:pt x="151389" y="122142"/>
                  </a:cubicBezTo>
                  <a:cubicBezTo>
                    <a:pt x="151006" y="122103"/>
                    <a:pt x="150613" y="122161"/>
                    <a:pt x="150259" y="122309"/>
                  </a:cubicBezTo>
                  <a:cubicBezTo>
                    <a:pt x="147821" y="122634"/>
                    <a:pt x="145226" y="122958"/>
                    <a:pt x="142473" y="123440"/>
                  </a:cubicBezTo>
                  <a:cubicBezTo>
                    <a:pt x="144577" y="123764"/>
                    <a:pt x="146405" y="123931"/>
                    <a:pt x="148145" y="124089"/>
                  </a:cubicBezTo>
                  <a:cubicBezTo>
                    <a:pt x="150259" y="124256"/>
                    <a:pt x="152363" y="124580"/>
                    <a:pt x="154309" y="124737"/>
                  </a:cubicBezTo>
                  <a:cubicBezTo>
                    <a:pt x="154349" y="125020"/>
                    <a:pt x="154289" y="125307"/>
                    <a:pt x="154152" y="125553"/>
                  </a:cubicBezTo>
                  <a:lnTo>
                    <a:pt x="154152" y="125878"/>
                  </a:lnTo>
                  <a:lnTo>
                    <a:pt x="148961" y="127175"/>
                  </a:lnTo>
                  <a:lnTo>
                    <a:pt x="139711" y="129604"/>
                  </a:lnTo>
                  <a:cubicBezTo>
                    <a:pt x="139730" y="129783"/>
                    <a:pt x="139671" y="129962"/>
                    <a:pt x="139553" y="130095"/>
                  </a:cubicBezTo>
                  <a:lnTo>
                    <a:pt x="139553" y="130744"/>
                  </a:lnTo>
                  <a:lnTo>
                    <a:pt x="142149" y="130419"/>
                  </a:lnTo>
                  <a:cubicBezTo>
                    <a:pt x="142640" y="130447"/>
                    <a:pt x="143132" y="130390"/>
                    <a:pt x="143604" y="130252"/>
                  </a:cubicBezTo>
                  <a:cubicBezTo>
                    <a:pt x="143604" y="130419"/>
                    <a:pt x="143604" y="130419"/>
                    <a:pt x="143771" y="130577"/>
                  </a:cubicBezTo>
                  <a:lnTo>
                    <a:pt x="143771" y="130901"/>
                  </a:lnTo>
                  <a:lnTo>
                    <a:pt x="143446" y="130901"/>
                  </a:lnTo>
                  <a:cubicBezTo>
                    <a:pt x="140851" y="131884"/>
                    <a:pt x="138256" y="132867"/>
                    <a:pt x="135493" y="133850"/>
                  </a:cubicBezTo>
                  <a:lnTo>
                    <a:pt x="135493" y="134018"/>
                  </a:lnTo>
                  <a:cubicBezTo>
                    <a:pt x="135365" y="134206"/>
                    <a:pt x="135316" y="134431"/>
                    <a:pt x="135336" y="134657"/>
                  </a:cubicBezTo>
                  <a:cubicBezTo>
                    <a:pt x="136791" y="134499"/>
                    <a:pt x="138089" y="134499"/>
                    <a:pt x="139386" y="134342"/>
                  </a:cubicBezTo>
                  <a:cubicBezTo>
                    <a:pt x="140527" y="134175"/>
                    <a:pt x="141824" y="134018"/>
                    <a:pt x="142955" y="133850"/>
                  </a:cubicBezTo>
                  <a:cubicBezTo>
                    <a:pt x="142817" y="134093"/>
                    <a:pt x="142758" y="134377"/>
                    <a:pt x="142798" y="134657"/>
                  </a:cubicBezTo>
                  <a:cubicBezTo>
                    <a:pt x="142355" y="134629"/>
                    <a:pt x="141923" y="134686"/>
                    <a:pt x="141500" y="134824"/>
                  </a:cubicBezTo>
                  <a:cubicBezTo>
                    <a:pt x="140576" y="134863"/>
                    <a:pt x="139652" y="134971"/>
                    <a:pt x="138737" y="135148"/>
                  </a:cubicBezTo>
                  <a:cubicBezTo>
                    <a:pt x="137312" y="135545"/>
                    <a:pt x="135946" y="136148"/>
                    <a:pt x="134687" y="136937"/>
                  </a:cubicBezTo>
                  <a:cubicBezTo>
                    <a:pt x="133252" y="137925"/>
                    <a:pt x="132171" y="139344"/>
                    <a:pt x="131600" y="140987"/>
                  </a:cubicBezTo>
                  <a:cubicBezTo>
                    <a:pt x="130293" y="143986"/>
                    <a:pt x="128543" y="146772"/>
                    <a:pt x="126410" y="149255"/>
                  </a:cubicBezTo>
                  <a:cubicBezTo>
                    <a:pt x="126154" y="149498"/>
                    <a:pt x="125938" y="149772"/>
                    <a:pt x="125761" y="150071"/>
                  </a:cubicBezTo>
                  <a:cubicBezTo>
                    <a:pt x="125466" y="150522"/>
                    <a:pt x="125083" y="150908"/>
                    <a:pt x="124630" y="151202"/>
                  </a:cubicBezTo>
                  <a:cubicBezTo>
                    <a:pt x="123903" y="152068"/>
                    <a:pt x="123244" y="152991"/>
                    <a:pt x="122664" y="153964"/>
                  </a:cubicBezTo>
                  <a:cubicBezTo>
                    <a:pt x="122153" y="154907"/>
                    <a:pt x="122035" y="156013"/>
                    <a:pt x="122340" y="157041"/>
                  </a:cubicBezTo>
                  <a:cubicBezTo>
                    <a:pt x="122477" y="157140"/>
                    <a:pt x="122507" y="157331"/>
                    <a:pt x="122409" y="157467"/>
                  </a:cubicBezTo>
                  <a:cubicBezTo>
                    <a:pt x="122389" y="157492"/>
                    <a:pt x="122369" y="157514"/>
                    <a:pt x="122340" y="157532"/>
                  </a:cubicBezTo>
                  <a:cubicBezTo>
                    <a:pt x="122222" y="157822"/>
                    <a:pt x="122055" y="158094"/>
                    <a:pt x="121858" y="158339"/>
                  </a:cubicBezTo>
                  <a:lnTo>
                    <a:pt x="118909" y="162723"/>
                  </a:lnTo>
                  <a:cubicBezTo>
                    <a:pt x="117120" y="165476"/>
                    <a:pt x="115340" y="168071"/>
                    <a:pt x="113718" y="170833"/>
                  </a:cubicBezTo>
                  <a:cubicBezTo>
                    <a:pt x="108203" y="179750"/>
                    <a:pt x="102846" y="188833"/>
                    <a:pt x="97498" y="197917"/>
                  </a:cubicBezTo>
                  <a:cubicBezTo>
                    <a:pt x="97370" y="198207"/>
                    <a:pt x="97203" y="198478"/>
                    <a:pt x="97006" y="198723"/>
                  </a:cubicBezTo>
                  <a:cubicBezTo>
                    <a:pt x="95551" y="201161"/>
                    <a:pt x="94254" y="203589"/>
                    <a:pt x="92789" y="206017"/>
                  </a:cubicBezTo>
                  <a:cubicBezTo>
                    <a:pt x="92258" y="207134"/>
                    <a:pt x="91668" y="208217"/>
                    <a:pt x="91010" y="209261"/>
                  </a:cubicBezTo>
                  <a:cubicBezTo>
                    <a:pt x="90843" y="209261"/>
                    <a:pt x="90843" y="209261"/>
                    <a:pt x="90685" y="209104"/>
                  </a:cubicBezTo>
                  <a:cubicBezTo>
                    <a:pt x="90400" y="209144"/>
                    <a:pt x="90115" y="209089"/>
                    <a:pt x="89869" y="208947"/>
                  </a:cubicBezTo>
                  <a:cubicBezTo>
                    <a:pt x="94903" y="200345"/>
                    <a:pt x="99769" y="191753"/>
                    <a:pt x="104792" y="183151"/>
                  </a:cubicBezTo>
                  <a:cubicBezTo>
                    <a:pt x="107230" y="178934"/>
                    <a:pt x="109825" y="174716"/>
                    <a:pt x="112254" y="170371"/>
                  </a:cubicBezTo>
                  <a:cubicBezTo>
                    <a:pt x="93025" y="198700"/>
                    <a:pt x="77286" y="229250"/>
                    <a:pt x="65381" y="261354"/>
                  </a:cubicBezTo>
                  <a:cubicBezTo>
                    <a:pt x="61655" y="258926"/>
                    <a:pt x="59384" y="255682"/>
                    <a:pt x="58893" y="251622"/>
                  </a:cubicBezTo>
                  <a:cubicBezTo>
                    <a:pt x="55167" y="260872"/>
                    <a:pt x="52090" y="268983"/>
                    <a:pt x="49495" y="275952"/>
                  </a:cubicBezTo>
                  <a:cubicBezTo>
                    <a:pt x="48197" y="274655"/>
                    <a:pt x="47706" y="271411"/>
                    <a:pt x="47873" y="266387"/>
                  </a:cubicBezTo>
                  <a:cubicBezTo>
                    <a:pt x="48128" y="260956"/>
                    <a:pt x="48669" y="255541"/>
                    <a:pt x="49495" y="250167"/>
                  </a:cubicBezTo>
                  <a:cubicBezTo>
                    <a:pt x="50301" y="244327"/>
                    <a:pt x="50950" y="239628"/>
                    <a:pt x="51598" y="236060"/>
                  </a:cubicBezTo>
                  <a:cubicBezTo>
                    <a:pt x="51766" y="235077"/>
                    <a:pt x="51766" y="234271"/>
                    <a:pt x="51923" y="233789"/>
                  </a:cubicBezTo>
                  <a:cubicBezTo>
                    <a:pt x="53850" y="222415"/>
                    <a:pt x="57123" y="211307"/>
                    <a:pt x="61655" y="200699"/>
                  </a:cubicBezTo>
                  <a:cubicBezTo>
                    <a:pt x="66413" y="189996"/>
                    <a:pt x="71830" y="179598"/>
                    <a:pt x="77876" y="169565"/>
                  </a:cubicBezTo>
                  <a:cubicBezTo>
                    <a:pt x="82250" y="162261"/>
                    <a:pt x="86468" y="155124"/>
                    <a:pt x="90843" y="147987"/>
                  </a:cubicBezTo>
                  <a:cubicBezTo>
                    <a:pt x="81277" y="150582"/>
                    <a:pt x="71712" y="153177"/>
                    <a:pt x="62137" y="155940"/>
                  </a:cubicBezTo>
                  <a:cubicBezTo>
                    <a:pt x="61223" y="156120"/>
                    <a:pt x="60348" y="156452"/>
                    <a:pt x="59542" y="156923"/>
                  </a:cubicBezTo>
                  <a:cubicBezTo>
                    <a:pt x="58824" y="157379"/>
                    <a:pt x="58165" y="157925"/>
                    <a:pt x="57575" y="158545"/>
                  </a:cubicBezTo>
                  <a:cubicBezTo>
                    <a:pt x="48335" y="173291"/>
                    <a:pt x="39251" y="188224"/>
                    <a:pt x="30335" y="202980"/>
                  </a:cubicBezTo>
                  <a:cubicBezTo>
                    <a:pt x="28546" y="206224"/>
                    <a:pt x="26923" y="209635"/>
                    <a:pt x="25469" y="213036"/>
                  </a:cubicBezTo>
                  <a:lnTo>
                    <a:pt x="23502" y="217578"/>
                  </a:lnTo>
                  <a:lnTo>
                    <a:pt x="22519" y="217578"/>
                  </a:lnTo>
                  <a:cubicBezTo>
                    <a:pt x="23168" y="215789"/>
                    <a:pt x="23817" y="213842"/>
                    <a:pt x="24486" y="211896"/>
                  </a:cubicBezTo>
                  <a:cubicBezTo>
                    <a:pt x="24967" y="210117"/>
                    <a:pt x="25616" y="208495"/>
                    <a:pt x="26265" y="206705"/>
                  </a:cubicBezTo>
                  <a:lnTo>
                    <a:pt x="25783" y="206705"/>
                  </a:lnTo>
                  <a:cubicBezTo>
                    <a:pt x="25606" y="206727"/>
                    <a:pt x="25429" y="206670"/>
                    <a:pt x="25292" y="206548"/>
                  </a:cubicBezTo>
                  <a:cubicBezTo>
                    <a:pt x="24161" y="208652"/>
                    <a:pt x="23188" y="210923"/>
                    <a:pt x="22215" y="213036"/>
                  </a:cubicBezTo>
                  <a:cubicBezTo>
                    <a:pt x="21074" y="215632"/>
                    <a:pt x="19786" y="218227"/>
                    <a:pt x="18646" y="220655"/>
                  </a:cubicBezTo>
                  <a:lnTo>
                    <a:pt x="17663" y="220655"/>
                  </a:lnTo>
                  <a:cubicBezTo>
                    <a:pt x="17803" y="220347"/>
                    <a:pt x="17860" y="220008"/>
                    <a:pt x="17830" y="219672"/>
                  </a:cubicBezTo>
                  <a:cubicBezTo>
                    <a:pt x="17806" y="219444"/>
                    <a:pt x="17861" y="219215"/>
                    <a:pt x="17987" y="219023"/>
                  </a:cubicBezTo>
                  <a:lnTo>
                    <a:pt x="17987" y="218866"/>
                  </a:lnTo>
                  <a:close/>
                </a:path>
              </a:pathLst>
            </a:custGeom>
            <a:solidFill>
              <a:srgbClr val="AE3261"/>
            </a:solidFill>
            <a:ln w="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" name="Рисунок 4">
              <a:extLst>
                <a:ext uri="{FF2B5EF4-FFF2-40B4-BE49-F238E27FC236}">
                  <a16:creationId xmlns="" xmlns:a16="http://schemas.microsoft.com/office/drawing/2014/main" id="{B6984E96-CCD4-42E5-83FA-184BB6ADA9B3}"/>
                </a:ext>
              </a:extLst>
            </p:cNvPr>
            <p:cNvSpPr/>
            <p:nvPr/>
          </p:nvSpPr>
          <p:spPr>
            <a:xfrm>
              <a:off x="265546" y="451078"/>
              <a:ext cx="206514" cy="221918"/>
            </a:xfrm>
            <a:custGeom>
              <a:avLst/>
              <a:gdLst>
                <a:gd name="connsiteX0" fmla="*/ 205940 w 206514"/>
                <a:gd name="connsiteY0" fmla="*/ 30487 h 221918"/>
                <a:gd name="connsiteX1" fmla="*/ 205124 w 206514"/>
                <a:gd name="connsiteY1" fmla="*/ 46865 h 221918"/>
                <a:gd name="connsiteX2" fmla="*/ 190849 w 206514"/>
                <a:gd name="connsiteY2" fmla="*/ 78166 h 221918"/>
                <a:gd name="connsiteX3" fmla="*/ 177883 w 206514"/>
                <a:gd name="connsiteY3" fmla="*/ 92607 h 221918"/>
                <a:gd name="connsiteX4" fmla="*/ 162636 w 206514"/>
                <a:gd name="connsiteY4" fmla="*/ 105741 h 221918"/>
                <a:gd name="connsiteX5" fmla="*/ 158418 w 206514"/>
                <a:gd name="connsiteY5" fmla="*/ 109142 h 221918"/>
                <a:gd name="connsiteX6" fmla="*/ 147604 w 206514"/>
                <a:gd name="connsiteY6" fmla="*/ 117577 h 221918"/>
                <a:gd name="connsiteX7" fmla="*/ 139651 w 206514"/>
                <a:gd name="connsiteY7" fmla="*/ 122610 h 221918"/>
                <a:gd name="connsiteX8" fmla="*/ 136083 w 206514"/>
                <a:gd name="connsiteY8" fmla="*/ 124714 h 221918"/>
                <a:gd name="connsiteX9" fmla="*/ 132033 w 206514"/>
                <a:gd name="connsiteY9" fmla="*/ 127309 h 221918"/>
                <a:gd name="connsiteX10" fmla="*/ 123274 w 206514"/>
                <a:gd name="connsiteY10" fmla="*/ 132667 h 221918"/>
                <a:gd name="connsiteX11" fmla="*/ 105578 w 206514"/>
                <a:gd name="connsiteY11" fmla="*/ 141259 h 221918"/>
                <a:gd name="connsiteX12" fmla="*/ 99090 w 206514"/>
                <a:gd name="connsiteY12" fmla="*/ 144336 h 221918"/>
                <a:gd name="connsiteX13" fmla="*/ 92926 w 206514"/>
                <a:gd name="connsiteY13" fmla="*/ 147285 h 221918"/>
                <a:gd name="connsiteX14" fmla="*/ 76381 w 206514"/>
                <a:gd name="connsiteY14" fmla="*/ 154914 h 221918"/>
                <a:gd name="connsiteX15" fmla="*/ 57703 w 206514"/>
                <a:gd name="connsiteY15" fmla="*/ 162208 h 221918"/>
                <a:gd name="connsiteX16" fmla="*/ 57379 w 206514"/>
                <a:gd name="connsiteY16" fmla="*/ 162375 h 221918"/>
                <a:gd name="connsiteX17" fmla="*/ 79596 w 206514"/>
                <a:gd name="connsiteY17" fmla="*/ 168372 h 221918"/>
                <a:gd name="connsiteX18" fmla="*/ 116952 w 206514"/>
                <a:gd name="connsiteY18" fmla="*/ 178104 h 221918"/>
                <a:gd name="connsiteX19" fmla="*/ 155705 w 206514"/>
                <a:gd name="connsiteY19" fmla="*/ 185241 h 221918"/>
                <a:gd name="connsiteX20" fmla="*/ 153601 w 206514"/>
                <a:gd name="connsiteY20" fmla="*/ 186224 h 221918"/>
                <a:gd name="connsiteX21" fmla="*/ 150652 w 206514"/>
                <a:gd name="connsiteY21" fmla="*/ 187522 h 221918"/>
                <a:gd name="connsiteX22" fmla="*/ 152431 w 206514"/>
                <a:gd name="connsiteY22" fmla="*/ 189301 h 221918"/>
                <a:gd name="connsiteX23" fmla="*/ 152107 w 206514"/>
                <a:gd name="connsiteY23" fmla="*/ 189793 h 221918"/>
                <a:gd name="connsiteX24" fmla="*/ 151950 w 206514"/>
                <a:gd name="connsiteY24" fmla="*/ 190117 h 221918"/>
                <a:gd name="connsiteX25" fmla="*/ 144980 w 206514"/>
                <a:gd name="connsiteY25" fmla="*/ 189301 h 221918"/>
                <a:gd name="connsiteX26" fmla="*/ 120649 w 206514"/>
                <a:gd name="connsiteY26" fmla="*/ 186706 h 221918"/>
                <a:gd name="connsiteX27" fmla="*/ 120482 w 206514"/>
                <a:gd name="connsiteY27" fmla="*/ 187197 h 221918"/>
                <a:gd name="connsiteX28" fmla="*/ 120324 w 206514"/>
                <a:gd name="connsiteY28" fmla="*/ 187522 h 221918"/>
                <a:gd name="connsiteX29" fmla="*/ 129565 w 206514"/>
                <a:gd name="connsiteY29" fmla="*/ 190599 h 221918"/>
                <a:gd name="connsiteX30" fmla="*/ 128916 w 206514"/>
                <a:gd name="connsiteY30" fmla="*/ 191896 h 221918"/>
                <a:gd name="connsiteX31" fmla="*/ 98441 w 206514"/>
                <a:gd name="connsiteY31" fmla="*/ 185900 h 221918"/>
                <a:gd name="connsiteX32" fmla="*/ 85947 w 206514"/>
                <a:gd name="connsiteY32" fmla="*/ 182813 h 221918"/>
                <a:gd name="connsiteX33" fmla="*/ 123578 w 206514"/>
                <a:gd name="connsiteY33" fmla="*/ 192712 h 221918"/>
                <a:gd name="connsiteX34" fmla="*/ 162822 w 206514"/>
                <a:gd name="connsiteY34" fmla="*/ 199849 h 221918"/>
                <a:gd name="connsiteX35" fmla="*/ 160394 w 206514"/>
                <a:gd name="connsiteY35" fmla="*/ 200980 h 221918"/>
                <a:gd name="connsiteX36" fmla="*/ 157632 w 206514"/>
                <a:gd name="connsiteY36" fmla="*/ 202120 h 221918"/>
                <a:gd name="connsiteX37" fmla="*/ 158615 w 206514"/>
                <a:gd name="connsiteY37" fmla="*/ 203103 h 221918"/>
                <a:gd name="connsiteX38" fmla="*/ 159431 w 206514"/>
                <a:gd name="connsiteY38" fmla="*/ 203919 h 221918"/>
                <a:gd name="connsiteX39" fmla="*/ 159106 w 206514"/>
                <a:gd name="connsiteY39" fmla="*/ 204401 h 221918"/>
                <a:gd name="connsiteX40" fmla="*/ 158939 w 206514"/>
                <a:gd name="connsiteY40" fmla="*/ 204726 h 221918"/>
                <a:gd name="connsiteX41" fmla="*/ 151969 w 206514"/>
                <a:gd name="connsiteY41" fmla="*/ 204077 h 221918"/>
                <a:gd name="connsiteX42" fmla="*/ 127806 w 206514"/>
                <a:gd name="connsiteY42" fmla="*/ 201491 h 221918"/>
                <a:gd name="connsiteX43" fmla="*/ 127481 w 206514"/>
                <a:gd name="connsiteY43" fmla="*/ 201816 h 221918"/>
                <a:gd name="connsiteX44" fmla="*/ 127314 w 206514"/>
                <a:gd name="connsiteY44" fmla="*/ 202297 h 221918"/>
                <a:gd name="connsiteX45" fmla="*/ 136722 w 206514"/>
                <a:gd name="connsiteY45" fmla="*/ 205374 h 221918"/>
                <a:gd name="connsiteX46" fmla="*/ 135916 w 206514"/>
                <a:gd name="connsiteY46" fmla="*/ 206515 h 221918"/>
                <a:gd name="connsiteX47" fmla="*/ 105441 w 206514"/>
                <a:gd name="connsiteY47" fmla="*/ 200518 h 221918"/>
                <a:gd name="connsiteX48" fmla="*/ 89869 w 206514"/>
                <a:gd name="connsiteY48" fmla="*/ 196782 h 221918"/>
                <a:gd name="connsiteX49" fmla="*/ 95060 w 206514"/>
                <a:gd name="connsiteY49" fmla="*/ 198572 h 221918"/>
                <a:gd name="connsiteX50" fmla="*/ 98628 w 206514"/>
                <a:gd name="connsiteY50" fmla="*/ 199702 h 221918"/>
                <a:gd name="connsiteX51" fmla="*/ 98304 w 206514"/>
                <a:gd name="connsiteY51" fmla="*/ 200351 h 221918"/>
                <a:gd name="connsiteX52" fmla="*/ 97979 w 206514"/>
                <a:gd name="connsiteY52" fmla="*/ 200675 h 221918"/>
                <a:gd name="connsiteX53" fmla="*/ 79655 w 206514"/>
                <a:gd name="connsiteY53" fmla="*/ 195976 h 221918"/>
                <a:gd name="connsiteX54" fmla="*/ 72685 w 206514"/>
                <a:gd name="connsiteY54" fmla="*/ 194010 h 221918"/>
                <a:gd name="connsiteX55" fmla="*/ 72193 w 206514"/>
                <a:gd name="connsiteY55" fmla="*/ 194816 h 221918"/>
                <a:gd name="connsiteX56" fmla="*/ 72036 w 206514"/>
                <a:gd name="connsiteY56" fmla="*/ 195141 h 221918"/>
                <a:gd name="connsiteX57" fmla="*/ 76411 w 206514"/>
                <a:gd name="connsiteY57" fmla="*/ 196930 h 221918"/>
                <a:gd name="connsiteX58" fmla="*/ 76254 w 206514"/>
                <a:gd name="connsiteY58" fmla="*/ 197087 h 221918"/>
                <a:gd name="connsiteX59" fmla="*/ 76086 w 206514"/>
                <a:gd name="connsiteY59" fmla="*/ 197411 h 221918"/>
                <a:gd name="connsiteX60" fmla="*/ 36351 w 206514"/>
                <a:gd name="connsiteY60" fmla="*/ 191090 h 221918"/>
                <a:gd name="connsiteX61" fmla="*/ 33598 w 206514"/>
                <a:gd name="connsiteY61" fmla="*/ 196281 h 221918"/>
                <a:gd name="connsiteX62" fmla="*/ 28408 w 206514"/>
                <a:gd name="connsiteY62" fmla="*/ 206495 h 221918"/>
                <a:gd name="connsiteX63" fmla="*/ 24190 w 206514"/>
                <a:gd name="connsiteY63" fmla="*/ 216552 h 221918"/>
                <a:gd name="connsiteX64" fmla="*/ 22401 w 206514"/>
                <a:gd name="connsiteY64" fmla="*/ 221251 h 221918"/>
                <a:gd name="connsiteX65" fmla="*/ 19000 w 206514"/>
                <a:gd name="connsiteY65" fmla="*/ 217682 h 221918"/>
                <a:gd name="connsiteX66" fmla="*/ 14782 w 206514"/>
                <a:gd name="connsiteY66" fmla="*/ 212492 h 221918"/>
                <a:gd name="connsiteX67" fmla="*/ 13642 w 206514"/>
                <a:gd name="connsiteY67" fmla="*/ 205197 h 221918"/>
                <a:gd name="connsiteX68" fmla="*/ 13642 w 206514"/>
                <a:gd name="connsiteY68" fmla="*/ 204706 h 221918"/>
                <a:gd name="connsiteX69" fmla="*/ 12020 w 206514"/>
                <a:gd name="connsiteY69" fmla="*/ 203084 h 221918"/>
                <a:gd name="connsiteX70" fmla="*/ 7645 w 206514"/>
                <a:gd name="connsiteY70" fmla="*/ 197903 h 221918"/>
                <a:gd name="connsiteX71" fmla="*/ 6515 w 206514"/>
                <a:gd name="connsiteY71" fmla="*/ 190599 h 221918"/>
                <a:gd name="connsiteX72" fmla="*/ 9267 w 206514"/>
                <a:gd name="connsiteY72" fmla="*/ 182164 h 221918"/>
                <a:gd name="connsiteX73" fmla="*/ 11234 w 206514"/>
                <a:gd name="connsiteY73" fmla="*/ 176974 h 221918"/>
                <a:gd name="connsiteX74" fmla="*/ 11401 w 206514"/>
                <a:gd name="connsiteY74" fmla="*/ 176649 h 221918"/>
                <a:gd name="connsiteX75" fmla="*/ 10585 w 206514"/>
                <a:gd name="connsiteY75" fmla="*/ 174545 h 221918"/>
                <a:gd name="connsiteX76" fmla="*/ 9602 w 206514"/>
                <a:gd name="connsiteY76" fmla="*/ 171468 h 221918"/>
                <a:gd name="connsiteX77" fmla="*/ 4578 w 206514"/>
                <a:gd name="connsiteY77" fmla="*/ 162542 h 221918"/>
                <a:gd name="connsiteX78" fmla="*/ 3595 w 206514"/>
                <a:gd name="connsiteY78" fmla="*/ 159947 h 221918"/>
                <a:gd name="connsiteX79" fmla="*/ 2130 w 206514"/>
                <a:gd name="connsiteY79" fmla="*/ 155405 h 221918"/>
                <a:gd name="connsiteX80" fmla="*/ 164 w 206514"/>
                <a:gd name="connsiteY80" fmla="*/ 149890 h 221918"/>
                <a:gd name="connsiteX81" fmla="*/ 2602 w 206514"/>
                <a:gd name="connsiteY81" fmla="*/ 144542 h 221918"/>
                <a:gd name="connsiteX82" fmla="*/ 23197 w 206514"/>
                <a:gd name="connsiteY82" fmla="*/ 134643 h 221918"/>
                <a:gd name="connsiteX83" fmla="*/ 27739 w 206514"/>
                <a:gd name="connsiteY83" fmla="*/ 132677 h 221918"/>
                <a:gd name="connsiteX84" fmla="*/ 35034 w 206514"/>
                <a:gd name="connsiteY84" fmla="*/ 129432 h 221918"/>
                <a:gd name="connsiteX85" fmla="*/ 41846 w 206514"/>
                <a:gd name="connsiteY85" fmla="*/ 122620 h 221918"/>
                <a:gd name="connsiteX86" fmla="*/ 44609 w 206514"/>
                <a:gd name="connsiteY86" fmla="*/ 118235 h 221918"/>
                <a:gd name="connsiteX87" fmla="*/ 39742 w 206514"/>
                <a:gd name="connsiteY87" fmla="*/ 106075 h 221918"/>
                <a:gd name="connsiteX88" fmla="*/ 39575 w 206514"/>
                <a:gd name="connsiteY88" fmla="*/ 104777 h 221918"/>
                <a:gd name="connsiteX89" fmla="*/ 34552 w 206514"/>
                <a:gd name="connsiteY89" fmla="*/ 99095 h 221918"/>
                <a:gd name="connsiteX90" fmla="*/ 32586 w 206514"/>
                <a:gd name="connsiteY90" fmla="*/ 91319 h 221918"/>
                <a:gd name="connsiteX91" fmla="*/ 34208 w 206514"/>
                <a:gd name="connsiteY91" fmla="*/ 67146 h 221918"/>
                <a:gd name="connsiteX92" fmla="*/ 45395 w 206514"/>
                <a:gd name="connsiteY92" fmla="*/ 51416 h 221918"/>
                <a:gd name="connsiteX93" fmla="*/ 46860 w 206514"/>
                <a:gd name="connsiteY93" fmla="*/ 49794 h 221918"/>
                <a:gd name="connsiteX94" fmla="*/ 69883 w 206514"/>
                <a:gd name="connsiteY94" fmla="*/ 30497 h 221918"/>
                <a:gd name="connsiteX95" fmla="*/ 95020 w 206514"/>
                <a:gd name="connsiteY95" fmla="*/ 16547 h 221918"/>
                <a:gd name="connsiteX96" fmla="*/ 125171 w 206514"/>
                <a:gd name="connsiteY96" fmla="*/ 4878 h 221918"/>
                <a:gd name="connsiteX97" fmla="*/ 182582 w 206514"/>
                <a:gd name="connsiteY97" fmla="*/ 1477 h 221918"/>
                <a:gd name="connsiteX98" fmla="*/ 195558 w 206514"/>
                <a:gd name="connsiteY98" fmla="*/ 7965 h 221918"/>
                <a:gd name="connsiteX99" fmla="*/ 199127 w 206514"/>
                <a:gd name="connsiteY99" fmla="*/ 19644 h 221918"/>
                <a:gd name="connsiteX100" fmla="*/ 205940 w 206514"/>
                <a:gd name="connsiteY100" fmla="*/ 30487 h 221918"/>
                <a:gd name="connsiteX101" fmla="*/ 50723 w 206514"/>
                <a:gd name="connsiteY101" fmla="*/ 108149 h 221918"/>
                <a:gd name="connsiteX102" fmla="*/ 50890 w 206514"/>
                <a:gd name="connsiteY102" fmla="*/ 107825 h 221918"/>
                <a:gd name="connsiteX103" fmla="*/ 63670 w 206514"/>
                <a:gd name="connsiteY103" fmla="*/ 87554 h 221918"/>
                <a:gd name="connsiteX104" fmla="*/ 78112 w 206514"/>
                <a:gd name="connsiteY104" fmla="*/ 66634 h 221918"/>
                <a:gd name="connsiteX105" fmla="*/ 59129 w 206514"/>
                <a:gd name="connsiteY105" fmla="*/ 82855 h 221918"/>
                <a:gd name="connsiteX106" fmla="*/ 56700 w 206514"/>
                <a:gd name="connsiteY106" fmla="*/ 84959 h 221918"/>
                <a:gd name="connsiteX107" fmla="*/ 51343 w 206514"/>
                <a:gd name="connsiteY107" fmla="*/ 91614 h 221918"/>
                <a:gd name="connsiteX108" fmla="*/ 49721 w 206514"/>
                <a:gd name="connsiteY108" fmla="*/ 94042 h 221918"/>
                <a:gd name="connsiteX109" fmla="*/ 48738 w 206514"/>
                <a:gd name="connsiteY109" fmla="*/ 99400 h 221918"/>
                <a:gd name="connsiteX110" fmla="*/ 50723 w 206514"/>
                <a:gd name="connsiteY110" fmla="*/ 108169 h 221918"/>
                <a:gd name="connsiteX111" fmla="*/ 181933 w 206514"/>
                <a:gd name="connsiteY111" fmla="*/ 38902 h 221918"/>
                <a:gd name="connsiteX112" fmla="*/ 155980 w 206514"/>
                <a:gd name="connsiteY112" fmla="*/ 36936 h 221918"/>
                <a:gd name="connsiteX113" fmla="*/ 126950 w 206514"/>
                <a:gd name="connsiteY113" fmla="*/ 42451 h 221918"/>
                <a:gd name="connsiteX114" fmla="*/ 124198 w 206514"/>
                <a:gd name="connsiteY114" fmla="*/ 55231 h 221918"/>
                <a:gd name="connsiteX115" fmla="*/ 100516 w 206514"/>
                <a:gd name="connsiteY115" fmla="*/ 87505 h 221918"/>
                <a:gd name="connsiteX116" fmla="*/ 87736 w 206514"/>
                <a:gd name="connsiteY116" fmla="*/ 106802 h 221918"/>
                <a:gd name="connsiteX117" fmla="*/ 93084 w 206514"/>
                <a:gd name="connsiteY117" fmla="*/ 104207 h 221918"/>
                <a:gd name="connsiteX118" fmla="*/ 125358 w 206514"/>
                <a:gd name="connsiteY118" fmla="*/ 87023 h 221918"/>
                <a:gd name="connsiteX119" fmla="*/ 156010 w 206514"/>
                <a:gd name="connsiteY119" fmla="*/ 65612 h 221918"/>
                <a:gd name="connsiteX120" fmla="*/ 181933 w 206514"/>
                <a:gd name="connsiteY120" fmla="*/ 38922 h 221918"/>
                <a:gd name="connsiteX121" fmla="*/ 194713 w 206514"/>
                <a:gd name="connsiteY121" fmla="*/ 45548 h 221918"/>
                <a:gd name="connsiteX122" fmla="*/ 194880 w 206514"/>
                <a:gd name="connsiteY122" fmla="*/ 45390 h 221918"/>
                <a:gd name="connsiteX123" fmla="*/ 194742 w 206514"/>
                <a:gd name="connsiteY123" fmla="*/ 45567 h 221918"/>
                <a:gd name="connsiteX124" fmla="*/ 195037 w 206514"/>
                <a:gd name="connsiteY124" fmla="*/ 45066 h 221918"/>
                <a:gd name="connsiteX125" fmla="*/ 194880 w 206514"/>
                <a:gd name="connsiteY125" fmla="*/ 44899 h 221918"/>
                <a:gd name="connsiteX126" fmla="*/ 194880 w 206514"/>
                <a:gd name="connsiteY126" fmla="*/ 45390 h 221918"/>
                <a:gd name="connsiteX127" fmla="*/ 195067 w 206514"/>
                <a:gd name="connsiteY127" fmla="*/ 45086 h 221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06514" h="221918">
                  <a:moveTo>
                    <a:pt x="205940" y="30487"/>
                  </a:moveTo>
                  <a:cubicBezTo>
                    <a:pt x="206443" y="35958"/>
                    <a:pt x="206168" y="41472"/>
                    <a:pt x="205124" y="46865"/>
                  </a:cubicBezTo>
                  <a:cubicBezTo>
                    <a:pt x="203881" y="58573"/>
                    <a:pt x="198871" y="69554"/>
                    <a:pt x="190849" y="78166"/>
                  </a:cubicBezTo>
                  <a:cubicBezTo>
                    <a:pt x="186834" y="83248"/>
                    <a:pt x="182502" y="88065"/>
                    <a:pt x="177883" y="92607"/>
                  </a:cubicBezTo>
                  <a:cubicBezTo>
                    <a:pt x="172850" y="97139"/>
                    <a:pt x="167826" y="101523"/>
                    <a:pt x="162636" y="105741"/>
                  </a:cubicBezTo>
                  <a:cubicBezTo>
                    <a:pt x="161171" y="106871"/>
                    <a:pt x="159873" y="108012"/>
                    <a:pt x="158418" y="109142"/>
                  </a:cubicBezTo>
                  <a:cubicBezTo>
                    <a:pt x="154965" y="112140"/>
                    <a:pt x="151355" y="114962"/>
                    <a:pt x="147604" y="117577"/>
                  </a:cubicBezTo>
                  <a:cubicBezTo>
                    <a:pt x="145009" y="119366"/>
                    <a:pt x="142414" y="120988"/>
                    <a:pt x="139651" y="122610"/>
                  </a:cubicBezTo>
                  <a:cubicBezTo>
                    <a:pt x="138521" y="123259"/>
                    <a:pt x="137223" y="123908"/>
                    <a:pt x="136083" y="124714"/>
                  </a:cubicBezTo>
                  <a:cubicBezTo>
                    <a:pt x="134785" y="125530"/>
                    <a:pt x="133488" y="126503"/>
                    <a:pt x="132033" y="127309"/>
                  </a:cubicBezTo>
                  <a:cubicBezTo>
                    <a:pt x="129231" y="129285"/>
                    <a:pt x="126305" y="131074"/>
                    <a:pt x="123274" y="132667"/>
                  </a:cubicBezTo>
                  <a:cubicBezTo>
                    <a:pt x="117434" y="135744"/>
                    <a:pt x="111595" y="138496"/>
                    <a:pt x="105578" y="141259"/>
                  </a:cubicBezTo>
                  <a:cubicBezTo>
                    <a:pt x="103465" y="142242"/>
                    <a:pt x="101194" y="143225"/>
                    <a:pt x="99090" y="144336"/>
                  </a:cubicBezTo>
                  <a:lnTo>
                    <a:pt x="92926" y="147285"/>
                  </a:lnTo>
                  <a:cubicBezTo>
                    <a:pt x="87411" y="150047"/>
                    <a:pt x="81896" y="152476"/>
                    <a:pt x="76381" y="154914"/>
                  </a:cubicBezTo>
                  <a:cubicBezTo>
                    <a:pt x="70218" y="157666"/>
                    <a:pt x="64054" y="160104"/>
                    <a:pt x="57703" y="162208"/>
                  </a:cubicBezTo>
                  <a:cubicBezTo>
                    <a:pt x="57536" y="162208"/>
                    <a:pt x="57536" y="162208"/>
                    <a:pt x="57379" y="162375"/>
                  </a:cubicBezTo>
                  <a:cubicBezTo>
                    <a:pt x="64840" y="164341"/>
                    <a:pt x="72302" y="166307"/>
                    <a:pt x="79596" y="168372"/>
                  </a:cubicBezTo>
                  <a:cubicBezTo>
                    <a:pt x="91924" y="171773"/>
                    <a:pt x="104409" y="175017"/>
                    <a:pt x="116952" y="178104"/>
                  </a:cubicBezTo>
                  <a:cubicBezTo>
                    <a:pt x="129732" y="181171"/>
                    <a:pt x="142668" y="183560"/>
                    <a:pt x="155705" y="185241"/>
                  </a:cubicBezTo>
                  <a:cubicBezTo>
                    <a:pt x="154899" y="185566"/>
                    <a:pt x="154250" y="185890"/>
                    <a:pt x="153601" y="186224"/>
                  </a:cubicBezTo>
                  <a:lnTo>
                    <a:pt x="150652" y="187522"/>
                  </a:lnTo>
                  <a:lnTo>
                    <a:pt x="152431" y="189301"/>
                  </a:lnTo>
                  <a:cubicBezTo>
                    <a:pt x="152274" y="189468"/>
                    <a:pt x="152274" y="189626"/>
                    <a:pt x="152107" y="189793"/>
                  </a:cubicBezTo>
                  <a:cubicBezTo>
                    <a:pt x="151940" y="189960"/>
                    <a:pt x="151950" y="189950"/>
                    <a:pt x="151950" y="190117"/>
                  </a:cubicBezTo>
                  <a:cubicBezTo>
                    <a:pt x="149512" y="189950"/>
                    <a:pt x="147251" y="189626"/>
                    <a:pt x="144980" y="189301"/>
                  </a:cubicBezTo>
                  <a:lnTo>
                    <a:pt x="120649" y="186706"/>
                  </a:lnTo>
                  <a:cubicBezTo>
                    <a:pt x="120520" y="186834"/>
                    <a:pt x="120458" y="187021"/>
                    <a:pt x="120482" y="187197"/>
                  </a:cubicBezTo>
                  <a:cubicBezTo>
                    <a:pt x="120324" y="187355"/>
                    <a:pt x="120324" y="187355"/>
                    <a:pt x="120324" y="187522"/>
                  </a:cubicBezTo>
                  <a:cubicBezTo>
                    <a:pt x="123401" y="188652"/>
                    <a:pt x="126488" y="189626"/>
                    <a:pt x="129565" y="190599"/>
                  </a:cubicBezTo>
                  <a:lnTo>
                    <a:pt x="128916" y="191896"/>
                  </a:lnTo>
                  <a:cubicBezTo>
                    <a:pt x="118608" y="190756"/>
                    <a:pt x="108413" y="188751"/>
                    <a:pt x="98441" y="185900"/>
                  </a:cubicBezTo>
                  <a:cubicBezTo>
                    <a:pt x="94381" y="184759"/>
                    <a:pt x="90164" y="183786"/>
                    <a:pt x="85947" y="182813"/>
                  </a:cubicBezTo>
                  <a:cubicBezTo>
                    <a:pt x="98441" y="186381"/>
                    <a:pt x="110926" y="189626"/>
                    <a:pt x="123578" y="192712"/>
                  </a:cubicBezTo>
                  <a:cubicBezTo>
                    <a:pt x="136524" y="195780"/>
                    <a:pt x="149624" y="198168"/>
                    <a:pt x="162822" y="199849"/>
                  </a:cubicBezTo>
                  <a:cubicBezTo>
                    <a:pt x="162045" y="200292"/>
                    <a:pt x="161233" y="200665"/>
                    <a:pt x="160394" y="200980"/>
                  </a:cubicBezTo>
                  <a:cubicBezTo>
                    <a:pt x="159578" y="201304"/>
                    <a:pt x="158605" y="201629"/>
                    <a:pt x="157632" y="202120"/>
                  </a:cubicBezTo>
                  <a:lnTo>
                    <a:pt x="158615" y="203103"/>
                  </a:lnTo>
                  <a:cubicBezTo>
                    <a:pt x="158960" y="203290"/>
                    <a:pt x="159243" y="203575"/>
                    <a:pt x="159431" y="203919"/>
                  </a:cubicBezTo>
                  <a:cubicBezTo>
                    <a:pt x="159264" y="204077"/>
                    <a:pt x="159264" y="204244"/>
                    <a:pt x="159106" y="204401"/>
                  </a:cubicBezTo>
                  <a:cubicBezTo>
                    <a:pt x="159106" y="204568"/>
                    <a:pt x="159106" y="204568"/>
                    <a:pt x="158939" y="204726"/>
                  </a:cubicBezTo>
                  <a:cubicBezTo>
                    <a:pt x="156511" y="204568"/>
                    <a:pt x="154240" y="204244"/>
                    <a:pt x="151969" y="204077"/>
                  </a:cubicBezTo>
                  <a:cubicBezTo>
                    <a:pt x="143859" y="203271"/>
                    <a:pt x="135749" y="202297"/>
                    <a:pt x="127806" y="201491"/>
                  </a:cubicBezTo>
                  <a:lnTo>
                    <a:pt x="127481" y="201816"/>
                  </a:lnTo>
                  <a:cubicBezTo>
                    <a:pt x="127503" y="201993"/>
                    <a:pt x="127441" y="202169"/>
                    <a:pt x="127314" y="202297"/>
                  </a:cubicBezTo>
                  <a:cubicBezTo>
                    <a:pt x="130401" y="203280"/>
                    <a:pt x="133645" y="204263"/>
                    <a:pt x="136722" y="205374"/>
                  </a:cubicBezTo>
                  <a:cubicBezTo>
                    <a:pt x="136362" y="205679"/>
                    <a:pt x="136085" y="206072"/>
                    <a:pt x="135916" y="206515"/>
                  </a:cubicBezTo>
                  <a:cubicBezTo>
                    <a:pt x="125596" y="205443"/>
                    <a:pt x="115395" y="203438"/>
                    <a:pt x="105441" y="200518"/>
                  </a:cubicBezTo>
                  <a:cubicBezTo>
                    <a:pt x="100417" y="199220"/>
                    <a:pt x="95227" y="197923"/>
                    <a:pt x="89869" y="196782"/>
                  </a:cubicBezTo>
                  <a:cubicBezTo>
                    <a:pt x="91658" y="197431"/>
                    <a:pt x="93280" y="198080"/>
                    <a:pt x="95060" y="198572"/>
                  </a:cubicBezTo>
                  <a:cubicBezTo>
                    <a:pt x="96225" y="199014"/>
                    <a:pt x="97417" y="199397"/>
                    <a:pt x="98628" y="199702"/>
                  </a:cubicBezTo>
                  <a:lnTo>
                    <a:pt x="98304" y="200351"/>
                  </a:lnTo>
                  <a:lnTo>
                    <a:pt x="97979" y="200675"/>
                  </a:lnTo>
                  <a:cubicBezTo>
                    <a:pt x="91983" y="199220"/>
                    <a:pt x="85819" y="197598"/>
                    <a:pt x="79655" y="195976"/>
                  </a:cubicBezTo>
                  <a:lnTo>
                    <a:pt x="72685" y="194010"/>
                  </a:lnTo>
                  <a:cubicBezTo>
                    <a:pt x="72559" y="194305"/>
                    <a:pt x="72394" y="194570"/>
                    <a:pt x="72193" y="194816"/>
                  </a:cubicBezTo>
                  <a:cubicBezTo>
                    <a:pt x="72036" y="194983"/>
                    <a:pt x="72036" y="194983"/>
                    <a:pt x="72036" y="195141"/>
                  </a:cubicBezTo>
                  <a:cubicBezTo>
                    <a:pt x="73491" y="195632"/>
                    <a:pt x="74985" y="196281"/>
                    <a:pt x="76411" y="196930"/>
                  </a:cubicBezTo>
                  <a:lnTo>
                    <a:pt x="76254" y="197087"/>
                  </a:lnTo>
                  <a:cubicBezTo>
                    <a:pt x="76254" y="197254"/>
                    <a:pt x="76254" y="197254"/>
                    <a:pt x="76086" y="197411"/>
                  </a:cubicBezTo>
                  <a:cubicBezTo>
                    <a:pt x="62953" y="195308"/>
                    <a:pt x="49809" y="193194"/>
                    <a:pt x="36351" y="191090"/>
                  </a:cubicBezTo>
                  <a:cubicBezTo>
                    <a:pt x="35368" y="192870"/>
                    <a:pt x="34385" y="194659"/>
                    <a:pt x="33598" y="196281"/>
                  </a:cubicBezTo>
                  <a:cubicBezTo>
                    <a:pt x="31632" y="199849"/>
                    <a:pt x="29863" y="203251"/>
                    <a:pt x="28408" y="206495"/>
                  </a:cubicBezTo>
                  <a:cubicBezTo>
                    <a:pt x="26953" y="209739"/>
                    <a:pt x="25459" y="213140"/>
                    <a:pt x="24190" y="216552"/>
                  </a:cubicBezTo>
                  <a:cubicBezTo>
                    <a:pt x="23699" y="218007"/>
                    <a:pt x="23050" y="219629"/>
                    <a:pt x="22401" y="221251"/>
                  </a:cubicBezTo>
                  <a:cubicBezTo>
                    <a:pt x="21351" y="219983"/>
                    <a:pt x="20215" y="218793"/>
                    <a:pt x="19000" y="217682"/>
                  </a:cubicBezTo>
                  <a:cubicBezTo>
                    <a:pt x="17334" y="216178"/>
                    <a:pt x="15911" y="214428"/>
                    <a:pt x="14782" y="212492"/>
                  </a:cubicBezTo>
                  <a:cubicBezTo>
                    <a:pt x="13515" y="210280"/>
                    <a:pt x="13109" y="207685"/>
                    <a:pt x="13642" y="205197"/>
                  </a:cubicBezTo>
                  <a:lnTo>
                    <a:pt x="13642" y="204706"/>
                  </a:lnTo>
                  <a:lnTo>
                    <a:pt x="12020" y="203084"/>
                  </a:lnTo>
                  <a:cubicBezTo>
                    <a:pt x="10265" y="201629"/>
                    <a:pt x="8785" y="199879"/>
                    <a:pt x="7645" y="197903"/>
                  </a:cubicBezTo>
                  <a:cubicBezTo>
                    <a:pt x="6381" y="195691"/>
                    <a:pt x="5979" y="193086"/>
                    <a:pt x="6515" y="190599"/>
                  </a:cubicBezTo>
                  <a:cubicBezTo>
                    <a:pt x="7215" y="187718"/>
                    <a:pt x="8135" y="184897"/>
                    <a:pt x="9267" y="182164"/>
                  </a:cubicBezTo>
                  <a:cubicBezTo>
                    <a:pt x="10070" y="180493"/>
                    <a:pt x="10727" y="178753"/>
                    <a:pt x="11234" y="176974"/>
                  </a:cubicBezTo>
                  <a:lnTo>
                    <a:pt x="11401" y="176649"/>
                  </a:lnTo>
                  <a:cubicBezTo>
                    <a:pt x="11171" y="175931"/>
                    <a:pt x="10898" y="175234"/>
                    <a:pt x="10585" y="174545"/>
                  </a:cubicBezTo>
                  <a:cubicBezTo>
                    <a:pt x="10260" y="173562"/>
                    <a:pt x="9936" y="172579"/>
                    <a:pt x="9602" y="171468"/>
                  </a:cubicBezTo>
                  <a:cubicBezTo>
                    <a:pt x="7105" y="169040"/>
                    <a:pt x="5361" y="165934"/>
                    <a:pt x="4578" y="162542"/>
                  </a:cubicBezTo>
                  <a:lnTo>
                    <a:pt x="3595" y="159947"/>
                  </a:lnTo>
                  <a:cubicBezTo>
                    <a:pt x="3104" y="158492"/>
                    <a:pt x="2612" y="156870"/>
                    <a:pt x="2130" y="155405"/>
                  </a:cubicBezTo>
                  <a:lnTo>
                    <a:pt x="164" y="149890"/>
                  </a:lnTo>
                  <a:cubicBezTo>
                    <a:pt x="-966" y="147786"/>
                    <a:pt x="-160" y="145958"/>
                    <a:pt x="2602" y="144542"/>
                  </a:cubicBezTo>
                  <a:cubicBezTo>
                    <a:pt x="9415" y="141131"/>
                    <a:pt x="16218" y="137887"/>
                    <a:pt x="23197" y="134643"/>
                  </a:cubicBezTo>
                  <a:cubicBezTo>
                    <a:pt x="24647" y="133846"/>
                    <a:pt x="26168" y="133188"/>
                    <a:pt x="27739" y="132677"/>
                  </a:cubicBezTo>
                  <a:cubicBezTo>
                    <a:pt x="30256" y="131802"/>
                    <a:pt x="32696" y="130711"/>
                    <a:pt x="35034" y="129432"/>
                  </a:cubicBezTo>
                  <a:cubicBezTo>
                    <a:pt x="37766" y="127673"/>
                    <a:pt x="40088" y="125353"/>
                    <a:pt x="41846" y="122620"/>
                  </a:cubicBezTo>
                  <a:cubicBezTo>
                    <a:pt x="42829" y="121155"/>
                    <a:pt x="43812" y="119671"/>
                    <a:pt x="44609" y="118235"/>
                  </a:cubicBezTo>
                  <a:cubicBezTo>
                    <a:pt x="41686" y="115158"/>
                    <a:pt x="40064" y="111108"/>
                    <a:pt x="39742" y="106075"/>
                  </a:cubicBezTo>
                  <a:cubicBezTo>
                    <a:pt x="39606" y="105652"/>
                    <a:pt x="39549" y="105220"/>
                    <a:pt x="39575" y="104777"/>
                  </a:cubicBezTo>
                  <a:cubicBezTo>
                    <a:pt x="37265" y="103558"/>
                    <a:pt x="35479" y="101533"/>
                    <a:pt x="34552" y="99095"/>
                  </a:cubicBezTo>
                  <a:cubicBezTo>
                    <a:pt x="33556" y="96598"/>
                    <a:pt x="32894" y="93983"/>
                    <a:pt x="32586" y="91319"/>
                  </a:cubicBezTo>
                  <a:cubicBezTo>
                    <a:pt x="31291" y="83238"/>
                    <a:pt x="31845" y="74981"/>
                    <a:pt x="34208" y="67146"/>
                  </a:cubicBezTo>
                  <a:cubicBezTo>
                    <a:pt x="36767" y="61159"/>
                    <a:pt x="40582" y="55801"/>
                    <a:pt x="45395" y="51416"/>
                  </a:cubicBezTo>
                  <a:cubicBezTo>
                    <a:pt x="45887" y="50935"/>
                    <a:pt x="46378" y="50286"/>
                    <a:pt x="46860" y="49794"/>
                  </a:cubicBezTo>
                  <a:cubicBezTo>
                    <a:pt x="53755" y="42485"/>
                    <a:pt x="61482" y="36009"/>
                    <a:pt x="69883" y="30497"/>
                  </a:cubicBezTo>
                  <a:cubicBezTo>
                    <a:pt x="77922" y="25258"/>
                    <a:pt x="86322" y="20596"/>
                    <a:pt x="95020" y="16547"/>
                  </a:cubicBezTo>
                  <a:cubicBezTo>
                    <a:pt x="104787" y="11962"/>
                    <a:pt x="114861" y="8063"/>
                    <a:pt x="125171" y="4878"/>
                  </a:cubicBezTo>
                  <a:cubicBezTo>
                    <a:pt x="145606" y="-1119"/>
                    <a:pt x="164742" y="-2252"/>
                    <a:pt x="182582" y="1477"/>
                  </a:cubicBezTo>
                  <a:cubicBezTo>
                    <a:pt x="188746" y="2607"/>
                    <a:pt x="193120" y="4878"/>
                    <a:pt x="195558" y="7965"/>
                  </a:cubicBezTo>
                  <a:cubicBezTo>
                    <a:pt x="197996" y="11052"/>
                    <a:pt x="199127" y="14935"/>
                    <a:pt x="199127" y="19644"/>
                  </a:cubicBezTo>
                  <a:cubicBezTo>
                    <a:pt x="202855" y="22107"/>
                    <a:pt x="205337" y="26060"/>
                    <a:pt x="205940" y="30487"/>
                  </a:cubicBezTo>
                  <a:close/>
                  <a:moveTo>
                    <a:pt x="50723" y="108149"/>
                  </a:moveTo>
                  <a:cubicBezTo>
                    <a:pt x="50890" y="107992"/>
                    <a:pt x="50890" y="107992"/>
                    <a:pt x="50890" y="107825"/>
                  </a:cubicBezTo>
                  <a:cubicBezTo>
                    <a:pt x="54941" y="101012"/>
                    <a:pt x="59325" y="94209"/>
                    <a:pt x="63670" y="87554"/>
                  </a:cubicBezTo>
                  <a:cubicBezTo>
                    <a:pt x="68379" y="80584"/>
                    <a:pt x="73245" y="73604"/>
                    <a:pt x="78112" y="66634"/>
                  </a:cubicBezTo>
                  <a:cubicBezTo>
                    <a:pt x="71451" y="71638"/>
                    <a:pt x="65111" y="77055"/>
                    <a:pt x="59129" y="82855"/>
                  </a:cubicBezTo>
                  <a:cubicBezTo>
                    <a:pt x="58359" y="83602"/>
                    <a:pt x="57548" y="84300"/>
                    <a:pt x="56700" y="84959"/>
                  </a:cubicBezTo>
                  <a:cubicBezTo>
                    <a:pt x="54740" y="87033"/>
                    <a:pt x="52948" y="89255"/>
                    <a:pt x="51343" y="91614"/>
                  </a:cubicBezTo>
                  <a:cubicBezTo>
                    <a:pt x="50861" y="92420"/>
                    <a:pt x="50212" y="93236"/>
                    <a:pt x="49721" y="94042"/>
                  </a:cubicBezTo>
                  <a:cubicBezTo>
                    <a:pt x="48266" y="95831"/>
                    <a:pt x="47941" y="97611"/>
                    <a:pt x="48738" y="99400"/>
                  </a:cubicBezTo>
                  <a:cubicBezTo>
                    <a:pt x="49589" y="102280"/>
                    <a:pt x="50252" y="105210"/>
                    <a:pt x="50723" y="108169"/>
                  </a:cubicBezTo>
                  <a:close/>
                  <a:moveTo>
                    <a:pt x="181933" y="38902"/>
                  </a:moveTo>
                  <a:cubicBezTo>
                    <a:pt x="173489" y="36589"/>
                    <a:pt x="164677" y="35921"/>
                    <a:pt x="155980" y="36936"/>
                  </a:cubicBezTo>
                  <a:cubicBezTo>
                    <a:pt x="146170" y="37982"/>
                    <a:pt x="136460" y="39826"/>
                    <a:pt x="126950" y="42451"/>
                  </a:cubicBezTo>
                  <a:cubicBezTo>
                    <a:pt x="128248" y="46826"/>
                    <a:pt x="127275" y="51043"/>
                    <a:pt x="124198" y="55231"/>
                  </a:cubicBezTo>
                  <a:cubicBezTo>
                    <a:pt x="115930" y="65779"/>
                    <a:pt x="108144" y="76642"/>
                    <a:pt x="100516" y="87505"/>
                  </a:cubicBezTo>
                  <a:cubicBezTo>
                    <a:pt x="96141" y="93836"/>
                    <a:pt x="91924" y="100285"/>
                    <a:pt x="87736" y="106802"/>
                  </a:cubicBezTo>
                  <a:cubicBezTo>
                    <a:pt x="89515" y="105996"/>
                    <a:pt x="91304" y="105023"/>
                    <a:pt x="93084" y="104207"/>
                  </a:cubicBezTo>
                  <a:cubicBezTo>
                    <a:pt x="103956" y="98859"/>
                    <a:pt x="114819" y="93187"/>
                    <a:pt x="125358" y="87023"/>
                  </a:cubicBezTo>
                  <a:cubicBezTo>
                    <a:pt x="136193" y="80810"/>
                    <a:pt x="146451" y="73653"/>
                    <a:pt x="156010" y="65612"/>
                  </a:cubicBezTo>
                  <a:cubicBezTo>
                    <a:pt x="165610" y="57698"/>
                    <a:pt x="174305" y="48748"/>
                    <a:pt x="181933" y="38922"/>
                  </a:cubicBezTo>
                  <a:close/>
                  <a:moveTo>
                    <a:pt x="194713" y="45548"/>
                  </a:moveTo>
                  <a:lnTo>
                    <a:pt x="194880" y="45390"/>
                  </a:lnTo>
                  <a:cubicBezTo>
                    <a:pt x="194742" y="45410"/>
                    <a:pt x="194742" y="45410"/>
                    <a:pt x="194742" y="45567"/>
                  </a:cubicBezTo>
                  <a:close/>
                  <a:moveTo>
                    <a:pt x="195037" y="45066"/>
                  </a:moveTo>
                  <a:lnTo>
                    <a:pt x="194880" y="44899"/>
                  </a:lnTo>
                  <a:lnTo>
                    <a:pt x="194880" y="45390"/>
                  </a:lnTo>
                  <a:cubicBezTo>
                    <a:pt x="195067" y="45243"/>
                    <a:pt x="195067" y="45243"/>
                    <a:pt x="195067" y="45086"/>
                  </a:cubicBezTo>
                  <a:close/>
                </a:path>
              </a:pathLst>
            </a:custGeom>
            <a:solidFill>
              <a:srgbClr val="DE4D4A"/>
            </a:solidFill>
            <a:ln w="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6" name="Рисунок 4">
              <a:extLst>
                <a:ext uri="{FF2B5EF4-FFF2-40B4-BE49-F238E27FC236}">
                  <a16:creationId xmlns="" xmlns:a16="http://schemas.microsoft.com/office/drawing/2014/main" id="{B6984E96-CCD4-42E5-83FA-184BB6ADA9B3}"/>
                </a:ext>
              </a:extLst>
            </p:cNvPr>
            <p:cNvSpPr/>
            <p:nvPr/>
          </p:nvSpPr>
          <p:spPr>
            <a:xfrm>
              <a:off x="453703" y="439115"/>
              <a:ext cx="256672" cy="252139"/>
            </a:xfrm>
            <a:custGeom>
              <a:avLst/>
              <a:gdLst>
                <a:gd name="connsiteX0" fmla="*/ 226487 w 256672"/>
                <a:gd name="connsiteY0" fmla="*/ 97266 h 252139"/>
                <a:gd name="connsiteX1" fmla="*/ 229898 w 256672"/>
                <a:gd name="connsiteY1" fmla="*/ 96617 h 252139"/>
                <a:gd name="connsiteX2" fmla="*/ 233300 w 256672"/>
                <a:gd name="connsiteY2" fmla="*/ 95811 h 252139"/>
                <a:gd name="connsiteX3" fmla="*/ 243032 w 256672"/>
                <a:gd name="connsiteY3" fmla="*/ 93845 h 252139"/>
                <a:gd name="connsiteX4" fmla="*/ 247249 w 256672"/>
                <a:gd name="connsiteY4" fmla="*/ 92862 h 252139"/>
                <a:gd name="connsiteX5" fmla="*/ 246600 w 256672"/>
                <a:gd name="connsiteY5" fmla="*/ 95614 h 252139"/>
                <a:gd name="connsiteX6" fmla="*/ 244162 w 256672"/>
                <a:gd name="connsiteY6" fmla="*/ 95614 h 252139"/>
                <a:gd name="connsiteX7" fmla="*/ 240761 w 256672"/>
                <a:gd name="connsiteY7" fmla="*/ 95290 h 252139"/>
                <a:gd name="connsiteX8" fmla="*/ 242540 w 256672"/>
                <a:gd name="connsiteY8" fmla="*/ 97885 h 252139"/>
                <a:gd name="connsiteX9" fmla="*/ 246109 w 256672"/>
                <a:gd name="connsiteY9" fmla="*/ 98052 h 252139"/>
                <a:gd name="connsiteX10" fmla="*/ 251624 w 256672"/>
                <a:gd name="connsiteY10" fmla="*/ 101296 h 252139"/>
                <a:gd name="connsiteX11" fmla="*/ 252607 w 256672"/>
                <a:gd name="connsiteY11" fmla="*/ 102279 h 252139"/>
                <a:gd name="connsiteX12" fmla="*/ 254229 w 256672"/>
                <a:gd name="connsiteY12" fmla="*/ 102928 h 252139"/>
                <a:gd name="connsiteX13" fmla="*/ 256343 w 256672"/>
                <a:gd name="connsiteY13" fmla="*/ 103911 h 252139"/>
                <a:gd name="connsiteX14" fmla="*/ 252607 w 256672"/>
                <a:gd name="connsiteY14" fmla="*/ 105209 h 252139"/>
                <a:gd name="connsiteX15" fmla="*/ 245313 w 256672"/>
                <a:gd name="connsiteY15" fmla="*/ 107637 h 252139"/>
                <a:gd name="connsiteX16" fmla="*/ 231854 w 256672"/>
                <a:gd name="connsiteY16" fmla="*/ 110724 h 252139"/>
                <a:gd name="connsiteX17" fmla="*/ 224226 w 256672"/>
                <a:gd name="connsiteY17" fmla="*/ 112336 h 252139"/>
                <a:gd name="connsiteX18" fmla="*/ 210768 w 256672"/>
                <a:gd name="connsiteY18" fmla="*/ 115580 h 252139"/>
                <a:gd name="connsiteX19" fmla="*/ 202500 w 256672"/>
                <a:gd name="connsiteY19" fmla="*/ 117694 h 252139"/>
                <a:gd name="connsiteX20" fmla="*/ 198440 w 256672"/>
                <a:gd name="connsiteY20" fmla="*/ 118824 h 252139"/>
                <a:gd name="connsiteX21" fmla="*/ 201684 w 256672"/>
                <a:gd name="connsiteY21" fmla="*/ 121095 h 252139"/>
                <a:gd name="connsiteX22" fmla="*/ 201527 w 256672"/>
                <a:gd name="connsiteY22" fmla="*/ 121587 h 252139"/>
                <a:gd name="connsiteX23" fmla="*/ 201360 w 256672"/>
                <a:gd name="connsiteY23" fmla="*/ 122236 h 252139"/>
                <a:gd name="connsiteX24" fmla="*/ 199905 w 256672"/>
                <a:gd name="connsiteY24" fmla="*/ 122560 h 252139"/>
                <a:gd name="connsiteX25" fmla="*/ 198283 w 256672"/>
                <a:gd name="connsiteY25" fmla="*/ 122717 h 252139"/>
                <a:gd name="connsiteX26" fmla="*/ 197300 w 256672"/>
                <a:gd name="connsiteY26" fmla="*/ 122717 h 252139"/>
                <a:gd name="connsiteX27" fmla="*/ 193367 w 256672"/>
                <a:gd name="connsiteY27" fmla="*/ 120614 h 252139"/>
                <a:gd name="connsiteX28" fmla="*/ 187528 w 256672"/>
                <a:gd name="connsiteY28" fmla="*/ 121911 h 252139"/>
                <a:gd name="connsiteX29" fmla="*/ 171632 w 256672"/>
                <a:gd name="connsiteY29" fmla="*/ 126286 h 252139"/>
                <a:gd name="connsiteX30" fmla="*/ 163522 w 256672"/>
                <a:gd name="connsiteY30" fmla="*/ 128252 h 252139"/>
                <a:gd name="connsiteX31" fmla="*/ 155736 w 256672"/>
                <a:gd name="connsiteY31" fmla="*/ 130690 h 252139"/>
                <a:gd name="connsiteX32" fmla="*/ 152010 w 256672"/>
                <a:gd name="connsiteY32" fmla="*/ 131988 h 252139"/>
                <a:gd name="connsiteX33" fmla="*/ 151843 w 256672"/>
                <a:gd name="connsiteY33" fmla="*/ 132312 h 252139"/>
                <a:gd name="connsiteX34" fmla="*/ 144706 w 256672"/>
                <a:gd name="connsiteY34" fmla="*/ 152956 h 252139"/>
                <a:gd name="connsiteX35" fmla="*/ 145689 w 256672"/>
                <a:gd name="connsiteY35" fmla="*/ 149712 h 252139"/>
                <a:gd name="connsiteX36" fmla="*/ 145040 w 256672"/>
                <a:gd name="connsiteY36" fmla="*/ 149712 h 252139"/>
                <a:gd name="connsiteX37" fmla="*/ 140990 w 256672"/>
                <a:gd name="connsiteY37" fmla="*/ 159120 h 252139"/>
                <a:gd name="connsiteX38" fmla="*/ 136605 w 256672"/>
                <a:gd name="connsiteY38" fmla="*/ 169334 h 252139"/>
                <a:gd name="connsiteX39" fmla="*/ 137903 w 256672"/>
                <a:gd name="connsiteY39" fmla="*/ 169501 h 252139"/>
                <a:gd name="connsiteX40" fmla="*/ 139201 w 256672"/>
                <a:gd name="connsiteY40" fmla="*/ 166090 h 252139"/>
                <a:gd name="connsiteX41" fmla="*/ 140498 w 256672"/>
                <a:gd name="connsiteY41" fmla="*/ 162846 h 252139"/>
                <a:gd name="connsiteX42" fmla="*/ 141638 w 256672"/>
                <a:gd name="connsiteY42" fmla="*/ 162846 h 252139"/>
                <a:gd name="connsiteX43" fmla="*/ 140174 w 256672"/>
                <a:gd name="connsiteY43" fmla="*/ 166778 h 252139"/>
                <a:gd name="connsiteX44" fmla="*/ 139368 w 256672"/>
                <a:gd name="connsiteY44" fmla="*/ 169728 h 252139"/>
                <a:gd name="connsiteX45" fmla="*/ 136605 w 256672"/>
                <a:gd name="connsiteY45" fmla="*/ 172490 h 252139"/>
                <a:gd name="connsiteX46" fmla="*/ 135308 w 256672"/>
                <a:gd name="connsiteY46" fmla="*/ 177346 h 252139"/>
                <a:gd name="connsiteX47" fmla="*/ 134020 w 256672"/>
                <a:gd name="connsiteY47" fmla="*/ 182537 h 252139"/>
                <a:gd name="connsiteX48" fmla="*/ 132398 w 256672"/>
                <a:gd name="connsiteY48" fmla="*/ 192269 h 252139"/>
                <a:gd name="connsiteX49" fmla="*/ 131415 w 256672"/>
                <a:gd name="connsiteY49" fmla="*/ 196005 h 252139"/>
                <a:gd name="connsiteX50" fmla="*/ 129301 w 256672"/>
                <a:gd name="connsiteY50" fmla="*/ 202493 h 252139"/>
                <a:gd name="connsiteX51" fmla="*/ 128819 w 256672"/>
                <a:gd name="connsiteY51" fmla="*/ 203299 h 252139"/>
                <a:gd name="connsiteX52" fmla="*/ 128170 w 256672"/>
                <a:gd name="connsiteY52" fmla="*/ 203948 h 252139"/>
                <a:gd name="connsiteX53" fmla="*/ 127846 w 256672"/>
                <a:gd name="connsiteY53" fmla="*/ 204272 h 252139"/>
                <a:gd name="connsiteX54" fmla="*/ 127679 w 256672"/>
                <a:gd name="connsiteY54" fmla="*/ 206239 h 252139"/>
                <a:gd name="connsiteX55" fmla="*/ 127355 w 256672"/>
                <a:gd name="connsiteY55" fmla="*/ 209325 h 252139"/>
                <a:gd name="connsiteX56" fmla="*/ 126706 w 256672"/>
                <a:gd name="connsiteY56" fmla="*/ 212078 h 252139"/>
                <a:gd name="connsiteX57" fmla="*/ 125900 w 256672"/>
                <a:gd name="connsiteY57" fmla="*/ 216295 h 252139"/>
                <a:gd name="connsiteX58" fmla="*/ 125251 w 256672"/>
                <a:gd name="connsiteY58" fmla="*/ 224081 h 252139"/>
                <a:gd name="connsiteX59" fmla="*/ 124110 w 256672"/>
                <a:gd name="connsiteY59" fmla="*/ 234138 h 252139"/>
                <a:gd name="connsiteX60" fmla="*/ 122813 w 256672"/>
                <a:gd name="connsiteY60" fmla="*/ 236890 h 252139"/>
                <a:gd name="connsiteX61" fmla="*/ 119244 w 256672"/>
                <a:gd name="connsiteY61" fmla="*/ 237706 h 252139"/>
                <a:gd name="connsiteX62" fmla="*/ 118438 w 256672"/>
                <a:gd name="connsiteY62" fmla="*/ 237706 h 252139"/>
                <a:gd name="connsiteX63" fmla="*/ 112756 w 256672"/>
                <a:gd name="connsiteY63" fmla="*/ 236890 h 252139"/>
                <a:gd name="connsiteX64" fmla="*/ 105786 w 256672"/>
                <a:gd name="connsiteY64" fmla="*/ 229753 h 252139"/>
                <a:gd name="connsiteX65" fmla="*/ 103672 w 256672"/>
                <a:gd name="connsiteY65" fmla="*/ 217593 h 252139"/>
                <a:gd name="connsiteX66" fmla="*/ 103515 w 256672"/>
                <a:gd name="connsiteY66" fmla="*/ 215804 h 252139"/>
                <a:gd name="connsiteX67" fmla="*/ 105943 w 256672"/>
                <a:gd name="connsiteY67" fmla="*/ 168617 h 252139"/>
                <a:gd name="connsiteX68" fmla="*/ 112756 w 256672"/>
                <a:gd name="connsiteY68" fmla="*/ 143961 h 252139"/>
                <a:gd name="connsiteX69" fmla="*/ 104321 w 256672"/>
                <a:gd name="connsiteY69" fmla="*/ 146557 h 252139"/>
                <a:gd name="connsiteX70" fmla="*/ 102050 w 256672"/>
                <a:gd name="connsiteY70" fmla="*/ 148660 h 252139"/>
                <a:gd name="connsiteX71" fmla="*/ 100084 w 256672"/>
                <a:gd name="connsiteY71" fmla="*/ 152072 h 252139"/>
                <a:gd name="connsiteX72" fmla="*/ 98787 w 256672"/>
                <a:gd name="connsiteY72" fmla="*/ 154175 h 252139"/>
                <a:gd name="connsiteX73" fmla="*/ 85496 w 256672"/>
                <a:gd name="connsiteY73" fmla="*/ 174132 h 252139"/>
                <a:gd name="connsiteX74" fmla="*/ 71054 w 256672"/>
                <a:gd name="connsiteY74" fmla="*/ 196182 h 252139"/>
                <a:gd name="connsiteX75" fmla="*/ 65225 w 256672"/>
                <a:gd name="connsiteY75" fmla="*/ 205265 h 252139"/>
                <a:gd name="connsiteX76" fmla="*/ 54676 w 256672"/>
                <a:gd name="connsiteY76" fmla="*/ 221319 h 252139"/>
                <a:gd name="connsiteX77" fmla="*/ 42673 w 256672"/>
                <a:gd name="connsiteY77" fmla="*/ 238031 h 252139"/>
                <a:gd name="connsiteX78" fmla="*/ 33108 w 256672"/>
                <a:gd name="connsiteY78" fmla="*/ 249543 h 252139"/>
                <a:gd name="connsiteX79" fmla="*/ 29372 w 256672"/>
                <a:gd name="connsiteY79" fmla="*/ 249867 h 252139"/>
                <a:gd name="connsiteX80" fmla="*/ 24516 w 256672"/>
                <a:gd name="connsiteY80" fmla="*/ 245482 h 252139"/>
                <a:gd name="connsiteX81" fmla="*/ 25647 w 256672"/>
                <a:gd name="connsiteY81" fmla="*/ 239161 h 252139"/>
                <a:gd name="connsiteX82" fmla="*/ 26463 w 256672"/>
                <a:gd name="connsiteY82" fmla="*/ 234620 h 252139"/>
                <a:gd name="connsiteX83" fmla="*/ 22245 w 256672"/>
                <a:gd name="connsiteY83" fmla="*/ 235268 h 252139"/>
                <a:gd name="connsiteX84" fmla="*/ 17536 w 256672"/>
                <a:gd name="connsiteY84" fmla="*/ 230894 h 252139"/>
                <a:gd name="connsiteX85" fmla="*/ 18519 w 256672"/>
                <a:gd name="connsiteY85" fmla="*/ 224406 h 252139"/>
                <a:gd name="connsiteX86" fmla="*/ 19502 w 256672"/>
                <a:gd name="connsiteY86" fmla="*/ 220021 h 252139"/>
                <a:gd name="connsiteX87" fmla="*/ 16425 w 256672"/>
                <a:gd name="connsiteY87" fmla="*/ 218723 h 252139"/>
                <a:gd name="connsiteX88" fmla="*/ 28222 w 256672"/>
                <a:gd name="connsiteY88" fmla="*/ 196349 h 252139"/>
                <a:gd name="connsiteX89" fmla="*/ 46900 w 256672"/>
                <a:gd name="connsiteY89" fmla="*/ 166857 h 252139"/>
                <a:gd name="connsiteX90" fmla="*/ 46576 w 256672"/>
                <a:gd name="connsiteY90" fmla="*/ 166051 h 252139"/>
                <a:gd name="connsiteX91" fmla="*/ 45770 w 256672"/>
                <a:gd name="connsiteY91" fmla="*/ 163937 h 252139"/>
                <a:gd name="connsiteX92" fmla="*/ 47068 w 256672"/>
                <a:gd name="connsiteY92" fmla="*/ 163456 h 252139"/>
                <a:gd name="connsiteX93" fmla="*/ 48365 w 256672"/>
                <a:gd name="connsiteY93" fmla="*/ 162964 h 252139"/>
                <a:gd name="connsiteX94" fmla="*/ 47874 w 256672"/>
                <a:gd name="connsiteY94" fmla="*/ 162807 h 252139"/>
                <a:gd name="connsiteX95" fmla="*/ 47392 w 256672"/>
                <a:gd name="connsiteY95" fmla="*/ 162640 h 252139"/>
                <a:gd name="connsiteX96" fmla="*/ 42526 w 256672"/>
                <a:gd name="connsiteY96" fmla="*/ 164104 h 252139"/>
                <a:gd name="connsiteX97" fmla="*/ 18362 w 256672"/>
                <a:gd name="connsiteY97" fmla="*/ 171890 h 252139"/>
                <a:gd name="connsiteX98" fmla="*/ 13171 w 256672"/>
                <a:gd name="connsiteY98" fmla="*/ 170593 h 252139"/>
                <a:gd name="connsiteX99" fmla="*/ 9239 w 256672"/>
                <a:gd name="connsiteY99" fmla="*/ 164262 h 252139"/>
                <a:gd name="connsiteX100" fmla="*/ 7273 w 256672"/>
                <a:gd name="connsiteY100" fmla="*/ 161509 h 252139"/>
                <a:gd name="connsiteX101" fmla="*/ 10222 w 256672"/>
                <a:gd name="connsiteY101" fmla="*/ 155827 h 252139"/>
                <a:gd name="connsiteX102" fmla="*/ 18333 w 256672"/>
                <a:gd name="connsiteY102" fmla="*/ 153232 h 252139"/>
                <a:gd name="connsiteX103" fmla="*/ 14921 w 256672"/>
                <a:gd name="connsiteY103" fmla="*/ 151128 h 252139"/>
                <a:gd name="connsiteX104" fmla="*/ 9249 w 256672"/>
                <a:gd name="connsiteY104" fmla="*/ 149830 h 252139"/>
                <a:gd name="connsiteX105" fmla="*/ 3734 w 256672"/>
                <a:gd name="connsiteY105" fmla="*/ 148533 h 252139"/>
                <a:gd name="connsiteX106" fmla="*/ 323 w 256672"/>
                <a:gd name="connsiteY106" fmla="*/ 146743 h 252139"/>
                <a:gd name="connsiteX107" fmla="*/ 3272 w 256672"/>
                <a:gd name="connsiteY107" fmla="*/ 141238 h 252139"/>
                <a:gd name="connsiteX108" fmla="*/ 13978 w 256672"/>
                <a:gd name="connsiteY108" fmla="*/ 137670 h 252139"/>
                <a:gd name="connsiteX109" fmla="*/ 20141 w 256672"/>
                <a:gd name="connsiteY109" fmla="*/ 135704 h 252139"/>
                <a:gd name="connsiteX110" fmla="*/ 26630 w 256672"/>
                <a:gd name="connsiteY110" fmla="*/ 132754 h 252139"/>
                <a:gd name="connsiteX111" fmla="*/ 23386 w 256672"/>
                <a:gd name="connsiteY111" fmla="*/ 133236 h 252139"/>
                <a:gd name="connsiteX112" fmla="*/ 23386 w 256672"/>
                <a:gd name="connsiteY112" fmla="*/ 132754 h 252139"/>
                <a:gd name="connsiteX113" fmla="*/ 32469 w 256672"/>
                <a:gd name="connsiteY113" fmla="*/ 129668 h 252139"/>
                <a:gd name="connsiteX114" fmla="*/ 46419 w 256672"/>
                <a:gd name="connsiteY114" fmla="*/ 125126 h 252139"/>
                <a:gd name="connsiteX115" fmla="*/ 46576 w 256672"/>
                <a:gd name="connsiteY115" fmla="*/ 124801 h 252139"/>
                <a:gd name="connsiteX116" fmla="*/ 46576 w 256672"/>
                <a:gd name="connsiteY116" fmla="*/ 124320 h 252139"/>
                <a:gd name="connsiteX117" fmla="*/ 47716 w 256672"/>
                <a:gd name="connsiteY117" fmla="*/ 124969 h 252139"/>
                <a:gd name="connsiteX118" fmla="*/ 48847 w 256672"/>
                <a:gd name="connsiteY118" fmla="*/ 125617 h 252139"/>
                <a:gd name="connsiteX119" fmla="*/ 60368 w 256672"/>
                <a:gd name="connsiteY119" fmla="*/ 120584 h 252139"/>
                <a:gd name="connsiteX120" fmla="*/ 63937 w 256672"/>
                <a:gd name="connsiteY120" fmla="*/ 119778 h 252139"/>
                <a:gd name="connsiteX121" fmla="*/ 65903 w 256672"/>
                <a:gd name="connsiteY121" fmla="*/ 118962 h 252139"/>
                <a:gd name="connsiteX122" fmla="*/ 68980 w 256672"/>
                <a:gd name="connsiteY122" fmla="*/ 118156 h 252139"/>
                <a:gd name="connsiteX123" fmla="*/ 85525 w 256672"/>
                <a:gd name="connsiteY123" fmla="*/ 106477 h 252139"/>
                <a:gd name="connsiteX124" fmla="*/ 107575 w 256672"/>
                <a:gd name="connsiteY124" fmla="*/ 71283 h 252139"/>
                <a:gd name="connsiteX125" fmla="*/ 111311 w 256672"/>
                <a:gd name="connsiteY125" fmla="*/ 65444 h 252139"/>
                <a:gd name="connsiteX126" fmla="*/ 122665 w 256672"/>
                <a:gd name="connsiteY126" fmla="*/ 48250 h 252139"/>
                <a:gd name="connsiteX127" fmla="*/ 134993 w 256672"/>
                <a:gd name="connsiteY127" fmla="*/ 29572 h 252139"/>
                <a:gd name="connsiteX128" fmla="*/ 144067 w 256672"/>
                <a:gd name="connsiteY128" fmla="*/ 14973 h 252139"/>
                <a:gd name="connsiteX129" fmla="*/ 152344 w 256672"/>
                <a:gd name="connsiteY129" fmla="*/ 1358 h 252139"/>
                <a:gd name="connsiteX130" fmla="*/ 153642 w 256672"/>
                <a:gd name="connsiteY130" fmla="*/ 375 h 252139"/>
                <a:gd name="connsiteX131" fmla="*/ 155608 w 256672"/>
                <a:gd name="connsiteY131" fmla="*/ -441 h 252139"/>
                <a:gd name="connsiteX132" fmla="*/ 156906 w 256672"/>
                <a:gd name="connsiteY132" fmla="*/ -598 h 252139"/>
                <a:gd name="connsiteX133" fmla="*/ 162578 w 256672"/>
                <a:gd name="connsiteY133" fmla="*/ 3127 h 252139"/>
                <a:gd name="connsiteX134" fmla="*/ 165330 w 256672"/>
                <a:gd name="connsiteY134" fmla="*/ 5241 h 252139"/>
                <a:gd name="connsiteX135" fmla="*/ 170688 w 256672"/>
                <a:gd name="connsiteY135" fmla="*/ 8642 h 252139"/>
                <a:gd name="connsiteX136" fmla="*/ 175230 w 256672"/>
                <a:gd name="connsiteY136" fmla="*/ 11395 h 252139"/>
                <a:gd name="connsiteX137" fmla="*/ 179772 w 256672"/>
                <a:gd name="connsiteY137" fmla="*/ 16310 h 252139"/>
                <a:gd name="connsiteX138" fmla="*/ 184471 w 256672"/>
                <a:gd name="connsiteY138" fmla="*/ 24096 h 252139"/>
                <a:gd name="connsiteX139" fmla="*/ 185768 w 256672"/>
                <a:gd name="connsiteY139" fmla="*/ 30752 h 252139"/>
                <a:gd name="connsiteX140" fmla="*/ 185287 w 256672"/>
                <a:gd name="connsiteY140" fmla="*/ 35942 h 252139"/>
                <a:gd name="connsiteX141" fmla="*/ 174738 w 256672"/>
                <a:gd name="connsiteY141" fmla="*/ 66751 h 252139"/>
                <a:gd name="connsiteX142" fmla="*/ 167120 w 256672"/>
                <a:gd name="connsiteY142" fmla="*/ 89460 h 252139"/>
                <a:gd name="connsiteX143" fmla="*/ 191932 w 256672"/>
                <a:gd name="connsiteY143" fmla="*/ 82972 h 252139"/>
                <a:gd name="connsiteX144" fmla="*/ 217236 w 256672"/>
                <a:gd name="connsiteY144" fmla="*/ 76484 h 252139"/>
                <a:gd name="connsiteX145" fmla="*/ 217069 w 256672"/>
                <a:gd name="connsiteY145" fmla="*/ 77300 h 252139"/>
                <a:gd name="connsiteX146" fmla="*/ 216912 w 256672"/>
                <a:gd name="connsiteY146" fmla="*/ 77949 h 252139"/>
                <a:gd name="connsiteX147" fmla="*/ 217718 w 256672"/>
                <a:gd name="connsiteY147" fmla="*/ 77949 h 252139"/>
                <a:gd name="connsiteX148" fmla="*/ 219684 w 256672"/>
                <a:gd name="connsiteY148" fmla="*/ 77781 h 252139"/>
                <a:gd name="connsiteX149" fmla="*/ 220824 w 256672"/>
                <a:gd name="connsiteY149" fmla="*/ 77624 h 252139"/>
                <a:gd name="connsiteX150" fmla="*/ 224226 w 256672"/>
                <a:gd name="connsiteY150" fmla="*/ 77300 h 252139"/>
                <a:gd name="connsiteX151" fmla="*/ 226015 w 256672"/>
                <a:gd name="connsiteY151" fmla="*/ 79561 h 252139"/>
                <a:gd name="connsiteX152" fmla="*/ 224717 w 256672"/>
                <a:gd name="connsiteY152" fmla="*/ 79885 h 252139"/>
                <a:gd name="connsiteX153" fmla="*/ 216283 w 256672"/>
                <a:gd name="connsiteY153" fmla="*/ 81999 h 252139"/>
                <a:gd name="connsiteX154" fmla="*/ 219360 w 256672"/>
                <a:gd name="connsiteY154" fmla="*/ 82805 h 252139"/>
                <a:gd name="connsiteX155" fmla="*/ 222928 w 256672"/>
                <a:gd name="connsiteY155" fmla="*/ 81999 h 252139"/>
                <a:gd name="connsiteX156" fmla="*/ 226172 w 256672"/>
                <a:gd name="connsiteY156" fmla="*/ 81183 h 252139"/>
                <a:gd name="connsiteX157" fmla="*/ 235905 w 256672"/>
                <a:gd name="connsiteY157" fmla="*/ 79403 h 252139"/>
                <a:gd name="connsiteX158" fmla="*/ 240122 w 256672"/>
                <a:gd name="connsiteY158" fmla="*/ 78420 h 252139"/>
                <a:gd name="connsiteX159" fmla="*/ 239630 w 256672"/>
                <a:gd name="connsiteY159" fmla="*/ 81173 h 252139"/>
                <a:gd name="connsiteX160" fmla="*/ 237202 w 256672"/>
                <a:gd name="connsiteY160" fmla="*/ 81016 h 252139"/>
                <a:gd name="connsiteX161" fmla="*/ 233801 w 256672"/>
                <a:gd name="connsiteY161" fmla="*/ 80740 h 252139"/>
                <a:gd name="connsiteX162" fmla="*/ 235423 w 256672"/>
                <a:gd name="connsiteY162" fmla="*/ 83178 h 252139"/>
                <a:gd name="connsiteX163" fmla="*/ 238992 w 256672"/>
                <a:gd name="connsiteY163" fmla="*/ 83336 h 252139"/>
                <a:gd name="connsiteX164" fmla="*/ 244674 w 256672"/>
                <a:gd name="connsiteY164" fmla="*/ 86747 h 252139"/>
                <a:gd name="connsiteX165" fmla="*/ 245480 w 256672"/>
                <a:gd name="connsiteY165" fmla="*/ 87553 h 252139"/>
                <a:gd name="connsiteX166" fmla="*/ 247102 w 256672"/>
                <a:gd name="connsiteY166" fmla="*/ 88369 h 252139"/>
                <a:gd name="connsiteX167" fmla="*/ 249215 w 256672"/>
                <a:gd name="connsiteY167" fmla="*/ 89175 h 252139"/>
                <a:gd name="connsiteX168" fmla="*/ 245647 w 256672"/>
                <a:gd name="connsiteY168" fmla="*/ 90473 h 252139"/>
                <a:gd name="connsiteX169" fmla="*/ 238343 w 256672"/>
                <a:gd name="connsiteY169" fmla="*/ 93068 h 252139"/>
                <a:gd name="connsiteX170" fmla="*/ 227627 w 256672"/>
                <a:gd name="connsiteY170" fmla="*/ 95486 h 252139"/>
                <a:gd name="connsiteX171" fmla="*/ 223243 w 256672"/>
                <a:gd name="connsiteY171" fmla="*/ 96469 h 252139"/>
                <a:gd name="connsiteX172" fmla="*/ 226487 w 256672"/>
                <a:gd name="connsiteY172" fmla="*/ 97266 h 252139"/>
                <a:gd name="connsiteX173" fmla="*/ 143123 w 256672"/>
                <a:gd name="connsiteY173" fmla="*/ 69052 h 252139"/>
                <a:gd name="connsiteX174" fmla="*/ 110200 w 256672"/>
                <a:gd name="connsiteY174" fmla="*/ 110085 h 252139"/>
                <a:gd name="connsiteX175" fmla="*/ 121554 w 256672"/>
                <a:gd name="connsiteY175" fmla="*/ 100186 h 252139"/>
                <a:gd name="connsiteX176" fmla="*/ 130156 w 256672"/>
                <a:gd name="connsiteY176" fmla="*/ 100186 h 252139"/>
                <a:gd name="connsiteX177" fmla="*/ 140370 w 256672"/>
                <a:gd name="connsiteY177" fmla="*/ 145436 h 252139"/>
                <a:gd name="connsiteX178" fmla="*/ 143772 w 256672"/>
                <a:gd name="connsiteY178" fmla="*/ 135379 h 252139"/>
                <a:gd name="connsiteX179" fmla="*/ 142966 w 256672"/>
                <a:gd name="connsiteY179" fmla="*/ 135379 h 252139"/>
                <a:gd name="connsiteX180" fmla="*/ 138748 w 256672"/>
                <a:gd name="connsiteY180" fmla="*/ 147707 h 252139"/>
                <a:gd name="connsiteX181" fmla="*/ 139230 w 256672"/>
                <a:gd name="connsiteY181" fmla="*/ 147707 h 252139"/>
                <a:gd name="connsiteX182" fmla="*/ 139554 w 256672"/>
                <a:gd name="connsiteY182" fmla="*/ 147540 h 252139"/>
                <a:gd name="connsiteX183" fmla="*/ 140410 w 256672"/>
                <a:gd name="connsiteY183" fmla="*/ 145436 h 252139"/>
                <a:gd name="connsiteX184" fmla="*/ 190969 w 256672"/>
                <a:gd name="connsiteY184" fmla="*/ 88025 h 252139"/>
                <a:gd name="connsiteX185" fmla="*/ 190969 w 256672"/>
                <a:gd name="connsiteY185" fmla="*/ 89008 h 252139"/>
                <a:gd name="connsiteX186" fmla="*/ 194380 w 256672"/>
                <a:gd name="connsiteY186" fmla="*/ 88359 h 252139"/>
                <a:gd name="connsiteX187" fmla="*/ 201025 w 256672"/>
                <a:gd name="connsiteY187" fmla="*/ 86737 h 252139"/>
                <a:gd name="connsiteX188" fmla="*/ 202992 w 256672"/>
                <a:gd name="connsiteY188" fmla="*/ 86413 h 252139"/>
                <a:gd name="connsiteX189" fmla="*/ 207691 w 256672"/>
                <a:gd name="connsiteY189" fmla="*/ 85272 h 252139"/>
                <a:gd name="connsiteX190" fmla="*/ 213697 w 256672"/>
                <a:gd name="connsiteY190" fmla="*/ 82844 h 252139"/>
                <a:gd name="connsiteX191" fmla="*/ 215663 w 256672"/>
                <a:gd name="connsiteY191" fmla="*/ 82028 h 252139"/>
                <a:gd name="connsiteX192" fmla="*/ 190969 w 256672"/>
                <a:gd name="connsiteY192" fmla="*/ 88025 h 252139"/>
                <a:gd name="connsiteX193" fmla="*/ 198106 w 256672"/>
                <a:gd name="connsiteY193" fmla="*/ 102623 h 252139"/>
                <a:gd name="connsiteX194" fmla="*/ 198106 w 256672"/>
                <a:gd name="connsiteY194" fmla="*/ 103754 h 252139"/>
                <a:gd name="connsiteX195" fmla="*/ 201674 w 256672"/>
                <a:gd name="connsiteY195" fmla="*/ 102948 h 252139"/>
                <a:gd name="connsiteX196" fmla="*/ 207995 w 256672"/>
                <a:gd name="connsiteY196" fmla="*/ 101483 h 252139"/>
                <a:gd name="connsiteX197" fmla="*/ 210109 w 256672"/>
                <a:gd name="connsiteY197" fmla="*/ 101001 h 252139"/>
                <a:gd name="connsiteX198" fmla="*/ 214808 w 256672"/>
                <a:gd name="connsiteY198" fmla="*/ 99861 h 252139"/>
                <a:gd name="connsiteX199" fmla="*/ 220647 w 256672"/>
                <a:gd name="connsiteY199" fmla="*/ 97590 h 252139"/>
                <a:gd name="connsiteX200" fmla="*/ 222614 w 256672"/>
                <a:gd name="connsiteY200" fmla="*/ 96607 h 252139"/>
                <a:gd name="connsiteX201" fmla="*/ 198106 w 256672"/>
                <a:gd name="connsiteY201" fmla="*/ 102623 h 252139"/>
                <a:gd name="connsiteX202" fmla="*/ 215801 w 256672"/>
                <a:gd name="connsiteY202" fmla="*/ 81979 h 252139"/>
                <a:gd name="connsiteX203" fmla="*/ 216125 w 256672"/>
                <a:gd name="connsiteY203" fmla="*/ 81822 h 252139"/>
                <a:gd name="connsiteX204" fmla="*/ 215801 w 256672"/>
                <a:gd name="connsiteY204" fmla="*/ 81822 h 252139"/>
                <a:gd name="connsiteX205" fmla="*/ 215644 w 256672"/>
                <a:gd name="connsiteY205" fmla="*/ 81979 h 252139"/>
                <a:gd name="connsiteX206" fmla="*/ 223262 w 256672"/>
                <a:gd name="connsiteY206" fmla="*/ 96578 h 252139"/>
                <a:gd name="connsiteX207" fmla="*/ 223262 w 256672"/>
                <a:gd name="connsiteY207" fmla="*/ 96469 h 252139"/>
                <a:gd name="connsiteX208" fmla="*/ 222938 w 256672"/>
                <a:gd name="connsiteY208" fmla="*/ 96627 h 252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</a:cxnLst>
              <a:rect l="l" t="t" r="r" b="b"/>
              <a:pathLst>
                <a:path w="256672" h="252139">
                  <a:moveTo>
                    <a:pt x="226487" y="97266"/>
                  </a:moveTo>
                  <a:cubicBezTo>
                    <a:pt x="227638" y="97128"/>
                    <a:pt x="228777" y="96912"/>
                    <a:pt x="229898" y="96617"/>
                  </a:cubicBezTo>
                  <a:cubicBezTo>
                    <a:pt x="230990" y="96194"/>
                    <a:pt x="232135" y="95929"/>
                    <a:pt x="233300" y="95811"/>
                  </a:cubicBezTo>
                  <a:cubicBezTo>
                    <a:pt x="236374" y="95319"/>
                    <a:pt x="239618" y="94661"/>
                    <a:pt x="243032" y="93845"/>
                  </a:cubicBezTo>
                  <a:lnTo>
                    <a:pt x="247249" y="92862"/>
                  </a:lnTo>
                  <a:cubicBezTo>
                    <a:pt x="247082" y="93845"/>
                    <a:pt x="246758" y="94828"/>
                    <a:pt x="246600" y="95614"/>
                  </a:cubicBezTo>
                  <a:lnTo>
                    <a:pt x="244162" y="95614"/>
                  </a:lnTo>
                  <a:cubicBezTo>
                    <a:pt x="243032" y="95457"/>
                    <a:pt x="241892" y="95457"/>
                    <a:pt x="240761" y="95290"/>
                  </a:cubicBezTo>
                  <a:cubicBezTo>
                    <a:pt x="241075" y="96312"/>
                    <a:pt x="241695" y="97226"/>
                    <a:pt x="242540" y="97885"/>
                  </a:cubicBezTo>
                  <a:cubicBezTo>
                    <a:pt x="243189" y="98377"/>
                    <a:pt x="244330" y="98534"/>
                    <a:pt x="246109" y="98052"/>
                  </a:cubicBezTo>
                  <a:cubicBezTo>
                    <a:pt x="249196" y="97236"/>
                    <a:pt x="251024" y="98377"/>
                    <a:pt x="251624" y="101296"/>
                  </a:cubicBezTo>
                  <a:cubicBezTo>
                    <a:pt x="251771" y="101768"/>
                    <a:pt x="252138" y="102132"/>
                    <a:pt x="252607" y="102279"/>
                  </a:cubicBezTo>
                  <a:cubicBezTo>
                    <a:pt x="253098" y="102437"/>
                    <a:pt x="253590" y="102761"/>
                    <a:pt x="254229" y="102928"/>
                  </a:cubicBezTo>
                  <a:cubicBezTo>
                    <a:pt x="254979" y="103145"/>
                    <a:pt x="255692" y="103479"/>
                    <a:pt x="256343" y="103911"/>
                  </a:cubicBezTo>
                  <a:cubicBezTo>
                    <a:pt x="255045" y="104393"/>
                    <a:pt x="253747" y="104717"/>
                    <a:pt x="252607" y="105209"/>
                  </a:cubicBezTo>
                  <a:cubicBezTo>
                    <a:pt x="250226" y="106162"/>
                    <a:pt x="247791" y="106978"/>
                    <a:pt x="245313" y="107637"/>
                  </a:cubicBezTo>
                  <a:cubicBezTo>
                    <a:pt x="240928" y="108777"/>
                    <a:pt x="236386" y="109741"/>
                    <a:pt x="231854" y="110724"/>
                  </a:cubicBezTo>
                  <a:cubicBezTo>
                    <a:pt x="229259" y="111206"/>
                    <a:pt x="226664" y="111854"/>
                    <a:pt x="224226" y="112336"/>
                  </a:cubicBezTo>
                  <a:cubicBezTo>
                    <a:pt x="219851" y="113477"/>
                    <a:pt x="215309" y="114450"/>
                    <a:pt x="210768" y="115580"/>
                  </a:cubicBezTo>
                  <a:cubicBezTo>
                    <a:pt x="208005" y="116229"/>
                    <a:pt x="205253" y="116878"/>
                    <a:pt x="202500" y="117694"/>
                  </a:cubicBezTo>
                  <a:cubicBezTo>
                    <a:pt x="201202" y="118018"/>
                    <a:pt x="199905" y="118343"/>
                    <a:pt x="198440" y="118824"/>
                  </a:cubicBezTo>
                  <a:cubicBezTo>
                    <a:pt x="199580" y="119640"/>
                    <a:pt x="200711" y="120289"/>
                    <a:pt x="201684" y="121095"/>
                  </a:cubicBezTo>
                  <a:cubicBezTo>
                    <a:pt x="201706" y="121272"/>
                    <a:pt x="201649" y="121449"/>
                    <a:pt x="201527" y="121587"/>
                  </a:cubicBezTo>
                  <a:cubicBezTo>
                    <a:pt x="201549" y="121813"/>
                    <a:pt x="201490" y="122049"/>
                    <a:pt x="201360" y="122236"/>
                  </a:cubicBezTo>
                  <a:cubicBezTo>
                    <a:pt x="200878" y="122393"/>
                    <a:pt x="200377" y="122393"/>
                    <a:pt x="199905" y="122560"/>
                  </a:cubicBezTo>
                  <a:cubicBezTo>
                    <a:pt x="199373" y="122678"/>
                    <a:pt x="198828" y="122737"/>
                    <a:pt x="198283" y="122717"/>
                  </a:cubicBezTo>
                  <a:cubicBezTo>
                    <a:pt x="197791" y="122884"/>
                    <a:pt x="197464" y="122884"/>
                    <a:pt x="197300" y="122717"/>
                  </a:cubicBezTo>
                  <a:cubicBezTo>
                    <a:pt x="196412" y="121420"/>
                    <a:pt x="194943" y="120633"/>
                    <a:pt x="193367" y="120614"/>
                  </a:cubicBezTo>
                  <a:cubicBezTo>
                    <a:pt x="191367" y="120751"/>
                    <a:pt x="189399" y="121184"/>
                    <a:pt x="187528" y="121911"/>
                  </a:cubicBezTo>
                  <a:cubicBezTo>
                    <a:pt x="182323" y="123691"/>
                    <a:pt x="177014" y="125155"/>
                    <a:pt x="171632" y="126286"/>
                  </a:cubicBezTo>
                  <a:lnTo>
                    <a:pt x="163522" y="128252"/>
                  </a:lnTo>
                  <a:lnTo>
                    <a:pt x="155736" y="130690"/>
                  </a:lnTo>
                  <a:cubicBezTo>
                    <a:pt x="154438" y="131172"/>
                    <a:pt x="153140" y="131496"/>
                    <a:pt x="152010" y="131988"/>
                  </a:cubicBezTo>
                  <a:cubicBezTo>
                    <a:pt x="151843" y="132145"/>
                    <a:pt x="151843" y="132145"/>
                    <a:pt x="151843" y="132312"/>
                  </a:cubicBezTo>
                  <a:cubicBezTo>
                    <a:pt x="149572" y="138958"/>
                    <a:pt x="147301" y="145770"/>
                    <a:pt x="144706" y="152956"/>
                  </a:cubicBezTo>
                  <a:cubicBezTo>
                    <a:pt x="145030" y="151816"/>
                    <a:pt x="145355" y="150686"/>
                    <a:pt x="145689" y="149712"/>
                  </a:cubicBezTo>
                  <a:lnTo>
                    <a:pt x="145040" y="149712"/>
                  </a:lnTo>
                  <a:cubicBezTo>
                    <a:pt x="143742" y="152789"/>
                    <a:pt x="142445" y="156033"/>
                    <a:pt x="140990" y="159120"/>
                  </a:cubicBezTo>
                  <a:cubicBezTo>
                    <a:pt x="139522" y="162522"/>
                    <a:pt x="138060" y="165923"/>
                    <a:pt x="136605" y="169334"/>
                  </a:cubicBezTo>
                  <a:cubicBezTo>
                    <a:pt x="137045" y="169305"/>
                    <a:pt x="137485" y="169364"/>
                    <a:pt x="137903" y="169501"/>
                  </a:cubicBezTo>
                  <a:cubicBezTo>
                    <a:pt x="138394" y="168361"/>
                    <a:pt x="138719" y="167230"/>
                    <a:pt x="139201" y="166090"/>
                  </a:cubicBezTo>
                  <a:lnTo>
                    <a:pt x="140498" y="162846"/>
                  </a:lnTo>
                  <a:lnTo>
                    <a:pt x="141638" y="162846"/>
                  </a:lnTo>
                  <a:cubicBezTo>
                    <a:pt x="140866" y="164036"/>
                    <a:pt x="140365" y="165372"/>
                    <a:pt x="140174" y="166778"/>
                  </a:cubicBezTo>
                  <a:cubicBezTo>
                    <a:pt x="140061" y="167801"/>
                    <a:pt x="139788" y="168794"/>
                    <a:pt x="139368" y="169728"/>
                  </a:cubicBezTo>
                  <a:cubicBezTo>
                    <a:pt x="138755" y="170917"/>
                    <a:pt x="137790" y="171880"/>
                    <a:pt x="136605" y="172490"/>
                  </a:cubicBezTo>
                  <a:cubicBezTo>
                    <a:pt x="136715" y="174210"/>
                    <a:pt x="136260" y="175911"/>
                    <a:pt x="135308" y="177346"/>
                  </a:cubicBezTo>
                  <a:cubicBezTo>
                    <a:pt x="134504" y="178959"/>
                    <a:pt x="134065" y="180738"/>
                    <a:pt x="134020" y="182537"/>
                  </a:cubicBezTo>
                  <a:cubicBezTo>
                    <a:pt x="134086" y="185850"/>
                    <a:pt x="133536" y="189153"/>
                    <a:pt x="132398" y="192269"/>
                  </a:cubicBezTo>
                  <a:lnTo>
                    <a:pt x="131415" y="196005"/>
                  </a:lnTo>
                  <a:cubicBezTo>
                    <a:pt x="130928" y="198236"/>
                    <a:pt x="130220" y="200409"/>
                    <a:pt x="129301" y="202493"/>
                  </a:cubicBezTo>
                  <a:cubicBezTo>
                    <a:pt x="129178" y="202778"/>
                    <a:pt x="129016" y="203053"/>
                    <a:pt x="128819" y="203299"/>
                  </a:cubicBezTo>
                  <a:cubicBezTo>
                    <a:pt x="128652" y="203624"/>
                    <a:pt x="128328" y="203791"/>
                    <a:pt x="128170" y="203948"/>
                  </a:cubicBezTo>
                  <a:lnTo>
                    <a:pt x="127846" y="204272"/>
                  </a:lnTo>
                  <a:cubicBezTo>
                    <a:pt x="127706" y="204921"/>
                    <a:pt x="127649" y="205580"/>
                    <a:pt x="127679" y="206239"/>
                  </a:cubicBezTo>
                  <a:cubicBezTo>
                    <a:pt x="127522" y="207379"/>
                    <a:pt x="127522" y="208352"/>
                    <a:pt x="127355" y="209325"/>
                  </a:cubicBezTo>
                  <a:cubicBezTo>
                    <a:pt x="127197" y="210131"/>
                    <a:pt x="126873" y="211105"/>
                    <a:pt x="126706" y="212078"/>
                  </a:cubicBezTo>
                  <a:cubicBezTo>
                    <a:pt x="126357" y="213464"/>
                    <a:pt x="126087" y="214880"/>
                    <a:pt x="125900" y="216295"/>
                  </a:cubicBezTo>
                  <a:lnTo>
                    <a:pt x="125251" y="224081"/>
                  </a:lnTo>
                  <a:cubicBezTo>
                    <a:pt x="124926" y="227483"/>
                    <a:pt x="124602" y="230727"/>
                    <a:pt x="124110" y="234138"/>
                  </a:cubicBezTo>
                  <a:cubicBezTo>
                    <a:pt x="123953" y="235436"/>
                    <a:pt x="123629" y="236409"/>
                    <a:pt x="122813" y="236890"/>
                  </a:cubicBezTo>
                  <a:cubicBezTo>
                    <a:pt x="121781" y="237628"/>
                    <a:pt x="120495" y="237923"/>
                    <a:pt x="119244" y="237706"/>
                  </a:cubicBezTo>
                  <a:lnTo>
                    <a:pt x="118438" y="237706"/>
                  </a:lnTo>
                  <a:cubicBezTo>
                    <a:pt x="115676" y="237539"/>
                    <a:pt x="113729" y="237382"/>
                    <a:pt x="112756" y="236890"/>
                  </a:cubicBezTo>
                  <a:cubicBezTo>
                    <a:pt x="109187" y="236409"/>
                    <a:pt x="106917" y="233941"/>
                    <a:pt x="105786" y="229753"/>
                  </a:cubicBezTo>
                  <a:cubicBezTo>
                    <a:pt x="104611" y="225792"/>
                    <a:pt x="103903" y="221712"/>
                    <a:pt x="103672" y="217593"/>
                  </a:cubicBezTo>
                  <a:cubicBezTo>
                    <a:pt x="103535" y="217003"/>
                    <a:pt x="103482" y="216403"/>
                    <a:pt x="103515" y="215804"/>
                  </a:cubicBezTo>
                  <a:cubicBezTo>
                    <a:pt x="101918" y="200045"/>
                    <a:pt x="102737" y="184129"/>
                    <a:pt x="105943" y="168617"/>
                  </a:cubicBezTo>
                  <a:cubicBezTo>
                    <a:pt x="107764" y="160280"/>
                    <a:pt x="110038" y="152052"/>
                    <a:pt x="112756" y="143961"/>
                  </a:cubicBezTo>
                  <a:cubicBezTo>
                    <a:pt x="109807" y="144777"/>
                    <a:pt x="107084" y="145583"/>
                    <a:pt x="104321" y="146557"/>
                  </a:cubicBezTo>
                  <a:cubicBezTo>
                    <a:pt x="103414" y="147078"/>
                    <a:pt x="102637" y="147795"/>
                    <a:pt x="102050" y="148660"/>
                  </a:cubicBezTo>
                  <a:cubicBezTo>
                    <a:pt x="101326" y="149752"/>
                    <a:pt x="100669" y="150892"/>
                    <a:pt x="100084" y="152072"/>
                  </a:cubicBezTo>
                  <a:cubicBezTo>
                    <a:pt x="99691" y="152799"/>
                    <a:pt x="99258" y="153497"/>
                    <a:pt x="98787" y="154175"/>
                  </a:cubicBezTo>
                  <a:cubicBezTo>
                    <a:pt x="95228" y="159858"/>
                    <a:pt x="90844" y="166503"/>
                    <a:pt x="85496" y="174132"/>
                  </a:cubicBezTo>
                  <a:cubicBezTo>
                    <a:pt x="79813" y="182399"/>
                    <a:pt x="74947" y="189861"/>
                    <a:pt x="71054" y="196182"/>
                  </a:cubicBezTo>
                  <a:cubicBezTo>
                    <a:pt x="70248" y="197647"/>
                    <a:pt x="68302" y="200566"/>
                    <a:pt x="65225" y="205265"/>
                  </a:cubicBezTo>
                  <a:cubicBezTo>
                    <a:pt x="62148" y="209964"/>
                    <a:pt x="58737" y="215322"/>
                    <a:pt x="54676" y="221319"/>
                  </a:cubicBezTo>
                  <a:cubicBezTo>
                    <a:pt x="50616" y="227315"/>
                    <a:pt x="46566" y="232840"/>
                    <a:pt x="42673" y="238031"/>
                  </a:cubicBezTo>
                  <a:cubicBezTo>
                    <a:pt x="39781" y="242101"/>
                    <a:pt x="36583" y="245954"/>
                    <a:pt x="33108" y="249543"/>
                  </a:cubicBezTo>
                  <a:cubicBezTo>
                    <a:pt x="30670" y="251971"/>
                    <a:pt x="29372" y="252138"/>
                    <a:pt x="29372" y="249867"/>
                  </a:cubicBezTo>
                  <a:cubicBezTo>
                    <a:pt x="26292" y="249061"/>
                    <a:pt x="24673" y="247596"/>
                    <a:pt x="24516" y="245482"/>
                  </a:cubicBezTo>
                  <a:cubicBezTo>
                    <a:pt x="24418" y="243320"/>
                    <a:pt x="24804" y="241157"/>
                    <a:pt x="25647" y="239161"/>
                  </a:cubicBezTo>
                  <a:cubicBezTo>
                    <a:pt x="26242" y="237726"/>
                    <a:pt x="26520" y="236173"/>
                    <a:pt x="26463" y="234620"/>
                  </a:cubicBezTo>
                  <a:cubicBezTo>
                    <a:pt x="23700" y="237382"/>
                    <a:pt x="22245" y="237706"/>
                    <a:pt x="22245" y="235268"/>
                  </a:cubicBezTo>
                  <a:cubicBezTo>
                    <a:pt x="19158" y="234462"/>
                    <a:pt x="17536" y="232998"/>
                    <a:pt x="17536" y="230894"/>
                  </a:cubicBezTo>
                  <a:cubicBezTo>
                    <a:pt x="17400" y="228682"/>
                    <a:pt x="17735" y="226470"/>
                    <a:pt x="18519" y="224406"/>
                  </a:cubicBezTo>
                  <a:cubicBezTo>
                    <a:pt x="19090" y="223010"/>
                    <a:pt x="19422" y="221525"/>
                    <a:pt x="19502" y="220021"/>
                  </a:cubicBezTo>
                  <a:cubicBezTo>
                    <a:pt x="19345" y="218891"/>
                    <a:pt x="18372" y="218566"/>
                    <a:pt x="16425" y="218723"/>
                  </a:cubicBezTo>
                  <a:cubicBezTo>
                    <a:pt x="18047" y="214024"/>
                    <a:pt x="21940" y="206563"/>
                    <a:pt x="28222" y="196349"/>
                  </a:cubicBezTo>
                  <a:cubicBezTo>
                    <a:pt x="34504" y="186135"/>
                    <a:pt x="40707" y="176235"/>
                    <a:pt x="46900" y="166857"/>
                  </a:cubicBezTo>
                  <a:cubicBezTo>
                    <a:pt x="46743" y="166533"/>
                    <a:pt x="46743" y="166208"/>
                    <a:pt x="46576" y="166051"/>
                  </a:cubicBezTo>
                  <a:cubicBezTo>
                    <a:pt x="46262" y="165363"/>
                    <a:pt x="45993" y="164655"/>
                    <a:pt x="45770" y="163937"/>
                  </a:cubicBezTo>
                  <a:cubicBezTo>
                    <a:pt x="46225" y="163849"/>
                    <a:pt x="46664" y="163682"/>
                    <a:pt x="47068" y="163456"/>
                  </a:cubicBezTo>
                  <a:cubicBezTo>
                    <a:pt x="47489" y="163269"/>
                    <a:pt x="47923" y="163102"/>
                    <a:pt x="48365" y="162964"/>
                  </a:cubicBezTo>
                  <a:cubicBezTo>
                    <a:pt x="48232" y="162846"/>
                    <a:pt x="48053" y="162787"/>
                    <a:pt x="47874" y="162807"/>
                  </a:cubicBezTo>
                  <a:cubicBezTo>
                    <a:pt x="47748" y="162679"/>
                    <a:pt x="47570" y="162620"/>
                    <a:pt x="47392" y="162640"/>
                  </a:cubicBezTo>
                  <a:lnTo>
                    <a:pt x="42526" y="164104"/>
                  </a:lnTo>
                  <a:cubicBezTo>
                    <a:pt x="34573" y="166700"/>
                    <a:pt x="26472" y="169295"/>
                    <a:pt x="18362" y="171890"/>
                  </a:cubicBezTo>
                  <a:cubicBezTo>
                    <a:pt x="15924" y="172696"/>
                    <a:pt x="14145" y="172372"/>
                    <a:pt x="13171" y="170593"/>
                  </a:cubicBezTo>
                  <a:cubicBezTo>
                    <a:pt x="11976" y="168410"/>
                    <a:pt x="10664" y="166297"/>
                    <a:pt x="9239" y="164262"/>
                  </a:cubicBezTo>
                  <a:cubicBezTo>
                    <a:pt x="8590" y="163279"/>
                    <a:pt x="7942" y="162295"/>
                    <a:pt x="7273" y="161509"/>
                  </a:cubicBezTo>
                  <a:cubicBezTo>
                    <a:pt x="5975" y="159071"/>
                    <a:pt x="6949" y="157125"/>
                    <a:pt x="10222" y="155827"/>
                  </a:cubicBezTo>
                  <a:cubicBezTo>
                    <a:pt x="12975" y="154844"/>
                    <a:pt x="15570" y="154048"/>
                    <a:pt x="18333" y="153232"/>
                  </a:cubicBezTo>
                  <a:cubicBezTo>
                    <a:pt x="17493" y="152131"/>
                    <a:pt x="16279" y="151383"/>
                    <a:pt x="14921" y="151128"/>
                  </a:cubicBezTo>
                  <a:cubicBezTo>
                    <a:pt x="13142" y="150636"/>
                    <a:pt x="11353" y="150312"/>
                    <a:pt x="9249" y="149830"/>
                  </a:cubicBezTo>
                  <a:cubicBezTo>
                    <a:pt x="7382" y="149525"/>
                    <a:pt x="5540" y="149093"/>
                    <a:pt x="3734" y="148533"/>
                  </a:cubicBezTo>
                  <a:cubicBezTo>
                    <a:pt x="1945" y="148041"/>
                    <a:pt x="785" y="147550"/>
                    <a:pt x="323" y="146743"/>
                  </a:cubicBezTo>
                  <a:cubicBezTo>
                    <a:pt x="-1132" y="144315"/>
                    <a:pt x="-159" y="142536"/>
                    <a:pt x="3272" y="141238"/>
                  </a:cubicBezTo>
                  <a:cubicBezTo>
                    <a:pt x="6841" y="139941"/>
                    <a:pt x="10409" y="138800"/>
                    <a:pt x="13978" y="137670"/>
                  </a:cubicBezTo>
                  <a:lnTo>
                    <a:pt x="20141" y="135704"/>
                  </a:lnTo>
                  <a:cubicBezTo>
                    <a:pt x="22419" y="134996"/>
                    <a:pt x="24600" y="134003"/>
                    <a:pt x="26630" y="132754"/>
                  </a:cubicBezTo>
                  <a:cubicBezTo>
                    <a:pt x="25499" y="132912"/>
                    <a:pt x="24526" y="133079"/>
                    <a:pt x="23386" y="133236"/>
                  </a:cubicBezTo>
                  <a:lnTo>
                    <a:pt x="23386" y="132754"/>
                  </a:lnTo>
                  <a:cubicBezTo>
                    <a:pt x="26472" y="131771"/>
                    <a:pt x="29382" y="130788"/>
                    <a:pt x="32469" y="129668"/>
                  </a:cubicBezTo>
                  <a:lnTo>
                    <a:pt x="46419" y="125126"/>
                  </a:lnTo>
                  <a:cubicBezTo>
                    <a:pt x="46576" y="124969"/>
                    <a:pt x="46576" y="124969"/>
                    <a:pt x="46576" y="124801"/>
                  </a:cubicBezTo>
                  <a:lnTo>
                    <a:pt x="46576" y="124320"/>
                  </a:lnTo>
                  <a:cubicBezTo>
                    <a:pt x="46978" y="124497"/>
                    <a:pt x="47360" y="124713"/>
                    <a:pt x="47716" y="124969"/>
                  </a:cubicBezTo>
                  <a:cubicBezTo>
                    <a:pt x="48114" y="125146"/>
                    <a:pt x="48493" y="125362"/>
                    <a:pt x="48847" y="125617"/>
                  </a:cubicBezTo>
                  <a:cubicBezTo>
                    <a:pt x="52178" y="122953"/>
                    <a:pt x="56152" y="121223"/>
                    <a:pt x="60368" y="120584"/>
                  </a:cubicBezTo>
                  <a:cubicBezTo>
                    <a:pt x="61575" y="120397"/>
                    <a:pt x="62766" y="120122"/>
                    <a:pt x="63937" y="119778"/>
                  </a:cubicBezTo>
                  <a:cubicBezTo>
                    <a:pt x="64619" y="119572"/>
                    <a:pt x="65278" y="119306"/>
                    <a:pt x="65903" y="118962"/>
                  </a:cubicBezTo>
                  <a:cubicBezTo>
                    <a:pt x="66913" y="118638"/>
                    <a:pt x="67940" y="118362"/>
                    <a:pt x="68980" y="118156"/>
                  </a:cubicBezTo>
                  <a:cubicBezTo>
                    <a:pt x="76274" y="117183"/>
                    <a:pt x="81789" y="113290"/>
                    <a:pt x="85525" y="106477"/>
                  </a:cubicBezTo>
                  <a:cubicBezTo>
                    <a:pt x="92495" y="94680"/>
                    <a:pt x="99956" y="82962"/>
                    <a:pt x="107575" y="71283"/>
                  </a:cubicBezTo>
                  <a:cubicBezTo>
                    <a:pt x="108716" y="69317"/>
                    <a:pt x="110013" y="67351"/>
                    <a:pt x="111311" y="65444"/>
                  </a:cubicBezTo>
                  <a:cubicBezTo>
                    <a:pt x="115037" y="59605"/>
                    <a:pt x="118930" y="53932"/>
                    <a:pt x="122665" y="48250"/>
                  </a:cubicBezTo>
                  <a:cubicBezTo>
                    <a:pt x="126883" y="41929"/>
                    <a:pt x="130933" y="35765"/>
                    <a:pt x="134993" y="29572"/>
                  </a:cubicBezTo>
                  <a:cubicBezTo>
                    <a:pt x="138070" y="24657"/>
                    <a:pt x="141147" y="19840"/>
                    <a:pt x="144067" y="14973"/>
                  </a:cubicBezTo>
                  <a:lnTo>
                    <a:pt x="152344" y="1358"/>
                  </a:lnTo>
                  <a:cubicBezTo>
                    <a:pt x="152675" y="915"/>
                    <a:pt x="153126" y="574"/>
                    <a:pt x="153642" y="375"/>
                  </a:cubicBezTo>
                  <a:cubicBezTo>
                    <a:pt x="154267" y="36"/>
                    <a:pt x="154926" y="-238"/>
                    <a:pt x="155608" y="-441"/>
                  </a:cubicBezTo>
                  <a:cubicBezTo>
                    <a:pt x="156257" y="-598"/>
                    <a:pt x="156738" y="-765"/>
                    <a:pt x="156906" y="-598"/>
                  </a:cubicBezTo>
                  <a:cubicBezTo>
                    <a:pt x="158915" y="453"/>
                    <a:pt x="160815" y="1701"/>
                    <a:pt x="162578" y="3127"/>
                  </a:cubicBezTo>
                  <a:cubicBezTo>
                    <a:pt x="163425" y="3919"/>
                    <a:pt x="164347" y="4627"/>
                    <a:pt x="165330" y="5241"/>
                  </a:cubicBezTo>
                  <a:lnTo>
                    <a:pt x="170688" y="8642"/>
                  </a:lnTo>
                  <a:cubicBezTo>
                    <a:pt x="172143" y="9458"/>
                    <a:pt x="173765" y="10422"/>
                    <a:pt x="175230" y="11395"/>
                  </a:cubicBezTo>
                  <a:cubicBezTo>
                    <a:pt x="176974" y="12806"/>
                    <a:pt x="178503" y="14461"/>
                    <a:pt x="179772" y="16310"/>
                  </a:cubicBezTo>
                  <a:cubicBezTo>
                    <a:pt x="181580" y="18751"/>
                    <a:pt x="183154" y="21358"/>
                    <a:pt x="184471" y="24096"/>
                  </a:cubicBezTo>
                  <a:cubicBezTo>
                    <a:pt x="185768" y="26859"/>
                    <a:pt x="186260" y="29012"/>
                    <a:pt x="185768" y="30752"/>
                  </a:cubicBezTo>
                  <a:cubicBezTo>
                    <a:pt x="186233" y="32484"/>
                    <a:pt x="186062" y="34325"/>
                    <a:pt x="185287" y="35942"/>
                  </a:cubicBezTo>
                  <a:cubicBezTo>
                    <a:pt x="181718" y="46156"/>
                    <a:pt x="178150" y="56587"/>
                    <a:pt x="174738" y="66751"/>
                  </a:cubicBezTo>
                  <a:cubicBezTo>
                    <a:pt x="172310" y="74380"/>
                    <a:pt x="169715" y="81832"/>
                    <a:pt x="167120" y="89460"/>
                  </a:cubicBezTo>
                  <a:cubicBezTo>
                    <a:pt x="175387" y="87347"/>
                    <a:pt x="183665" y="85076"/>
                    <a:pt x="191932" y="82972"/>
                  </a:cubicBezTo>
                  <a:lnTo>
                    <a:pt x="217236" y="76484"/>
                  </a:lnTo>
                  <a:cubicBezTo>
                    <a:pt x="217086" y="76730"/>
                    <a:pt x="217027" y="77015"/>
                    <a:pt x="217069" y="77300"/>
                  </a:cubicBezTo>
                  <a:cubicBezTo>
                    <a:pt x="216942" y="77487"/>
                    <a:pt x="216887" y="77722"/>
                    <a:pt x="216912" y="77949"/>
                  </a:cubicBezTo>
                  <a:lnTo>
                    <a:pt x="217718" y="77949"/>
                  </a:lnTo>
                  <a:cubicBezTo>
                    <a:pt x="218378" y="77978"/>
                    <a:pt x="219038" y="77919"/>
                    <a:pt x="219684" y="77781"/>
                  </a:cubicBezTo>
                  <a:cubicBezTo>
                    <a:pt x="220070" y="77801"/>
                    <a:pt x="220457" y="77742"/>
                    <a:pt x="220824" y="77624"/>
                  </a:cubicBezTo>
                  <a:cubicBezTo>
                    <a:pt x="221922" y="77270"/>
                    <a:pt x="223082" y="77162"/>
                    <a:pt x="224226" y="77300"/>
                  </a:cubicBezTo>
                  <a:cubicBezTo>
                    <a:pt x="225209" y="77457"/>
                    <a:pt x="225848" y="78106"/>
                    <a:pt x="226015" y="79561"/>
                  </a:cubicBezTo>
                  <a:lnTo>
                    <a:pt x="224717" y="79885"/>
                  </a:lnTo>
                  <a:cubicBezTo>
                    <a:pt x="221955" y="80534"/>
                    <a:pt x="219035" y="81183"/>
                    <a:pt x="216283" y="81999"/>
                  </a:cubicBezTo>
                  <a:cubicBezTo>
                    <a:pt x="217155" y="82677"/>
                    <a:pt x="218267" y="82972"/>
                    <a:pt x="219360" y="82805"/>
                  </a:cubicBezTo>
                  <a:cubicBezTo>
                    <a:pt x="220577" y="82677"/>
                    <a:pt x="221774" y="82402"/>
                    <a:pt x="222928" y="81999"/>
                  </a:cubicBezTo>
                  <a:cubicBezTo>
                    <a:pt x="223990" y="81655"/>
                    <a:pt x="225074" y="81379"/>
                    <a:pt x="226172" y="81183"/>
                  </a:cubicBezTo>
                  <a:cubicBezTo>
                    <a:pt x="229455" y="80819"/>
                    <a:pt x="232708" y="80229"/>
                    <a:pt x="235905" y="79403"/>
                  </a:cubicBezTo>
                  <a:lnTo>
                    <a:pt x="240122" y="78420"/>
                  </a:lnTo>
                  <a:cubicBezTo>
                    <a:pt x="239955" y="79403"/>
                    <a:pt x="239798" y="80387"/>
                    <a:pt x="239630" y="81173"/>
                  </a:cubicBezTo>
                  <a:cubicBezTo>
                    <a:pt x="238818" y="81202"/>
                    <a:pt x="238005" y="81143"/>
                    <a:pt x="237202" y="81016"/>
                  </a:cubicBezTo>
                  <a:cubicBezTo>
                    <a:pt x="236063" y="81006"/>
                    <a:pt x="234927" y="80917"/>
                    <a:pt x="233801" y="80740"/>
                  </a:cubicBezTo>
                  <a:cubicBezTo>
                    <a:pt x="234007" y="81733"/>
                    <a:pt x="234588" y="82608"/>
                    <a:pt x="235423" y="83178"/>
                  </a:cubicBezTo>
                  <a:cubicBezTo>
                    <a:pt x="236534" y="83749"/>
                    <a:pt x="237835" y="83798"/>
                    <a:pt x="238992" y="83336"/>
                  </a:cubicBezTo>
                  <a:cubicBezTo>
                    <a:pt x="242078" y="82687"/>
                    <a:pt x="244025" y="83827"/>
                    <a:pt x="244674" y="86747"/>
                  </a:cubicBezTo>
                  <a:cubicBezTo>
                    <a:pt x="244804" y="87121"/>
                    <a:pt x="245102" y="87425"/>
                    <a:pt x="245480" y="87553"/>
                  </a:cubicBezTo>
                  <a:cubicBezTo>
                    <a:pt x="245969" y="87917"/>
                    <a:pt x="246518" y="88192"/>
                    <a:pt x="247102" y="88369"/>
                  </a:cubicBezTo>
                  <a:cubicBezTo>
                    <a:pt x="247823" y="88595"/>
                    <a:pt x="248529" y="88861"/>
                    <a:pt x="249215" y="89175"/>
                  </a:cubicBezTo>
                  <a:lnTo>
                    <a:pt x="245647" y="90473"/>
                  </a:lnTo>
                  <a:cubicBezTo>
                    <a:pt x="243294" y="91554"/>
                    <a:pt x="240850" y="92419"/>
                    <a:pt x="238343" y="93068"/>
                  </a:cubicBezTo>
                  <a:lnTo>
                    <a:pt x="227627" y="95486"/>
                  </a:lnTo>
                  <a:lnTo>
                    <a:pt x="223243" y="96469"/>
                  </a:lnTo>
                  <a:cubicBezTo>
                    <a:pt x="224152" y="97207"/>
                    <a:pt x="225341" y="97492"/>
                    <a:pt x="226487" y="97266"/>
                  </a:cubicBezTo>
                  <a:close/>
                  <a:moveTo>
                    <a:pt x="143123" y="69052"/>
                  </a:moveTo>
                  <a:lnTo>
                    <a:pt x="110200" y="110085"/>
                  </a:lnTo>
                  <a:lnTo>
                    <a:pt x="121554" y="100186"/>
                  </a:lnTo>
                  <a:lnTo>
                    <a:pt x="130156" y="100186"/>
                  </a:lnTo>
                  <a:close/>
                  <a:moveTo>
                    <a:pt x="140370" y="145436"/>
                  </a:moveTo>
                  <a:cubicBezTo>
                    <a:pt x="141501" y="142035"/>
                    <a:pt x="142641" y="138790"/>
                    <a:pt x="143772" y="135379"/>
                  </a:cubicBezTo>
                  <a:lnTo>
                    <a:pt x="142966" y="135379"/>
                  </a:lnTo>
                  <a:lnTo>
                    <a:pt x="138748" y="147707"/>
                  </a:lnTo>
                  <a:lnTo>
                    <a:pt x="139230" y="147707"/>
                  </a:lnTo>
                  <a:cubicBezTo>
                    <a:pt x="139397" y="147540"/>
                    <a:pt x="139397" y="147540"/>
                    <a:pt x="139554" y="147540"/>
                  </a:cubicBezTo>
                  <a:cubicBezTo>
                    <a:pt x="139797" y="146822"/>
                    <a:pt x="140082" y="146124"/>
                    <a:pt x="140410" y="145436"/>
                  </a:cubicBezTo>
                  <a:close/>
                  <a:moveTo>
                    <a:pt x="190969" y="88025"/>
                  </a:moveTo>
                  <a:lnTo>
                    <a:pt x="190969" y="89008"/>
                  </a:lnTo>
                  <a:cubicBezTo>
                    <a:pt x="192109" y="88841"/>
                    <a:pt x="193240" y="88517"/>
                    <a:pt x="194380" y="88359"/>
                  </a:cubicBezTo>
                  <a:cubicBezTo>
                    <a:pt x="196484" y="87868"/>
                    <a:pt x="198755" y="87219"/>
                    <a:pt x="201025" y="86737"/>
                  </a:cubicBezTo>
                  <a:lnTo>
                    <a:pt x="202992" y="86413"/>
                  </a:lnTo>
                  <a:cubicBezTo>
                    <a:pt x="204580" y="86128"/>
                    <a:pt x="206149" y="85754"/>
                    <a:pt x="207691" y="85272"/>
                  </a:cubicBezTo>
                  <a:cubicBezTo>
                    <a:pt x="209657" y="84466"/>
                    <a:pt x="211623" y="83650"/>
                    <a:pt x="213697" y="82844"/>
                  </a:cubicBezTo>
                  <a:lnTo>
                    <a:pt x="215663" y="82028"/>
                  </a:lnTo>
                  <a:cubicBezTo>
                    <a:pt x="207347" y="83965"/>
                    <a:pt x="199246" y="85911"/>
                    <a:pt x="190969" y="88025"/>
                  </a:cubicBezTo>
                  <a:close/>
                  <a:moveTo>
                    <a:pt x="198106" y="102623"/>
                  </a:moveTo>
                  <a:lnTo>
                    <a:pt x="198106" y="103754"/>
                  </a:lnTo>
                  <a:cubicBezTo>
                    <a:pt x="199277" y="103410"/>
                    <a:pt x="200468" y="103135"/>
                    <a:pt x="201674" y="102948"/>
                  </a:cubicBezTo>
                  <a:lnTo>
                    <a:pt x="207995" y="101483"/>
                  </a:lnTo>
                  <a:lnTo>
                    <a:pt x="210109" y="101001"/>
                  </a:lnTo>
                  <a:cubicBezTo>
                    <a:pt x="211706" y="100756"/>
                    <a:pt x="213277" y="100372"/>
                    <a:pt x="214808" y="99861"/>
                  </a:cubicBezTo>
                  <a:cubicBezTo>
                    <a:pt x="216774" y="99212"/>
                    <a:pt x="218740" y="98406"/>
                    <a:pt x="220647" y="97590"/>
                  </a:cubicBezTo>
                  <a:lnTo>
                    <a:pt x="222614" y="96607"/>
                  </a:lnTo>
                  <a:cubicBezTo>
                    <a:pt x="214484" y="98731"/>
                    <a:pt x="206373" y="100677"/>
                    <a:pt x="198106" y="102623"/>
                  </a:cubicBezTo>
                  <a:close/>
                  <a:moveTo>
                    <a:pt x="215801" y="81979"/>
                  </a:moveTo>
                  <a:cubicBezTo>
                    <a:pt x="215968" y="81822"/>
                    <a:pt x="215968" y="81822"/>
                    <a:pt x="216125" y="81822"/>
                  </a:cubicBezTo>
                  <a:lnTo>
                    <a:pt x="215801" y="81822"/>
                  </a:lnTo>
                  <a:lnTo>
                    <a:pt x="215644" y="81979"/>
                  </a:lnTo>
                  <a:close/>
                  <a:moveTo>
                    <a:pt x="223262" y="96578"/>
                  </a:moveTo>
                  <a:lnTo>
                    <a:pt x="223262" y="96469"/>
                  </a:lnTo>
                  <a:cubicBezTo>
                    <a:pt x="223105" y="96469"/>
                    <a:pt x="223105" y="96469"/>
                    <a:pt x="222938" y="96627"/>
                  </a:cubicBezTo>
                  <a:close/>
                </a:path>
              </a:pathLst>
            </a:custGeom>
            <a:solidFill>
              <a:srgbClr val="DE4D4A"/>
            </a:solidFill>
            <a:ln w="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7" name="Рисунок 4">
              <a:extLst>
                <a:ext uri="{FF2B5EF4-FFF2-40B4-BE49-F238E27FC236}">
                  <a16:creationId xmlns="" xmlns:a16="http://schemas.microsoft.com/office/drawing/2014/main" id="{B6984E96-CCD4-42E5-83FA-184BB6ADA9B3}"/>
                </a:ext>
              </a:extLst>
            </p:cNvPr>
            <p:cNvSpPr/>
            <p:nvPr/>
          </p:nvSpPr>
          <p:spPr>
            <a:xfrm>
              <a:off x="667140" y="453381"/>
              <a:ext cx="124307" cy="223604"/>
            </a:xfrm>
            <a:custGeom>
              <a:avLst/>
              <a:gdLst>
                <a:gd name="connsiteX0" fmla="*/ 122505 w 124307"/>
                <a:gd name="connsiteY0" fmla="*/ 40669 h 223604"/>
                <a:gd name="connsiteX1" fmla="*/ 116016 w 124307"/>
                <a:gd name="connsiteY1" fmla="*/ 52996 h 223604"/>
                <a:gd name="connsiteX2" fmla="*/ 106933 w 124307"/>
                <a:gd name="connsiteY2" fmla="*/ 68244 h 223604"/>
                <a:gd name="connsiteX3" fmla="*/ 82445 w 124307"/>
                <a:gd name="connsiteY3" fmla="*/ 107006 h 223604"/>
                <a:gd name="connsiteX4" fmla="*/ 67197 w 124307"/>
                <a:gd name="connsiteY4" fmla="*/ 131976 h 223604"/>
                <a:gd name="connsiteX5" fmla="*/ 50338 w 124307"/>
                <a:gd name="connsiteY5" fmla="*/ 159226 h 223604"/>
                <a:gd name="connsiteX6" fmla="*/ 53582 w 124307"/>
                <a:gd name="connsiteY6" fmla="*/ 152256 h 223604"/>
                <a:gd name="connsiteX7" fmla="*/ 55361 w 124307"/>
                <a:gd name="connsiteY7" fmla="*/ 148324 h 223604"/>
                <a:gd name="connsiteX8" fmla="*/ 54879 w 124307"/>
                <a:gd name="connsiteY8" fmla="*/ 148157 h 223604"/>
                <a:gd name="connsiteX9" fmla="*/ 54231 w 124307"/>
                <a:gd name="connsiteY9" fmla="*/ 148000 h 223604"/>
                <a:gd name="connsiteX10" fmla="*/ 52766 w 124307"/>
                <a:gd name="connsiteY10" fmla="*/ 150271 h 223604"/>
                <a:gd name="connsiteX11" fmla="*/ 49689 w 124307"/>
                <a:gd name="connsiteY11" fmla="*/ 155186 h 223604"/>
                <a:gd name="connsiteX12" fmla="*/ 40438 w 124307"/>
                <a:gd name="connsiteY12" fmla="*/ 171072 h 223604"/>
                <a:gd name="connsiteX13" fmla="*/ 36064 w 124307"/>
                <a:gd name="connsiteY13" fmla="*/ 178701 h 223604"/>
                <a:gd name="connsiteX14" fmla="*/ 22114 w 124307"/>
                <a:gd name="connsiteY14" fmla="*/ 203513 h 223604"/>
                <a:gd name="connsiteX15" fmla="*/ 20148 w 124307"/>
                <a:gd name="connsiteY15" fmla="*/ 209028 h 223604"/>
                <a:gd name="connsiteX16" fmla="*/ 22252 w 124307"/>
                <a:gd name="connsiteY16" fmla="*/ 213727 h 223604"/>
                <a:gd name="connsiteX17" fmla="*/ 22576 w 124307"/>
                <a:gd name="connsiteY17" fmla="*/ 215998 h 223604"/>
                <a:gd name="connsiteX18" fmla="*/ 21593 w 124307"/>
                <a:gd name="connsiteY18" fmla="*/ 219567 h 223604"/>
                <a:gd name="connsiteX19" fmla="*/ 20954 w 124307"/>
                <a:gd name="connsiteY19" fmla="*/ 221838 h 223604"/>
                <a:gd name="connsiteX20" fmla="*/ 20630 w 124307"/>
                <a:gd name="connsiteY20" fmla="*/ 222162 h 223604"/>
                <a:gd name="connsiteX21" fmla="*/ 19489 w 124307"/>
                <a:gd name="connsiteY21" fmla="*/ 222486 h 223604"/>
                <a:gd name="connsiteX22" fmla="*/ 18359 w 124307"/>
                <a:gd name="connsiteY22" fmla="*/ 222811 h 223604"/>
                <a:gd name="connsiteX23" fmla="*/ 17543 w 124307"/>
                <a:gd name="connsiteY23" fmla="*/ 222811 h 223604"/>
                <a:gd name="connsiteX24" fmla="*/ 16560 w 124307"/>
                <a:gd name="connsiteY24" fmla="*/ 221828 h 223604"/>
                <a:gd name="connsiteX25" fmla="*/ 8941 w 124307"/>
                <a:gd name="connsiteY25" fmla="*/ 212744 h 223604"/>
                <a:gd name="connsiteX26" fmla="*/ 6670 w 124307"/>
                <a:gd name="connsiteY26" fmla="*/ 204152 h 223604"/>
                <a:gd name="connsiteX27" fmla="*/ 1961 w 124307"/>
                <a:gd name="connsiteY27" fmla="*/ 197989 h 223604"/>
                <a:gd name="connsiteX28" fmla="*/ -143 w 124307"/>
                <a:gd name="connsiteY28" fmla="*/ 186959 h 223604"/>
                <a:gd name="connsiteX29" fmla="*/ 3908 w 124307"/>
                <a:gd name="connsiteY29" fmla="*/ 174474 h 223604"/>
                <a:gd name="connsiteX30" fmla="*/ 16402 w 124307"/>
                <a:gd name="connsiteY30" fmla="*/ 152414 h 223604"/>
                <a:gd name="connsiteX31" fmla="*/ 22399 w 124307"/>
                <a:gd name="connsiteY31" fmla="*/ 142524 h 223604"/>
                <a:gd name="connsiteX32" fmla="*/ 27747 w 124307"/>
                <a:gd name="connsiteY32" fmla="*/ 133273 h 223604"/>
                <a:gd name="connsiteX33" fmla="*/ 36998 w 124307"/>
                <a:gd name="connsiteY33" fmla="*/ 117711 h 223604"/>
                <a:gd name="connsiteX34" fmla="*/ 41539 w 124307"/>
                <a:gd name="connsiteY34" fmla="*/ 110574 h 223604"/>
                <a:gd name="connsiteX35" fmla="*/ 46887 w 124307"/>
                <a:gd name="connsiteY35" fmla="*/ 102140 h 223604"/>
                <a:gd name="connsiteX36" fmla="*/ 52078 w 124307"/>
                <a:gd name="connsiteY36" fmla="*/ 92575 h 223604"/>
                <a:gd name="connsiteX37" fmla="*/ 57593 w 124307"/>
                <a:gd name="connsiteY37" fmla="*/ 82518 h 223604"/>
                <a:gd name="connsiteX38" fmla="*/ 66185 w 124307"/>
                <a:gd name="connsiteY38" fmla="*/ 68076 h 223604"/>
                <a:gd name="connsiteX39" fmla="*/ 76733 w 124307"/>
                <a:gd name="connsiteY39" fmla="*/ 50725 h 223604"/>
                <a:gd name="connsiteX40" fmla="*/ 92462 w 124307"/>
                <a:gd name="connsiteY40" fmla="*/ 22216 h 223604"/>
                <a:gd name="connsiteX41" fmla="*/ 99756 w 124307"/>
                <a:gd name="connsiteY41" fmla="*/ 8916 h 223604"/>
                <a:gd name="connsiteX42" fmla="*/ 100405 w 124307"/>
                <a:gd name="connsiteY42" fmla="*/ 7775 h 223604"/>
                <a:gd name="connsiteX43" fmla="*/ 102519 w 124307"/>
                <a:gd name="connsiteY43" fmla="*/ 4531 h 223604"/>
                <a:gd name="connsiteX44" fmla="*/ 103168 w 124307"/>
                <a:gd name="connsiteY44" fmla="*/ 3725 h 223604"/>
                <a:gd name="connsiteX45" fmla="*/ 105920 w 124307"/>
                <a:gd name="connsiteY45" fmla="*/ 963 h 223604"/>
                <a:gd name="connsiteX46" fmla="*/ 108516 w 124307"/>
                <a:gd name="connsiteY46" fmla="*/ -659 h 223604"/>
                <a:gd name="connsiteX47" fmla="*/ 110786 w 124307"/>
                <a:gd name="connsiteY47" fmla="*/ 481 h 223604"/>
                <a:gd name="connsiteX48" fmla="*/ 112409 w 124307"/>
                <a:gd name="connsiteY48" fmla="*/ 3233 h 223604"/>
                <a:gd name="connsiteX49" fmla="*/ 116341 w 124307"/>
                <a:gd name="connsiteY49" fmla="*/ 13939 h 223604"/>
                <a:gd name="connsiteX50" fmla="*/ 116341 w 124307"/>
                <a:gd name="connsiteY50" fmla="*/ 14106 h 223604"/>
                <a:gd name="connsiteX51" fmla="*/ 118130 w 124307"/>
                <a:gd name="connsiteY51" fmla="*/ 15561 h 223604"/>
                <a:gd name="connsiteX52" fmla="*/ 119585 w 124307"/>
                <a:gd name="connsiteY52" fmla="*/ 17832 h 223604"/>
                <a:gd name="connsiteX53" fmla="*/ 123321 w 124307"/>
                <a:gd name="connsiteY53" fmla="*/ 28538 h 223604"/>
                <a:gd name="connsiteX54" fmla="*/ 122505 w 124307"/>
                <a:gd name="connsiteY54" fmla="*/ 40669 h 223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24307" h="223604">
                  <a:moveTo>
                    <a:pt x="122505" y="40669"/>
                  </a:moveTo>
                  <a:cubicBezTo>
                    <a:pt x="120667" y="44941"/>
                    <a:pt x="118498" y="49063"/>
                    <a:pt x="116016" y="52996"/>
                  </a:cubicBezTo>
                  <a:cubicBezTo>
                    <a:pt x="112939" y="58030"/>
                    <a:pt x="109853" y="63220"/>
                    <a:pt x="106933" y="68244"/>
                  </a:cubicBezTo>
                  <a:cubicBezTo>
                    <a:pt x="99314" y="81377"/>
                    <a:pt x="91204" y="94354"/>
                    <a:pt x="82445" y="107006"/>
                  </a:cubicBezTo>
                  <a:cubicBezTo>
                    <a:pt x="76930" y="115116"/>
                    <a:pt x="71906" y="123384"/>
                    <a:pt x="67197" y="131976"/>
                  </a:cubicBezTo>
                  <a:cubicBezTo>
                    <a:pt x="62127" y="141384"/>
                    <a:pt x="56497" y="150487"/>
                    <a:pt x="50338" y="159226"/>
                  </a:cubicBezTo>
                  <a:cubicBezTo>
                    <a:pt x="51468" y="156955"/>
                    <a:pt x="52441" y="154684"/>
                    <a:pt x="53582" y="152256"/>
                  </a:cubicBezTo>
                  <a:cubicBezTo>
                    <a:pt x="54104" y="150919"/>
                    <a:pt x="54698" y="149602"/>
                    <a:pt x="55361" y="148324"/>
                  </a:cubicBezTo>
                  <a:cubicBezTo>
                    <a:pt x="55183" y="148344"/>
                    <a:pt x="55005" y="148285"/>
                    <a:pt x="54879" y="148157"/>
                  </a:cubicBezTo>
                  <a:cubicBezTo>
                    <a:pt x="54688" y="148029"/>
                    <a:pt x="54459" y="147970"/>
                    <a:pt x="54231" y="148000"/>
                  </a:cubicBezTo>
                  <a:cubicBezTo>
                    <a:pt x="53739" y="148806"/>
                    <a:pt x="53248" y="149455"/>
                    <a:pt x="52766" y="150271"/>
                  </a:cubicBezTo>
                  <a:cubicBezTo>
                    <a:pt x="51783" y="151893"/>
                    <a:pt x="50800" y="153515"/>
                    <a:pt x="49689" y="155186"/>
                  </a:cubicBezTo>
                  <a:cubicBezTo>
                    <a:pt x="46602" y="160534"/>
                    <a:pt x="43525" y="165724"/>
                    <a:pt x="40438" y="171072"/>
                  </a:cubicBezTo>
                  <a:cubicBezTo>
                    <a:pt x="38983" y="173668"/>
                    <a:pt x="37489" y="176263"/>
                    <a:pt x="36064" y="178701"/>
                  </a:cubicBezTo>
                  <a:cubicBezTo>
                    <a:pt x="31355" y="186968"/>
                    <a:pt x="26656" y="195246"/>
                    <a:pt x="22114" y="203513"/>
                  </a:cubicBezTo>
                  <a:cubicBezTo>
                    <a:pt x="21036" y="205175"/>
                    <a:pt x="20363" y="207062"/>
                    <a:pt x="20148" y="209028"/>
                  </a:cubicBezTo>
                  <a:cubicBezTo>
                    <a:pt x="19814" y="210877"/>
                    <a:pt x="20649" y="212744"/>
                    <a:pt x="22252" y="213727"/>
                  </a:cubicBezTo>
                  <a:cubicBezTo>
                    <a:pt x="22743" y="214219"/>
                    <a:pt x="22743" y="214868"/>
                    <a:pt x="22576" y="215998"/>
                  </a:cubicBezTo>
                  <a:cubicBezTo>
                    <a:pt x="22385" y="217217"/>
                    <a:pt x="22056" y="218417"/>
                    <a:pt x="21593" y="219567"/>
                  </a:cubicBezTo>
                  <a:cubicBezTo>
                    <a:pt x="21436" y="220383"/>
                    <a:pt x="21111" y="221189"/>
                    <a:pt x="20954" y="221838"/>
                  </a:cubicBezTo>
                  <a:cubicBezTo>
                    <a:pt x="20954" y="222005"/>
                    <a:pt x="20787" y="222005"/>
                    <a:pt x="20630" y="222162"/>
                  </a:cubicBezTo>
                  <a:cubicBezTo>
                    <a:pt x="20258" y="222300"/>
                    <a:pt x="19876" y="222408"/>
                    <a:pt x="19489" y="222486"/>
                  </a:cubicBezTo>
                  <a:cubicBezTo>
                    <a:pt x="19130" y="222654"/>
                    <a:pt x="18750" y="222762"/>
                    <a:pt x="18359" y="222811"/>
                  </a:cubicBezTo>
                  <a:cubicBezTo>
                    <a:pt x="18113" y="222978"/>
                    <a:pt x="17788" y="222978"/>
                    <a:pt x="17543" y="222811"/>
                  </a:cubicBezTo>
                  <a:lnTo>
                    <a:pt x="16560" y="221828"/>
                  </a:lnTo>
                  <a:cubicBezTo>
                    <a:pt x="13763" y="219026"/>
                    <a:pt x="11214" y="215988"/>
                    <a:pt x="8941" y="212744"/>
                  </a:cubicBezTo>
                  <a:cubicBezTo>
                    <a:pt x="7452" y="210129"/>
                    <a:pt x="6670" y="207161"/>
                    <a:pt x="6670" y="204152"/>
                  </a:cubicBezTo>
                  <a:cubicBezTo>
                    <a:pt x="4886" y="202275"/>
                    <a:pt x="3308" y="200200"/>
                    <a:pt x="1961" y="197989"/>
                  </a:cubicBezTo>
                  <a:cubicBezTo>
                    <a:pt x="28" y="194656"/>
                    <a:pt x="-714" y="190763"/>
                    <a:pt x="-143" y="186959"/>
                  </a:cubicBezTo>
                  <a:cubicBezTo>
                    <a:pt x="487" y="182594"/>
                    <a:pt x="1857" y="178376"/>
                    <a:pt x="3908" y="174474"/>
                  </a:cubicBezTo>
                  <a:cubicBezTo>
                    <a:pt x="7643" y="167012"/>
                    <a:pt x="11861" y="159728"/>
                    <a:pt x="16402" y="152414"/>
                  </a:cubicBezTo>
                  <a:cubicBezTo>
                    <a:pt x="18506" y="149012"/>
                    <a:pt x="20453" y="145768"/>
                    <a:pt x="22399" y="142524"/>
                  </a:cubicBezTo>
                  <a:lnTo>
                    <a:pt x="27747" y="133273"/>
                  </a:lnTo>
                  <a:cubicBezTo>
                    <a:pt x="30834" y="128093"/>
                    <a:pt x="33918" y="122912"/>
                    <a:pt x="36998" y="117711"/>
                  </a:cubicBezTo>
                  <a:cubicBezTo>
                    <a:pt x="38452" y="115273"/>
                    <a:pt x="39947" y="113003"/>
                    <a:pt x="41539" y="110574"/>
                  </a:cubicBezTo>
                  <a:cubicBezTo>
                    <a:pt x="43505" y="107812"/>
                    <a:pt x="45265" y="104892"/>
                    <a:pt x="46887" y="102140"/>
                  </a:cubicBezTo>
                  <a:cubicBezTo>
                    <a:pt x="48676" y="99063"/>
                    <a:pt x="50456" y="95819"/>
                    <a:pt x="52078" y="92575"/>
                  </a:cubicBezTo>
                  <a:cubicBezTo>
                    <a:pt x="53867" y="89163"/>
                    <a:pt x="55646" y="85919"/>
                    <a:pt x="57593" y="82518"/>
                  </a:cubicBezTo>
                  <a:cubicBezTo>
                    <a:pt x="60345" y="77602"/>
                    <a:pt x="63265" y="72785"/>
                    <a:pt x="66185" y="68076"/>
                  </a:cubicBezTo>
                  <a:cubicBezTo>
                    <a:pt x="69920" y="62404"/>
                    <a:pt x="73322" y="56565"/>
                    <a:pt x="76733" y="50725"/>
                  </a:cubicBezTo>
                  <a:cubicBezTo>
                    <a:pt x="82081" y="41160"/>
                    <a:pt x="87439" y="31752"/>
                    <a:pt x="92462" y="22216"/>
                  </a:cubicBezTo>
                  <a:cubicBezTo>
                    <a:pt x="94890" y="17832"/>
                    <a:pt x="97377" y="13290"/>
                    <a:pt x="99756" y="8916"/>
                  </a:cubicBezTo>
                  <a:cubicBezTo>
                    <a:pt x="100012" y="8559"/>
                    <a:pt x="100229" y="8177"/>
                    <a:pt x="100405" y="7775"/>
                  </a:cubicBezTo>
                  <a:cubicBezTo>
                    <a:pt x="100957" y="6601"/>
                    <a:pt x="101668" y="5509"/>
                    <a:pt x="102519" y="4531"/>
                  </a:cubicBezTo>
                  <a:cubicBezTo>
                    <a:pt x="102772" y="4294"/>
                    <a:pt x="102991" y="4023"/>
                    <a:pt x="103168" y="3725"/>
                  </a:cubicBezTo>
                  <a:cubicBezTo>
                    <a:pt x="104002" y="2725"/>
                    <a:pt x="104923" y="1801"/>
                    <a:pt x="105920" y="963"/>
                  </a:cubicBezTo>
                  <a:cubicBezTo>
                    <a:pt x="106653" y="234"/>
                    <a:pt x="107539" y="-320"/>
                    <a:pt x="108516" y="-659"/>
                  </a:cubicBezTo>
                  <a:cubicBezTo>
                    <a:pt x="109427" y="-735"/>
                    <a:pt x="110303" y="-295"/>
                    <a:pt x="110786" y="481"/>
                  </a:cubicBezTo>
                  <a:cubicBezTo>
                    <a:pt x="111424" y="1338"/>
                    <a:pt x="111968" y="2260"/>
                    <a:pt x="112409" y="3233"/>
                  </a:cubicBezTo>
                  <a:cubicBezTo>
                    <a:pt x="113917" y="6726"/>
                    <a:pt x="115230" y="10301"/>
                    <a:pt x="116341" y="13939"/>
                  </a:cubicBezTo>
                  <a:lnTo>
                    <a:pt x="116341" y="14106"/>
                  </a:lnTo>
                  <a:cubicBezTo>
                    <a:pt x="117106" y="14336"/>
                    <a:pt x="117749" y="14859"/>
                    <a:pt x="118130" y="15561"/>
                  </a:cubicBezTo>
                  <a:cubicBezTo>
                    <a:pt x="118612" y="16377"/>
                    <a:pt x="119113" y="17026"/>
                    <a:pt x="119585" y="17832"/>
                  </a:cubicBezTo>
                  <a:cubicBezTo>
                    <a:pt x="121097" y="21302"/>
                    <a:pt x="122345" y="24881"/>
                    <a:pt x="123321" y="28538"/>
                  </a:cubicBezTo>
                  <a:cubicBezTo>
                    <a:pt x="124420" y="32558"/>
                    <a:pt x="124133" y="36832"/>
                    <a:pt x="122505" y="40669"/>
                  </a:cubicBezTo>
                  <a:close/>
                </a:path>
              </a:pathLst>
            </a:custGeom>
            <a:solidFill>
              <a:srgbClr val="DE4D4A"/>
            </a:solidFill>
            <a:ln w="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" name="Рисунок 4">
              <a:extLst>
                <a:ext uri="{FF2B5EF4-FFF2-40B4-BE49-F238E27FC236}">
                  <a16:creationId xmlns="" xmlns:a16="http://schemas.microsoft.com/office/drawing/2014/main" id="{B6984E96-CCD4-42E5-83FA-184BB6ADA9B3}"/>
                </a:ext>
              </a:extLst>
            </p:cNvPr>
            <p:cNvSpPr/>
            <p:nvPr/>
          </p:nvSpPr>
          <p:spPr>
            <a:xfrm>
              <a:off x="767911" y="456300"/>
              <a:ext cx="140700" cy="217873"/>
            </a:xfrm>
            <a:custGeom>
              <a:avLst/>
              <a:gdLst>
                <a:gd name="connsiteX0" fmla="*/ 104587 w 140700"/>
                <a:gd name="connsiteY0" fmla="*/ 155659 h 217873"/>
                <a:gd name="connsiteX1" fmla="*/ 98747 w 140700"/>
                <a:gd name="connsiteY1" fmla="*/ 159591 h 217873"/>
                <a:gd name="connsiteX2" fmla="*/ 102483 w 140700"/>
                <a:gd name="connsiteY2" fmla="*/ 160240 h 217873"/>
                <a:gd name="connsiteX3" fmla="*/ 108647 w 140700"/>
                <a:gd name="connsiteY3" fmla="*/ 161056 h 217873"/>
                <a:gd name="connsiteX4" fmla="*/ 116108 w 140700"/>
                <a:gd name="connsiteY4" fmla="*/ 157969 h 217873"/>
                <a:gd name="connsiteX5" fmla="*/ 116108 w 140700"/>
                <a:gd name="connsiteY5" fmla="*/ 158460 h 217873"/>
                <a:gd name="connsiteX6" fmla="*/ 115941 w 140700"/>
                <a:gd name="connsiteY6" fmla="*/ 159758 h 217873"/>
                <a:gd name="connsiteX7" fmla="*/ 108647 w 140700"/>
                <a:gd name="connsiteY7" fmla="*/ 163484 h 217873"/>
                <a:gd name="connsiteX8" fmla="*/ 106376 w 140700"/>
                <a:gd name="connsiteY8" fmla="*/ 164782 h 217873"/>
                <a:gd name="connsiteX9" fmla="*/ 106376 w 140700"/>
                <a:gd name="connsiteY9" fmla="*/ 165263 h 217873"/>
                <a:gd name="connsiteX10" fmla="*/ 111566 w 140700"/>
                <a:gd name="connsiteY10" fmla="*/ 164133 h 217873"/>
                <a:gd name="connsiteX11" fmla="*/ 112048 w 140700"/>
                <a:gd name="connsiteY11" fmla="*/ 163966 h 217873"/>
                <a:gd name="connsiteX12" fmla="*/ 112215 w 140700"/>
                <a:gd name="connsiteY12" fmla="*/ 164457 h 217873"/>
                <a:gd name="connsiteX13" fmla="*/ 112215 w 140700"/>
                <a:gd name="connsiteY13" fmla="*/ 164782 h 217873"/>
                <a:gd name="connsiteX14" fmla="*/ 104754 w 140700"/>
                <a:gd name="connsiteY14" fmla="*/ 168350 h 217873"/>
                <a:gd name="connsiteX15" fmla="*/ 104754 w 140700"/>
                <a:gd name="connsiteY15" fmla="*/ 169156 h 217873"/>
                <a:gd name="connsiteX16" fmla="*/ 107998 w 140700"/>
                <a:gd name="connsiteY16" fmla="*/ 168173 h 217873"/>
                <a:gd name="connsiteX17" fmla="*/ 111399 w 140700"/>
                <a:gd name="connsiteY17" fmla="*/ 167190 h 217873"/>
                <a:gd name="connsiteX18" fmla="*/ 111566 w 140700"/>
                <a:gd name="connsiteY18" fmla="*/ 168330 h 217873"/>
                <a:gd name="connsiteX19" fmla="*/ 111566 w 140700"/>
                <a:gd name="connsiteY19" fmla="*/ 168655 h 217873"/>
                <a:gd name="connsiteX20" fmla="*/ 106051 w 140700"/>
                <a:gd name="connsiteY20" fmla="*/ 171604 h 217873"/>
                <a:gd name="connsiteX21" fmla="*/ 93566 w 140700"/>
                <a:gd name="connsiteY21" fmla="*/ 178092 h 217873"/>
                <a:gd name="connsiteX22" fmla="*/ 64369 w 140700"/>
                <a:gd name="connsiteY22" fmla="*/ 197547 h 217873"/>
                <a:gd name="connsiteX23" fmla="*/ 41336 w 140700"/>
                <a:gd name="connsiteY23" fmla="*/ 213276 h 217873"/>
                <a:gd name="connsiteX24" fmla="*/ 38741 w 140700"/>
                <a:gd name="connsiteY24" fmla="*/ 214898 h 217873"/>
                <a:gd name="connsiteX25" fmla="*/ 23503 w 140700"/>
                <a:gd name="connsiteY25" fmla="*/ 214898 h 217873"/>
                <a:gd name="connsiteX26" fmla="*/ 11982 w 140700"/>
                <a:gd name="connsiteY26" fmla="*/ 206945 h 217873"/>
                <a:gd name="connsiteX27" fmla="*/ 7764 w 140700"/>
                <a:gd name="connsiteY27" fmla="*/ 203996 h 217873"/>
                <a:gd name="connsiteX28" fmla="*/ 5661 w 140700"/>
                <a:gd name="connsiteY28" fmla="*/ 201047 h 217873"/>
                <a:gd name="connsiteX29" fmla="*/ 2249 w 140700"/>
                <a:gd name="connsiteY29" fmla="*/ 192779 h 217873"/>
                <a:gd name="connsiteX30" fmla="*/ -21 w 140700"/>
                <a:gd name="connsiteY30" fmla="*/ 183538 h 217873"/>
                <a:gd name="connsiteX31" fmla="*/ 146 w 140700"/>
                <a:gd name="connsiteY31" fmla="*/ 177050 h 217873"/>
                <a:gd name="connsiteX32" fmla="*/ 9229 w 140700"/>
                <a:gd name="connsiteY32" fmla="*/ 162304 h 217873"/>
                <a:gd name="connsiteX33" fmla="*/ 10035 w 140700"/>
                <a:gd name="connsiteY33" fmla="*/ 161321 h 217873"/>
                <a:gd name="connsiteX34" fmla="*/ 38908 w 140700"/>
                <a:gd name="connsiteY34" fmla="*/ 118833 h 217873"/>
                <a:gd name="connsiteX35" fmla="*/ 41857 w 140700"/>
                <a:gd name="connsiteY35" fmla="*/ 114616 h 217873"/>
                <a:gd name="connsiteX36" fmla="*/ 61804 w 140700"/>
                <a:gd name="connsiteY36" fmla="*/ 88181 h 217873"/>
                <a:gd name="connsiteX37" fmla="*/ 64753 w 140700"/>
                <a:gd name="connsiteY37" fmla="*/ 85232 h 217873"/>
                <a:gd name="connsiteX38" fmla="*/ 70101 w 140700"/>
                <a:gd name="connsiteY38" fmla="*/ 78744 h 217873"/>
                <a:gd name="connsiteX39" fmla="*/ 71084 w 140700"/>
                <a:gd name="connsiteY39" fmla="*/ 76640 h 217873"/>
                <a:gd name="connsiteX40" fmla="*/ 71575 w 140700"/>
                <a:gd name="connsiteY40" fmla="*/ 75657 h 217873"/>
                <a:gd name="connsiteX41" fmla="*/ 70759 w 140700"/>
                <a:gd name="connsiteY41" fmla="*/ 75332 h 217873"/>
                <a:gd name="connsiteX42" fmla="*/ 68656 w 140700"/>
                <a:gd name="connsiteY42" fmla="*/ 78409 h 217873"/>
                <a:gd name="connsiteX43" fmla="*/ 65244 w 140700"/>
                <a:gd name="connsiteY43" fmla="*/ 83118 h 217873"/>
                <a:gd name="connsiteX44" fmla="*/ 70926 w 140700"/>
                <a:gd name="connsiteY44" fmla="*/ 71322 h 217873"/>
                <a:gd name="connsiteX45" fmla="*/ 79194 w 140700"/>
                <a:gd name="connsiteY45" fmla="*/ 58837 h 217873"/>
                <a:gd name="connsiteX46" fmla="*/ 84876 w 140700"/>
                <a:gd name="connsiteY46" fmla="*/ 52840 h 217873"/>
                <a:gd name="connsiteX47" fmla="*/ 85682 w 140700"/>
                <a:gd name="connsiteY47" fmla="*/ 50245 h 217873"/>
                <a:gd name="connsiteX48" fmla="*/ 87648 w 140700"/>
                <a:gd name="connsiteY48" fmla="*/ 45054 h 217873"/>
                <a:gd name="connsiteX49" fmla="*/ 95759 w 140700"/>
                <a:gd name="connsiteY49" fmla="*/ 30131 h 217873"/>
                <a:gd name="connsiteX50" fmla="*/ 105167 w 140700"/>
                <a:gd name="connsiteY50" fmla="*/ 12613 h 217873"/>
                <a:gd name="connsiteX51" fmla="*/ 111330 w 140700"/>
                <a:gd name="connsiteY51" fmla="*/ 4178 h 217873"/>
                <a:gd name="connsiteX52" fmla="*/ 118300 w 140700"/>
                <a:gd name="connsiteY52" fmla="*/ -521 h 217873"/>
                <a:gd name="connsiteX53" fmla="*/ 124307 w 140700"/>
                <a:gd name="connsiteY53" fmla="*/ 128 h 217873"/>
                <a:gd name="connsiteX54" fmla="*/ 130461 w 140700"/>
                <a:gd name="connsiteY54" fmla="*/ 3372 h 217873"/>
                <a:gd name="connsiteX55" fmla="*/ 133223 w 140700"/>
                <a:gd name="connsiteY55" fmla="*/ 7747 h 217873"/>
                <a:gd name="connsiteX56" fmla="*/ 134206 w 140700"/>
                <a:gd name="connsiteY56" fmla="*/ 11315 h 217873"/>
                <a:gd name="connsiteX57" fmla="*/ 135661 w 140700"/>
                <a:gd name="connsiteY57" fmla="*/ 16830 h 217873"/>
                <a:gd name="connsiteX58" fmla="*/ 140370 w 140700"/>
                <a:gd name="connsiteY58" fmla="*/ 22345 h 217873"/>
                <a:gd name="connsiteX59" fmla="*/ 139721 w 140700"/>
                <a:gd name="connsiteY59" fmla="*/ 26081 h 217873"/>
                <a:gd name="connsiteX60" fmla="*/ 137755 w 140700"/>
                <a:gd name="connsiteY60" fmla="*/ 30013 h 217873"/>
                <a:gd name="connsiteX61" fmla="*/ 126401 w 140700"/>
                <a:gd name="connsiteY61" fmla="*/ 48013 h 217873"/>
                <a:gd name="connsiteX62" fmla="*/ 115941 w 140700"/>
                <a:gd name="connsiteY62" fmla="*/ 64538 h 217873"/>
                <a:gd name="connsiteX63" fmla="*/ 94864 w 140700"/>
                <a:gd name="connsiteY63" fmla="*/ 98769 h 217873"/>
                <a:gd name="connsiteX64" fmla="*/ 74220 w 140700"/>
                <a:gd name="connsiteY64" fmla="*/ 132193 h 217873"/>
                <a:gd name="connsiteX65" fmla="*/ 58166 w 140700"/>
                <a:gd name="connsiteY65" fmla="*/ 157654 h 217873"/>
                <a:gd name="connsiteX66" fmla="*/ 57842 w 140700"/>
                <a:gd name="connsiteY66" fmla="*/ 158146 h 217873"/>
                <a:gd name="connsiteX67" fmla="*/ 77631 w 140700"/>
                <a:gd name="connsiteY67" fmla="*/ 147765 h 217873"/>
                <a:gd name="connsiteX68" fmla="*/ 97577 w 140700"/>
                <a:gd name="connsiteY68" fmla="*/ 140952 h 217873"/>
                <a:gd name="connsiteX69" fmla="*/ 91738 w 140700"/>
                <a:gd name="connsiteY69" fmla="*/ 144884 h 217873"/>
                <a:gd name="connsiteX70" fmla="*/ 95306 w 140700"/>
                <a:gd name="connsiteY70" fmla="*/ 145690 h 217873"/>
                <a:gd name="connsiteX71" fmla="*/ 101628 w 140700"/>
                <a:gd name="connsiteY71" fmla="*/ 146339 h 217873"/>
                <a:gd name="connsiteX72" fmla="*/ 109089 w 140700"/>
                <a:gd name="connsiteY72" fmla="*/ 143390 h 217873"/>
                <a:gd name="connsiteX73" fmla="*/ 109089 w 140700"/>
                <a:gd name="connsiteY73" fmla="*/ 143557 h 217873"/>
                <a:gd name="connsiteX74" fmla="*/ 108932 w 140700"/>
                <a:gd name="connsiteY74" fmla="*/ 145179 h 217873"/>
                <a:gd name="connsiteX75" fmla="*/ 103417 w 140700"/>
                <a:gd name="connsiteY75" fmla="*/ 147932 h 217873"/>
                <a:gd name="connsiteX76" fmla="*/ 99199 w 140700"/>
                <a:gd name="connsiteY76" fmla="*/ 150203 h 217873"/>
                <a:gd name="connsiteX77" fmla="*/ 99199 w 140700"/>
                <a:gd name="connsiteY77" fmla="*/ 150694 h 217873"/>
                <a:gd name="connsiteX78" fmla="*/ 104714 w 140700"/>
                <a:gd name="connsiteY78" fmla="*/ 149397 h 217873"/>
                <a:gd name="connsiteX79" fmla="*/ 105039 w 140700"/>
                <a:gd name="connsiteY79" fmla="*/ 149397 h 217873"/>
                <a:gd name="connsiteX80" fmla="*/ 105039 w 140700"/>
                <a:gd name="connsiteY80" fmla="*/ 150045 h 217873"/>
                <a:gd name="connsiteX81" fmla="*/ 100006 w 140700"/>
                <a:gd name="connsiteY81" fmla="*/ 152641 h 217873"/>
                <a:gd name="connsiteX82" fmla="*/ 97735 w 140700"/>
                <a:gd name="connsiteY82" fmla="*/ 153771 h 217873"/>
                <a:gd name="connsiteX83" fmla="*/ 97577 w 140700"/>
                <a:gd name="connsiteY83" fmla="*/ 154587 h 217873"/>
                <a:gd name="connsiteX84" fmla="*/ 101146 w 140700"/>
                <a:gd name="connsiteY84" fmla="*/ 153447 h 217873"/>
                <a:gd name="connsiteX85" fmla="*/ 104390 w 140700"/>
                <a:gd name="connsiteY85" fmla="*/ 152464 h 217873"/>
                <a:gd name="connsiteX86" fmla="*/ 104390 w 140700"/>
                <a:gd name="connsiteY86" fmla="*/ 152631 h 217873"/>
                <a:gd name="connsiteX87" fmla="*/ 104547 w 140700"/>
                <a:gd name="connsiteY87" fmla="*/ 153929 h 217873"/>
                <a:gd name="connsiteX88" fmla="*/ 98708 w 140700"/>
                <a:gd name="connsiteY88" fmla="*/ 157173 h 217873"/>
                <a:gd name="connsiteX89" fmla="*/ 104587 w 140700"/>
                <a:gd name="connsiteY89" fmla="*/ 155659 h 217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40700" h="217873">
                  <a:moveTo>
                    <a:pt x="104587" y="155659"/>
                  </a:moveTo>
                  <a:cubicBezTo>
                    <a:pt x="102483" y="157124"/>
                    <a:pt x="100536" y="158441"/>
                    <a:pt x="98747" y="159591"/>
                  </a:cubicBezTo>
                  <a:cubicBezTo>
                    <a:pt x="100006" y="159748"/>
                    <a:pt x="101254" y="159964"/>
                    <a:pt x="102483" y="160240"/>
                  </a:cubicBezTo>
                  <a:cubicBezTo>
                    <a:pt x="104459" y="160938"/>
                    <a:pt x="106553" y="161213"/>
                    <a:pt x="108647" y="161056"/>
                  </a:cubicBezTo>
                  <a:cubicBezTo>
                    <a:pt x="110750" y="161056"/>
                    <a:pt x="113346" y="160073"/>
                    <a:pt x="116108" y="157969"/>
                  </a:cubicBezTo>
                  <a:lnTo>
                    <a:pt x="116108" y="158460"/>
                  </a:lnTo>
                  <a:cubicBezTo>
                    <a:pt x="116138" y="158903"/>
                    <a:pt x="116079" y="159335"/>
                    <a:pt x="115941" y="159758"/>
                  </a:cubicBezTo>
                  <a:cubicBezTo>
                    <a:pt x="113513" y="161056"/>
                    <a:pt x="111026" y="162353"/>
                    <a:pt x="108647" y="163484"/>
                  </a:cubicBezTo>
                  <a:lnTo>
                    <a:pt x="106376" y="164782"/>
                  </a:lnTo>
                  <a:lnTo>
                    <a:pt x="106376" y="165263"/>
                  </a:lnTo>
                  <a:cubicBezTo>
                    <a:pt x="108155" y="164949"/>
                    <a:pt x="109777" y="164614"/>
                    <a:pt x="111566" y="164133"/>
                  </a:cubicBezTo>
                  <a:cubicBezTo>
                    <a:pt x="111694" y="164005"/>
                    <a:pt x="111871" y="163946"/>
                    <a:pt x="112048" y="163966"/>
                  </a:cubicBezTo>
                  <a:lnTo>
                    <a:pt x="112215" y="164457"/>
                  </a:lnTo>
                  <a:lnTo>
                    <a:pt x="112215" y="164782"/>
                  </a:lnTo>
                  <a:lnTo>
                    <a:pt x="104754" y="168350"/>
                  </a:lnTo>
                  <a:lnTo>
                    <a:pt x="104754" y="169156"/>
                  </a:lnTo>
                  <a:lnTo>
                    <a:pt x="107998" y="168173"/>
                  </a:lnTo>
                  <a:lnTo>
                    <a:pt x="111399" y="167190"/>
                  </a:lnTo>
                  <a:cubicBezTo>
                    <a:pt x="111547" y="167554"/>
                    <a:pt x="111606" y="167947"/>
                    <a:pt x="111566" y="168330"/>
                  </a:cubicBezTo>
                  <a:lnTo>
                    <a:pt x="111566" y="168655"/>
                  </a:lnTo>
                  <a:lnTo>
                    <a:pt x="106051" y="171604"/>
                  </a:lnTo>
                  <a:cubicBezTo>
                    <a:pt x="101834" y="173875"/>
                    <a:pt x="97617" y="175979"/>
                    <a:pt x="93566" y="178092"/>
                  </a:cubicBezTo>
                  <a:cubicBezTo>
                    <a:pt x="83049" y="183312"/>
                    <a:pt x="73238" y="189850"/>
                    <a:pt x="64369" y="197547"/>
                  </a:cubicBezTo>
                  <a:cubicBezTo>
                    <a:pt x="57177" y="203465"/>
                    <a:pt x="49469" y="208734"/>
                    <a:pt x="41336" y="213276"/>
                  </a:cubicBezTo>
                  <a:lnTo>
                    <a:pt x="38741" y="214898"/>
                  </a:lnTo>
                  <a:cubicBezTo>
                    <a:pt x="32744" y="217975"/>
                    <a:pt x="27721" y="217975"/>
                    <a:pt x="23503" y="214898"/>
                  </a:cubicBezTo>
                  <a:cubicBezTo>
                    <a:pt x="19571" y="212460"/>
                    <a:pt x="15717" y="209708"/>
                    <a:pt x="11982" y="206945"/>
                  </a:cubicBezTo>
                  <a:lnTo>
                    <a:pt x="7764" y="203996"/>
                  </a:lnTo>
                  <a:cubicBezTo>
                    <a:pt x="6734" y="203298"/>
                    <a:pt x="5988" y="202246"/>
                    <a:pt x="5661" y="201047"/>
                  </a:cubicBezTo>
                  <a:cubicBezTo>
                    <a:pt x="4216" y="198432"/>
                    <a:pt x="3071" y="195660"/>
                    <a:pt x="2249" y="192779"/>
                  </a:cubicBezTo>
                  <a:cubicBezTo>
                    <a:pt x="1193" y="189781"/>
                    <a:pt x="433" y="186684"/>
                    <a:pt x="-21" y="183538"/>
                  </a:cubicBezTo>
                  <a:cubicBezTo>
                    <a:pt x="-483" y="181395"/>
                    <a:pt x="-426" y="179164"/>
                    <a:pt x="146" y="177050"/>
                  </a:cubicBezTo>
                  <a:cubicBezTo>
                    <a:pt x="2893" y="171968"/>
                    <a:pt x="5926" y="167043"/>
                    <a:pt x="9229" y="162304"/>
                  </a:cubicBezTo>
                  <a:cubicBezTo>
                    <a:pt x="9446" y="161940"/>
                    <a:pt x="9718" y="161606"/>
                    <a:pt x="10035" y="161321"/>
                  </a:cubicBezTo>
                  <a:cubicBezTo>
                    <a:pt x="19610" y="147057"/>
                    <a:pt x="29176" y="132940"/>
                    <a:pt x="38908" y="118833"/>
                  </a:cubicBezTo>
                  <a:lnTo>
                    <a:pt x="41857" y="114616"/>
                  </a:lnTo>
                  <a:cubicBezTo>
                    <a:pt x="47996" y="105434"/>
                    <a:pt x="54657" y="96606"/>
                    <a:pt x="61804" y="88181"/>
                  </a:cubicBezTo>
                  <a:cubicBezTo>
                    <a:pt x="62699" y="87110"/>
                    <a:pt x="63686" y="86126"/>
                    <a:pt x="64753" y="85232"/>
                  </a:cubicBezTo>
                  <a:cubicBezTo>
                    <a:pt x="66878" y="83374"/>
                    <a:pt x="68685" y="81182"/>
                    <a:pt x="70101" y="78744"/>
                  </a:cubicBezTo>
                  <a:cubicBezTo>
                    <a:pt x="70591" y="78134"/>
                    <a:pt x="70928" y="77407"/>
                    <a:pt x="71084" y="76640"/>
                  </a:cubicBezTo>
                  <a:lnTo>
                    <a:pt x="71575" y="75657"/>
                  </a:lnTo>
                  <a:cubicBezTo>
                    <a:pt x="71408" y="75490"/>
                    <a:pt x="71084" y="75490"/>
                    <a:pt x="70759" y="75332"/>
                  </a:cubicBezTo>
                  <a:cubicBezTo>
                    <a:pt x="70110" y="76315"/>
                    <a:pt x="69462" y="77299"/>
                    <a:pt x="68656" y="78409"/>
                  </a:cubicBezTo>
                  <a:cubicBezTo>
                    <a:pt x="67672" y="79874"/>
                    <a:pt x="66542" y="81359"/>
                    <a:pt x="65244" y="83118"/>
                  </a:cubicBezTo>
                  <a:cubicBezTo>
                    <a:pt x="66687" y="78980"/>
                    <a:pt x="68594" y="75028"/>
                    <a:pt x="70926" y="71322"/>
                  </a:cubicBezTo>
                  <a:cubicBezTo>
                    <a:pt x="73679" y="66780"/>
                    <a:pt x="76441" y="62562"/>
                    <a:pt x="79194" y="58837"/>
                  </a:cubicBezTo>
                  <a:cubicBezTo>
                    <a:pt x="81947" y="55111"/>
                    <a:pt x="83903" y="53164"/>
                    <a:pt x="84876" y="52840"/>
                  </a:cubicBezTo>
                  <a:cubicBezTo>
                    <a:pt x="85219" y="52004"/>
                    <a:pt x="85489" y="51129"/>
                    <a:pt x="85682" y="50245"/>
                  </a:cubicBezTo>
                  <a:cubicBezTo>
                    <a:pt x="86171" y="48455"/>
                    <a:pt x="86829" y="46717"/>
                    <a:pt x="87648" y="45054"/>
                  </a:cubicBezTo>
                  <a:lnTo>
                    <a:pt x="95759" y="30131"/>
                  </a:lnTo>
                  <a:lnTo>
                    <a:pt x="105167" y="12613"/>
                  </a:lnTo>
                  <a:cubicBezTo>
                    <a:pt x="106798" y="9517"/>
                    <a:pt x="108873" y="6675"/>
                    <a:pt x="111330" y="4178"/>
                  </a:cubicBezTo>
                  <a:cubicBezTo>
                    <a:pt x="113926" y="1583"/>
                    <a:pt x="116197" y="-39"/>
                    <a:pt x="118300" y="-521"/>
                  </a:cubicBezTo>
                  <a:cubicBezTo>
                    <a:pt x="120325" y="-849"/>
                    <a:pt x="122400" y="-625"/>
                    <a:pt x="124307" y="128"/>
                  </a:cubicBezTo>
                  <a:cubicBezTo>
                    <a:pt x="126529" y="844"/>
                    <a:pt x="128613" y="1942"/>
                    <a:pt x="130461" y="3372"/>
                  </a:cubicBezTo>
                  <a:cubicBezTo>
                    <a:pt x="131935" y="4398"/>
                    <a:pt x="132928" y="5976"/>
                    <a:pt x="133223" y="7747"/>
                  </a:cubicBezTo>
                  <a:cubicBezTo>
                    <a:pt x="133381" y="8563"/>
                    <a:pt x="133705" y="9713"/>
                    <a:pt x="134206" y="11315"/>
                  </a:cubicBezTo>
                  <a:cubicBezTo>
                    <a:pt x="134973" y="13068"/>
                    <a:pt x="135465" y="14928"/>
                    <a:pt x="135661" y="16830"/>
                  </a:cubicBezTo>
                  <a:cubicBezTo>
                    <a:pt x="138424" y="18452"/>
                    <a:pt x="140046" y="20241"/>
                    <a:pt x="140370" y="22345"/>
                  </a:cubicBezTo>
                  <a:cubicBezTo>
                    <a:pt x="140380" y="23619"/>
                    <a:pt x="140154" y="24884"/>
                    <a:pt x="139721" y="26081"/>
                  </a:cubicBezTo>
                  <a:cubicBezTo>
                    <a:pt x="139259" y="27481"/>
                    <a:pt x="138601" y="28806"/>
                    <a:pt x="137755" y="30013"/>
                  </a:cubicBezTo>
                  <a:cubicBezTo>
                    <a:pt x="134020" y="36010"/>
                    <a:pt x="130294" y="42007"/>
                    <a:pt x="126401" y="48013"/>
                  </a:cubicBezTo>
                  <a:lnTo>
                    <a:pt x="115941" y="64538"/>
                  </a:lnTo>
                  <a:cubicBezTo>
                    <a:pt x="108971" y="75893"/>
                    <a:pt x="101834" y="87247"/>
                    <a:pt x="94864" y="98769"/>
                  </a:cubicBezTo>
                  <a:cubicBezTo>
                    <a:pt x="88051" y="109956"/>
                    <a:pt x="81239" y="120986"/>
                    <a:pt x="74220" y="132193"/>
                  </a:cubicBezTo>
                  <a:cubicBezTo>
                    <a:pt x="68872" y="140785"/>
                    <a:pt x="63514" y="149220"/>
                    <a:pt x="58166" y="157654"/>
                  </a:cubicBezTo>
                  <a:cubicBezTo>
                    <a:pt x="57999" y="157821"/>
                    <a:pt x="57999" y="157979"/>
                    <a:pt x="57842" y="158146"/>
                  </a:cubicBezTo>
                  <a:cubicBezTo>
                    <a:pt x="64487" y="154410"/>
                    <a:pt x="70976" y="150842"/>
                    <a:pt x="77631" y="147765"/>
                  </a:cubicBezTo>
                  <a:cubicBezTo>
                    <a:pt x="83990" y="144717"/>
                    <a:pt x="90685" y="142436"/>
                    <a:pt x="97577" y="140952"/>
                  </a:cubicBezTo>
                  <a:cubicBezTo>
                    <a:pt x="95474" y="142407"/>
                    <a:pt x="93527" y="143715"/>
                    <a:pt x="91738" y="144884"/>
                  </a:cubicBezTo>
                  <a:cubicBezTo>
                    <a:pt x="92947" y="145071"/>
                    <a:pt x="94137" y="145346"/>
                    <a:pt x="95306" y="145690"/>
                  </a:cubicBezTo>
                  <a:cubicBezTo>
                    <a:pt x="97361" y="146251"/>
                    <a:pt x="99504" y="146467"/>
                    <a:pt x="101628" y="146339"/>
                  </a:cubicBezTo>
                  <a:cubicBezTo>
                    <a:pt x="103741" y="146339"/>
                    <a:pt x="106336" y="145356"/>
                    <a:pt x="109089" y="143390"/>
                  </a:cubicBezTo>
                  <a:lnTo>
                    <a:pt x="109089" y="143557"/>
                  </a:lnTo>
                  <a:cubicBezTo>
                    <a:pt x="108961" y="144088"/>
                    <a:pt x="108902" y="144639"/>
                    <a:pt x="108932" y="145179"/>
                  </a:cubicBezTo>
                  <a:cubicBezTo>
                    <a:pt x="107143" y="145985"/>
                    <a:pt x="105196" y="146959"/>
                    <a:pt x="103417" y="147932"/>
                  </a:cubicBezTo>
                  <a:lnTo>
                    <a:pt x="99199" y="150203"/>
                  </a:lnTo>
                  <a:lnTo>
                    <a:pt x="99199" y="150694"/>
                  </a:lnTo>
                  <a:lnTo>
                    <a:pt x="104714" y="149397"/>
                  </a:lnTo>
                  <a:lnTo>
                    <a:pt x="105039" y="149397"/>
                  </a:lnTo>
                  <a:lnTo>
                    <a:pt x="105039" y="150045"/>
                  </a:lnTo>
                  <a:cubicBezTo>
                    <a:pt x="103250" y="150852"/>
                    <a:pt x="101628" y="151825"/>
                    <a:pt x="100006" y="152641"/>
                  </a:cubicBezTo>
                  <a:cubicBezTo>
                    <a:pt x="99278" y="153083"/>
                    <a:pt x="98521" y="153457"/>
                    <a:pt x="97735" y="153771"/>
                  </a:cubicBezTo>
                  <a:lnTo>
                    <a:pt x="97577" y="154587"/>
                  </a:lnTo>
                  <a:cubicBezTo>
                    <a:pt x="98737" y="154135"/>
                    <a:pt x="99937" y="153752"/>
                    <a:pt x="101146" y="153447"/>
                  </a:cubicBezTo>
                  <a:lnTo>
                    <a:pt x="104390" y="152464"/>
                  </a:lnTo>
                  <a:lnTo>
                    <a:pt x="104390" y="152631"/>
                  </a:lnTo>
                  <a:cubicBezTo>
                    <a:pt x="104361" y="153073"/>
                    <a:pt x="104419" y="153506"/>
                    <a:pt x="104547" y="153929"/>
                  </a:cubicBezTo>
                  <a:cubicBezTo>
                    <a:pt x="102581" y="155059"/>
                    <a:pt x="100615" y="156032"/>
                    <a:pt x="98708" y="157173"/>
                  </a:cubicBezTo>
                  <a:cubicBezTo>
                    <a:pt x="100694" y="156475"/>
                    <a:pt x="102640" y="156150"/>
                    <a:pt x="104587" y="155659"/>
                  </a:cubicBezTo>
                  <a:close/>
                </a:path>
              </a:pathLst>
            </a:custGeom>
            <a:solidFill>
              <a:srgbClr val="DE4D4A"/>
            </a:solidFill>
            <a:ln w="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" name="Рисунок 4">
              <a:extLst>
                <a:ext uri="{FF2B5EF4-FFF2-40B4-BE49-F238E27FC236}">
                  <a16:creationId xmlns="" xmlns:a16="http://schemas.microsoft.com/office/drawing/2014/main" id="{B6984E96-CCD4-42E5-83FA-184BB6ADA9B3}"/>
                </a:ext>
              </a:extLst>
            </p:cNvPr>
            <p:cNvSpPr/>
            <p:nvPr/>
          </p:nvSpPr>
          <p:spPr>
            <a:xfrm>
              <a:off x="202426" y="650954"/>
              <a:ext cx="284604" cy="266986"/>
            </a:xfrm>
            <a:custGeom>
              <a:avLst/>
              <a:gdLst>
                <a:gd name="connsiteX0" fmla="*/ 281750 w 284604"/>
                <a:gd name="connsiteY0" fmla="*/ 45853 h 266986"/>
                <a:gd name="connsiteX1" fmla="*/ 273640 w 284604"/>
                <a:gd name="connsiteY1" fmla="*/ 54612 h 266986"/>
                <a:gd name="connsiteX2" fmla="*/ 237955 w 284604"/>
                <a:gd name="connsiteY2" fmla="*/ 84615 h 266986"/>
                <a:gd name="connsiteX3" fmla="*/ 191751 w 284604"/>
                <a:gd name="connsiteY3" fmla="*/ 116398 h 266986"/>
                <a:gd name="connsiteX4" fmla="*/ 229048 w 284604"/>
                <a:gd name="connsiteY4" fmla="*/ 121107 h 266986"/>
                <a:gd name="connsiteX5" fmla="*/ 230189 w 284604"/>
                <a:gd name="connsiteY5" fmla="*/ 121431 h 266986"/>
                <a:gd name="connsiteX6" fmla="*/ 241209 w 284604"/>
                <a:gd name="connsiteY6" fmla="*/ 124999 h 266986"/>
                <a:gd name="connsiteX7" fmla="*/ 249643 w 284604"/>
                <a:gd name="connsiteY7" fmla="*/ 132137 h 266986"/>
                <a:gd name="connsiteX8" fmla="*/ 253379 w 284604"/>
                <a:gd name="connsiteY8" fmla="*/ 142950 h 266986"/>
                <a:gd name="connsiteX9" fmla="*/ 256623 w 284604"/>
                <a:gd name="connsiteY9" fmla="*/ 146676 h 266986"/>
                <a:gd name="connsiteX10" fmla="*/ 260673 w 284604"/>
                <a:gd name="connsiteY10" fmla="*/ 158522 h 266986"/>
                <a:gd name="connsiteX11" fmla="*/ 261165 w 284604"/>
                <a:gd name="connsiteY11" fmla="*/ 160950 h 266986"/>
                <a:gd name="connsiteX12" fmla="*/ 261489 w 284604"/>
                <a:gd name="connsiteY12" fmla="*/ 162248 h 266986"/>
                <a:gd name="connsiteX13" fmla="*/ 261647 w 284604"/>
                <a:gd name="connsiteY13" fmla="*/ 162739 h 266986"/>
                <a:gd name="connsiteX14" fmla="*/ 248995 w 284604"/>
                <a:gd name="connsiteY14" fmla="*/ 181545 h 266986"/>
                <a:gd name="connsiteX15" fmla="*/ 234563 w 284604"/>
                <a:gd name="connsiteY15" fmla="*/ 186903 h 266986"/>
                <a:gd name="connsiteX16" fmla="*/ 212995 w 284604"/>
                <a:gd name="connsiteY16" fmla="*/ 191927 h 266986"/>
                <a:gd name="connsiteX17" fmla="*/ 206507 w 284604"/>
                <a:gd name="connsiteY17" fmla="*/ 193224 h 266986"/>
                <a:gd name="connsiteX18" fmla="*/ 188015 w 284604"/>
                <a:gd name="connsiteY18" fmla="*/ 196960 h 266986"/>
                <a:gd name="connsiteX19" fmla="*/ 178774 w 284604"/>
                <a:gd name="connsiteY19" fmla="*/ 198739 h 266986"/>
                <a:gd name="connsiteX20" fmla="*/ 173092 w 284604"/>
                <a:gd name="connsiteY20" fmla="*/ 200361 h 266986"/>
                <a:gd name="connsiteX21" fmla="*/ 162878 w 284604"/>
                <a:gd name="connsiteY21" fmla="*/ 202327 h 266986"/>
                <a:gd name="connsiteX22" fmla="*/ 148928 w 284604"/>
                <a:gd name="connsiteY22" fmla="*/ 204923 h 266986"/>
                <a:gd name="connsiteX23" fmla="*/ 148122 w 284604"/>
                <a:gd name="connsiteY23" fmla="*/ 205247 h 266986"/>
                <a:gd name="connsiteX24" fmla="*/ 147139 w 284604"/>
                <a:gd name="connsiteY24" fmla="*/ 205404 h 266986"/>
                <a:gd name="connsiteX25" fmla="*/ 146972 w 284604"/>
                <a:gd name="connsiteY25" fmla="*/ 204598 h 266986"/>
                <a:gd name="connsiteX26" fmla="*/ 146972 w 284604"/>
                <a:gd name="connsiteY26" fmla="*/ 204107 h 266986"/>
                <a:gd name="connsiteX27" fmla="*/ 146323 w 284604"/>
                <a:gd name="connsiteY27" fmla="*/ 203625 h 266986"/>
                <a:gd name="connsiteX28" fmla="*/ 144544 w 284604"/>
                <a:gd name="connsiteY28" fmla="*/ 203792 h 266986"/>
                <a:gd name="connsiteX29" fmla="*/ 142273 w 284604"/>
                <a:gd name="connsiteY29" fmla="*/ 204431 h 266986"/>
                <a:gd name="connsiteX30" fmla="*/ 143895 w 284604"/>
                <a:gd name="connsiteY30" fmla="*/ 205247 h 266986"/>
                <a:gd name="connsiteX31" fmla="*/ 144377 w 284604"/>
                <a:gd name="connsiteY31" fmla="*/ 205571 h 266986"/>
                <a:gd name="connsiteX32" fmla="*/ 144052 w 284604"/>
                <a:gd name="connsiteY32" fmla="*/ 206869 h 266986"/>
                <a:gd name="connsiteX33" fmla="*/ 144052 w 284604"/>
                <a:gd name="connsiteY33" fmla="*/ 207194 h 266986"/>
                <a:gd name="connsiteX34" fmla="*/ 83240 w 284604"/>
                <a:gd name="connsiteY34" fmla="*/ 220327 h 266986"/>
                <a:gd name="connsiteX35" fmla="*/ 75130 w 284604"/>
                <a:gd name="connsiteY35" fmla="*/ 235575 h 266986"/>
                <a:gd name="connsiteX36" fmla="*/ 73016 w 284604"/>
                <a:gd name="connsiteY36" fmla="*/ 239507 h 266986"/>
                <a:gd name="connsiteX37" fmla="*/ 72534 w 284604"/>
                <a:gd name="connsiteY37" fmla="*/ 239340 h 266986"/>
                <a:gd name="connsiteX38" fmla="*/ 71394 w 284604"/>
                <a:gd name="connsiteY38" fmla="*/ 239015 h 266986"/>
                <a:gd name="connsiteX39" fmla="*/ 76585 w 284604"/>
                <a:gd name="connsiteY39" fmla="*/ 229617 h 266986"/>
                <a:gd name="connsiteX40" fmla="*/ 78551 w 284604"/>
                <a:gd name="connsiteY40" fmla="*/ 226049 h 266986"/>
                <a:gd name="connsiteX41" fmla="*/ 75798 w 284604"/>
                <a:gd name="connsiteY41" fmla="*/ 225882 h 266986"/>
                <a:gd name="connsiteX42" fmla="*/ 71089 w 284604"/>
                <a:gd name="connsiteY42" fmla="*/ 235614 h 266986"/>
                <a:gd name="connsiteX43" fmla="*/ 70106 w 284604"/>
                <a:gd name="connsiteY43" fmla="*/ 236420 h 266986"/>
                <a:gd name="connsiteX44" fmla="*/ 68327 w 284604"/>
                <a:gd name="connsiteY44" fmla="*/ 238386 h 266986"/>
                <a:gd name="connsiteX45" fmla="*/ 61514 w 284604"/>
                <a:gd name="connsiteY45" fmla="*/ 247794 h 266986"/>
                <a:gd name="connsiteX46" fmla="*/ 50976 w 284604"/>
                <a:gd name="connsiteY46" fmla="*/ 258342 h 266986"/>
                <a:gd name="connsiteX47" fmla="*/ 41892 w 284604"/>
                <a:gd name="connsiteY47" fmla="*/ 265480 h 266986"/>
                <a:gd name="connsiteX48" fmla="*/ 39454 w 284604"/>
                <a:gd name="connsiteY48" fmla="*/ 264339 h 266986"/>
                <a:gd name="connsiteX49" fmla="*/ 51133 w 284604"/>
                <a:gd name="connsiteY49" fmla="*/ 237737 h 266986"/>
                <a:gd name="connsiteX50" fmla="*/ 52116 w 284604"/>
                <a:gd name="connsiteY50" fmla="*/ 235634 h 266986"/>
                <a:gd name="connsiteX51" fmla="*/ 42226 w 284604"/>
                <a:gd name="connsiteY51" fmla="*/ 245199 h 266986"/>
                <a:gd name="connsiteX52" fmla="*/ 34273 w 284604"/>
                <a:gd name="connsiteY52" fmla="*/ 251038 h 266986"/>
                <a:gd name="connsiteX53" fmla="*/ 32494 w 284604"/>
                <a:gd name="connsiteY53" fmla="*/ 249583 h 266986"/>
                <a:gd name="connsiteX54" fmla="*/ 41410 w 284604"/>
                <a:gd name="connsiteY54" fmla="*/ 228939 h 266986"/>
                <a:gd name="connsiteX55" fmla="*/ 32819 w 284604"/>
                <a:gd name="connsiteY55" fmla="*/ 230237 h 266986"/>
                <a:gd name="connsiteX56" fmla="*/ 23411 w 284604"/>
                <a:gd name="connsiteY56" fmla="*/ 231692 h 266986"/>
                <a:gd name="connsiteX57" fmla="*/ 15467 w 284604"/>
                <a:gd name="connsiteY57" fmla="*/ 228742 h 266986"/>
                <a:gd name="connsiteX58" fmla="*/ 8291 w 284604"/>
                <a:gd name="connsiteY58" fmla="*/ 220839 h 266986"/>
                <a:gd name="connsiteX59" fmla="*/ 7475 w 284604"/>
                <a:gd name="connsiteY59" fmla="*/ 213377 h 266986"/>
                <a:gd name="connsiteX60" fmla="*/ 1803 w 284604"/>
                <a:gd name="connsiteY60" fmla="*/ 207046 h 266986"/>
                <a:gd name="connsiteX61" fmla="*/ -311 w 284604"/>
                <a:gd name="connsiteY61" fmla="*/ 200725 h 266986"/>
                <a:gd name="connsiteX62" fmla="*/ 3907 w 284604"/>
                <a:gd name="connsiteY62" fmla="*/ 196999 h 266986"/>
                <a:gd name="connsiteX63" fmla="*/ 19803 w 284604"/>
                <a:gd name="connsiteY63" fmla="*/ 193755 h 266986"/>
                <a:gd name="connsiteX64" fmla="*/ 41538 w 284604"/>
                <a:gd name="connsiteY64" fmla="*/ 189695 h 266986"/>
                <a:gd name="connsiteX65" fmla="*/ 53699 w 284604"/>
                <a:gd name="connsiteY65" fmla="*/ 187267 h 266986"/>
                <a:gd name="connsiteX66" fmla="*/ 61976 w 284604"/>
                <a:gd name="connsiteY66" fmla="*/ 185478 h 266986"/>
                <a:gd name="connsiteX67" fmla="*/ 64080 w 284604"/>
                <a:gd name="connsiteY67" fmla="*/ 184347 h 266986"/>
                <a:gd name="connsiteX68" fmla="*/ 65859 w 284604"/>
                <a:gd name="connsiteY68" fmla="*/ 182558 h 266986"/>
                <a:gd name="connsiteX69" fmla="*/ 77538 w 284604"/>
                <a:gd name="connsiteY69" fmla="*/ 162897 h 266986"/>
                <a:gd name="connsiteX70" fmla="*/ 98458 w 284604"/>
                <a:gd name="connsiteY70" fmla="*/ 128676 h 266986"/>
                <a:gd name="connsiteX71" fmla="*/ 128471 w 284604"/>
                <a:gd name="connsiteY71" fmla="*/ 85048 h 266986"/>
                <a:gd name="connsiteX72" fmla="*/ 142234 w 284604"/>
                <a:gd name="connsiteY72" fmla="*/ 66723 h 266986"/>
                <a:gd name="connsiteX73" fmla="*/ 150020 w 284604"/>
                <a:gd name="connsiteY73" fmla="*/ 56667 h 266986"/>
                <a:gd name="connsiteX74" fmla="*/ 152123 w 284604"/>
                <a:gd name="connsiteY74" fmla="*/ 53265 h 266986"/>
                <a:gd name="connsiteX75" fmla="*/ 152939 w 284604"/>
                <a:gd name="connsiteY75" fmla="*/ 51643 h 266986"/>
                <a:gd name="connsiteX76" fmla="*/ 152448 w 284604"/>
                <a:gd name="connsiteY76" fmla="*/ 51319 h 266986"/>
                <a:gd name="connsiteX77" fmla="*/ 152123 w 284604"/>
                <a:gd name="connsiteY77" fmla="*/ 51152 h 266986"/>
                <a:gd name="connsiteX78" fmla="*/ 150501 w 284604"/>
                <a:gd name="connsiteY78" fmla="*/ 52941 h 266986"/>
                <a:gd name="connsiteX79" fmla="*/ 147424 w 284604"/>
                <a:gd name="connsiteY79" fmla="*/ 57315 h 266986"/>
                <a:gd name="connsiteX80" fmla="*/ 145458 w 284604"/>
                <a:gd name="connsiteY80" fmla="*/ 60078 h 266986"/>
                <a:gd name="connsiteX81" fmla="*/ 142509 w 284604"/>
                <a:gd name="connsiteY81" fmla="*/ 61208 h 266986"/>
                <a:gd name="connsiteX82" fmla="*/ 141526 w 284604"/>
                <a:gd name="connsiteY82" fmla="*/ 61376 h 266986"/>
                <a:gd name="connsiteX83" fmla="*/ 138439 w 284604"/>
                <a:gd name="connsiteY83" fmla="*/ 61208 h 266986"/>
                <a:gd name="connsiteX84" fmla="*/ 136984 w 284604"/>
                <a:gd name="connsiteY84" fmla="*/ 58613 h 266986"/>
                <a:gd name="connsiteX85" fmla="*/ 137790 w 284604"/>
                <a:gd name="connsiteY85" fmla="*/ 53698 h 266986"/>
                <a:gd name="connsiteX86" fmla="*/ 138115 w 284604"/>
                <a:gd name="connsiteY86" fmla="*/ 51270 h 266986"/>
                <a:gd name="connsiteX87" fmla="*/ 142175 w 284604"/>
                <a:gd name="connsiteY87" fmla="*/ 42835 h 266986"/>
                <a:gd name="connsiteX88" fmla="*/ 148987 w 284604"/>
                <a:gd name="connsiteY88" fmla="*/ 36671 h 266986"/>
                <a:gd name="connsiteX89" fmla="*/ 153854 w 284604"/>
                <a:gd name="connsiteY89" fmla="*/ 32454 h 266986"/>
                <a:gd name="connsiteX90" fmla="*/ 166820 w 284604"/>
                <a:gd name="connsiteY90" fmla="*/ 25159 h 266986"/>
                <a:gd name="connsiteX91" fmla="*/ 173476 w 284604"/>
                <a:gd name="connsiteY91" fmla="*/ 22397 h 266986"/>
                <a:gd name="connsiteX92" fmla="*/ 174773 w 284604"/>
                <a:gd name="connsiteY92" fmla="*/ 21915 h 266986"/>
                <a:gd name="connsiteX93" fmla="*/ 177044 w 284604"/>
                <a:gd name="connsiteY93" fmla="*/ 20775 h 266986"/>
                <a:gd name="connsiteX94" fmla="*/ 177368 w 284604"/>
                <a:gd name="connsiteY94" fmla="*/ 18180 h 266986"/>
                <a:gd name="connsiteX95" fmla="*/ 177526 w 284604"/>
                <a:gd name="connsiteY95" fmla="*/ 18180 h 266986"/>
                <a:gd name="connsiteX96" fmla="*/ 177693 w 284604"/>
                <a:gd name="connsiteY96" fmla="*/ 18022 h 266986"/>
                <a:gd name="connsiteX97" fmla="*/ 178175 w 284604"/>
                <a:gd name="connsiteY97" fmla="*/ 17531 h 266986"/>
                <a:gd name="connsiteX98" fmla="*/ 178823 w 284604"/>
                <a:gd name="connsiteY98" fmla="*/ 17206 h 266986"/>
                <a:gd name="connsiteX99" fmla="*/ 179148 w 284604"/>
                <a:gd name="connsiteY99" fmla="*/ 17049 h 266986"/>
                <a:gd name="connsiteX100" fmla="*/ 181910 w 284604"/>
                <a:gd name="connsiteY100" fmla="*/ 16400 h 266986"/>
                <a:gd name="connsiteX101" fmla="*/ 183876 w 284604"/>
                <a:gd name="connsiteY101" fmla="*/ 14434 h 266986"/>
                <a:gd name="connsiteX102" fmla="*/ 185007 w 284604"/>
                <a:gd name="connsiteY102" fmla="*/ 12969 h 266986"/>
                <a:gd name="connsiteX103" fmla="*/ 188418 w 284604"/>
                <a:gd name="connsiteY103" fmla="*/ 9401 h 266986"/>
                <a:gd name="connsiteX104" fmla="*/ 196204 w 284604"/>
                <a:gd name="connsiteY104" fmla="*/ 1458 h 266986"/>
                <a:gd name="connsiteX105" fmla="*/ 201552 w 284604"/>
                <a:gd name="connsiteY105" fmla="*/ -646 h 266986"/>
                <a:gd name="connsiteX106" fmla="*/ 205927 w 284604"/>
                <a:gd name="connsiteY106" fmla="*/ 809 h 266986"/>
                <a:gd name="connsiteX107" fmla="*/ 210960 w 284604"/>
                <a:gd name="connsiteY107" fmla="*/ 5184 h 266986"/>
                <a:gd name="connsiteX108" fmla="*/ 212926 w 284604"/>
                <a:gd name="connsiteY108" fmla="*/ 7150 h 266986"/>
                <a:gd name="connsiteX109" fmla="*/ 245849 w 284604"/>
                <a:gd name="connsiteY109" fmla="*/ 1477 h 266986"/>
                <a:gd name="connsiteX110" fmla="*/ 251039 w 284604"/>
                <a:gd name="connsiteY110" fmla="*/ 986 h 266986"/>
                <a:gd name="connsiteX111" fmla="*/ 256230 w 284604"/>
                <a:gd name="connsiteY111" fmla="*/ 337 h 266986"/>
                <a:gd name="connsiteX112" fmla="*/ 266444 w 284604"/>
                <a:gd name="connsiteY112" fmla="*/ 1477 h 266986"/>
                <a:gd name="connsiteX113" fmla="*/ 269521 w 284604"/>
                <a:gd name="connsiteY113" fmla="*/ 3748 h 266986"/>
                <a:gd name="connsiteX114" fmla="*/ 271635 w 284604"/>
                <a:gd name="connsiteY114" fmla="*/ 7799 h 266986"/>
                <a:gd name="connsiteX115" fmla="*/ 276009 w 284604"/>
                <a:gd name="connsiteY115" fmla="*/ 17531 h 266986"/>
                <a:gd name="connsiteX116" fmla="*/ 276658 w 284604"/>
                <a:gd name="connsiteY116" fmla="*/ 18514 h 266986"/>
                <a:gd name="connsiteX117" fmla="*/ 278624 w 284604"/>
                <a:gd name="connsiteY117" fmla="*/ 22446 h 266986"/>
                <a:gd name="connsiteX118" fmla="*/ 284139 w 284604"/>
                <a:gd name="connsiteY118" fmla="*/ 35747 h 266986"/>
                <a:gd name="connsiteX119" fmla="*/ 281750 w 284604"/>
                <a:gd name="connsiteY119" fmla="*/ 45853 h 266986"/>
                <a:gd name="connsiteX120" fmla="*/ 108564 w 284604"/>
                <a:gd name="connsiteY120" fmla="*/ 176394 h 266986"/>
                <a:gd name="connsiteX121" fmla="*/ 111159 w 284604"/>
                <a:gd name="connsiteY121" fmla="*/ 171046 h 266986"/>
                <a:gd name="connsiteX122" fmla="*/ 112457 w 284604"/>
                <a:gd name="connsiteY122" fmla="*/ 168097 h 266986"/>
                <a:gd name="connsiteX123" fmla="*/ 112948 w 284604"/>
                <a:gd name="connsiteY123" fmla="*/ 166957 h 266986"/>
                <a:gd name="connsiteX124" fmla="*/ 113597 w 284604"/>
                <a:gd name="connsiteY124" fmla="*/ 165345 h 266986"/>
                <a:gd name="connsiteX125" fmla="*/ 114580 w 284604"/>
                <a:gd name="connsiteY125" fmla="*/ 164204 h 266986"/>
                <a:gd name="connsiteX126" fmla="*/ 116546 w 284604"/>
                <a:gd name="connsiteY126" fmla="*/ 161609 h 266986"/>
                <a:gd name="connsiteX127" fmla="*/ 116379 w 284604"/>
                <a:gd name="connsiteY127" fmla="*/ 159338 h 266986"/>
                <a:gd name="connsiteX128" fmla="*/ 116055 w 284604"/>
                <a:gd name="connsiteY128" fmla="*/ 158207 h 266986"/>
                <a:gd name="connsiteX129" fmla="*/ 104258 w 284604"/>
                <a:gd name="connsiteY129" fmla="*/ 177014 h 266986"/>
                <a:gd name="connsiteX130" fmla="*/ 108564 w 284604"/>
                <a:gd name="connsiteY130" fmla="*/ 176394 h 266986"/>
                <a:gd name="connsiteX131" fmla="*/ 121707 w 284604"/>
                <a:gd name="connsiteY131" fmla="*/ 173150 h 266986"/>
                <a:gd name="connsiteX132" fmla="*/ 130299 w 284604"/>
                <a:gd name="connsiteY132" fmla="*/ 170879 h 266986"/>
                <a:gd name="connsiteX133" fmla="*/ 154787 w 284604"/>
                <a:gd name="connsiteY133" fmla="*/ 165374 h 266986"/>
                <a:gd name="connsiteX134" fmla="*/ 183493 w 284604"/>
                <a:gd name="connsiteY134" fmla="*/ 158719 h 266986"/>
                <a:gd name="connsiteX135" fmla="*/ 191446 w 284604"/>
                <a:gd name="connsiteY135" fmla="*/ 156939 h 266986"/>
                <a:gd name="connsiteX136" fmla="*/ 201817 w 284604"/>
                <a:gd name="connsiteY136" fmla="*/ 154668 h 266986"/>
                <a:gd name="connsiteX137" fmla="*/ 182038 w 284604"/>
                <a:gd name="connsiteY137" fmla="*/ 154501 h 266986"/>
                <a:gd name="connsiteX138" fmla="*/ 179600 w 284604"/>
                <a:gd name="connsiteY138" fmla="*/ 154501 h 266986"/>
                <a:gd name="connsiteX139" fmla="*/ 162740 w 284604"/>
                <a:gd name="connsiteY139" fmla="*/ 155484 h 266986"/>
                <a:gd name="connsiteX140" fmla="*/ 149440 w 284604"/>
                <a:gd name="connsiteY140" fmla="*/ 157922 h 266986"/>
                <a:gd name="connsiteX141" fmla="*/ 143600 w 284604"/>
                <a:gd name="connsiteY141" fmla="*/ 158905 h 266986"/>
                <a:gd name="connsiteX142" fmla="*/ 117972 w 284604"/>
                <a:gd name="connsiteY142" fmla="*/ 163821 h 266986"/>
                <a:gd name="connsiteX143" fmla="*/ 114728 w 284604"/>
                <a:gd name="connsiteY143" fmla="*/ 169169 h 266986"/>
                <a:gd name="connsiteX144" fmla="*/ 110510 w 284604"/>
                <a:gd name="connsiteY144" fmla="*/ 176139 h 266986"/>
                <a:gd name="connsiteX145" fmla="*/ 110835 w 284604"/>
                <a:gd name="connsiteY145" fmla="*/ 175981 h 266986"/>
                <a:gd name="connsiteX146" fmla="*/ 111818 w 284604"/>
                <a:gd name="connsiteY146" fmla="*/ 175814 h 266986"/>
                <a:gd name="connsiteX147" fmla="*/ 121678 w 284604"/>
                <a:gd name="connsiteY147" fmla="*/ 173150 h 266986"/>
                <a:gd name="connsiteX148" fmla="*/ 223691 w 284604"/>
                <a:gd name="connsiteY148" fmla="*/ 56667 h 266986"/>
                <a:gd name="connsiteX149" fmla="*/ 226935 w 284604"/>
                <a:gd name="connsiteY149" fmla="*/ 53914 h 266986"/>
                <a:gd name="connsiteX150" fmla="*/ 230012 w 284604"/>
                <a:gd name="connsiteY150" fmla="*/ 52292 h 266986"/>
                <a:gd name="connsiteX151" fmla="*/ 232283 w 284604"/>
                <a:gd name="connsiteY151" fmla="*/ 51152 h 266986"/>
                <a:gd name="connsiteX152" fmla="*/ 233905 w 284604"/>
                <a:gd name="connsiteY152" fmla="*/ 50345 h 266986"/>
                <a:gd name="connsiteX153" fmla="*/ 239095 w 284604"/>
                <a:gd name="connsiteY153" fmla="*/ 46934 h 266986"/>
                <a:gd name="connsiteX154" fmla="*/ 243313 w 284604"/>
                <a:gd name="connsiteY154" fmla="*/ 42019 h 266986"/>
                <a:gd name="connsiteX155" fmla="*/ 249476 w 284604"/>
                <a:gd name="connsiteY155" fmla="*/ 35698 h 266986"/>
                <a:gd name="connsiteX156" fmla="*/ 249634 w 284604"/>
                <a:gd name="connsiteY156" fmla="*/ 35531 h 266986"/>
                <a:gd name="connsiteX157" fmla="*/ 213634 w 284604"/>
                <a:gd name="connsiteY157" fmla="*/ 41537 h 266986"/>
                <a:gd name="connsiteX158" fmla="*/ 210390 w 284604"/>
                <a:gd name="connsiteY158" fmla="*/ 42992 h 266986"/>
                <a:gd name="connsiteX159" fmla="*/ 209249 w 284604"/>
                <a:gd name="connsiteY159" fmla="*/ 46561 h 266986"/>
                <a:gd name="connsiteX160" fmla="*/ 208925 w 284604"/>
                <a:gd name="connsiteY160" fmla="*/ 48183 h 266986"/>
                <a:gd name="connsiteX161" fmla="*/ 207942 w 284604"/>
                <a:gd name="connsiteY161" fmla="*/ 49972 h 266986"/>
                <a:gd name="connsiteX162" fmla="*/ 206959 w 284604"/>
                <a:gd name="connsiteY162" fmla="*/ 51594 h 266986"/>
                <a:gd name="connsiteX163" fmla="*/ 204993 w 284604"/>
                <a:gd name="connsiteY163" fmla="*/ 52076 h 266986"/>
                <a:gd name="connsiteX164" fmla="*/ 205317 w 284604"/>
                <a:gd name="connsiteY164" fmla="*/ 48832 h 266986"/>
                <a:gd name="connsiteX165" fmla="*/ 205317 w 284604"/>
                <a:gd name="connsiteY165" fmla="*/ 46836 h 266986"/>
                <a:gd name="connsiteX166" fmla="*/ 204187 w 284604"/>
                <a:gd name="connsiteY166" fmla="*/ 47819 h 266986"/>
                <a:gd name="connsiteX167" fmla="*/ 203538 w 284604"/>
                <a:gd name="connsiteY167" fmla="*/ 48301 h 266986"/>
                <a:gd name="connsiteX168" fmla="*/ 203213 w 284604"/>
                <a:gd name="connsiteY168" fmla="*/ 48625 h 266986"/>
                <a:gd name="connsiteX169" fmla="*/ 180347 w 284604"/>
                <a:gd name="connsiteY169" fmla="*/ 79444 h 266986"/>
                <a:gd name="connsiteX170" fmla="*/ 177752 w 284604"/>
                <a:gd name="connsiteY170" fmla="*/ 83013 h 266986"/>
                <a:gd name="connsiteX171" fmla="*/ 180347 w 284604"/>
                <a:gd name="connsiteY171" fmla="*/ 81391 h 266986"/>
                <a:gd name="connsiteX172" fmla="*/ 188133 w 284604"/>
                <a:gd name="connsiteY172" fmla="*/ 77006 h 266986"/>
                <a:gd name="connsiteX173" fmla="*/ 192508 w 284604"/>
                <a:gd name="connsiteY173" fmla="*/ 74578 h 266986"/>
                <a:gd name="connsiteX174" fmla="*/ 198671 w 284604"/>
                <a:gd name="connsiteY174" fmla="*/ 71167 h 266986"/>
                <a:gd name="connsiteX175" fmla="*/ 200775 w 284604"/>
                <a:gd name="connsiteY175" fmla="*/ 69387 h 266986"/>
                <a:gd name="connsiteX176" fmla="*/ 201758 w 284604"/>
                <a:gd name="connsiteY176" fmla="*/ 68572 h 266986"/>
                <a:gd name="connsiteX177" fmla="*/ 202083 w 284604"/>
                <a:gd name="connsiteY177" fmla="*/ 68896 h 266986"/>
                <a:gd name="connsiteX178" fmla="*/ 201601 w 284604"/>
                <a:gd name="connsiteY178" fmla="*/ 69387 h 266986"/>
                <a:gd name="connsiteX179" fmla="*/ 199979 w 284604"/>
                <a:gd name="connsiteY179" fmla="*/ 71491 h 266986"/>
                <a:gd name="connsiteX180" fmla="*/ 200136 w 284604"/>
                <a:gd name="connsiteY180" fmla="*/ 71983 h 266986"/>
                <a:gd name="connsiteX181" fmla="*/ 200303 w 284604"/>
                <a:gd name="connsiteY181" fmla="*/ 72140 h 266986"/>
                <a:gd name="connsiteX182" fmla="*/ 205170 w 284604"/>
                <a:gd name="connsiteY182" fmla="*/ 68572 h 266986"/>
                <a:gd name="connsiteX183" fmla="*/ 207440 w 284604"/>
                <a:gd name="connsiteY183" fmla="*/ 66959 h 266986"/>
                <a:gd name="connsiteX184" fmla="*/ 215384 w 284604"/>
                <a:gd name="connsiteY184" fmla="*/ 60795 h 266986"/>
                <a:gd name="connsiteX185" fmla="*/ 217006 w 284604"/>
                <a:gd name="connsiteY185" fmla="*/ 59498 h 266986"/>
                <a:gd name="connsiteX186" fmla="*/ 217989 w 284604"/>
                <a:gd name="connsiteY186" fmla="*/ 59655 h 266986"/>
                <a:gd name="connsiteX187" fmla="*/ 219286 w 284604"/>
                <a:gd name="connsiteY187" fmla="*/ 59822 h 266986"/>
                <a:gd name="connsiteX188" fmla="*/ 220102 w 284604"/>
                <a:gd name="connsiteY188" fmla="*/ 59655 h 266986"/>
                <a:gd name="connsiteX189" fmla="*/ 223691 w 284604"/>
                <a:gd name="connsiteY189" fmla="*/ 56667 h 266986"/>
                <a:gd name="connsiteX190" fmla="*/ 262453 w 284604"/>
                <a:gd name="connsiteY190" fmla="*/ 43533 h 266986"/>
                <a:gd name="connsiteX191" fmla="*/ 230828 w 284604"/>
                <a:gd name="connsiteY191" fmla="*/ 69800 h 266986"/>
                <a:gd name="connsiteX192" fmla="*/ 225146 w 284604"/>
                <a:gd name="connsiteY192" fmla="*/ 74342 h 266986"/>
                <a:gd name="connsiteX193" fmla="*/ 226286 w 284604"/>
                <a:gd name="connsiteY193" fmla="*/ 74342 h 266986"/>
                <a:gd name="connsiteX194" fmla="*/ 227269 w 284604"/>
                <a:gd name="connsiteY194" fmla="*/ 74185 h 266986"/>
                <a:gd name="connsiteX195" fmla="*/ 230670 w 284604"/>
                <a:gd name="connsiteY195" fmla="*/ 71236 h 266986"/>
                <a:gd name="connsiteX196" fmla="*/ 233914 w 284604"/>
                <a:gd name="connsiteY196" fmla="*/ 68473 h 266986"/>
                <a:gd name="connsiteX197" fmla="*/ 236991 w 284604"/>
                <a:gd name="connsiteY197" fmla="*/ 66861 h 266986"/>
                <a:gd name="connsiteX198" fmla="*/ 239262 w 284604"/>
                <a:gd name="connsiteY198" fmla="*/ 65878 h 266986"/>
                <a:gd name="connsiteX199" fmla="*/ 240884 w 284604"/>
                <a:gd name="connsiteY199" fmla="*/ 64895 h 266986"/>
                <a:gd name="connsiteX200" fmla="*/ 246075 w 284604"/>
                <a:gd name="connsiteY200" fmla="*/ 61484 h 266986"/>
                <a:gd name="connsiteX201" fmla="*/ 250292 w 284604"/>
                <a:gd name="connsiteY201" fmla="*/ 56785 h 266986"/>
                <a:gd name="connsiteX202" fmla="*/ 256456 w 284604"/>
                <a:gd name="connsiteY202" fmla="*/ 50296 h 266986"/>
                <a:gd name="connsiteX203" fmla="*/ 262453 w 284604"/>
                <a:gd name="connsiteY203" fmla="*/ 43572 h 26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</a:cxnLst>
              <a:rect l="l" t="t" r="r" b="b"/>
              <a:pathLst>
                <a:path w="284604" h="266986">
                  <a:moveTo>
                    <a:pt x="281750" y="45853"/>
                  </a:moveTo>
                  <a:cubicBezTo>
                    <a:pt x="279437" y="49107"/>
                    <a:pt x="276711" y="52056"/>
                    <a:pt x="273640" y="54612"/>
                  </a:cubicBezTo>
                  <a:cubicBezTo>
                    <a:pt x="261961" y="64993"/>
                    <a:pt x="250125" y="75040"/>
                    <a:pt x="237955" y="84615"/>
                  </a:cubicBezTo>
                  <a:cubicBezTo>
                    <a:pt x="223218" y="96147"/>
                    <a:pt x="207787" y="106754"/>
                    <a:pt x="191751" y="116398"/>
                  </a:cubicBezTo>
                  <a:cubicBezTo>
                    <a:pt x="204323" y="116525"/>
                    <a:pt x="216839" y="118108"/>
                    <a:pt x="229048" y="121107"/>
                  </a:cubicBezTo>
                  <a:cubicBezTo>
                    <a:pt x="229373" y="121264"/>
                    <a:pt x="229697" y="121264"/>
                    <a:pt x="230189" y="121431"/>
                  </a:cubicBezTo>
                  <a:cubicBezTo>
                    <a:pt x="233959" y="122296"/>
                    <a:pt x="237646" y="123495"/>
                    <a:pt x="241209" y="124999"/>
                  </a:cubicBezTo>
                  <a:cubicBezTo>
                    <a:pt x="244671" y="126484"/>
                    <a:pt x="247609" y="128971"/>
                    <a:pt x="249643" y="132137"/>
                  </a:cubicBezTo>
                  <a:cubicBezTo>
                    <a:pt x="251438" y="135528"/>
                    <a:pt x="252698" y="139175"/>
                    <a:pt x="253379" y="142950"/>
                  </a:cubicBezTo>
                  <a:cubicBezTo>
                    <a:pt x="254670" y="143992"/>
                    <a:pt x="255767" y="145251"/>
                    <a:pt x="256623" y="146676"/>
                  </a:cubicBezTo>
                  <a:cubicBezTo>
                    <a:pt x="258600" y="150382"/>
                    <a:pt x="259968" y="154383"/>
                    <a:pt x="260673" y="158522"/>
                  </a:cubicBezTo>
                  <a:cubicBezTo>
                    <a:pt x="260841" y="159328"/>
                    <a:pt x="260998" y="160144"/>
                    <a:pt x="261165" y="160950"/>
                  </a:cubicBezTo>
                  <a:lnTo>
                    <a:pt x="261489" y="162248"/>
                  </a:lnTo>
                  <a:cubicBezTo>
                    <a:pt x="261468" y="162425"/>
                    <a:pt x="261525" y="162602"/>
                    <a:pt x="261647" y="162739"/>
                  </a:cubicBezTo>
                  <a:lnTo>
                    <a:pt x="248995" y="181545"/>
                  </a:lnTo>
                  <a:cubicBezTo>
                    <a:pt x="244079" y="183512"/>
                    <a:pt x="239262" y="185281"/>
                    <a:pt x="234563" y="186903"/>
                  </a:cubicBezTo>
                  <a:cubicBezTo>
                    <a:pt x="227464" y="188938"/>
                    <a:pt x="220265" y="190619"/>
                    <a:pt x="212995" y="191927"/>
                  </a:cubicBezTo>
                  <a:lnTo>
                    <a:pt x="206507" y="193224"/>
                  </a:lnTo>
                  <a:cubicBezTo>
                    <a:pt x="200343" y="194522"/>
                    <a:pt x="194179" y="195820"/>
                    <a:pt x="188015" y="196960"/>
                  </a:cubicBezTo>
                  <a:cubicBezTo>
                    <a:pt x="184938" y="197442"/>
                    <a:pt x="181851" y="198090"/>
                    <a:pt x="178774" y="198739"/>
                  </a:cubicBezTo>
                  <a:cubicBezTo>
                    <a:pt x="176808" y="199231"/>
                    <a:pt x="174842" y="199722"/>
                    <a:pt x="173092" y="200361"/>
                  </a:cubicBezTo>
                  <a:cubicBezTo>
                    <a:pt x="169795" y="201492"/>
                    <a:pt x="166357" y="202150"/>
                    <a:pt x="162878" y="202327"/>
                  </a:cubicBezTo>
                  <a:cubicBezTo>
                    <a:pt x="158109" y="202337"/>
                    <a:pt x="153383" y="203222"/>
                    <a:pt x="148928" y="204923"/>
                  </a:cubicBezTo>
                  <a:cubicBezTo>
                    <a:pt x="148604" y="205080"/>
                    <a:pt x="148280" y="205080"/>
                    <a:pt x="148122" y="205247"/>
                  </a:cubicBezTo>
                  <a:cubicBezTo>
                    <a:pt x="147631" y="205404"/>
                    <a:pt x="147306" y="205571"/>
                    <a:pt x="147139" y="205404"/>
                  </a:cubicBezTo>
                  <a:cubicBezTo>
                    <a:pt x="146972" y="205404"/>
                    <a:pt x="146815" y="205080"/>
                    <a:pt x="146972" y="204598"/>
                  </a:cubicBezTo>
                  <a:lnTo>
                    <a:pt x="146972" y="204107"/>
                  </a:lnTo>
                  <a:cubicBezTo>
                    <a:pt x="146972" y="203949"/>
                    <a:pt x="146815" y="203792"/>
                    <a:pt x="146323" y="203625"/>
                  </a:cubicBezTo>
                  <a:cubicBezTo>
                    <a:pt x="145726" y="203605"/>
                    <a:pt x="145128" y="203664"/>
                    <a:pt x="144544" y="203792"/>
                  </a:cubicBezTo>
                  <a:cubicBezTo>
                    <a:pt x="143767" y="203930"/>
                    <a:pt x="143005" y="204136"/>
                    <a:pt x="142273" y="204431"/>
                  </a:cubicBezTo>
                  <a:cubicBezTo>
                    <a:pt x="142842" y="204638"/>
                    <a:pt x="143387" y="204913"/>
                    <a:pt x="143895" y="205247"/>
                  </a:cubicBezTo>
                  <a:lnTo>
                    <a:pt x="144377" y="205571"/>
                  </a:lnTo>
                  <a:lnTo>
                    <a:pt x="144052" y="206869"/>
                  </a:lnTo>
                  <a:lnTo>
                    <a:pt x="144052" y="207194"/>
                  </a:lnTo>
                  <a:cubicBezTo>
                    <a:pt x="124273" y="211411"/>
                    <a:pt x="104002" y="215786"/>
                    <a:pt x="83240" y="220327"/>
                  </a:cubicBezTo>
                  <a:cubicBezTo>
                    <a:pt x="80645" y="225361"/>
                    <a:pt x="77882" y="230384"/>
                    <a:pt x="75130" y="235575"/>
                  </a:cubicBezTo>
                  <a:cubicBezTo>
                    <a:pt x="74314" y="236872"/>
                    <a:pt x="73665" y="238170"/>
                    <a:pt x="73016" y="239507"/>
                  </a:cubicBezTo>
                  <a:cubicBezTo>
                    <a:pt x="72838" y="239527"/>
                    <a:pt x="72660" y="239468"/>
                    <a:pt x="72534" y="239340"/>
                  </a:cubicBezTo>
                  <a:cubicBezTo>
                    <a:pt x="72210" y="239183"/>
                    <a:pt x="71886" y="239183"/>
                    <a:pt x="71394" y="239015"/>
                  </a:cubicBezTo>
                  <a:lnTo>
                    <a:pt x="76585" y="229617"/>
                  </a:lnTo>
                  <a:lnTo>
                    <a:pt x="78551" y="226049"/>
                  </a:lnTo>
                  <a:cubicBezTo>
                    <a:pt x="77631" y="226049"/>
                    <a:pt x="76711" y="226000"/>
                    <a:pt x="75798" y="225882"/>
                  </a:cubicBezTo>
                  <a:cubicBezTo>
                    <a:pt x="74176" y="229293"/>
                    <a:pt x="72554" y="232537"/>
                    <a:pt x="71089" y="235614"/>
                  </a:cubicBezTo>
                  <a:cubicBezTo>
                    <a:pt x="70723" y="235830"/>
                    <a:pt x="70390" y="236106"/>
                    <a:pt x="70106" y="236420"/>
                  </a:cubicBezTo>
                  <a:cubicBezTo>
                    <a:pt x="69426" y="236990"/>
                    <a:pt x="68827" y="237649"/>
                    <a:pt x="68327" y="238386"/>
                  </a:cubicBezTo>
                  <a:cubicBezTo>
                    <a:pt x="66513" y="241827"/>
                    <a:pt x="64220" y="244992"/>
                    <a:pt x="61514" y="247794"/>
                  </a:cubicBezTo>
                  <a:cubicBezTo>
                    <a:pt x="58208" y="251510"/>
                    <a:pt x="54690" y="255030"/>
                    <a:pt x="50976" y="258342"/>
                  </a:cubicBezTo>
                  <a:cubicBezTo>
                    <a:pt x="48148" y="260967"/>
                    <a:pt x="45111" y="263356"/>
                    <a:pt x="41892" y="265480"/>
                  </a:cubicBezTo>
                  <a:cubicBezTo>
                    <a:pt x="39454" y="266934"/>
                    <a:pt x="38648" y="266463"/>
                    <a:pt x="39454" y="264339"/>
                  </a:cubicBezTo>
                  <a:cubicBezTo>
                    <a:pt x="43190" y="255747"/>
                    <a:pt x="47083" y="246821"/>
                    <a:pt x="51133" y="237737"/>
                  </a:cubicBezTo>
                  <a:cubicBezTo>
                    <a:pt x="51457" y="237089"/>
                    <a:pt x="51782" y="236440"/>
                    <a:pt x="52116" y="235634"/>
                  </a:cubicBezTo>
                  <a:cubicBezTo>
                    <a:pt x="48715" y="239035"/>
                    <a:pt x="45471" y="242279"/>
                    <a:pt x="42226" y="245199"/>
                  </a:cubicBezTo>
                  <a:cubicBezTo>
                    <a:pt x="39798" y="247430"/>
                    <a:pt x="37131" y="249387"/>
                    <a:pt x="34273" y="251038"/>
                  </a:cubicBezTo>
                  <a:cubicBezTo>
                    <a:pt x="32307" y="252179"/>
                    <a:pt x="31678" y="251687"/>
                    <a:pt x="32494" y="249583"/>
                  </a:cubicBezTo>
                  <a:cubicBezTo>
                    <a:pt x="35247" y="242771"/>
                    <a:pt x="38333" y="235958"/>
                    <a:pt x="41410" y="228939"/>
                  </a:cubicBezTo>
                  <a:cubicBezTo>
                    <a:pt x="38461" y="229421"/>
                    <a:pt x="35571" y="229922"/>
                    <a:pt x="32819" y="230237"/>
                  </a:cubicBezTo>
                  <a:lnTo>
                    <a:pt x="23411" y="231692"/>
                  </a:lnTo>
                  <a:cubicBezTo>
                    <a:pt x="20982" y="232016"/>
                    <a:pt x="18387" y="231043"/>
                    <a:pt x="15467" y="228742"/>
                  </a:cubicBezTo>
                  <a:cubicBezTo>
                    <a:pt x="12543" y="226648"/>
                    <a:pt x="10097" y="223955"/>
                    <a:pt x="8291" y="220839"/>
                  </a:cubicBezTo>
                  <a:cubicBezTo>
                    <a:pt x="6502" y="217752"/>
                    <a:pt x="6325" y="215324"/>
                    <a:pt x="7475" y="213377"/>
                  </a:cubicBezTo>
                  <a:cubicBezTo>
                    <a:pt x="5213" y="211627"/>
                    <a:pt x="3290" y="209484"/>
                    <a:pt x="1803" y="207046"/>
                  </a:cubicBezTo>
                  <a:cubicBezTo>
                    <a:pt x="338" y="204775"/>
                    <a:pt x="-468" y="202671"/>
                    <a:pt x="-311" y="200725"/>
                  </a:cubicBezTo>
                  <a:cubicBezTo>
                    <a:pt x="-154" y="198779"/>
                    <a:pt x="1154" y="197481"/>
                    <a:pt x="3907" y="196999"/>
                  </a:cubicBezTo>
                  <a:cubicBezTo>
                    <a:pt x="9264" y="196016"/>
                    <a:pt x="14455" y="194886"/>
                    <a:pt x="19803" y="193755"/>
                  </a:cubicBezTo>
                  <a:cubicBezTo>
                    <a:pt x="27107" y="192290"/>
                    <a:pt x="34401" y="190806"/>
                    <a:pt x="41538" y="189695"/>
                  </a:cubicBezTo>
                  <a:cubicBezTo>
                    <a:pt x="45589" y="189036"/>
                    <a:pt x="49642" y="188230"/>
                    <a:pt x="53699" y="187267"/>
                  </a:cubicBezTo>
                  <a:cubicBezTo>
                    <a:pt x="56461" y="186618"/>
                    <a:pt x="59214" y="185969"/>
                    <a:pt x="61976" y="185478"/>
                  </a:cubicBezTo>
                  <a:cubicBezTo>
                    <a:pt x="62723" y="185193"/>
                    <a:pt x="63430" y="184809"/>
                    <a:pt x="64080" y="184347"/>
                  </a:cubicBezTo>
                  <a:cubicBezTo>
                    <a:pt x="64788" y="183875"/>
                    <a:pt x="65393" y="183266"/>
                    <a:pt x="65859" y="182558"/>
                  </a:cubicBezTo>
                  <a:cubicBezTo>
                    <a:pt x="69792" y="176070"/>
                    <a:pt x="73645" y="169581"/>
                    <a:pt x="77538" y="162897"/>
                  </a:cubicBezTo>
                  <a:cubicBezTo>
                    <a:pt x="84351" y="151385"/>
                    <a:pt x="91301" y="140031"/>
                    <a:pt x="98458" y="128676"/>
                  </a:cubicBezTo>
                  <a:cubicBezTo>
                    <a:pt x="108033" y="113930"/>
                    <a:pt x="118119" y="99479"/>
                    <a:pt x="128471" y="85048"/>
                  </a:cubicBezTo>
                  <a:cubicBezTo>
                    <a:pt x="132845" y="78884"/>
                    <a:pt x="137545" y="72720"/>
                    <a:pt x="142234" y="66723"/>
                  </a:cubicBezTo>
                  <a:lnTo>
                    <a:pt x="150020" y="56667"/>
                  </a:lnTo>
                  <a:cubicBezTo>
                    <a:pt x="150778" y="55566"/>
                    <a:pt x="151479" y="54435"/>
                    <a:pt x="152123" y="53265"/>
                  </a:cubicBezTo>
                  <a:cubicBezTo>
                    <a:pt x="152330" y="52695"/>
                    <a:pt x="152603" y="52145"/>
                    <a:pt x="152939" y="51643"/>
                  </a:cubicBezTo>
                  <a:cubicBezTo>
                    <a:pt x="152772" y="51476"/>
                    <a:pt x="152615" y="51476"/>
                    <a:pt x="152448" y="51319"/>
                  </a:cubicBezTo>
                  <a:cubicBezTo>
                    <a:pt x="152281" y="51161"/>
                    <a:pt x="152290" y="51152"/>
                    <a:pt x="152123" y="51152"/>
                  </a:cubicBezTo>
                  <a:cubicBezTo>
                    <a:pt x="151625" y="51781"/>
                    <a:pt x="151083" y="52380"/>
                    <a:pt x="150501" y="52941"/>
                  </a:cubicBezTo>
                  <a:cubicBezTo>
                    <a:pt x="149314" y="54278"/>
                    <a:pt x="148282" y="55743"/>
                    <a:pt x="147424" y="57315"/>
                  </a:cubicBezTo>
                  <a:cubicBezTo>
                    <a:pt x="146889" y="58318"/>
                    <a:pt x="146228" y="59242"/>
                    <a:pt x="145458" y="60078"/>
                  </a:cubicBezTo>
                  <a:cubicBezTo>
                    <a:pt x="144677" y="60854"/>
                    <a:pt x="143607" y="61258"/>
                    <a:pt x="142509" y="61208"/>
                  </a:cubicBezTo>
                  <a:cubicBezTo>
                    <a:pt x="142201" y="61346"/>
                    <a:pt x="141862" y="61405"/>
                    <a:pt x="141526" y="61376"/>
                  </a:cubicBezTo>
                  <a:cubicBezTo>
                    <a:pt x="140495" y="61494"/>
                    <a:pt x="139452" y="61434"/>
                    <a:pt x="138439" y="61208"/>
                  </a:cubicBezTo>
                  <a:cubicBezTo>
                    <a:pt x="137456" y="61051"/>
                    <a:pt x="136984" y="60078"/>
                    <a:pt x="136984" y="58613"/>
                  </a:cubicBezTo>
                  <a:cubicBezTo>
                    <a:pt x="137091" y="56952"/>
                    <a:pt x="137362" y="55310"/>
                    <a:pt x="137790" y="53698"/>
                  </a:cubicBezTo>
                  <a:cubicBezTo>
                    <a:pt x="137957" y="52892"/>
                    <a:pt x="137957" y="52076"/>
                    <a:pt x="138115" y="51270"/>
                  </a:cubicBezTo>
                  <a:cubicBezTo>
                    <a:pt x="138621" y="48124"/>
                    <a:pt x="140032" y="45194"/>
                    <a:pt x="142175" y="42835"/>
                  </a:cubicBezTo>
                  <a:cubicBezTo>
                    <a:pt x="144327" y="40652"/>
                    <a:pt x="146601" y="38598"/>
                    <a:pt x="148987" y="36671"/>
                  </a:cubicBezTo>
                  <a:cubicBezTo>
                    <a:pt x="150767" y="35206"/>
                    <a:pt x="152389" y="33909"/>
                    <a:pt x="153854" y="32454"/>
                  </a:cubicBezTo>
                  <a:cubicBezTo>
                    <a:pt x="158228" y="28728"/>
                    <a:pt x="162446" y="26290"/>
                    <a:pt x="166820" y="25159"/>
                  </a:cubicBezTo>
                  <a:cubicBezTo>
                    <a:pt x="169105" y="24402"/>
                    <a:pt x="171330" y="23478"/>
                    <a:pt x="173476" y="22397"/>
                  </a:cubicBezTo>
                  <a:cubicBezTo>
                    <a:pt x="173957" y="22240"/>
                    <a:pt x="174282" y="22073"/>
                    <a:pt x="174773" y="21915"/>
                  </a:cubicBezTo>
                  <a:cubicBezTo>
                    <a:pt x="175603" y="21699"/>
                    <a:pt x="176377" y="21316"/>
                    <a:pt x="177044" y="20775"/>
                  </a:cubicBezTo>
                  <a:cubicBezTo>
                    <a:pt x="177526" y="20293"/>
                    <a:pt x="177693" y="19477"/>
                    <a:pt x="177368" y="18180"/>
                  </a:cubicBezTo>
                  <a:lnTo>
                    <a:pt x="177526" y="18180"/>
                  </a:lnTo>
                  <a:cubicBezTo>
                    <a:pt x="177526" y="18022"/>
                    <a:pt x="177526" y="18022"/>
                    <a:pt x="177693" y="18022"/>
                  </a:cubicBezTo>
                  <a:lnTo>
                    <a:pt x="178175" y="17531"/>
                  </a:lnTo>
                  <a:cubicBezTo>
                    <a:pt x="178342" y="17374"/>
                    <a:pt x="178666" y="17374"/>
                    <a:pt x="178823" y="17206"/>
                  </a:cubicBezTo>
                  <a:cubicBezTo>
                    <a:pt x="178981" y="17039"/>
                    <a:pt x="178991" y="17049"/>
                    <a:pt x="179148" y="17049"/>
                  </a:cubicBezTo>
                  <a:cubicBezTo>
                    <a:pt x="180119" y="17265"/>
                    <a:pt x="181136" y="17020"/>
                    <a:pt x="181910" y="16400"/>
                  </a:cubicBezTo>
                  <a:cubicBezTo>
                    <a:pt x="182716" y="15919"/>
                    <a:pt x="183392" y="15240"/>
                    <a:pt x="183876" y="14434"/>
                  </a:cubicBezTo>
                  <a:cubicBezTo>
                    <a:pt x="184203" y="13913"/>
                    <a:pt x="184581" y="13422"/>
                    <a:pt x="185007" y="12969"/>
                  </a:cubicBezTo>
                  <a:cubicBezTo>
                    <a:pt x="186147" y="11839"/>
                    <a:pt x="187278" y="10541"/>
                    <a:pt x="188418" y="9401"/>
                  </a:cubicBezTo>
                  <a:cubicBezTo>
                    <a:pt x="190801" y="6550"/>
                    <a:pt x="193404" y="3896"/>
                    <a:pt x="196204" y="1458"/>
                  </a:cubicBezTo>
                  <a:cubicBezTo>
                    <a:pt x="197983" y="-7"/>
                    <a:pt x="199763" y="-813"/>
                    <a:pt x="201552" y="-646"/>
                  </a:cubicBezTo>
                  <a:cubicBezTo>
                    <a:pt x="203105" y="-518"/>
                    <a:pt x="204604" y="-17"/>
                    <a:pt x="205927" y="809"/>
                  </a:cubicBezTo>
                  <a:cubicBezTo>
                    <a:pt x="207855" y="1949"/>
                    <a:pt x="209560" y="3434"/>
                    <a:pt x="210960" y="5184"/>
                  </a:cubicBezTo>
                  <a:lnTo>
                    <a:pt x="212926" y="7150"/>
                  </a:lnTo>
                  <a:cubicBezTo>
                    <a:pt x="223530" y="3532"/>
                    <a:pt x="234644" y="1615"/>
                    <a:pt x="245849" y="1477"/>
                  </a:cubicBezTo>
                  <a:lnTo>
                    <a:pt x="251039" y="986"/>
                  </a:lnTo>
                  <a:cubicBezTo>
                    <a:pt x="252819" y="661"/>
                    <a:pt x="254441" y="504"/>
                    <a:pt x="256230" y="337"/>
                  </a:cubicBezTo>
                  <a:cubicBezTo>
                    <a:pt x="259657" y="475"/>
                    <a:pt x="263070" y="858"/>
                    <a:pt x="266444" y="1477"/>
                  </a:cubicBezTo>
                  <a:cubicBezTo>
                    <a:pt x="267756" y="1743"/>
                    <a:pt x="268884" y="2569"/>
                    <a:pt x="269521" y="3748"/>
                  </a:cubicBezTo>
                  <a:cubicBezTo>
                    <a:pt x="270127" y="5144"/>
                    <a:pt x="270833" y="6501"/>
                    <a:pt x="271635" y="7799"/>
                  </a:cubicBezTo>
                  <a:cubicBezTo>
                    <a:pt x="273418" y="10885"/>
                    <a:pt x="274884" y="14149"/>
                    <a:pt x="276009" y="17531"/>
                  </a:cubicBezTo>
                  <a:lnTo>
                    <a:pt x="276658" y="18514"/>
                  </a:lnTo>
                  <a:lnTo>
                    <a:pt x="278624" y="22446"/>
                  </a:lnTo>
                  <a:cubicBezTo>
                    <a:pt x="281029" y="26624"/>
                    <a:pt x="282882" y="31097"/>
                    <a:pt x="284139" y="35747"/>
                  </a:cubicBezTo>
                  <a:cubicBezTo>
                    <a:pt x="284628" y="39296"/>
                    <a:pt x="283776" y="42894"/>
                    <a:pt x="281750" y="45853"/>
                  </a:cubicBezTo>
                  <a:close/>
                  <a:moveTo>
                    <a:pt x="108564" y="176394"/>
                  </a:moveTo>
                  <a:cubicBezTo>
                    <a:pt x="109547" y="174615"/>
                    <a:pt x="110353" y="172826"/>
                    <a:pt x="111159" y="171046"/>
                  </a:cubicBezTo>
                  <a:lnTo>
                    <a:pt x="112457" y="168097"/>
                  </a:lnTo>
                  <a:cubicBezTo>
                    <a:pt x="112651" y="167733"/>
                    <a:pt x="112815" y="167350"/>
                    <a:pt x="112948" y="166957"/>
                  </a:cubicBezTo>
                  <a:cubicBezTo>
                    <a:pt x="113105" y="166475"/>
                    <a:pt x="113430" y="165826"/>
                    <a:pt x="113597" y="165345"/>
                  </a:cubicBezTo>
                  <a:cubicBezTo>
                    <a:pt x="113775" y="164853"/>
                    <a:pt x="114125" y="164450"/>
                    <a:pt x="114580" y="164204"/>
                  </a:cubicBezTo>
                  <a:cubicBezTo>
                    <a:pt x="115531" y="163604"/>
                    <a:pt x="116230" y="162680"/>
                    <a:pt x="116546" y="161609"/>
                  </a:cubicBezTo>
                  <a:cubicBezTo>
                    <a:pt x="116652" y="160852"/>
                    <a:pt x="116595" y="160075"/>
                    <a:pt x="116379" y="159338"/>
                  </a:cubicBezTo>
                  <a:cubicBezTo>
                    <a:pt x="116297" y="158955"/>
                    <a:pt x="116188" y="158581"/>
                    <a:pt x="116055" y="158207"/>
                  </a:cubicBezTo>
                  <a:cubicBezTo>
                    <a:pt x="112329" y="164204"/>
                    <a:pt x="108436" y="170368"/>
                    <a:pt x="104258" y="177014"/>
                  </a:cubicBezTo>
                  <a:cubicBezTo>
                    <a:pt x="105615" y="176886"/>
                    <a:pt x="107079" y="176601"/>
                    <a:pt x="108564" y="176394"/>
                  </a:cubicBezTo>
                  <a:close/>
                  <a:moveTo>
                    <a:pt x="121707" y="173150"/>
                  </a:moveTo>
                  <a:cubicBezTo>
                    <a:pt x="124656" y="172344"/>
                    <a:pt x="127547" y="171528"/>
                    <a:pt x="130299" y="170879"/>
                  </a:cubicBezTo>
                  <a:cubicBezTo>
                    <a:pt x="138410" y="168913"/>
                    <a:pt x="146520" y="167153"/>
                    <a:pt x="154787" y="165374"/>
                  </a:cubicBezTo>
                  <a:cubicBezTo>
                    <a:pt x="164353" y="163260"/>
                    <a:pt x="173928" y="160989"/>
                    <a:pt x="183493" y="158719"/>
                  </a:cubicBezTo>
                  <a:cubicBezTo>
                    <a:pt x="186255" y="158237"/>
                    <a:pt x="188851" y="157588"/>
                    <a:pt x="191446" y="156939"/>
                  </a:cubicBezTo>
                  <a:lnTo>
                    <a:pt x="201817" y="154668"/>
                  </a:lnTo>
                  <a:cubicBezTo>
                    <a:pt x="195339" y="154501"/>
                    <a:pt x="188684" y="154344"/>
                    <a:pt x="182038" y="154501"/>
                  </a:cubicBezTo>
                  <a:lnTo>
                    <a:pt x="179600" y="154501"/>
                  </a:lnTo>
                  <a:cubicBezTo>
                    <a:pt x="173966" y="154511"/>
                    <a:pt x="168337" y="154836"/>
                    <a:pt x="162740" y="155484"/>
                  </a:cubicBezTo>
                  <a:cubicBezTo>
                    <a:pt x="158356" y="156133"/>
                    <a:pt x="153814" y="156949"/>
                    <a:pt x="149440" y="157922"/>
                  </a:cubicBezTo>
                  <a:lnTo>
                    <a:pt x="143600" y="158905"/>
                  </a:lnTo>
                  <a:cubicBezTo>
                    <a:pt x="135647" y="160360"/>
                    <a:pt x="127055" y="161982"/>
                    <a:pt x="117972" y="163821"/>
                  </a:cubicBezTo>
                  <a:cubicBezTo>
                    <a:pt x="116989" y="165600"/>
                    <a:pt x="115868" y="167379"/>
                    <a:pt x="114728" y="169169"/>
                  </a:cubicBezTo>
                  <a:lnTo>
                    <a:pt x="110510" y="176139"/>
                  </a:lnTo>
                  <a:lnTo>
                    <a:pt x="110835" y="175981"/>
                  </a:lnTo>
                  <a:cubicBezTo>
                    <a:pt x="111171" y="176011"/>
                    <a:pt x="111510" y="175952"/>
                    <a:pt x="111818" y="175814"/>
                  </a:cubicBezTo>
                  <a:cubicBezTo>
                    <a:pt x="115022" y="174939"/>
                    <a:pt x="118267" y="174123"/>
                    <a:pt x="121678" y="173150"/>
                  </a:cubicBezTo>
                  <a:close/>
                  <a:moveTo>
                    <a:pt x="223691" y="56667"/>
                  </a:moveTo>
                  <a:cubicBezTo>
                    <a:pt x="224694" y="55664"/>
                    <a:pt x="225779" y="54740"/>
                    <a:pt x="226935" y="53914"/>
                  </a:cubicBezTo>
                  <a:cubicBezTo>
                    <a:pt x="227906" y="53275"/>
                    <a:pt x="228937" y="52734"/>
                    <a:pt x="230012" y="52292"/>
                  </a:cubicBezTo>
                  <a:cubicBezTo>
                    <a:pt x="230802" y="51977"/>
                    <a:pt x="231562" y="51604"/>
                    <a:pt x="232283" y="51152"/>
                  </a:cubicBezTo>
                  <a:cubicBezTo>
                    <a:pt x="232854" y="50945"/>
                    <a:pt x="233398" y="50680"/>
                    <a:pt x="233905" y="50345"/>
                  </a:cubicBezTo>
                  <a:cubicBezTo>
                    <a:pt x="235730" y="49362"/>
                    <a:pt x="237466" y="48222"/>
                    <a:pt x="239095" y="46934"/>
                  </a:cubicBezTo>
                  <a:cubicBezTo>
                    <a:pt x="240550" y="45479"/>
                    <a:pt x="241848" y="43857"/>
                    <a:pt x="243313" y="42019"/>
                  </a:cubicBezTo>
                  <a:cubicBezTo>
                    <a:pt x="245069" y="39640"/>
                    <a:pt x="247144" y="37517"/>
                    <a:pt x="249476" y="35698"/>
                  </a:cubicBezTo>
                  <a:lnTo>
                    <a:pt x="249634" y="35531"/>
                  </a:lnTo>
                  <a:cubicBezTo>
                    <a:pt x="237445" y="36160"/>
                    <a:pt x="225367" y="38175"/>
                    <a:pt x="213634" y="41537"/>
                  </a:cubicBezTo>
                  <a:cubicBezTo>
                    <a:pt x="212462" y="41793"/>
                    <a:pt x="211357" y="42284"/>
                    <a:pt x="210390" y="42992"/>
                  </a:cubicBezTo>
                  <a:cubicBezTo>
                    <a:pt x="209468" y="43936"/>
                    <a:pt x="209045" y="45253"/>
                    <a:pt x="209249" y="46561"/>
                  </a:cubicBezTo>
                  <a:cubicBezTo>
                    <a:pt x="209223" y="47111"/>
                    <a:pt x="209114" y="47662"/>
                    <a:pt x="208925" y="48183"/>
                  </a:cubicBezTo>
                  <a:cubicBezTo>
                    <a:pt x="208564" y="48763"/>
                    <a:pt x="208236" y="49362"/>
                    <a:pt x="207942" y="49972"/>
                  </a:cubicBezTo>
                  <a:lnTo>
                    <a:pt x="206959" y="51594"/>
                  </a:lnTo>
                  <a:lnTo>
                    <a:pt x="204993" y="52076"/>
                  </a:lnTo>
                  <a:lnTo>
                    <a:pt x="205317" y="48832"/>
                  </a:lnTo>
                  <a:lnTo>
                    <a:pt x="205317" y="46836"/>
                  </a:lnTo>
                  <a:cubicBezTo>
                    <a:pt x="204835" y="47318"/>
                    <a:pt x="204334" y="47642"/>
                    <a:pt x="204187" y="47819"/>
                  </a:cubicBezTo>
                  <a:cubicBezTo>
                    <a:pt x="203942" y="47937"/>
                    <a:pt x="203722" y="48104"/>
                    <a:pt x="203538" y="48301"/>
                  </a:cubicBezTo>
                  <a:lnTo>
                    <a:pt x="203213" y="48625"/>
                  </a:lnTo>
                  <a:cubicBezTo>
                    <a:pt x="195595" y="58849"/>
                    <a:pt x="187966" y="69269"/>
                    <a:pt x="180347" y="79444"/>
                  </a:cubicBezTo>
                  <a:lnTo>
                    <a:pt x="177752" y="83013"/>
                  </a:lnTo>
                  <a:lnTo>
                    <a:pt x="180347" y="81391"/>
                  </a:lnTo>
                  <a:lnTo>
                    <a:pt x="188133" y="77006"/>
                  </a:lnTo>
                  <a:lnTo>
                    <a:pt x="192508" y="74578"/>
                  </a:lnTo>
                  <a:cubicBezTo>
                    <a:pt x="194621" y="73438"/>
                    <a:pt x="196568" y="72307"/>
                    <a:pt x="198671" y="71167"/>
                  </a:cubicBezTo>
                  <a:cubicBezTo>
                    <a:pt x="199480" y="70715"/>
                    <a:pt x="200193" y="70105"/>
                    <a:pt x="200775" y="69387"/>
                  </a:cubicBezTo>
                  <a:cubicBezTo>
                    <a:pt x="201062" y="69073"/>
                    <a:pt x="201394" y="68798"/>
                    <a:pt x="201758" y="68572"/>
                  </a:cubicBezTo>
                  <a:lnTo>
                    <a:pt x="202083" y="68896"/>
                  </a:lnTo>
                  <a:lnTo>
                    <a:pt x="201601" y="69387"/>
                  </a:lnTo>
                  <a:cubicBezTo>
                    <a:pt x="201110" y="70194"/>
                    <a:pt x="200461" y="70842"/>
                    <a:pt x="199979" y="71491"/>
                  </a:cubicBezTo>
                  <a:cubicBezTo>
                    <a:pt x="200101" y="71629"/>
                    <a:pt x="200158" y="71806"/>
                    <a:pt x="200136" y="71983"/>
                  </a:cubicBezTo>
                  <a:cubicBezTo>
                    <a:pt x="200303" y="71983"/>
                    <a:pt x="200303" y="71983"/>
                    <a:pt x="200303" y="72140"/>
                  </a:cubicBezTo>
                  <a:lnTo>
                    <a:pt x="205170" y="68572"/>
                  </a:lnTo>
                  <a:lnTo>
                    <a:pt x="207440" y="66959"/>
                  </a:lnTo>
                  <a:cubicBezTo>
                    <a:pt x="210193" y="64846"/>
                    <a:pt x="212788" y="62899"/>
                    <a:pt x="215384" y="60795"/>
                  </a:cubicBezTo>
                  <a:lnTo>
                    <a:pt x="217006" y="59498"/>
                  </a:lnTo>
                  <a:cubicBezTo>
                    <a:pt x="217341" y="59468"/>
                    <a:pt x="217678" y="59527"/>
                    <a:pt x="217989" y="59655"/>
                  </a:cubicBezTo>
                  <a:cubicBezTo>
                    <a:pt x="218407" y="59793"/>
                    <a:pt x="218847" y="59852"/>
                    <a:pt x="219286" y="59822"/>
                  </a:cubicBezTo>
                  <a:cubicBezTo>
                    <a:pt x="219570" y="59862"/>
                    <a:pt x="219859" y="59803"/>
                    <a:pt x="220102" y="59655"/>
                  </a:cubicBezTo>
                  <a:cubicBezTo>
                    <a:pt x="221379" y="58761"/>
                    <a:pt x="222580" y="57758"/>
                    <a:pt x="223691" y="56667"/>
                  </a:cubicBezTo>
                  <a:close/>
                  <a:moveTo>
                    <a:pt x="262453" y="43533"/>
                  </a:moveTo>
                  <a:cubicBezTo>
                    <a:pt x="252072" y="52616"/>
                    <a:pt x="241530" y="61376"/>
                    <a:pt x="230828" y="69800"/>
                  </a:cubicBezTo>
                  <a:cubicBezTo>
                    <a:pt x="229038" y="71265"/>
                    <a:pt x="227092" y="72887"/>
                    <a:pt x="225146" y="74342"/>
                  </a:cubicBezTo>
                  <a:lnTo>
                    <a:pt x="226286" y="74342"/>
                  </a:lnTo>
                  <a:cubicBezTo>
                    <a:pt x="226610" y="74509"/>
                    <a:pt x="226935" y="74342"/>
                    <a:pt x="227269" y="74185"/>
                  </a:cubicBezTo>
                  <a:cubicBezTo>
                    <a:pt x="228480" y="73290"/>
                    <a:pt x="229617" y="72307"/>
                    <a:pt x="230670" y="71236"/>
                  </a:cubicBezTo>
                  <a:cubicBezTo>
                    <a:pt x="231811" y="70253"/>
                    <a:pt x="232774" y="69269"/>
                    <a:pt x="233914" y="68473"/>
                  </a:cubicBezTo>
                  <a:cubicBezTo>
                    <a:pt x="234887" y="67834"/>
                    <a:pt x="235917" y="67303"/>
                    <a:pt x="236991" y="66861"/>
                  </a:cubicBezTo>
                  <a:lnTo>
                    <a:pt x="239262" y="65878"/>
                  </a:lnTo>
                  <a:lnTo>
                    <a:pt x="240884" y="64895"/>
                  </a:lnTo>
                  <a:cubicBezTo>
                    <a:pt x="242821" y="64108"/>
                    <a:pt x="244585" y="62948"/>
                    <a:pt x="246075" y="61484"/>
                  </a:cubicBezTo>
                  <a:cubicBezTo>
                    <a:pt x="247567" y="59999"/>
                    <a:pt x="248975" y="58426"/>
                    <a:pt x="250292" y="56785"/>
                  </a:cubicBezTo>
                  <a:cubicBezTo>
                    <a:pt x="252137" y="54435"/>
                    <a:pt x="254200" y="52263"/>
                    <a:pt x="256456" y="50296"/>
                  </a:cubicBezTo>
                  <a:cubicBezTo>
                    <a:pt x="258953" y="48556"/>
                    <a:pt x="261007" y="46256"/>
                    <a:pt x="262453" y="43572"/>
                  </a:cubicBezTo>
                  <a:close/>
                </a:path>
              </a:pathLst>
            </a:custGeom>
            <a:solidFill>
              <a:srgbClr val="20115C"/>
            </a:solidFill>
            <a:ln w="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" name="Рисунок 4">
              <a:extLst>
                <a:ext uri="{FF2B5EF4-FFF2-40B4-BE49-F238E27FC236}">
                  <a16:creationId xmlns="" xmlns:a16="http://schemas.microsoft.com/office/drawing/2014/main" id="{B6984E96-CCD4-42E5-83FA-184BB6ADA9B3}"/>
                </a:ext>
              </a:extLst>
            </p:cNvPr>
            <p:cNvSpPr/>
            <p:nvPr/>
          </p:nvSpPr>
          <p:spPr>
            <a:xfrm>
              <a:off x="463904" y="703317"/>
              <a:ext cx="156855" cy="168668"/>
            </a:xfrm>
            <a:custGeom>
              <a:avLst/>
              <a:gdLst>
                <a:gd name="connsiteX0" fmla="*/ 151148 w 156855"/>
                <a:gd name="connsiteY0" fmla="*/ 73275 h 168668"/>
                <a:gd name="connsiteX1" fmla="*/ 130553 w 156855"/>
                <a:gd name="connsiteY1" fmla="*/ 107329 h 168668"/>
                <a:gd name="connsiteX2" fmla="*/ 100078 w 156855"/>
                <a:gd name="connsiteY2" fmla="*/ 136821 h 168668"/>
                <a:gd name="connsiteX3" fmla="*/ 78991 w 156855"/>
                <a:gd name="connsiteY3" fmla="*/ 149954 h 168668"/>
                <a:gd name="connsiteX4" fmla="*/ 69584 w 156855"/>
                <a:gd name="connsiteY4" fmla="*/ 155627 h 168668"/>
                <a:gd name="connsiteX5" fmla="*/ 65651 w 156855"/>
                <a:gd name="connsiteY5" fmla="*/ 157898 h 168668"/>
                <a:gd name="connsiteX6" fmla="*/ 57059 w 156855"/>
                <a:gd name="connsiteY6" fmla="*/ 163255 h 168668"/>
                <a:gd name="connsiteX7" fmla="*/ 40023 w 156855"/>
                <a:gd name="connsiteY7" fmla="*/ 167630 h 168668"/>
                <a:gd name="connsiteX8" fmla="*/ 27381 w 156855"/>
                <a:gd name="connsiteY8" fmla="*/ 165526 h 168668"/>
                <a:gd name="connsiteX9" fmla="*/ 17481 w 156855"/>
                <a:gd name="connsiteY9" fmla="*/ 158222 h 168668"/>
                <a:gd name="connsiteX10" fmla="*/ 9371 w 156855"/>
                <a:gd name="connsiteY10" fmla="*/ 148008 h 168668"/>
                <a:gd name="connsiteX11" fmla="*/ 6775 w 156855"/>
                <a:gd name="connsiteY11" fmla="*/ 139573 h 168668"/>
                <a:gd name="connsiteX12" fmla="*/ 2401 w 156855"/>
                <a:gd name="connsiteY12" fmla="*/ 133252 h 168668"/>
                <a:gd name="connsiteX13" fmla="*/ 1270 w 156855"/>
                <a:gd name="connsiteY13" fmla="*/ 113463 h 168668"/>
                <a:gd name="connsiteX14" fmla="*/ 28796 w 156855"/>
                <a:gd name="connsiteY14" fmla="*/ 66109 h 168668"/>
                <a:gd name="connsiteX15" fmla="*/ 31391 w 156855"/>
                <a:gd name="connsiteY15" fmla="*/ 62049 h 168668"/>
                <a:gd name="connsiteX16" fmla="*/ 34341 w 156855"/>
                <a:gd name="connsiteY16" fmla="*/ 57831 h 168668"/>
                <a:gd name="connsiteX17" fmla="*/ 40662 w 156855"/>
                <a:gd name="connsiteY17" fmla="*/ 50537 h 168668"/>
                <a:gd name="connsiteX18" fmla="*/ 61748 w 156855"/>
                <a:gd name="connsiteY18" fmla="*/ 27022 h 168668"/>
                <a:gd name="connsiteX19" fmla="*/ 84988 w 156855"/>
                <a:gd name="connsiteY19" fmla="*/ 5965 h 168668"/>
                <a:gd name="connsiteX20" fmla="*/ 100403 w 156855"/>
                <a:gd name="connsiteY20" fmla="*/ -356 h 168668"/>
                <a:gd name="connsiteX21" fmla="*/ 114018 w 156855"/>
                <a:gd name="connsiteY21" fmla="*/ 1748 h 168668"/>
                <a:gd name="connsiteX22" fmla="*/ 118235 w 156855"/>
                <a:gd name="connsiteY22" fmla="*/ 3212 h 168668"/>
                <a:gd name="connsiteX23" fmla="*/ 125697 w 156855"/>
                <a:gd name="connsiteY23" fmla="*/ 4195 h 168668"/>
                <a:gd name="connsiteX24" fmla="*/ 137543 w 156855"/>
                <a:gd name="connsiteY24" fmla="*/ 5650 h 168668"/>
                <a:gd name="connsiteX25" fmla="*/ 142891 w 156855"/>
                <a:gd name="connsiteY25" fmla="*/ 9061 h 168668"/>
                <a:gd name="connsiteX26" fmla="*/ 145162 w 156855"/>
                <a:gd name="connsiteY26" fmla="*/ 15225 h 168668"/>
                <a:gd name="connsiteX27" fmla="*/ 146459 w 156855"/>
                <a:gd name="connsiteY27" fmla="*/ 20898 h 168668"/>
                <a:gd name="connsiteX28" fmla="*/ 152299 w 156855"/>
                <a:gd name="connsiteY28" fmla="*/ 29981 h 168668"/>
                <a:gd name="connsiteX29" fmla="*/ 153921 w 156855"/>
                <a:gd name="connsiteY29" fmla="*/ 37443 h 168668"/>
                <a:gd name="connsiteX30" fmla="*/ 155700 w 156855"/>
                <a:gd name="connsiteY30" fmla="*/ 44413 h 168668"/>
                <a:gd name="connsiteX31" fmla="*/ 151148 w 156855"/>
                <a:gd name="connsiteY31" fmla="*/ 73275 h 168668"/>
                <a:gd name="connsiteX32" fmla="*/ 59035 w 156855"/>
                <a:gd name="connsiteY32" fmla="*/ 97272 h 168668"/>
                <a:gd name="connsiteX33" fmla="*/ 54975 w 156855"/>
                <a:gd name="connsiteY33" fmla="*/ 95168 h 168668"/>
                <a:gd name="connsiteX34" fmla="*/ 50601 w 156855"/>
                <a:gd name="connsiteY34" fmla="*/ 101489 h 168668"/>
                <a:gd name="connsiteX35" fmla="*/ 40544 w 156855"/>
                <a:gd name="connsiteY35" fmla="*/ 116088 h 168668"/>
                <a:gd name="connsiteX36" fmla="*/ 32109 w 156855"/>
                <a:gd name="connsiteY36" fmla="*/ 130686 h 168668"/>
                <a:gd name="connsiteX37" fmla="*/ 40544 w 156855"/>
                <a:gd name="connsiteY37" fmla="*/ 128248 h 168668"/>
                <a:gd name="connsiteX38" fmla="*/ 75738 w 156855"/>
                <a:gd name="connsiteY38" fmla="*/ 108951 h 168668"/>
                <a:gd name="connsiteX39" fmla="*/ 112514 w 156855"/>
                <a:gd name="connsiteY39" fmla="*/ 72951 h 168668"/>
                <a:gd name="connsiteX40" fmla="*/ 129383 w 156855"/>
                <a:gd name="connsiteY40" fmla="*/ 41326 h 168668"/>
                <a:gd name="connsiteX41" fmla="*/ 127417 w 156855"/>
                <a:gd name="connsiteY41" fmla="*/ 41974 h 168668"/>
                <a:gd name="connsiteX42" fmla="*/ 71628 w 156855"/>
                <a:gd name="connsiteY42" fmla="*/ 78466 h 168668"/>
                <a:gd name="connsiteX43" fmla="*/ 64973 w 156855"/>
                <a:gd name="connsiteY43" fmla="*/ 88188 h 168668"/>
                <a:gd name="connsiteX44" fmla="*/ 63351 w 156855"/>
                <a:gd name="connsiteY44" fmla="*/ 99385 h 168668"/>
                <a:gd name="connsiteX45" fmla="*/ 59035 w 156855"/>
                <a:gd name="connsiteY45" fmla="*/ 97272 h 168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56855" h="168668">
                  <a:moveTo>
                    <a:pt x="151148" y="73275"/>
                  </a:moveTo>
                  <a:cubicBezTo>
                    <a:pt x="144896" y="84984"/>
                    <a:pt x="138022" y="96358"/>
                    <a:pt x="130553" y="107329"/>
                  </a:cubicBezTo>
                  <a:cubicBezTo>
                    <a:pt x="122355" y="118998"/>
                    <a:pt x="112014" y="129005"/>
                    <a:pt x="100078" y="136821"/>
                  </a:cubicBezTo>
                  <a:cubicBezTo>
                    <a:pt x="93098" y="141520"/>
                    <a:pt x="86128" y="145904"/>
                    <a:pt x="78991" y="149954"/>
                  </a:cubicBezTo>
                  <a:cubicBezTo>
                    <a:pt x="75905" y="151734"/>
                    <a:pt x="72670" y="153680"/>
                    <a:pt x="69584" y="155627"/>
                  </a:cubicBezTo>
                  <a:lnTo>
                    <a:pt x="65651" y="157898"/>
                  </a:lnTo>
                  <a:cubicBezTo>
                    <a:pt x="62693" y="159529"/>
                    <a:pt x="59825" y="161319"/>
                    <a:pt x="57059" y="163255"/>
                  </a:cubicBezTo>
                  <a:cubicBezTo>
                    <a:pt x="51377" y="167306"/>
                    <a:pt x="45698" y="168760"/>
                    <a:pt x="40023" y="167630"/>
                  </a:cubicBezTo>
                  <a:cubicBezTo>
                    <a:pt x="34999" y="168279"/>
                    <a:pt x="30782" y="167630"/>
                    <a:pt x="27381" y="165526"/>
                  </a:cubicBezTo>
                  <a:cubicBezTo>
                    <a:pt x="23778" y="163530"/>
                    <a:pt x="20450" y="161073"/>
                    <a:pt x="17481" y="158222"/>
                  </a:cubicBezTo>
                  <a:cubicBezTo>
                    <a:pt x="14382" y="155155"/>
                    <a:pt x="11659" y="151724"/>
                    <a:pt x="9371" y="148008"/>
                  </a:cubicBezTo>
                  <a:cubicBezTo>
                    <a:pt x="7837" y="145452"/>
                    <a:pt x="6946" y="142552"/>
                    <a:pt x="6775" y="139573"/>
                  </a:cubicBezTo>
                  <a:cubicBezTo>
                    <a:pt x="5321" y="137607"/>
                    <a:pt x="3863" y="135503"/>
                    <a:pt x="2401" y="133252"/>
                  </a:cubicBezTo>
                  <a:cubicBezTo>
                    <a:pt x="-843" y="127737"/>
                    <a:pt x="-1168" y="121082"/>
                    <a:pt x="1270" y="113463"/>
                  </a:cubicBezTo>
                  <a:cubicBezTo>
                    <a:pt x="6775" y="96594"/>
                    <a:pt x="16016" y="80865"/>
                    <a:pt x="28796" y="66109"/>
                  </a:cubicBezTo>
                  <a:cubicBezTo>
                    <a:pt x="29758" y="64821"/>
                    <a:pt x="30625" y="63464"/>
                    <a:pt x="31391" y="62049"/>
                  </a:cubicBezTo>
                  <a:cubicBezTo>
                    <a:pt x="32228" y="60545"/>
                    <a:pt x="33217" y="59129"/>
                    <a:pt x="34341" y="57831"/>
                  </a:cubicBezTo>
                  <a:cubicBezTo>
                    <a:pt x="36451" y="55403"/>
                    <a:pt x="38558" y="52975"/>
                    <a:pt x="40662" y="50537"/>
                  </a:cubicBezTo>
                  <a:cubicBezTo>
                    <a:pt x="47474" y="42594"/>
                    <a:pt x="54425" y="34641"/>
                    <a:pt x="61748" y="27022"/>
                  </a:cubicBezTo>
                  <a:cubicBezTo>
                    <a:pt x="68984" y="19462"/>
                    <a:pt x="76750" y="12424"/>
                    <a:pt x="84988" y="5965"/>
                  </a:cubicBezTo>
                  <a:cubicBezTo>
                    <a:pt x="89475" y="2524"/>
                    <a:pt x="94795" y="352"/>
                    <a:pt x="100403" y="-356"/>
                  </a:cubicBezTo>
                  <a:cubicBezTo>
                    <a:pt x="106242" y="-1172"/>
                    <a:pt x="110774" y="-356"/>
                    <a:pt x="114018" y="1748"/>
                  </a:cubicBezTo>
                  <a:cubicBezTo>
                    <a:pt x="115273" y="2593"/>
                    <a:pt x="116726" y="3094"/>
                    <a:pt x="118235" y="3212"/>
                  </a:cubicBezTo>
                  <a:lnTo>
                    <a:pt x="125697" y="4195"/>
                  </a:lnTo>
                  <a:cubicBezTo>
                    <a:pt x="129757" y="4520"/>
                    <a:pt x="133650" y="5001"/>
                    <a:pt x="137543" y="5650"/>
                  </a:cubicBezTo>
                  <a:cubicBezTo>
                    <a:pt x="139725" y="5984"/>
                    <a:pt x="141666" y="7223"/>
                    <a:pt x="142891" y="9061"/>
                  </a:cubicBezTo>
                  <a:cubicBezTo>
                    <a:pt x="144030" y="10959"/>
                    <a:pt x="144800" y="13043"/>
                    <a:pt x="145162" y="15225"/>
                  </a:cubicBezTo>
                  <a:cubicBezTo>
                    <a:pt x="145643" y="17191"/>
                    <a:pt x="145968" y="19158"/>
                    <a:pt x="146459" y="20898"/>
                  </a:cubicBezTo>
                  <a:cubicBezTo>
                    <a:pt x="149703" y="22677"/>
                    <a:pt x="151650" y="25597"/>
                    <a:pt x="152299" y="29981"/>
                  </a:cubicBezTo>
                  <a:lnTo>
                    <a:pt x="153921" y="37443"/>
                  </a:lnTo>
                  <a:cubicBezTo>
                    <a:pt x="154570" y="39713"/>
                    <a:pt x="155218" y="41984"/>
                    <a:pt x="155700" y="44413"/>
                  </a:cubicBezTo>
                  <a:cubicBezTo>
                    <a:pt x="157637" y="53457"/>
                    <a:pt x="156182" y="63051"/>
                    <a:pt x="151148" y="73275"/>
                  </a:cubicBezTo>
                  <a:close/>
                  <a:moveTo>
                    <a:pt x="59035" y="97272"/>
                  </a:moveTo>
                  <a:cubicBezTo>
                    <a:pt x="57738" y="96623"/>
                    <a:pt x="56440" y="95974"/>
                    <a:pt x="54975" y="95168"/>
                  </a:cubicBezTo>
                  <a:lnTo>
                    <a:pt x="50601" y="101489"/>
                  </a:lnTo>
                  <a:cubicBezTo>
                    <a:pt x="47189" y="106405"/>
                    <a:pt x="43788" y="111222"/>
                    <a:pt x="40544" y="116088"/>
                  </a:cubicBezTo>
                  <a:cubicBezTo>
                    <a:pt x="37244" y="120659"/>
                    <a:pt x="34417" y="125545"/>
                    <a:pt x="32109" y="130686"/>
                  </a:cubicBezTo>
                  <a:cubicBezTo>
                    <a:pt x="35028" y="130303"/>
                    <a:pt x="37873" y="129487"/>
                    <a:pt x="40544" y="128248"/>
                  </a:cubicBezTo>
                  <a:cubicBezTo>
                    <a:pt x="52919" y="123068"/>
                    <a:pt x="64714" y="116599"/>
                    <a:pt x="75738" y="108951"/>
                  </a:cubicBezTo>
                  <a:cubicBezTo>
                    <a:pt x="90022" y="99209"/>
                    <a:pt x="102473" y="87028"/>
                    <a:pt x="112514" y="72951"/>
                  </a:cubicBezTo>
                  <a:cubicBezTo>
                    <a:pt x="119201" y="63012"/>
                    <a:pt x="124852" y="52415"/>
                    <a:pt x="129383" y="41326"/>
                  </a:cubicBezTo>
                  <a:lnTo>
                    <a:pt x="127417" y="41974"/>
                  </a:lnTo>
                  <a:cubicBezTo>
                    <a:pt x="106331" y="47971"/>
                    <a:pt x="87682" y="60132"/>
                    <a:pt x="71628" y="78466"/>
                  </a:cubicBezTo>
                  <a:cubicBezTo>
                    <a:pt x="68957" y="81376"/>
                    <a:pt x="66716" y="84649"/>
                    <a:pt x="64973" y="88188"/>
                  </a:cubicBezTo>
                  <a:cubicBezTo>
                    <a:pt x="63367" y="91688"/>
                    <a:pt x="62803" y="95571"/>
                    <a:pt x="63351" y="99385"/>
                  </a:cubicBezTo>
                  <a:cubicBezTo>
                    <a:pt x="61788" y="98570"/>
                    <a:pt x="60333" y="97921"/>
                    <a:pt x="59035" y="97272"/>
                  </a:cubicBezTo>
                  <a:close/>
                </a:path>
              </a:pathLst>
            </a:custGeom>
            <a:solidFill>
              <a:srgbClr val="20115C"/>
            </a:solidFill>
            <a:ln w="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" name="Рисунок 4">
              <a:extLst>
                <a:ext uri="{FF2B5EF4-FFF2-40B4-BE49-F238E27FC236}">
                  <a16:creationId xmlns="" xmlns:a16="http://schemas.microsoft.com/office/drawing/2014/main" id="{B6984E96-CCD4-42E5-83FA-184BB6ADA9B3}"/>
                </a:ext>
              </a:extLst>
            </p:cNvPr>
            <p:cNvSpPr/>
            <p:nvPr/>
          </p:nvSpPr>
          <p:spPr>
            <a:xfrm>
              <a:off x="597492" y="703288"/>
              <a:ext cx="156851" cy="168697"/>
            </a:xfrm>
            <a:custGeom>
              <a:avLst/>
              <a:gdLst>
                <a:gd name="connsiteX0" fmla="*/ 151198 w 156851"/>
                <a:gd name="connsiteY0" fmla="*/ 73305 h 168697"/>
                <a:gd name="connsiteX1" fmla="*/ 130553 w 156851"/>
                <a:gd name="connsiteY1" fmla="*/ 107358 h 168697"/>
                <a:gd name="connsiteX2" fmla="*/ 100078 w 156851"/>
                <a:gd name="connsiteY2" fmla="*/ 136850 h 168697"/>
                <a:gd name="connsiteX3" fmla="*/ 78991 w 156851"/>
                <a:gd name="connsiteY3" fmla="*/ 149984 h 168697"/>
                <a:gd name="connsiteX4" fmla="*/ 69583 w 156851"/>
                <a:gd name="connsiteY4" fmla="*/ 155656 h 168697"/>
                <a:gd name="connsiteX5" fmla="*/ 65651 w 156851"/>
                <a:gd name="connsiteY5" fmla="*/ 157927 h 168697"/>
                <a:gd name="connsiteX6" fmla="*/ 57059 w 156851"/>
                <a:gd name="connsiteY6" fmla="*/ 163285 h 168697"/>
                <a:gd name="connsiteX7" fmla="*/ 40033 w 156851"/>
                <a:gd name="connsiteY7" fmla="*/ 167659 h 168697"/>
                <a:gd name="connsiteX8" fmla="*/ 27380 w 156851"/>
                <a:gd name="connsiteY8" fmla="*/ 165556 h 168697"/>
                <a:gd name="connsiteX9" fmla="*/ 17481 w 156851"/>
                <a:gd name="connsiteY9" fmla="*/ 158251 h 168697"/>
                <a:gd name="connsiteX10" fmla="*/ 9371 w 156851"/>
                <a:gd name="connsiteY10" fmla="*/ 148037 h 168697"/>
                <a:gd name="connsiteX11" fmla="*/ 6785 w 156851"/>
                <a:gd name="connsiteY11" fmla="*/ 139603 h 168697"/>
                <a:gd name="connsiteX12" fmla="*/ 2401 w 156851"/>
                <a:gd name="connsiteY12" fmla="*/ 133282 h 168697"/>
                <a:gd name="connsiteX13" fmla="*/ 1270 w 156851"/>
                <a:gd name="connsiteY13" fmla="*/ 113493 h 168697"/>
                <a:gd name="connsiteX14" fmla="*/ 28796 w 156851"/>
                <a:gd name="connsiteY14" fmla="*/ 66138 h 168697"/>
                <a:gd name="connsiteX15" fmla="*/ 31391 w 156851"/>
                <a:gd name="connsiteY15" fmla="*/ 62078 h 168697"/>
                <a:gd name="connsiteX16" fmla="*/ 34341 w 156851"/>
                <a:gd name="connsiteY16" fmla="*/ 57861 h 168697"/>
                <a:gd name="connsiteX17" fmla="*/ 40672 w 156851"/>
                <a:gd name="connsiteY17" fmla="*/ 50567 h 168697"/>
                <a:gd name="connsiteX18" fmla="*/ 61748 w 156851"/>
                <a:gd name="connsiteY18" fmla="*/ 27052 h 168697"/>
                <a:gd name="connsiteX19" fmla="*/ 84939 w 156851"/>
                <a:gd name="connsiteY19" fmla="*/ 5965 h 168697"/>
                <a:gd name="connsiteX20" fmla="*/ 100353 w 156851"/>
                <a:gd name="connsiteY20" fmla="*/ -356 h 168697"/>
                <a:gd name="connsiteX21" fmla="*/ 113969 w 156851"/>
                <a:gd name="connsiteY21" fmla="*/ 1748 h 168697"/>
                <a:gd name="connsiteX22" fmla="*/ 118186 w 156851"/>
                <a:gd name="connsiteY22" fmla="*/ 3212 h 168697"/>
                <a:gd name="connsiteX23" fmla="*/ 125648 w 156851"/>
                <a:gd name="connsiteY23" fmla="*/ 4195 h 168697"/>
                <a:gd name="connsiteX24" fmla="*/ 137445 w 156851"/>
                <a:gd name="connsiteY24" fmla="*/ 5650 h 168697"/>
                <a:gd name="connsiteX25" fmla="*/ 142792 w 156851"/>
                <a:gd name="connsiteY25" fmla="*/ 9062 h 168697"/>
                <a:gd name="connsiteX26" fmla="*/ 145063 w 156851"/>
                <a:gd name="connsiteY26" fmla="*/ 15225 h 168697"/>
                <a:gd name="connsiteX27" fmla="*/ 146361 w 156851"/>
                <a:gd name="connsiteY27" fmla="*/ 20898 h 168697"/>
                <a:gd name="connsiteX28" fmla="*/ 152200 w 156851"/>
                <a:gd name="connsiteY28" fmla="*/ 29981 h 168697"/>
                <a:gd name="connsiteX29" fmla="*/ 153822 w 156851"/>
                <a:gd name="connsiteY29" fmla="*/ 37443 h 168697"/>
                <a:gd name="connsiteX30" fmla="*/ 155602 w 156851"/>
                <a:gd name="connsiteY30" fmla="*/ 44413 h 168697"/>
                <a:gd name="connsiteX31" fmla="*/ 151198 w 156851"/>
                <a:gd name="connsiteY31" fmla="*/ 73305 h 168697"/>
                <a:gd name="connsiteX32" fmla="*/ 59084 w 156851"/>
                <a:gd name="connsiteY32" fmla="*/ 97301 h 168697"/>
                <a:gd name="connsiteX33" fmla="*/ 55024 w 156851"/>
                <a:gd name="connsiteY33" fmla="*/ 95198 h 168697"/>
                <a:gd name="connsiteX34" fmla="*/ 50650 w 156851"/>
                <a:gd name="connsiteY34" fmla="*/ 101519 h 168697"/>
                <a:gd name="connsiteX35" fmla="*/ 40593 w 156851"/>
                <a:gd name="connsiteY35" fmla="*/ 116117 h 168697"/>
                <a:gd name="connsiteX36" fmla="*/ 32158 w 156851"/>
                <a:gd name="connsiteY36" fmla="*/ 130716 h 168697"/>
                <a:gd name="connsiteX37" fmla="*/ 40593 w 156851"/>
                <a:gd name="connsiteY37" fmla="*/ 128278 h 168697"/>
                <a:gd name="connsiteX38" fmla="*/ 75787 w 156851"/>
                <a:gd name="connsiteY38" fmla="*/ 108980 h 168697"/>
                <a:gd name="connsiteX39" fmla="*/ 112622 w 156851"/>
                <a:gd name="connsiteY39" fmla="*/ 72980 h 168697"/>
                <a:gd name="connsiteX40" fmla="*/ 129491 w 156851"/>
                <a:gd name="connsiteY40" fmla="*/ 41355 h 168697"/>
                <a:gd name="connsiteX41" fmla="*/ 127525 w 156851"/>
                <a:gd name="connsiteY41" fmla="*/ 42004 h 168697"/>
                <a:gd name="connsiteX42" fmla="*/ 71736 w 156851"/>
                <a:gd name="connsiteY42" fmla="*/ 78495 h 168697"/>
                <a:gd name="connsiteX43" fmla="*/ 65081 w 156851"/>
                <a:gd name="connsiteY43" fmla="*/ 88218 h 168697"/>
                <a:gd name="connsiteX44" fmla="*/ 63459 w 156851"/>
                <a:gd name="connsiteY44" fmla="*/ 99415 h 168697"/>
                <a:gd name="connsiteX45" fmla="*/ 59084 w 156851"/>
                <a:gd name="connsiteY45" fmla="*/ 97301 h 168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56851" h="168697">
                  <a:moveTo>
                    <a:pt x="151198" y="73305"/>
                  </a:moveTo>
                  <a:cubicBezTo>
                    <a:pt x="144930" y="85013"/>
                    <a:pt x="138038" y="96387"/>
                    <a:pt x="130553" y="107358"/>
                  </a:cubicBezTo>
                  <a:cubicBezTo>
                    <a:pt x="122355" y="119027"/>
                    <a:pt x="112014" y="129035"/>
                    <a:pt x="100078" y="136850"/>
                  </a:cubicBezTo>
                  <a:cubicBezTo>
                    <a:pt x="93098" y="141549"/>
                    <a:pt x="86128" y="145934"/>
                    <a:pt x="78991" y="149984"/>
                  </a:cubicBezTo>
                  <a:cubicBezTo>
                    <a:pt x="75905" y="151763"/>
                    <a:pt x="72670" y="153710"/>
                    <a:pt x="69583" y="155656"/>
                  </a:cubicBezTo>
                  <a:lnTo>
                    <a:pt x="65651" y="157927"/>
                  </a:lnTo>
                  <a:cubicBezTo>
                    <a:pt x="62693" y="159559"/>
                    <a:pt x="59825" y="161348"/>
                    <a:pt x="57059" y="163285"/>
                  </a:cubicBezTo>
                  <a:cubicBezTo>
                    <a:pt x="51377" y="167335"/>
                    <a:pt x="45702" y="168790"/>
                    <a:pt x="40033" y="167659"/>
                  </a:cubicBezTo>
                  <a:cubicBezTo>
                    <a:pt x="34999" y="168308"/>
                    <a:pt x="30782" y="167659"/>
                    <a:pt x="27380" y="165556"/>
                  </a:cubicBezTo>
                  <a:cubicBezTo>
                    <a:pt x="23778" y="163560"/>
                    <a:pt x="20450" y="161102"/>
                    <a:pt x="17481" y="158251"/>
                  </a:cubicBezTo>
                  <a:cubicBezTo>
                    <a:pt x="14382" y="155184"/>
                    <a:pt x="11659" y="151753"/>
                    <a:pt x="9371" y="148037"/>
                  </a:cubicBezTo>
                  <a:cubicBezTo>
                    <a:pt x="7836" y="145481"/>
                    <a:pt x="6948" y="142581"/>
                    <a:pt x="6785" y="139603"/>
                  </a:cubicBezTo>
                  <a:cubicBezTo>
                    <a:pt x="5320" y="137637"/>
                    <a:pt x="3836" y="135552"/>
                    <a:pt x="2401" y="133282"/>
                  </a:cubicBezTo>
                  <a:cubicBezTo>
                    <a:pt x="-843" y="127767"/>
                    <a:pt x="-1168" y="121111"/>
                    <a:pt x="1270" y="113493"/>
                  </a:cubicBezTo>
                  <a:cubicBezTo>
                    <a:pt x="6785" y="96623"/>
                    <a:pt x="16016" y="80894"/>
                    <a:pt x="28796" y="66138"/>
                  </a:cubicBezTo>
                  <a:cubicBezTo>
                    <a:pt x="29758" y="64851"/>
                    <a:pt x="30625" y="63494"/>
                    <a:pt x="31391" y="62078"/>
                  </a:cubicBezTo>
                  <a:cubicBezTo>
                    <a:pt x="32228" y="60574"/>
                    <a:pt x="33217" y="59159"/>
                    <a:pt x="34341" y="57861"/>
                  </a:cubicBezTo>
                  <a:lnTo>
                    <a:pt x="40672" y="50567"/>
                  </a:lnTo>
                  <a:cubicBezTo>
                    <a:pt x="47474" y="42623"/>
                    <a:pt x="54434" y="34670"/>
                    <a:pt x="61748" y="27052"/>
                  </a:cubicBezTo>
                  <a:cubicBezTo>
                    <a:pt x="68967" y="19482"/>
                    <a:pt x="76717" y="12433"/>
                    <a:pt x="84939" y="5965"/>
                  </a:cubicBezTo>
                  <a:cubicBezTo>
                    <a:pt x="89426" y="2524"/>
                    <a:pt x="94746" y="352"/>
                    <a:pt x="100353" y="-356"/>
                  </a:cubicBezTo>
                  <a:cubicBezTo>
                    <a:pt x="106193" y="-1172"/>
                    <a:pt x="110725" y="-356"/>
                    <a:pt x="113969" y="1748"/>
                  </a:cubicBezTo>
                  <a:cubicBezTo>
                    <a:pt x="115224" y="2593"/>
                    <a:pt x="116677" y="3094"/>
                    <a:pt x="118186" y="3212"/>
                  </a:cubicBezTo>
                  <a:lnTo>
                    <a:pt x="125648" y="4195"/>
                  </a:lnTo>
                  <a:cubicBezTo>
                    <a:pt x="129708" y="4520"/>
                    <a:pt x="133601" y="5002"/>
                    <a:pt x="137445" y="5650"/>
                  </a:cubicBezTo>
                  <a:cubicBezTo>
                    <a:pt x="139630" y="5975"/>
                    <a:pt x="141573" y="7223"/>
                    <a:pt x="142792" y="9062"/>
                  </a:cubicBezTo>
                  <a:cubicBezTo>
                    <a:pt x="143932" y="10959"/>
                    <a:pt x="144702" y="13043"/>
                    <a:pt x="145063" y="15225"/>
                  </a:cubicBezTo>
                  <a:cubicBezTo>
                    <a:pt x="145545" y="17191"/>
                    <a:pt x="145869" y="19158"/>
                    <a:pt x="146361" y="20898"/>
                  </a:cubicBezTo>
                  <a:cubicBezTo>
                    <a:pt x="149605" y="22677"/>
                    <a:pt x="151551" y="25597"/>
                    <a:pt x="152200" y="29981"/>
                  </a:cubicBezTo>
                  <a:lnTo>
                    <a:pt x="153822" y="37443"/>
                  </a:lnTo>
                  <a:cubicBezTo>
                    <a:pt x="154471" y="39713"/>
                    <a:pt x="155120" y="41984"/>
                    <a:pt x="155602" y="44413"/>
                  </a:cubicBezTo>
                  <a:cubicBezTo>
                    <a:pt x="157686" y="53486"/>
                    <a:pt x="156231" y="63081"/>
                    <a:pt x="151198" y="73305"/>
                  </a:cubicBezTo>
                  <a:close/>
                  <a:moveTo>
                    <a:pt x="59084" y="97301"/>
                  </a:moveTo>
                  <a:cubicBezTo>
                    <a:pt x="57787" y="96653"/>
                    <a:pt x="56489" y="96004"/>
                    <a:pt x="55024" y="95198"/>
                  </a:cubicBezTo>
                  <a:lnTo>
                    <a:pt x="50650" y="101519"/>
                  </a:lnTo>
                  <a:cubicBezTo>
                    <a:pt x="47238" y="106434"/>
                    <a:pt x="43837" y="111251"/>
                    <a:pt x="40593" y="116117"/>
                  </a:cubicBezTo>
                  <a:cubicBezTo>
                    <a:pt x="37293" y="120689"/>
                    <a:pt x="34466" y="125574"/>
                    <a:pt x="32158" y="130716"/>
                  </a:cubicBezTo>
                  <a:cubicBezTo>
                    <a:pt x="35077" y="130332"/>
                    <a:pt x="37922" y="129516"/>
                    <a:pt x="40593" y="128278"/>
                  </a:cubicBezTo>
                  <a:cubicBezTo>
                    <a:pt x="52968" y="123097"/>
                    <a:pt x="64764" y="116628"/>
                    <a:pt x="75787" y="108980"/>
                  </a:cubicBezTo>
                  <a:cubicBezTo>
                    <a:pt x="90093" y="99248"/>
                    <a:pt x="102563" y="87058"/>
                    <a:pt x="112622" y="72980"/>
                  </a:cubicBezTo>
                  <a:cubicBezTo>
                    <a:pt x="119309" y="63042"/>
                    <a:pt x="124961" y="52444"/>
                    <a:pt x="129491" y="41355"/>
                  </a:cubicBezTo>
                  <a:lnTo>
                    <a:pt x="127525" y="42004"/>
                  </a:lnTo>
                  <a:cubicBezTo>
                    <a:pt x="106439" y="48001"/>
                    <a:pt x="87790" y="60161"/>
                    <a:pt x="71736" y="78495"/>
                  </a:cubicBezTo>
                  <a:cubicBezTo>
                    <a:pt x="69065" y="81405"/>
                    <a:pt x="66824" y="84679"/>
                    <a:pt x="65081" y="88218"/>
                  </a:cubicBezTo>
                  <a:cubicBezTo>
                    <a:pt x="63475" y="91718"/>
                    <a:pt x="62911" y="95601"/>
                    <a:pt x="63459" y="99415"/>
                  </a:cubicBezTo>
                  <a:cubicBezTo>
                    <a:pt x="61837" y="98599"/>
                    <a:pt x="60382" y="97950"/>
                    <a:pt x="59084" y="97301"/>
                  </a:cubicBezTo>
                  <a:close/>
                </a:path>
              </a:pathLst>
            </a:custGeom>
            <a:solidFill>
              <a:srgbClr val="20115C"/>
            </a:solidFill>
            <a:ln w="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" name="Рисунок 4">
              <a:extLst>
                <a:ext uri="{FF2B5EF4-FFF2-40B4-BE49-F238E27FC236}">
                  <a16:creationId xmlns="" xmlns:a16="http://schemas.microsoft.com/office/drawing/2014/main" id="{B6984E96-CCD4-42E5-83FA-184BB6ADA9B3}"/>
                </a:ext>
              </a:extLst>
            </p:cNvPr>
            <p:cNvSpPr/>
            <p:nvPr/>
          </p:nvSpPr>
          <p:spPr>
            <a:xfrm>
              <a:off x="733830" y="671141"/>
              <a:ext cx="185079" cy="233150"/>
            </a:xfrm>
            <a:custGeom>
              <a:avLst/>
              <a:gdLst>
                <a:gd name="connsiteX0" fmla="*/ 173320 w 185079"/>
                <a:gd name="connsiteY0" fmla="*/ 59877 h 233150"/>
                <a:gd name="connsiteX1" fmla="*/ 164069 w 185079"/>
                <a:gd name="connsiteY1" fmla="*/ 71556 h 233150"/>
                <a:gd name="connsiteX2" fmla="*/ 151093 w 185079"/>
                <a:gd name="connsiteY2" fmla="*/ 88091 h 233150"/>
                <a:gd name="connsiteX3" fmla="*/ 138932 w 185079"/>
                <a:gd name="connsiteY3" fmla="*/ 99288 h 233150"/>
                <a:gd name="connsiteX4" fmla="*/ 121090 w 185079"/>
                <a:gd name="connsiteY4" fmla="*/ 112264 h 233150"/>
                <a:gd name="connsiteX5" fmla="*/ 117039 w 185079"/>
                <a:gd name="connsiteY5" fmla="*/ 115214 h 233150"/>
                <a:gd name="connsiteX6" fmla="*/ 109745 w 185079"/>
                <a:gd name="connsiteY6" fmla="*/ 118940 h 233150"/>
                <a:gd name="connsiteX7" fmla="*/ 105036 w 185079"/>
                <a:gd name="connsiteY7" fmla="*/ 115214 h 233150"/>
                <a:gd name="connsiteX8" fmla="*/ 99688 w 185079"/>
                <a:gd name="connsiteY8" fmla="*/ 103043 h 233150"/>
                <a:gd name="connsiteX9" fmla="*/ 97899 w 185079"/>
                <a:gd name="connsiteY9" fmla="*/ 100615 h 233150"/>
                <a:gd name="connsiteX10" fmla="*/ 98391 w 185079"/>
                <a:gd name="connsiteY10" fmla="*/ 99150 h 233150"/>
                <a:gd name="connsiteX11" fmla="*/ 98391 w 185079"/>
                <a:gd name="connsiteY11" fmla="*/ 98993 h 233150"/>
                <a:gd name="connsiteX12" fmla="*/ 99521 w 185079"/>
                <a:gd name="connsiteY12" fmla="*/ 93960 h 233150"/>
                <a:gd name="connsiteX13" fmla="*/ 104230 w 185079"/>
                <a:gd name="connsiteY13" fmla="*/ 89910 h 233150"/>
                <a:gd name="connsiteX14" fmla="*/ 106009 w 185079"/>
                <a:gd name="connsiteY14" fmla="*/ 88927 h 233150"/>
                <a:gd name="connsiteX15" fmla="*/ 133260 w 185079"/>
                <a:gd name="connsiteY15" fmla="*/ 71575 h 233150"/>
                <a:gd name="connsiteX16" fmla="*/ 157099 w 185079"/>
                <a:gd name="connsiteY16" fmla="*/ 51138 h 233150"/>
                <a:gd name="connsiteX17" fmla="*/ 159528 w 185079"/>
                <a:gd name="connsiteY17" fmla="*/ 48542 h 233150"/>
                <a:gd name="connsiteX18" fmla="*/ 164069 w 185079"/>
                <a:gd name="connsiteY18" fmla="*/ 38328 h 233150"/>
                <a:gd name="connsiteX19" fmla="*/ 147200 w 185079"/>
                <a:gd name="connsiteY19" fmla="*/ 45298 h 233150"/>
                <a:gd name="connsiteX20" fmla="*/ 84421 w 185079"/>
                <a:gd name="connsiteY20" fmla="*/ 96044 h 233150"/>
                <a:gd name="connsiteX21" fmla="*/ 77284 w 185079"/>
                <a:gd name="connsiteY21" fmla="*/ 104803 h 233150"/>
                <a:gd name="connsiteX22" fmla="*/ 77117 w 185079"/>
                <a:gd name="connsiteY22" fmla="*/ 105127 h 233150"/>
                <a:gd name="connsiteX23" fmla="*/ 76960 w 185079"/>
                <a:gd name="connsiteY23" fmla="*/ 105285 h 233150"/>
                <a:gd name="connsiteX24" fmla="*/ 83930 w 185079"/>
                <a:gd name="connsiteY24" fmla="*/ 108696 h 233150"/>
                <a:gd name="connsiteX25" fmla="*/ 93829 w 185079"/>
                <a:gd name="connsiteY25" fmla="*/ 113719 h 233150"/>
                <a:gd name="connsiteX26" fmla="*/ 114424 w 185079"/>
                <a:gd name="connsiteY26" fmla="*/ 139348 h 233150"/>
                <a:gd name="connsiteX27" fmla="*/ 122368 w 185079"/>
                <a:gd name="connsiteY27" fmla="*/ 172920 h 233150"/>
                <a:gd name="connsiteX28" fmla="*/ 113451 w 185079"/>
                <a:gd name="connsiteY28" fmla="*/ 191598 h 233150"/>
                <a:gd name="connsiteX29" fmla="*/ 95451 w 185079"/>
                <a:gd name="connsiteY29" fmla="*/ 206196 h 233150"/>
                <a:gd name="connsiteX30" fmla="*/ 91716 w 185079"/>
                <a:gd name="connsiteY30" fmla="*/ 208949 h 233150"/>
                <a:gd name="connsiteX31" fmla="*/ 89936 w 185079"/>
                <a:gd name="connsiteY31" fmla="*/ 210571 h 233150"/>
                <a:gd name="connsiteX32" fmla="*/ 89287 w 185079"/>
                <a:gd name="connsiteY32" fmla="*/ 210895 h 233150"/>
                <a:gd name="connsiteX33" fmla="*/ 88304 w 185079"/>
                <a:gd name="connsiteY33" fmla="*/ 211711 h 233150"/>
                <a:gd name="connsiteX34" fmla="*/ 87164 w 185079"/>
                <a:gd name="connsiteY34" fmla="*/ 212193 h 233150"/>
                <a:gd name="connsiteX35" fmla="*/ 74384 w 185079"/>
                <a:gd name="connsiteY35" fmla="*/ 218681 h 233150"/>
                <a:gd name="connsiteX36" fmla="*/ 71140 w 185079"/>
                <a:gd name="connsiteY36" fmla="*/ 219812 h 233150"/>
                <a:gd name="connsiteX37" fmla="*/ 69036 w 185079"/>
                <a:gd name="connsiteY37" fmla="*/ 220303 h 233150"/>
                <a:gd name="connsiteX38" fmla="*/ 59137 w 185079"/>
                <a:gd name="connsiteY38" fmla="*/ 223705 h 233150"/>
                <a:gd name="connsiteX39" fmla="*/ 37087 w 185079"/>
                <a:gd name="connsiteY39" fmla="*/ 231009 h 233150"/>
                <a:gd name="connsiteX40" fmla="*/ 27512 w 185079"/>
                <a:gd name="connsiteY40" fmla="*/ 232464 h 233150"/>
                <a:gd name="connsiteX41" fmla="*/ 19244 w 185079"/>
                <a:gd name="connsiteY41" fmla="*/ 229515 h 233150"/>
                <a:gd name="connsiteX42" fmla="*/ 16000 w 185079"/>
                <a:gd name="connsiteY42" fmla="*/ 227549 h 233150"/>
                <a:gd name="connsiteX43" fmla="*/ 14034 w 185079"/>
                <a:gd name="connsiteY43" fmla="*/ 226565 h 233150"/>
                <a:gd name="connsiteX44" fmla="*/ 7221 w 185079"/>
                <a:gd name="connsiteY44" fmla="*/ 211977 h 233150"/>
                <a:gd name="connsiteX45" fmla="*/ 7064 w 185079"/>
                <a:gd name="connsiteY45" fmla="*/ 211977 h 233150"/>
                <a:gd name="connsiteX46" fmla="*/ 6897 w 185079"/>
                <a:gd name="connsiteY46" fmla="*/ 211810 h 233150"/>
                <a:gd name="connsiteX47" fmla="*/ 2846 w 185079"/>
                <a:gd name="connsiteY47" fmla="*/ 189425 h 233150"/>
                <a:gd name="connsiteX48" fmla="*/ 18251 w 185079"/>
                <a:gd name="connsiteY48" fmla="*/ 167700 h 233150"/>
                <a:gd name="connsiteX49" fmla="*/ 22793 w 185079"/>
                <a:gd name="connsiteY49" fmla="*/ 162342 h 233150"/>
                <a:gd name="connsiteX50" fmla="*/ 30903 w 185079"/>
                <a:gd name="connsiteY50" fmla="*/ 153750 h 233150"/>
                <a:gd name="connsiteX51" fmla="*/ 34147 w 185079"/>
                <a:gd name="connsiteY51" fmla="*/ 151961 h 233150"/>
                <a:gd name="connsiteX52" fmla="*/ 36900 w 185079"/>
                <a:gd name="connsiteY52" fmla="*/ 150663 h 233150"/>
                <a:gd name="connsiteX53" fmla="*/ 41609 w 185079"/>
                <a:gd name="connsiteY53" fmla="*/ 146937 h 233150"/>
                <a:gd name="connsiteX54" fmla="*/ 43575 w 185079"/>
                <a:gd name="connsiteY54" fmla="*/ 145315 h 233150"/>
                <a:gd name="connsiteX55" fmla="*/ 44391 w 185079"/>
                <a:gd name="connsiteY55" fmla="*/ 145797 h 233150"/>
                <a:gd name="connsiteX56" fmla="*/ 44873 w 185079"/>
                <a:gd name="connsiteY56" fmla="*/ 145964 h 233150"/>
                <a:gd name="connsiteX57" fmla="*/ 39043 w 185079"/>
                <a:gd name="connsiteY57" fmla="*/ 153907 h 233150"/>
                <a:gd name="connsiteX58" fmla="*/ 41009 w 185079"/>
                <a:gd name="connsiteY58" fmla="*/ 154399 h 233150"/>
                <a:gd name="connsiteX59" fmla="*/ 41491 w 185079"/>
                <a:gd name="connsiteY59" fmla="*/ 154232 h 233150"/>
                <a:gd name="connsiteX60" fmla="*/ 41333 w 185079"/>
                <a:gd name="connsiteY60" fmla="*/ 154880 h 233150"/>
                <a:gd name="connsiteX61" fmla="*/ 40685 w 185079"/>
                <a:gd name="connsiteY61" fmla="*/ 157318 h 233150"/>
                <a:gd name="connsiteX62" fmla="*/ 39702 w 185079"/>
                <a:gd name="connsiteY62" fmla="*/ 160268 h 233150"/>
                <a:gd name="connsiteX63" fmla="*/ 38237 w 185079"/>
                <a:gd name="connsiteY63" fmla="*/ 164642 h 233150"/>
                <a:gd name="connsiteX64" fmla="*/ 37254 w 185079"/>
                <a:gd name="connsiteY64" fmla="*/ 167886 h 233150"/>
                <a:gd name="connsiteX65" fmla="*/ 37903 w 185079"/>
                <a:gd name="connsiteY65" fmla="*/ 168378 h 233150"/>
                <a:gd name="connsiteX66" fmla="*/ 41147 w 185079"/>
                <a:gd name="connsiteY66" fmla="*/ 166756 h 233150"/>
                <a:gd name="connsiteX67" fmla="*/ 44096 w 185079"/>
                <a:gd name="connsiteY67" fmla="*/ 165458 h 233150"/>
                <a:gd name="connsiteX68" fmla="*/ 48795 w 185079"/>
                <a:gd name="connsiteY68" fmla="*/ 161526 h 233150"/>
                <a:gd name="connsiteX69" fmla="*/ 50761 w 185079"/>
                <a:gd name="connsiteY69" fmla="*/ 159904 h 233150"/>
                <a:gd name="connsiteX70" fmla="*/ 51744 w 185079"/>
                <a:gd name="connsiteY70" fmla="*/ 160553 h 233150"/>
                <a:gd name="connsiteX71" fmla="*/ 51911 w 185079"/>
                <a:gd name="connsiteY71" fmla="*/ 160553 h 233150"/>
                <a:gd name="connsiteX72" fmla="*/ 46229 w 185079"/>
                <a:gd name="connsiteY72" fmla="*/ 168496 h 233150"/>
                <a:gd name="connsiteX73" fmla="*/ 48500 w 185079"/>
                <a:gd name="connsiteY73" fmla="*/ 170118 h 233150"/>
                <a:gd name="connsiteX74" fmla="*/ 46721 w 185079"/>
                <a:gd name="connsiteY74" fmla="*/ 173362 h 233150"/>
                <a:gd name="connsiteX75" fmla="*/ 44283 w 185079"/>
                <a:gd name="connsiteY75" fmla="*/ 176311 h 233150"/>
                <a:gd name="connsiteX76" fmla="*/ 36015 w 185079"/>
                <a:gd name="connsiteY76" fmla="*/ 187017 h 233150"/>
                <a:gd name="connsiteX77" fmla="*/ 31100 w 185079"/>
                <a:gd name="connsiteY77" fmla="*/ 195127 h 233150"/>
                <a:gd name="connsiteX78" fmla="*/ 33695 w 185079"/>
                <a:gd name="connsiteY78" fmla="*/ 194311 h 233150"/>
                <a:gd name="connsiteX79" fmla="*/ 82848 w 185079"/>
                <a:gd name="connsiteY79" fmla="*/ 168201 h 233150"/>
                <a:gd name="connsiteX80" fmla="*/ 97594 w 185079"/>
                <a:gd name="connsiteY80" fmla="*/ 151656 h 233150"/>
                <a:gd name="connsiteX81" fmla="*/ 97919 w 185079"/>
                <a:gd name="connsiteY81" fmla="*/ 150673 h 233150"/>
                <a:gd name="connsiteX82" fmla="*/ 93869 w 185079"/>
                <a:gd name="connsiteY82" fmla="*/ 148569 h 233150"/>
                <a:gd name="connsiteX83" fmla="*/ 72624 w 185079"/>
                <a:gd name="connsiteY83" fmla="*/ 137215 h 233150"/>
                <a:gd name="connsiteX84" fmla="*/ 58862 w 185079"/>
                <a:gd name="connsiteY84" fmla="*/ 116570 h 233150"/>
                <a:gd name="connsiteX85" fmla="*/ 49621 w 185079"/>
                <a:gd name="connsiteY85" fmla="*/ 92239 h 233150"/>
                <a:gd name="connsiteX86" fmla="*/ 62106 w 185079"/>
                <a:gd name="connsiteY86" fmla="*/ 65156 h 233150"/>
                <a:gd name="connsiteX87" fmla="*/ 73136 w 185079"/>
                <a:gd name="connsiteY87" fmla="*/ 54775 h 233150"/>
                <a:gd name="connsiteX88" fmla="*/ 98921 w 185079"/>
                <a:gd name="connsiteY88" fmla="*/ 31584 h 233150"/>
                <a:gd name="connsiteX89" fmla="*/ 144821 w 185079"/>
                <a:gd name="connsiteY89" fmla="*/ 2554 h 233150"/>
                <a:gd name="connsiteX90" fmla="*/ 175964 w 185079"/>
                <a:gd name="connsiteY90" fmla="*/ 6487 h 233150"/>
                <a:gd name="connsiteX91" fmla="*/ 177095 w 185079"/>
                <a:gd name="connsiteY91" fmla="*/ 8758 h 233150"/>
                <a:gd name="connsiteX92" fmla="*/ 177419 w 185079"/>
                <a:gd name="connsiteY92" fmla="*/ 11835 h 233150"/>
                <a:gd name="connsiteX93" fmla="*/ 177419 w 185079"/>
                <a:gd name="connsiteY93" fmla="*/ 13299 h 233150"/>
                <a:gd name="connsiteX94" fmla="*/ 177586 w 185079"/>
                <a:gd name="connsiteY94" fmla="*/ 16868 h 233150"/>
                <a:gd name="connsiteX95" fmla="*/ 182934 w 185079"/>
                <a:gd name="connsiteY95" fmla="*/ 21085 h 233150"/>
                <a:gd name="connsiteX96" fmla="*/ 184065 w 185079"/>
                <a:gd name="connsiteY96" fmla="*/ 23356 h 233150"/>
                <a:gd name="connsiteX97" fmla="*/ 184389 w 185079"/>
                <a:gd name="connsiteY97" fmla="*/ 26433 h 233150"/>
                <a:gd name="connsiteX98" fmla="*/ 184556 w 185079"/>
                <a:gd name="connsiteY98" fmla="*/ 28055 h 233150"/>
                <a:gd name="connsiteX99" fmla="*/ 173320 w 185079"/>
                <a:gd name="connsiteY99" fmla="*/ 59877 h 23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185079" h="233150">
                  <a:moveTo>
                    <a:pt x="173320" y="59877"/>
                  </a:moveTo>
                  <a:lnTo>
                    <a:pt x="164069" y="71556"/>
                  </a:lnTo>
                  <a:cubicBezTo>
                    <a:pt x="159852" y="77228"/>
                    <a:pt x="155477" y="82743"/>
                    <a:pt x="151093" y="88091"/>
                  </a:cubicBezTo>
                  <a:cubicBezTo>
                    <a:pt x="147357" y="92161"/>
                    <a:pt x="143287" y="95906"/>
                    <a:pt x="138932" y="99288"/>
                  </a:cubicBezTo>
                  <a:cubicBezTo>
                    <a:pt x="133093" y="103830"/>
                    <a:pt x="127135" y="108204"/>
                    <a:pt x="121090" y="112264"/>
                  </a:cubicBezTo>
                  <a:cubicBezTo>
                    <a:pt x="119792" y="113248"/>
                    <a:pt x="118494" y="114231"/>
                    <a:pt x="117039" y="115214"/>
                  </a:cubicBezTo>
                  <a:cubicBezTo>
                    <a:pt x="113795" y="117642"/>
                    <a:pt x="111357" y="118772"/>
                    <a:pt x="109745" y="118940"/>
                  </a:cubicBezTo>
                  <a:cubicBezTo>
                    <a:pt x="107956" y="119097"/>
                    <a:pt x="106501" y="117799"/>
                    <a:pt x="105036" y="115214"/>
                  </a:cubicBezTo>
                  <a:cubicBezTo>
                    <a:pt x="102867" y="111340"/>
                    <a:pt x="101075" y="107261"/>
                    <a:pt x="99688" y="103043"/>
                  </a:cubicBezTo>
                  <a:cubicBezTo>
                    <a:pt x="99197" y="102395"/>
                    <a:pt x="98548" y="101588"/>
                    <a:pt x="97899" y="100615"/>
                  </a:cubicBezTo>
                  <a:cubicBezTo>
                    <a:pt x="97742" y="100291"/>
                    <a:pt x="97899" y="99799"/>
                    <a:pt x="98391" y="99150"/>
                  </a:cubicBezTo>
                  <a:lnTo>
                    <a:pt x="98391" y="98993"/>
                  </a:lnTo>
                  <a:cubicBezTo>
                    <a:pt x="97956" y="97234"/>
                    <a:pt x="98375" y="95366"/>
                    <a:pt x="99521" y="93960"/>
                  </a:cubicBezTo>
                  <a:cubicBezTo>
                    <a:pt x="100825" y="92328"/>
                    <a:pt x="102422" y="90952"/>
                    <a:pt x="104230" y="89910"/>
                  </a:cubicBezTo>
                  <a:cubicBezTo>
                    <a:pt x="104803" y="89546"/>
                    <a:pt x="105397" y="89222"/>
                    <a:pt x="106009" y="88927"/>
                  </a:cubicBezTo>
                  <a:cubicBezTo>
                    <a:pt x="115250" y="83569"/>
                    <a:pt x="124334" y="77897"/>
                    <a:pt x="133260" y="71575"/>
                  </a:cubicBezTo>
                  <a:cubicBezTo>
                    <a:pt x="141577" y="65205"/>
                    <a:pt x="149530" y="58383"/>
                    <a:pt x="157099" y="51138"/>
                  </a:cubicBezTo>
                  <a:cubicBezTo>
                    <a:pt x="157905" y="50322"/>
                    <a:pt x="158721" y="49515"/>
                    <a:pt x="159528" y="48542"/>
                  </a:cubicBezTo>
                  <a:cubicBezTo>
                    <a:pt x="161641" y="45436"/>
                    <a:pt x="163184" y="41975"/>
                    <a:pt x="164069" y="38328"/>
                  </a:cubicBezTo>
                  <a:cubicBezTo>
                    <a:pt x="158082" y="39645"/>
                    <a:pt x="152371" y="42005"/>
                    <a:pt x="147200" y="45298"/>
                  </a:cubicBezTo>
                  <a:cubicBezTo>
                    <a:pt x="124092" y="59317"/>
                    <a:pt x="102977" y="76392"/>
                    <a:pt x="84421" y="96044"/>
                  </a:cubicBezTo>
                  <a:cubicBezTo>
                    <a:pt x="81816" y="98777"/>
                    <a:pt x="79430" y="101697"/>
                    <a:pt x="77284" y="104803"/>
                  </a:cubicBezTo>
                  <a:cubicBezTo>
                    <a:pt x="77284" y="104960"/>
                    <a:pt x="77284" y="104960"/>
                    <a:pt x="77117" y="105127"/>
                  </a:cubicBezTo>
                  <a:lnTo>
                    <a:pt x="76960" y="105285"/>
                  </a:lnTo>
                  <a:cubicBezTo>
                    <a:pt x="79231" y="106425"/>
                    <a:pt x="81502" y="107556"/>
                    <a:pt x="83930" y="108696"/>
                  </a:cubicBezTo>
                  <a:cubicBezTo>
                    <a:pt x="87341" y="110318"/>
                    <a:pt x="90585" y="111940"/>
                    <a:pt x="93829" y="113719"/>
                  </a:cubicBezTo>
                  <a:cubicBezTo>
                    <a:pt x="104643" y="119392"/>
                    <a:pt x="111524" y="127994"/>
                    <a:pt x="114424" y="139348"/>
                  </a:cubicBezTo>
                  <a:cubicBezTo>
                    <a:pt x="121070" y="147616"/>
                    <a:pt x="123832" y="158803"/>
                    <a:pt x="122368" y="172920"/>
                  </a:cubicBezTo>
                  <a:cubicBezTo>
                    <a:pt x="121562" y="178916"/>
                    <a:pt x="118642" y="185237"/>
                    <a:pt x="113451" y="191598"/>
                  </a:cubicBezTo>
                  <a:cubicBezTo>
                    <a:pt x="108646" y="197771"/>
                    <a:pt x="102488" y="202766"/>
                    <a:pt x="95451" y="206196"/>
                  </a:cubicBezTo>
                  <a:cubicBezTo>
                    <a:pt x="94071" y="206914"/>
                    <a:pt x="92811" y="207848"/>
                    <a:pt x="91716" y="208949"/>
                  </a:cubicBezTo>
                  <a:cubicBezTo>
                    <a:pt x="91087" y="209450"/>
                    <a:pt x="90494" y="209991"/>
                    <a:pt x="89936" y="210571"/>
                  </a:cubicBezTo>
                  <a:lnTo>
                    <a:pt x="89287" y="210895"/>
                  </a:lnTo>
                  <a:cubicBezTo>
                    <a:pt x="89000" y="211210"/>
                    <a:pt x="88669" y="211485"/>
                    <a:pt x="88304" y="211711"/>
                  </a:cubicBezTo>
                  <a:cubicBezTo>
                    <a:pt x="87979" y="211977"/>
                    <a:pt x="87583" y="212144"/>
                    <a:pt x="87164" y="212193"/>
                  </a:cubicBezTo>
                  <a:cubicBezTo>
                    <a:pt x="82622" y="212685"/>
                    <a:pt x="78405" y="214788"/>
                    <a:pt x="74384" y="218681"/>
                  </a:cubicBezTo>
                  <a:cubicBezTo>
                    <a:pt x="73427" y="219350"/>
                    <a:pt x="72304" y="219743"/>
                    <a:pt x="71140" y="219812"/>
                  </a:cubicBezTo>
                  <a:cubicBezTo>
                    <a:pt x="70334" y="219979"/>
                    <a:pt x="69685" y="220136"/>
                    <a:pt x="69036" y="220303"/>
                  </a:cubicBezTo>
                  <a:cubicBezTo>
                    <a:pt x="65792" y="221434"/>
                    <a:pt x="62548" y="222574"/>
                    <a:pt x="59137" y="223705"/>
                  </a:cubicBezTo>
                  <a:cubicBezTo>
                    <a:pt x="51842" y="226467"/>
                    <a:pt x="44391" y="228895"/>
                    <a:pt x="37087" y="231009"/>
                  </a:cubicBezTo>
                  <a:cubicBezTo>
                    <a:pt x="33982" y="231953"/>
                    <a:pt x="30757" y="232444"/>
                    <a:pt x="27512" y="232464"/>
                  </a:cubicBezTo>
                  <a:cubicBezTo>
                    <a:pt x="24470" y="232641"/>
                    <a:pt x="21487" y="231579"/>
                    <a:pt x="19244" y="229515"/>
                  </a:cubicBezTo>
                  <a:cubicBezTo>
                    <a:pt x="18309" y="228640"/>
                    <a:pt x="17205" y="227971"/>
                    <a:pt x="16000" y="227549"/>
                  </a:cubicBezTo>
                  <a:lnTo>
                    <a:pt x="14034" y="226565"/>
                  </a:lnTo>
                  <a:cubicBezTo>
                    <a:pt x="8024" y="223164"/>
                    <a:pt x="5753" y="218298"/>
                    <a:pt x="7221" y="211977"/>
                  </a:cubicBezTo>
                  <a:lnTo>
                    <a:pt x="7064" y="211977"/>
                  </a:lnTo>
                  <a:lnTo>
                    <a:pt x="6897" y="211810"/>
                  </a:lnTo>
                  <a:cubicBezTo>
                    <a:pt x="-1046" y="207592"/>
                    <a:pt x="-2511" y="200131"/>
                    <a:pt x="2846" y="189425"/>
                  </a:cubicBezTo>
                  <a:cubicBezTo>
                    <a:pt x="6889" y="181462"/>
                    <a:pt x="12079" y="174149"/>
                    <a:pt x="18251" y="167700"/>
                  </a:cubicBezTo>
                  <a:cubicBezTo>
                    <a:pt x="19706" y="165910"/>
                    <a:pt x="21328" y="164131"/>
                    <a:pt x="22793" y="162342"/>
                  </a:cubicBezTo>
                  <a:cubicBezTo>
                    <a:pt x="25241" y="159245"/>
                    <a:pt x="27955" y="156375"/>
                    <a:pt x="30903" y="153750"/>
                  </a:cubicBezTo>
                  <a:cubicBezTo>
                    <a:pt x="31890" y="152993"/>
                    <a:pt x="32983" y="152393"/>
                    <a:pt x="34147" y="151961"/>
                  </a:cubicBezTo>
                  <a:cubicBezTo>
                    <a:pt x="35110" y="151626"/>
                    <a:pt x="36033" y="151194"/>
                    <a:pt x="36900" y="150663"/>
                  </a:cubicBezTo>
                  <a:cubicBezTo>
                    <a:pt x="38576" y="149562"/>
                    <a:pt x="40152" y="148314"/>
                    <a:pt x="41609" y="146937"/>
                  </a:cubicBezTo>
                  <a:lnTo>
                    <a:pt x="43575" y="145315"/>
                  </a:lnTo>
                  <a:cubicBezTo>
                    <a:pt x="43865" y="145443"/>
                    <a:pt x="44138" y="145610"/>
                    <a:pt x="44391" y="145797"/>
                  </a:cubicBezTo>
                  <a:cubicBezTo>
                    <a:pt x="44569" y="145777"/>
                    <a:pt x="44747" y="145836"/>
                    <a:pt x="44873" y="145964"/>
                  </a:cubicBezTo>
                  <a:cubicBezTo>
                    <a:pt x="42906" y="148559"/>
                    <a:pt x="40940" y="151155"/>
                    <a:pt x="39043" y="153907"/>
                  </a:cubicBezTo>
                  <a:cubicBezTo>
                    <a:pt x="39707" y="154035"/>
                    <a:pt x="40364" y="154192"/>
                    <a:pt x="41009" y="154399"/>
                  </a:cubicBezTo>
                  <a:cubicBezTo>
                    <a:pt x="41166" y="154232"/>
                    <a:pt x="41333" y="154074"/>
                    <a:pt x="41491" y="154232"/>
                  </a:cubicBezTo>
                  <a:cubicBezTo>
                    <a:pt x="41499" y="154458"/>
                    <a:pt x="41444" y="154684"/>
                    <a:pt x="41333" y="154880"/>
                  </a:cubicBezTo>
                  <a:cubicBezTo>
                    <a:pt x="41470" y="155745"/>
                    <a:pt x="41235" y="156630"/>
                    <a:pt x="40685" y="157318"/>
                  </a:cubicBezTo>
                  <a:cubicBezTo>
                    <a:pt x="40306" y="158282"/>
                    <a:pt x="39978" y="159265"/>
                    <a:pt x="39702" y="160268"/>
                  </a:cubicBezTo>
                  <a:cubicBezTo>
                    <a:pt x="39210" y="161723"/>
                    <a:pt x="38719" y="163217"/>
                    <a:pt x="38237" y="164642"/>
                  </a:cubicBezTo>
                  <a:cubicBezTo>
                    <a:pt x="37854" y="165704"/>
                    <a:pt x="37526" y="166785"/>
                    <a:pt x="37254" y="167886"/>
                  </a:cubicBezTo>
                  <a:cubicBezTo>
                    <a:pt x="37096" y="168702"/>
                    <a:pt x="37421" y="168869"/>
                    <a:pt x="37903" y="168378"/>
                  </a:cubicBezTo>
                  <a:cubicBezTo>
                    <a:pt x="38858" y="167611"/>
                    <a:pt x="39963" y="167061"/>
                    <a:pt x="41147" y="166756"/>
                  </a:cubicBezTo>
                  <a:cubicBezTo>
                    <a:pt x="42182" y="166451"/>
                    <a:pt x="43173" y="166019"/>
                    <a:pt x="44096" y="165458"/>
                  </a:cubicBezTo>
                  <a:cubicBezTo>
                    <a:pt x="45772" y="164288"/>
                    <a:pt x="47344" y="162971"/>
                    <a:pt x="48795" y="161526"/>
                  </a:cubicBezTo>
                  <a:lnTo>
                    <a:pt x="50761" y="159904"/>
                  </a:lnTo>
                  <a:lnTo>
                    <a:pt x="51744" y="160553"/>
                  </a:lnTo>
                  <a:lnTo>
                    <a:pt x="51911" y="160553"/>
                  </a:lnTo>
                  <a:cubicBezTo>
                    <a:pt x="50122" y="163148"/>
                    <a:pt x="48176" y="165743"/>
                    <a:pt x="46229" y="168496"/>
                  </a:cubicBezTo>
                  <a:cubicBezTo>
                    <a:pt x="47851" y="168663"/>
                    <a:pt x="48667" y="169312"/>
                    <a:pt x="48500" y="170118"/>
                  </a:cubicBezTo>
                  <a:cubicBezTo>
                    <a:pt x="48198" y="171337"/>
                    <a:pt x="47586" y="172458"/>
                    <a:pt x="46721" y="173362"/>
                  </a:cubicBezTo>
                  <a:lnTo>
                    <a:pt x="44283" y="176311"/>
                  </a:lnTo>
                  <a:cubicBezTo>
                    <a:pt x="41255" y="179664"/>
                    <a:pt x="38490" y="183242"/>
                    <a:pt x="36015" y="187017"/>
                  </a:cubicBezTo>
                  <a:cubicBezTo>
                    <a:pt x="34393" y="189612"/>
                    <a:pt x="32771" y="192365"/>
                    <a:pt x="31100" y="195127"/>
                  </a:cubicBezTo>
                  <a:cubicBezTo>
                    <a:pt x="31941" y="194783"/>
                    <a:pt x="32809" y="194508"/>
                    <a:pt x="33695" y="194311"/>
                  </a:cubicBezTo>
                  <a:cubicBezTo>
                    <a:pt x="50889" y="188963"/>
                    <a:pt x="67267" y="180204"/>
                    <a:pt x="82848" y="168201"/>
                  </a:cubicBezTo>
                  <a:cubicBezTo>
                    <a:pt x="88829" y="163738"/>
                    <a:pt x="93845" y="158105"/>
                    <a:pt x="97594" y="151656"/>
                  </a:cubicBezTo>
                  <a:lnTo>
                    <a:pt x="97919" y="150673"/>
                  </a:lnTo>
                  <a:cubicBezTo>
                    <a:pt x="96621" y="150024"/>
                    <a:pt x="95323" y="149375"/>
                    <a:pt x="93869" y="148569"/>
                  </a:cubicBezTo>
                  <a:cubicBezTo>
                    <a:pt x="86564" y="145001"/>
                    <a:pt x="79594" y="141275"/>
                    <a:pt x="72624" y="137215"/>
                  </a:cubicBezTo>
                  <a:cubicBezTo>
                    <a:pt x="65494" y="132417"/>
                    <a:pt x="60548" y="124995"/>
                    <a:pt x="58862" y="116570"/>
                  </a:cubicBezTo>
                  <a:cubicBezTo>
                    <a:pt x="53701" y="109414"/>
                    <a:pt x="50514" y="101018"/>
                    <a:pt x="49621" y="92239"/>
                  </a:cubicBezTo>
                  <a:cubicBezTo>
                    <a:pt x="48480" y="82674"/>
                    <a:pt x="52570" y="73758"/>
                    <a:pt x="62106" y="65156"/>
                  </a:cubicBezTo>
                  <a:cubicBezTo>
                    <a:pt x="65841" y="61755"/>
                    <a:pt x="69410" y="58343"/>
                    <a:pt x="73136" y="54775"/>
                  </a:cubicBezTo>
                  <a:cubicBezTo>
                    <a:pt x="81403" y="46674"/>
                    <a:pt x="90005" y="38889"/>
                    <a:pt x="98921" y="31584"/>
                  </a:cubicBezTo>
                  <a:cubicBezTo>
                    <a:pt x="112781" y="19797"/>
                    <a:pt x="128237" y="10026"/>
                    <a:pt x="144821" y="2554"/>
                  </a:cubicBezTo>
                  <a:cubicBezTo>
                    <a:pt x="158446" y="-2793"/>
                    <a:pt x="168827" y="-1486"/>
                    <a:pt x="175964" y="6487"/>
                  </a:cubicBezTo>
                  <a:cubicBezTo>
                    <a:pt x="176564" y="7116"/>
                    <a:pt x="176957" y="7902"/>
                    <a:pt x="177095" y="8758"/>
                  </a:cubicBezTo>
                  <a:cubicBezTo>
                    <a:pt x="177262" y="9741"/>
                    <a:pt x="177262" y="10724"/>
                    <a:pt x="177419" y="11835"/>
                  </a:cubicBezTo>
                  <a:lnTo>
                    <a:pt x="177419" y="13299"/>
                  </a:lnTo>
                  <a:cubicBezTo>
                    <a:pt x="177557" y="14479"/>
                    <a:pt x="177616" y="15678"/>
                    <a:pt x="177586" y="16868"/>
                  </a:cubicBezTo>
                  <a:cubicBezTo>
                    <a:pt x="179543" y="18038"/>
                    <a:pt x="181342" y="19453"/>
                    <a:pt x="182934" y="21085"/>
                  </a:cubicBezTo>
                  <a:cubicBezTo>
                    <a:pt x="183475" y="21754"/>
                    <a:pt x="183858" y="22530"/>
                    <a:pt x="184065" y="23356"/>
                  </a:cubicBezTo>
                  <a:cubicBezTo>
                    <a:pt x="184261" y="24369"/>
                    <a:pt x="184370" y="25401"/>
                    <a:pt x="184389" y="26433"/>
                  </a:cubicBezTo>
                  <a:cubicBezTo>
                    <a:pt x="184360" y="26984"/>
                    <a:pt x="184419" y="27524"/>
                    <a:pt x="184556" y="28055"/>
                  </a:cubicBezTo>
                  <a:cubicBezTo>
                    <a:pt x="185677" y="38633"/>
                    <a:pt x="181912" y="49329"/>
                    <a:pt x="173320" y="59877"/>
                  </a:cubicBezTo>
                  <a:close/>
                </a:path>
              </a:pathLst>
            </a:custGeom>
            <a:solidFill>
              <a:srgbClr val="20115C"/>
            </a:solidFill>
            <a:ln w="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" name="Рисунок 4">
              <a:extLst>
                <a:ext uri="{FF2B5EF4-FFF2-40B4-BE49-F238E27FC236}">
                  <a16:creationId xmlns="" xmlns:a16="http://schemas.microsoft.com/office/drawing/2014/main" id="{B6984E96-CCD4-42E5-83FA-184BB6ADA9B3}"/>
                </a:ext>
              </a:extLst>
            </p:cNvPr>
            <p:cNvSpPr/>
            <p:nvPr/>
          </p:nvSpPr>
          <p:spPr>
            <a:xfrm>
              <a:off x="891392" y="559159"/>
              <a:ext cx="313181" cy="331268"/>
            </a:xfrm>
            <a:custGeom>
              <a:avLst/>
              <a:gdLst>
                <a:gd name="connsiteX0" fmla="*/ 168694 w 313181"/>
                <a:gd name="connsiteY0" fmla="*/ 106819 h 331268"/>
                <a:gd name="connsiteX1" fmla="*/ 166423 w 313181"/>
                <a:gd name="connsiteY1" fmla="*/ 107802 h 331268"/>
                <a:gd name="connsiteX2" fmla="*/ 166581 w 313181"/>
                <a:gd name="connsiteY2" fmla="*/ 107321 h 331268"/>
                <a:gd name="connsiteX3" fmla="*/ 166581 w 313181"/>
                <a:gd name="connsiteY3" fmla="*/ 107173 h 331268"/>
                <a:gd name="connsiteX4" fmla="*/ 162855 w 313181"/>
                <a:gd name="connsiteY4" fmla="*/ 108314 h 331268"/>
                <a:gd name="connsiteX5" fmla="*/ 154096 w 313181"/>
                <a:gd name="connsiteY5" fmla="*/ 110417 h 331268"/>
                <a:gd name="connsiteX6" fmla="*/ 148099 w 313181"/>
                <a:gd name="connsiteY6" fmla="*/ 111558 h 331268"/>
                <a:gd name="connsiteX7" fmla="*/ 145504 w 313181"/>
                <a:gd name="connsiteY7" fmla="*/ 111882 h 331268"/>
                <a:gd name="connsiteX8" fmla="*/ 144039 w 313181"/>
                <a:gd name="connsiteY8" fmla="*/ 112039 h 331268"/>
                <a:gd name="connsiteX9" fmla="*/ 140795 w 313181"/>
                <a:gd name="connsiteY9" fmla="*/ 112855 h 331268"/>
                <a:gd name="connsiteX10" fmla="*/ 136577 w 313181"/>
                <a:gd name="connsiteY10" fmla="*/ 115284 h 331268"/>
                <a:gd name="connsiteX11" fmla="*/ 130738 w 313181"/>
                <a:gd name="connsiteY11" fmla="*/ 118695 h 331268"/>
                <a:gd name="connsiteX12" fmla="*/ 126196 w 313181"/>
                <a:gd name="connsiteY12" fmla="*/ 124200 h 331268"/>
                <a:gd name="connsiteX13" fmla="*/ 123119 w 313181"/>
                <a:gd name="connsiteY13" fmla="*/ 129715 h 331268"/>
                <a:gd name="connsiteX14" fmla="*/ 122628 w 313181"/>
                <a:gd name="connsiteY14" fmla="*/ 130364 h 331268"/>
                <a:gd name="connsiteX15" fmla="*/ 118420 w 313181"/>
                <a:gd name="connsiteY15" fmla="*/ 135279 h 331268"/>
                <a:gd name="connsiteX16" fmla="*/ 118578 w 313181"/>
                <a:gd name="connsiteY16" fmla="*/ 134797 h 331268"/>
                <a:gd name="connsiteX17" fmla="*/ 120544 w 313181"/>
                <a:gd name="connsiteY17" fmla="*/ 130737 h 331268"/>
                <a:gd name="connsiteX18" fmla="*/ 69129 w 313181"/>
                <a:gd name="connsiteY18" fmla="*/ 207131 h 331268"/>
                <a:gd name="connsiteX19" fmla="*/ 28421 w 313181"/>
                <a:gd name="connsiteY19" fmla="*/ 287251 h 331268"/>
                <a:gd name="connsiteX20" fmla="*/ 21126 w 313181"/>
                <a:gd name="connsiteY20" fmla="*/ 319358 h 331268"/>
                <a:gd name="connsiteX21" fmla="*/ 20320 w 313181"/>
                <a:gd name="connsiteY21" fmla="*/ 323900 h 331268"/>
                <a:gd name="connsiteX22" fmla="*/ 19504 w 313181"/>
                <a:gd name="connsiteY22" fmla="*/ 326495 h 331268"/>
                <a:gd name="connsiteX23" fmla="*/ 18207 w 313181"/>
                <a:gd name="connsiteY23" fmla="*/ 329248 h 331268"/>
                <a:gd name="connsiteX24" fmla="*/ 17076 w 313181"/>
                <a:gd name="connsiteY24" fmla="*/ 330388 h 331268"/>
                <a:gd name="connsiteX25" fmla="*/ 12367 w 313181"/>
                <a:gd name="connsiteY25" fmla="*/ 330545 h 331268"/>
                <a:gd name="connsiteX26" fmla="*/ 9123 w 313181"/>
                <a:gd name="connsiteY26" fmla="*/ 329248 h 331268"/>
                <a:gd name="connsiteX27" fmla="*/ 6852 w 313181"/>
                <a:gd name="connsiteY27" fmla="*/ 317736 h 331268"/>
                <a:gd name="connsiteX28" fmla="*/ 6695 w 313181"/>
                <a:gd name="connsiteY28" fmla="*/ 316281 h 331268"/>
                <a:gd name="connsiteX29" fmla="*/ 6695 w 313181"/>
                <a:gd name="connsiteY29" fmla="*/ 315957 h 331268"/>
                <a:gd name="connsiteX30" fmla="*/ 3746 w 313181"/>
                <a:gd name="connsiteY30" fmla="*/ 315632 h 331268"/>
                <a:gd name="connsiteX31" fmla="*/ 1956 w 313181"/>
                <a:gd name="connsiteY31" fmla="*/ 314649 h 331268"/>
                <a:gd name="connsiteX32" fmla="*/ -147 w 313181"/>
                <a:gd name="connsiteY32" fmla="*/ 303128 h 331268"/>
                <a:gd name="connsiteX33" fmla="*/ -315 w 313181"/>
                <a:gd name="connsiteY33" fmla="*/ 301506 h 331268"/>
                <a:gd name="connsiteX34" fmla="*/ 334 w 313181"/>
                <a:gd name="connsiteY34" fmla="*/ 296639 h 331268"/>
                <a:gd name="connsiteX35" fmla="*/ 983 w 313181"/>
                <a:gd name="connsiteY35" fmla="*/ 293690 h 331268"/>
                <a:gd name="connsiteX36" fmla="*/ 1475 w 313181"/>
                <a:gd name="connsiteY36" fmla="*/ 291419 h 331268"/>
                <a:gd name="connsiteX37" fmla="*/ 2772 w 313181"/>
                <a:gd name="connsiteY37" fmla="*/ 285904 h 331268"/>
                <a:gd name="connsiteX38" fmla="*/ 4394 w 313181"/>
                <a:gd name="connsiteY38" fmla="*/ 280065 h 331268"/>
                <a:gd name="connsiteX39" fmla="*/ 5525 w 313181"/>
                <a:gd name="connsiteY39" fmla="*/ 276133 h 331268"/>
                <a:gd name="connsiteX40" fmla="*/ 11689 w 313181"/>
                <a:gd name="connsiteY40" fmla="*/ 260885 h 331268"/>
                <a:gd name="connsiteX41" fmla="*/ 26287 w 313181"/>
                <a:gd name="connsiteY41" fmla="*/ 226832 h 331268"/>
                <a:gd name="connsiteX42" fmla="*/ 61157 w 313181"/>
                <a:gd name="connsiteY42" fmla="*/ 165882 h 331268"/>
                <a:gd name="connsiteX43" fmla="*/ 61638 w 313181"/>
                <a:gd name="connsiteY43" fmla="*/ 164899 h 331268"/>
                <a:gd name="connsiteX44" fmla="*/ 81103 w 313181"/>
                <a:gd name="connsiteY44" fmla="*/ 133922 h 331268"/>
                <a:gd name="connsiteX45" fmla="*/ 77053 w 313181"/>
                <a:gd name="connsiteY45" fmla="*/ 135220 h 331268"/>
                <a:gd name="connsiteX46" fmla="*/ 59358 w 313181"/>
                <a:gd name="connsiteY46" fmla="*/ 143330 h 331268"/>
                <a:gd name="connsiteX47" fmla="*/ 58709 w 313181"/>
                <a:gd name="connsiteY47" fmla="*/ 143655 h 331268"/>
                <a:gd name="connsiteX48" fmla="*/ 37140 w 313181"/>
                <a:gd name="connsiteY48" fmla="*/ 154360 h 331268"/>
                <a:gd name="connsiteX49" fmla="*/ 34869 w 313181"/>
                <a:gd name="connsiteY49" fmla="*/ 155825 h 331268"/>
                <a:gd name="connsiteX50" fmla="*/ 33247 w 313181"/>
                <a:gd name="connsiteY50" fmla="*/ 157791 h 331268"/>
                <a:gd name="connsiteX51" fmla="*/ 30003 w 313181"/>
                <a:gd name="connsiteY51" fmla="*/ 161350 h 331268"/>
                <a:gd name="connsiteX52" fmla="*/ 26602 w 313181"/>
                <a:gd name="connsiteY52" fmla="*/ 160219 h 331268"/>
                <a:gd name="connsiteX53" fmla="*/ 22670 w 313181"/>
                <a:gd name="connsiteY53" fmla="*/ 154380 h 331268"/>
                <a:gd name="connsiteX54" fmla="*/ 20703 w 313181"/>
                <a:gd name="connsiteY54" fmla="*/ 146437 h 331268"/>
                <a:gd name="connsiteX55" fmla="*/ 19573 w 313181"/>
                <a:gd name="connsiteY55" fmla="*/ 145621 h 331268"/>
                <a:gd name="connsiteX56" fmla="*/ 15641 w 313181"/>
                <a:gd name="connsiteY56" fmla="*/ 139782 h 331268"/>
                <a:gd name="connsiteX57" fmla="*/ 13045 w 313181"/>
                <a:gd name="connsiteY57" fmla="*/ 126648 h 331268"/>
                <a:gd name="connsiteX58" fmla="*/ 14028 w 313181"/>
                <a:gd name="connsiteY58" fmla="*/ 123404 h 331268"/>
                <a:gd name="connsiteX59" fmla="*/ 16132 w 313181"/>
                <a:gd name="connsiteY59" fmla="*/ 120159 h 331268"/>
                <a:gd name="connsiteX60" fmla="*/ 30239 w 313181"/>
                <a:gd name="connsiteY60" fmla="*/ 110103 h 331268"/>
                <a:gd name="connsiteX61" fmla="*/ 45329 w 313181"/>
                <a:gd name="connsiteY61" fmla="*/ 103615 h 331268"/>
                <a:gd name="connsiteX62" fmla="*/ 105296 w 313181"/>
                <a:gd name="connsiteY62" fmla="*/ 83186 h 331268"/>
                <a:gd name="connsiteX63" fmla="*/ 125400 w 313181"/>
                <a:gd name="connsiteY63" fmla="*/ 67939 h 331268"/>
                <a:gd name="connsiteX64" fmla="*/ 168222 w 313181"/>
                <a:gd name="connsiteY64" fmla="*/ 8739 h 331268"/>
                <a:gd name="connsiteX65" fmla="*/ 172440 w 313181"/>
                <a:gd name="connsiteY65" fmla="*/ 4040 h 331268"/>
                <a:gd name="connsiteX66" fmla="*/ 177139 w 313181"/>
                <a:gd name="connsiteY66" fmla="*/ 629 h 331268"/>
                <a:gd name="connsiteX67" fmla="*/ 187195 w 313181"/>
                <a:gd name="connsiteY67" fmla="*/ 953 h 331268"/>
                <a:gd name="connsiteX68" fmla="*/ 189309 w 313181"/>
                <a:gd name="connsiteY68" fmla="*/ 10528 h 331268"/>
                <a:gd name="connsiteX69" fmla="*/ 188169 w 313181"/>
                <a:gd name="connsiteY69" fmla="*/ 14097 h 331268"/>
                <a:gd name="connsiteX70" fmla="*/ 195306 w 313181"/>
                <a:gd name="connsiteY70" fmla="*/ 16849 h 331268"/>
                <a:gd name="connsiteX71" fmla="*/ 196289 w 313181"/>
                <a:gd name="connsiteY71" fmla="*/ 25284 h 331268"/>
                <a:gd name="connsiteX72" fmla="*/ 174553 w 313181"/>
                <a:gd name="connsiteY72" fmla="*/ 65668 h 331268"/>
                <a:gd name="connsiteX73" fmla="*/ 174229 w 313181"/>
                <a:gd name="connsiteY73" fmla="*/ 66150 h 331268"/>
                <a:gd name="connsiteX74" fmla="*/ 173904 w 313181"/>
                <a:gd name="connsiteY74" fmla="*/ 66474 h 331268"/>
                <a:gd name="connsiteX75" fmla="*/ 183480 w 313181"/>
                <a:gd name="connsiteY75" fmla="*/ 65019 h 331268"/>
                <a:gd name="connsiteX76" fmla="*/ 187412 w 313181"/>
                <a:gd name="connsiteY76" fmla="*/ 64371 h 331268"/>
                <a:gd name="connsiteX77" fmla="*/ 208164 w 313181"/>
                <a:gd name="connsiteY77" fmla="*/ 61421 h 331268"/>
                <a:gd name="connsiteX78" fmla="*/ 253906 w 313181"/>
                <a:gd name="connsiteY78" fmla="*/ 57489 h 331268"/>
                <a:gd name="connsiteX79" fmla="*/ 285364 w 313181"/>
                <a:gd name="connsiteY79" fmla="*/ 56998 h 331268"/>
                <a:gd name="connsiteX80" fmla="*/ 288609 w 313181"/>
                <a:gd name="connsiteY80" fmla="*/ 57165 h 331268"/>
                <a:gd name="connsiteX81" fmla="*/ 292541 w 313181"/>
                <a:gd name="connsiteY81" fmla="*/ 58148 h 331268"/>
                <a:gd name="connsiteX82" fmla="*/ 295785 w 313181"/>
                <a:gd name="connsiteY82" fmla="*/ 58954 h 331268"/>
                <a:gd name="connsiteX83" fmla="*/ 298537 w 313181"/>
                <a:gd name="connsiteY83" fmla="*/ 59278 h 331268"/>
                <a:gd name="connsiteX84" fmla="*/ 305675 w 313181"/>
                <a:gd name="connsiteY84" fmla="*/ 60576 h 331268"/>
                <a:gd name="connsiteX85" fmla="*/ 304377 w 313181"/>
                <a:gd name="connsiteY85" fmla="*/ 61067 h 331268"/>
                <a:gd name="connsiteX86" fmla="*/ 299029 w 313181"/>
                <a:gd name="connsiteY86" fmla="*/ 62690 h 331268"/>
                <a:gd name="connsiteX87" fmla="*/ 300808 w 313181"/>
                <a:gd name="connsiteY87" fmla="*/ 63496 h 331268"/>
                <a:gd name="connsiteX88" fmla="*/ 303246 w 313181"/>
                <a:gd name="connsiteY88" fmla="*/ 64793 h 331268"/>
                <a:gd name="connsiteX89" fmla="*/ 276487 w 313181"/>
                <a:gd name="connsiteY89" fmla="*/ 69178 h 331268"/>
                <a:gd name="connsiteX90" fmla="*/ 260100 w 313181"/>
                <a:gd name="connsiteY90" fmla="*/ 68853 h 331268"/>
                <a:gd name="connsiteX91" fmla="*/ 252481 w 313181"/>
                <a:gd name="connsiteY91" fmla="*/ 68529 h 331268"/>
                <a:gd name="connsiteX92" fmla="*/ 253779 w 313181"/>
                <a:gd name="connsiteY92" fmla="*/ 69178 h 331268"/>
                <a:gd name="connsiteX93" fmla="*/ 255401 w 313181"/>
                <a:gd name="connsiteY93" fmla="*/ 70161 h 331268"/>
                <a:gd name="connsiteX94" fmla="*/ 254417 w 313181"/>
                <a:gd name="connsiteY94" fmla="*/ 70485 h 331268"/>
                <a:gd name="connsiteX95" fmla="*/ 253434 w 313181"/>
                <a:gd name="connsiteY95" fmla="*/ 70810 h 331268"/>
                <a:gd name="connsiteX96" fmla="*/ 239671 w 313181"/>
                <a:gd name="connsiteY96" fmla="*/ 71291 h 331268"/>
                <a:gd name="connsiteX97" fmla="*/ 233508 w 313181"/>
                <a:gd name="connsiteY97" fmla="*/ 74241 h 331268"/>
                <a:gd name="connsiteX98" fmla="*/ 260916 w 313181"/>
                <a:gd name="connsiteY98" fmla="*/ 72137 h 331268"/>
                <a:gd name="connsiteX99" fmla="*/ 292541 w 313181"/>
                <a:gd name="connsiteY99" fmla="*/ 71812 h 331268"/>
                <a:gd name="connsiteX100" fmla="*/ 295785 w 313181"/>
                <a:gd name="connsiteY100" fmla="*/ 71812 h 331268"/>
                <a:gd name="connsiteX101" fmla="*/ 299717 w 313181"/>
                <a:gd name="connsiteY101" fmla="*/ 72795 h 331268"/>
                <a:gd name="connsiteX102" fmla="*/ 302794 w 313181"/>
                <a:gd name="connsiteY102" fmla="*/ 73779 h 331268"/>
                <a:gd name="connsiteX103" fmla="*/ 305557 w 313181"/>
                <a:gd name="connsiteY103" fmla="*/ 73936 h 331268"/>
                <a:gd name="connsiteX104" fmla="*/ 312851 w 313181"/>
                <a:gd name="connsiteY104" fmla="*/ 75401 h 331268"/>
                <a:gd name="connsiteX105" fmla="*/ 311868 w 313181"/>
                <a:gd name="connsiteY105" fmla="*/ 75558 h 331268"/>
                <a:gd name="connsiteX106" fmla="*/ 306028 w 313181"/>
                <a:gd name="connsiteY106" fmla="*/ 77347 h 331268"/>
                <a:gd name="connsiteX107" fmla="*/ 307995 w 313181"/>
                <a:gd name="connsiteY107" fmla="*/ 78330 h 331268"/>
                <a:gd name="connsiteX108" fmla="*/ 310433 w 313181"/>
                <a:gd name="connsiteY108" fmla="*/ 79461 h 331268"/>
                <a:gd name="connsiteX109" fmla="*/ 283506 w 313181"/>
                <a:gd name="connsiteY109" fmla="*/ 83845 h 331268"/>
                <a:gd name="connsiteX110" fmla="*/ 267129 w 313181"/>
                <a:gd name="connsiteY110" fmla="*/ 83521 h 331268"/>
                <a:gd name="connsiteX111" fmla="*/ 259500 w 313181"/>
                <a:gd name="connsiteY111" fmla="*/ 83196 h 331268"/>
                <a:gd name="connsiteX112" fmla="*/ 260316 w 313181"/>
                <a:gd name="connsiteY112" fmla="*/ 83678 h 331268"/>
                <a:gd name="connsiteX113" fmla="*/ 262587 w 313181"/>
                <a:gd name="connsiteY113" fmla="*/ 84818 h 331268"/>
                <a:gd name="connsiteX114" fmla="*/ 261604 w 313181"/>
                <a:gd name="connsiteY114" fmla="*/ 85143 h 331268"/>
                <a:gd name="connsiteX115" fmla="*/ 260621 w 313181"/>
                <a:gd name="connsiteY115" fmla="*/ 85467 h 331268"/>
                <a:gd name="connsiteX116" fmla="*/ 246671 w 313181"/>
                <a:gd name="connsiteY116" fmla="*/ 85949 h 331268"/>
                <a:gd name="connsiteX117" fmla="*/ 239534 w 313181"/>
                <a:gd name="connsiteY117" fmla="*/ 92113 h 331268"/>
                <a:gd name="connsiteX118" fmla="*/ 223480 w 313181"/>
                <a:gd name="connsiteY118" fmla="*/ 94384 h 331268"/>
                <a:gd name="connsiteX119" fmla="*/ 214721 w 313181"/>
                <a:gd name="connsiteY119" fmla="*/ 95514 h 331268"/>
                <a:gd name="connsiteX120" fmla="*/ 214721 w 313181"/>
                <a:gd name="connsiteY120" fmla="*/ 97952 h 331268"/>
                <a:gd name="connsiteX121" fmla="*/ 213424 w 313181"/>
                <a:gd name="connsiteY121" fmla="*/ 99574 h 331268"/>
                <a:gd name="connsiteX122" fmla="*/ 211644 w 313181"/>
                <a:gd name="connsiteY122" fmla="*/ 100056 h 331268"/>
                <a:gd name="connsiteX123" fmla="*/ 210661 w 313181"/>
                <a:gd name="connsiteY123" fmla="*/ 100056 h 331268"/>
                <a:gd name="connsiteX124" fmla="*/ 208223 w 313181"/>
                <a:gd name="connsiteY124" fmla="*/ 98925 h 331268"/>
                <a:gd name="connsiteX125" fmla="*/ 205952 w 313181"/>
                <a:gd name="connsiteY125" fmla="*/ 100380 h 331268"/>
                <a:gd name="connsiteX126" fmla="*/ 204655 w 313181"/>
                <a:gd name="connsiteY126" fmla="*/ 101521 h 331268"/>
                <a:gd name="connsiteX127" fmla="*/ 203672 w 313181"/>
                <a:gd name="connsiteY127" fmla="*/ 101521 h 331268"/>
                <a:gd name="connsiteX128" fmla="*/ 202541 w 313181"/>
                <a:gd name="connsiteY128" fmla="*/ 101029 h 331268"/>
                <a:gd name="connsiteX129" fmla="*/ 200919 w 313181"/>
                <a:gd name="connsiteY129" fmla="*/ 100380 h 331268"/>
                <a:gd name="connsiteX130" fmla="*/ 203868 w 313181"/>
                <a:gd name="connsiteY130" fmla="*/ 98925 h 331268"/>
                <a:gd name="connsiteX131" fmla="*/ 206945 w 313181"/>
                <a:gd name="connsiteY131" fmla="*/ 97461 h 331268"/>
                <a:gd name="connsiteX132" fmla="*/ 202728 w 313181"/>
                <a:gd name="connsiteY132" fmla="*/ 97628 h 331268"/>
                <a:gd name="connsiteX133" fmla="*/ 198353 w 313181"/>
                <a:gd name="connsiteY133" fmla="*/ 99250 h 331268"/>
                <a:gd name="connsiteX134" fmla="*/ 192996 w 313181"/>
                <a:gd name="connsiteY134" fmla="*/ 101216 h 331268"/>
                <a:gd name="connsiteX135" fmla="*/ 188788 w 313181"/>
                <a:gd name="connsiteY135" fmla="*/ 98778 h 331268"/>
                <a:gd name="connsiteX136" fmla="*/ 182949 w 313181"/>
                <a:gd name="connsiteY136" fmla="*/ 103811 h 331268"/>
                <a:gd name="connsiteX137" fmla="*/ 176942 w 313181"/>
                <a:gd name="connsiteY137" fmla="*/ 104942 h 331268"/>
                <a:gd name="connsiteX138" fmla="*/ 171427 w 313181"/>
                <a:gd name="connsiteY138" fmla="*/ 105758 h 331268"/>
                <a:gd name="connsiteX139" fmla="*/ 168694 w 313181"/>
                <a:gd name="connsiteY139" fmla="*/ 106819 h 331268"/>
                <a:gd name="connsiteX140" fmla="*/ 172744 w 313181"/>
                <a:gd name="connsiteY140" fmla="*/ 104853 h 331268"/>
                <a:gd name="connsiteX141" fmla="*/ 175831 w 313181"/>
                <a:gd name="connsiteY141" fmla="*/ 103074 h 331268"/>
                <a:gd name="connsiteX142" fmla="*/ 180206 w 313181"/>
                <a:gd name="connsiteY142" fmla="*/ 101934 h 331268"/>
                <a:gd name="connsiteX143" fmla="*/ 182172 w 313181"/>
                <a:gd name="connsiteY143" fmla="*/ 101452 h 331268"/>
                <a:gd name="connsiteX144" fmla="*/ 182172 w 313181"/>
                <a:gd name="connsiteY144" fmla="*/ 100154 h 331268"/>
                <a:gd name="connsiteX145" fmla="*/ 178603 w 313181"/>
                <a:gd name="connsiteY145" fmla="*/ 100803 h 331268"/>
                <a:gd name="connsiteX146" fmla="*/ 166600 w 313181"/>
                <a:gd name="connsiteY146" fmla="*/ 103398 h 331268"/>
                <a:gd name="connsiteX147" fmla="*/ 166600 w 313181"/>
                <a:gd name="connsiteY147" fmla="*/ 103556 h 331268"/>
                <a:gd name="connsiteX148" fmla="*/ 166443 w 313181"/>
                <a:gd name="connsiteY148" fmla="*/ 104204 h 331268"/>
                <a:gd name="connsiteX149" fmla="*/ 171358 w 313181"/>
                <a:gd name="connsiteY149" fmla="*/ 105669 h 331268"/>
                <a:gd name="connsiteX150" fmla="*/ 172744 w 313181"/>
                <a:gd name="connsiteY150" fmla="*/ 104873 h 331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</a:cxnLst>
              <a:rect l="l" t="t" r="r" b="b"/>
              <a:pathLst>
                <a:path w="313181" h="331268">
                  <a:moveTo>
                    <a:pt x="168694" y="106819"/>
                  </a:moveTo>
                  <a:lnTo>
                    <a:pt x="166423" y="107802"/>
                  </a:lnTo>
                  <a:cubicBezTo>
                    <a:pt x="166404" y="107625"/>
                    <a:pt x="166463" y="107449"/>
                    <a:pt x="166581" y="107321"/>
                  </a:cubicBezTo>
                  <a:lnTo>
                    <a:pt x="166581" y="107173"/>
                  </a:lnTo>
                  <a:cubicBezTo>
                    <a:pt x="165450" y="107498"/>
                    <a:pt x="164152" y="107822"/>
                    <a:pt x="162855" y="108314"/>
                  </a:cubicBezTo>
                  <a:cubicBezTo>
                    <a:pt x="159906" y="109120"/>
                    <a:pt x="157015" y="109769"/>
                    <a:pt x="154096" y="110417"/>
                  </a:cubicBezTo>
                  <a:cubicBezTo>
                    <a:pt x="151992" y="110909"/>
                    <a:pt x="150045" y="111233"/>
                    <a:pt x="148099" y="111558"/>
                  </a:cubicBezTo>
                  <a:lnTo>
                    <a:pt x="145504" y="111882"/>
                  </a:lnTo>
                  <a:cubicBezTo>
                    <a:pt x="145032" y="112010"/>
                    <a:pt x="144530" y="112069"/>
                    <a:pt x="144039" y="112039"/>
                  </a:cubicBezTo>
                  <a:cubicBezTo>
                    <a:pt x="142908" y="112059"/>
                    <a:pt x="141798" y="112334"/>
                    <a:pt x="140795" y="112855"/>
                  </a:cubicBezTo>
                  <a:cubicBezTo>
                    <a:pt x="139497" y="113661"/>
                    <a:pt x="138042" y="114477"/>
                    <a:pt x="136577" y="115284"/>
                  </a:cubicBezTo>
                  <a:cubicBezTo>
                    <a:pt x="134523" y="116227"/>
                    <a:pt x="132567" y="117368"/>
                    <a:pt x="130738" y="118695"/>
                  </a:cubicBezTo>
                  <a:cubicBezTo>
                    <a:pt x="128850" y="120189"/>
                    <a:pt x="127307" y="122067"/>
                    <a:pt x="126196" y="124200"/>
                  </a:cubicBezTo>
                  <a:cubicBezTo>
                    <a:pt x="125213" y="125989"/>
                    <a:pt x="124230" y="127936"/>
                    <a:pt x="123119" y="129715"/>
                  </a:cubicBezTo>
                  <a:cubicBezTo>
                    <a:pt x="122952" y="129882"/>
                    <a:pt x="122795" y="130207"/>
                    <a:pt x="122628" y="130364"/>
                  </a:cubicBezTo>
                  <a:cubicBezTo>
                    <a:pt x="121664" y="132330"/>
                    <a:pt x="120219" y="134021"/>
                    <a:pt x="118420" y="135279"/>
                  </a:cubicBezTo>
                  <a:cubicBezTo>
                    <a:pt x="118538" y="135151"/>
                    <a:pt x="118597" y="134974"/>
                    <a:pt x="118578" y="134797"/>
                  </a:cubicBezTo>
                  <a:cubicBezTo>
                    <a:pt x="119226" y="133500"/>
                    <a:pt x="119875" y="132202"/>
                    <a:pt x="120544" y="130737"/>
                  </a:cubicBezTo>
                  <a:cubicBezTo>
                    <a:pt x="102052" y="155717"/>
                    <a:pt x="84917" y="181178"/>
                    <a:pt x="69129" y="207131"/>
                  </a:cubicBezTo>
                  <a:cubicBezTo>
                    <a:pt x="53548" y="232760"/>
                    <a:pt x="39932" y="259548"/>
                    <a:pt x="28421" y="287251"/>
                  </a:cubicBezTo>
                  <a:cubicBezTo>
                    <a:pt x="24370" y="302007"/>
                    <a:pt x="21942" y="312703"/>
                    <a:pt x="21126" y="319358"/>
                  </a:cubicBezTo>
                  <a:cubicBezTo>
                    <a:pt x="20939" y="320882"/>
                    <a:pt x="20674" y="322405"/>
                    <a:pt x="20320" y="323900"/>
                  </a:cubicBezTo>
                  <a:cubicBezTo>
                    <a:pt x="20173" y="324804"/>
                    <a:pt x="19897" y="325669"/>
                    <a:pt x="19504" y="326495"/>
                  </a:cubicBezTo>
                  <a:cubicBezTo>
                    <a:pt x="19140" y="327439"/>
                    <a:pt x="18708" y="328363"/>
                    <a:pt x="18207" y="329248"/>
                  </a:cubicBezTo>
                  <a:cubicBezTo>
                    <a:pt x="17725" y="330064"/>
                    <a:pt x="17223" y="330388"/>
                    <a:pt x="17076" y="330388"/>
                  </a:cubicBezTo>
                  <a:cubicBezTo>
                    <a:pt x="15513" y="330604"/>
                    <a:pt x="13940" y="330653"/>
                    <a:pt x="12367" y="330545"/>
                  </a:cubicBezTo>
                  <a:cubicBezTo>
                    <a:pt x="10745" y="330545"/>
                    <a:pt x="9615" y="330064"/>
                    <a:pt x="9123" y="329248"/>
                  </a:cubicBezTo>
                  <a:cubicBezTo>
                    <a:pt x="7678" y="325581"/>
                    <a:pt x="6901" y="321678"/>
                    <a:pt x="6852" y="317736"/>
                  </a:cubicBezTo>
                  <a:cubicBezTo>
                    <a:pt x="6882" y="317244"/>
                    <a:pt x="6823" y="316753"/>
                    <a:pt x="6695" y="316281"/>
                  </a:cubicBezTo>
                  <a:lnTo>
                    <a:pt x="6695" y="315957"/>
                  </a:lnTo>
                  <a:cubicBezTo>
                    <a:pt x="5702" y="315947"/>
                    <a:pt x="4719" y="315839"/>
                    <a:pt x="3746" y="315632"/>
                  </a:cubicBezTo>
                  <a:cubicBezTo>
                    <a:pt x="3048" y="315544"/>
                    <a:pt x="2409" y="315190"/>
                    <a:pt x="1956" y="314649"/>
                  </a:cubicBezTo>
                  <a:cubicBezTo>
                    <a:pt x="639" y="310953"/>
                    <a:pt x="-79" y="307060"/>
                    <a:pt x="-147" y="303128"/>
                  </a:cubicBezTo>
                  <a:cubicBezTo>
                    <a:pt x="-285" y="302597"/>
                    <a:pt x="-344" y="302056"/>
                    <a:pt x="-315" y="301506"/>
                  </a:cubicBezTo>
                  <a:cubicBezTo>
                    <a:pt x="-393" y="299854"/>
                    <a:pt x="-177" y="298212"/>
                    <a:pt x="334" y="296639"/>
                  </a:cubicBezTo>
                  <a:lnTo>
                    <a:pt x="983" y="293690"/>
                  </a:lnTo>
                  <a:cubicBezTo>
                    <a:pt x="826" y="293690"/>
                    <a:pt x="983" y="292874"/>
                    <a:pt x="1475" y="291419"/>
                  </a:cubicBezTo>
                  <a:cubicBezTo>
                    <a:pt x="1799" y="289955"/>
                    <a:pt x="2281" y="288008"/>
                    <a:pt x="2772" y="285904"/>
                  </a:cubicBezTo>
                  <a:cubicBezTo>
                    <a:pt x="3264" y="283801"/>
                    <a:pt x="3903" y="281844"/>
                    <a:pt x="4394" y="280065"/>
                  </a:cubicBezTo>
                  <a:cubicBezTo>
                    <a:pt x="4886" y="278286"/>
                    <a:pt x="5377" y="276978"/>
                    <a:pt x="5525" y="276133"/>
                  </a:cubicBezTo>
                  <a:lnTo>
                    <a:pt x="11689" y="260885"/>
                  </a:lnTo>
                  <a:cubicBezTo>
                    <a:pt x="15945" y="249285"/>
                    <a:pt x="20821" y="237911"/>
                    <a:pt x="26287" y="226832"/>
                  </a:cubicBezTo>
                  <a:cubicBezTo>
                    <a:pt x="37101" y="206188"/>
                    <a:pt x="48672" y="185956"/>
                    <a:pt x="61157" y="165882"/>
                  </a:cubicBezTo>
                  <a:lnTo>
                    <a:pt x="61638" y="164899"/>
                  </a:lnTo>
                  <a:cubicBezTo>
                    <a:pt x="67969" y="154528"/>
                    <a:pt x="74418" y="144146"/>
                    <a:pt x="81103" y="133922"/>
                  </a:cubicBezTo>
                  <a:cubicBezTo>
                    <a:pt x="79805" y="134247"/>
                    <a:pt x="78508" y="134738"/>
                    <a:pt x="77053" y="135220"/>
                  </a:cubicBezTo>
                  <a:cubicBezTo>
                    <a:pt x="71046" y="137815"/>
                    <a:pt x="65256" y="140578"/>
                    <a:pt x="59358" y="143330"/>
                  </a:cubicBezTo>
                  <a:lnTo>
                    <a:pt x="58709" y="143655"/>
                  </a:lnTo>
                  <a:cubicBezTo>
                    <a:pt x="51414" y="147066"/>
                    <a:pt x="44277" y="150635"/>
                    <a:pt x="37140" y="154360"/>
                  </a:cubicBezTo>
                  <a:cubicBezTo>
                    <a:pt x="36315" y="154734"/>
                    <a:pt x="35548" y="155225"/>
                    <a:pt x="34869" y="155825"/>
                  </a:cubicBezTo>
                  <a:cubicBezTo>
                    <a:pt x="34191" y="156356"/>
                    <a:pt x="33641" y="157024"/>
                    <a:pt x="33247" y="157791"/>
                  </a:cubicBezTo>
                  <a:cubicBezTo>
                    <a:pt x="32117" y="160052"/>
                    <a:pt x="31144" y="161193"/>
                    <a:pt x="30003" y="161350"/>
                  </a:cubicBezTo>
                  <a:cubicBezTo>
                    <a:pt x="28755" y="161507"/>
                    <a:pt x="27506" y="161094"/>
                    <a:pt x="26602" y="160219"/>
                  </a:cubicBezTo>
                  <a:cubicBezTo>
                    <a:pt x="24754" y="158696"/>
                    <a:pt x="23387" y="156671"/>
                    <a:pt x="22670" y="154380"/>
                  </a:cubicBezTo>
                  <a:cubicBezTo>
                    <a:pt x="21824" y="151785"/>
                    <a:pt x="21166" y="149131"/>
                    <a:pt x="20703" y="146437"/>
                  </a:cubicBezTo>
                  <a:cubicBezTo>
                    <a:pt x="20271" y="146260"/>
                    <a:pt x="19878" y="145975"/>
                    <a:pt x="19573" y="145621"/>
                  </a:cubicBezTo>
                  <a:cubicBezTo>
                    <a:pt x="17725" y="144097"/>
                    <a:pt x="16358" y="142072"/>
                    <a:pt x="15641" y="139782"/>
                  </a:cubicBezTo>
                  <a:cubicBezTo>
                    <a:pt x="14166" y="135544"/>
                    <a:pt x="13291" y="131121"/>
                    <a:pt x="13045" y="126648"/>
                  </a:cubicBezTo>
                  <a:cubicBezTo>
                    <a:pt x="13134" y="125507"/>
                    <a:pt x="13468" y="124397"/>
                    <a:pt x="14028" y="123404"/>
                  </a:cubicBezTo>
                  <a:cubicBezTo>
                    <a:pt x="14500" y="122185"/>
                    <a:pt x="15218" y="121084"/>
                    <a:pt x="16132" y="120159"/>
                  </a:cubicBezTo>
                  <a:cubicBezTo>
                    <a:pt x="20271" y="116080"/>
                    <a:pt x="25039" y="112688"/>
                    <a:pt x="30239" y="110103"/>
                  </a:cubicBezTo>
                  <a:cubicBezTo>
                    <a:pt x="35155" y="107675"/>
                    <a:pt x="40188" y="105502"/>
                    <a:pt x="45329" y="103615"/>
                  </a:cubicBezTo>
                  <a:cubicBezTo>
                    <a:pt x="65433" y="95996"/>
                    <a:pt x="85389" y="89183"/>
                    <a:pt x="105296" y="83186"/>
                  </a:cubicBezTo>
                  <a:cubicBezTo>
                    <a:pt x="113711" y="80876"/>
                    <a:pt x="120907" y="75410"/>
                    <a:pt x="125400" y="67939"/>
                  </a:cubicBezTo>
                  <a:cubicBezTo>
                    <a:pt x="139517" y="47993"/>
                    <a:pt x="153791" y="28361"/>
                    <a:pt x="168222" y="8739"/>
                  </a:cubicBezTo>
                  <a:cubicBezTo>
                    <a:pt x="169441" y="7019"/>
                    <a:pt x="170857" y="5446"/>
                    <a:pt x="172440" y="4040"/>
                  </a:cubicBezTo>
                  <a:cubicBezTo>
                    <a:pt x="173816" y="2654"/>
                    <a:pt x="175399" y="1504"/>
                    <a:pt x="177139" y="629"/>
                  </a:cubicBezTo>
                  <a:cubicBezTo>
                    <a:pt x="181199" y="-1151"/>
                    <a:pt x="184600" y="-1151"/>
                    <a:pt x="187195" y="953"/>
                  </a:cubicBezTo>
                  <a:cubicBezTo>
                    <a:pt x="189634" y="3067"/>
                    <a:pt x="190440" y="6144"/>
                    <a:pt x="189309" y="10528"/>
                  </a:cubicBezTo>
                  <a:cubicBezTo>
                    <a:pt x="189004" y="11737"/>
                    <a:pt x="188621" y="12937"/>
                    <a:pt x="188169" y="14097"/>
                  </a:cubicBezTo>
                  <a:cubicBezTo>
                    <a:pt x="191246" y="13930"/>
                    <a:pt x="193684" y="14745"/>
                    <a:pt x="195306" y="16849"/>
                  </a:cubicBezTo>
                  <a:cubicBezTo>
                    <a:pt x="196928" y="18953"/>
                    <a:pt x="197272" y="21765"/>
                    <a:pt x="196289" y="25284"/>
                  </a:cubicBezTo>
                  <a:cubicBezTo>
                    <a:pt x="192553" y="39558"/>
                    <a:pt x="185475" y="53016"/>
                    <a:pt x="174553" y="65668"/>
                  </a:cubicBezTo>
                  <a:cubicBezTo>
                    <a:pt x="174396" y="65825"/>
                    <a:pt x="174396" y="65993"/>
                    <a:pt x="174229" y="66150"/>
                  </a:cubicBezTo>
                  <a:lnTo>
                    <a:pt x="173904" y="66474"/>
                  </a:lnTo>
                  <a:cubicBezTo>
                    <a:pt x="177149" y="65993"/>
                    <a:pt x="180393" y="65491"/>
                    <a:pt x="183480" y="65019"/>
                  </a:cubicBezTo>
                  <a:lnTo>
                    <a:pt x="187412" y="64371"/>
                  </a:lnTo>
                  <a:cubicBezTo>
                    <a:pt x="194382" y="63230"/>
                    <a:pt x="201175" y="62257"/>
                    <a:pt x="208164" y="61421"/>
                  </a:cubicBezTo>
                  <a:cubicBezTo>
                    <a:pt x="223579" y="59799"/>
                    <a:pt x="238826" y="58482"/>
                    <a:pt x="253906" y="57489"/>
                  </a:cubicBezTo>
                  <a:cubicBezTo>
                    <a:pt x="264445" y="56998"/>
                    <a:pt x="274983" y="56840"/>
                    <a:pt x="285364" y="56998"/>
                  </a:cubicBezTo>
                  <a:cubicBezTo>
                    <a:pt x="286446" y="56968"/>
                    <a:pt x="287537" y="57027"/>
                    <a:pt x="288609" y="57165"/>
                  </a:cubicBezTo>
                  <a:cubicBezTo>
                    <a:pt x="289985" y="57135"/>
                    <a:pt x="291341" y="57469"/>
                    <a:pt x="292541" y="58148"/>
                  </a:cubicBezTo>
                  <a:cubicBezTo>
                    <a:pt x="293583" y="58571"/>
                    <a:pt x="294674" y="58836"/>
                    <a:pt x="295785" y="58954"/>
                  </a:cubicBezTo>
                  <a:cubicBezTo>
                    <a:pt x="296591" y="59121"/>
                    <a:pt x="297564" y="59121"/>
                    <a:pt x="298537" y="59278"/>
                  </a:cubicBezTo>
                  <a:cubicBezTo>
                    <a:pt x="300966" y="59386"/>
                    <a:pt x="303364" y="59819"/>
                    <a:pt x="305675" y="60576"/>
                  </a:cubicBezTo>
                  <a:cubicBezTo>
                    <a:pt x="305193" y="60743"/>
                    <a:pt x="304868" y="60900"/>
                    <a:pt x="304377" y="61067"/>
                  </a:cubicBezTo>
                  <a:cubicBezTo>
                    <a:pt x="302922" y="61549"/>
                    <a:pt x="301133" y="62051"/>
                    <a:pt x="299029" y="62690"/>
                  </a:cubicBezTo>
                  <a:cubicBezTo>
                    <a:pt x="299570" y="63053"/>
                    <a:pt x="300169" y="63329"/>
                    <a:pt x="300808" y="63496"/>
                  </a:cubicBezTo>
                  <a:cubicBezTo>
                    <a:pt x="301575" y="64007"/>
                    <a:pt x="302391" y="64439"/>
                    <a:pt x="303246" y="64793"/>
                  </a:cubicBezTo>
                  <a:cubicBezTo>
                    <a:pt x="293347" y="68067"/>
                    <a:pt x="284421" y="69532"/>
                    <a:pt x="276487" y="69178"/>
                  </a:cubicBezTo>
                  <a:cubicBezTo>
                    <a:pt x="271130" y="69178"/>
                    <a:pt x="265615" y="69011"/>
                    <a:pt x="260100" y="68853"/>
                  </a:cubicBezTo>
                  <a:cubicBezTo>
                    <a:pt x="257671" y="68686"/>
                    <a:pt x="255076" y="68529"/>
                    <a:pt x="252481" y="68529"/>
                  </a:cubicBezTo>
                  <a:lnTo>
                    <a:pt x="253779" y="69178"/>
                  </a:lnTo>
                  <a:cubicBezTo>
                    <a:pt x="254368" y="69414"/>
                    <a:pt x="254919" y="69748"/>
                    <a:pt x="255401" y="70161"/>
                  </a:cubicBezTo>
                  <a:lnTo>
                    <a:pt x="254417" y="70485"/>
                  </a:lnTo>
                  <a:cubicBezTo>
                    <a:pt x="254113" y="70662"/>
                    <a:pt x="253779" y="70770"/>
                    <a:pt x="253434" y="70810"/>
                  </a:cubicBezTo>
                  <a:lnTo>
                    <a:pt x="239671" y="71291"/>
                  </a:lnTo>
                  <a:cubicBezTo>
                    <a:pt x="236909" y="71291"/>
                    <a:pt x="234756" y="72274"/>
                    <a:pt x="233508" y="74241"/>
                  </a:cubicBezTo>
                  <a:cubicBezTo>
                    <a:pt x="242748" y="73435"/>
                    <a:pt x="251832" y="72618"/>
                    <a:pt x="260916" y="72137"/>
                  </a:cubicBezTo>
                  <a:cubicBezTo>
                    <a:pt x="271621" y="71645"/>
                    <a:pt x="282160" y="71645"/>
                    <a:pt x="292541" y="71812"/>
                  </a:cubicBezTo>
                  <a:lnTo>
                    <a:pt x="295785" y="71812"/>
                  </a:lnTo>
                  <a:cubicBezTo>
                    <a:pt x="297142" y="71940"/>
                    <a:pt x="298459" y="72274"/>
                    <a:pt x="299717" y="72795"/>
                  </a:cubicBezTo>
                  <a:cubicBezTo>
                    <a:pt x="300681" y="73287"/>
                    <a:pt x="301723" y="73621"/>
                    <a:pt x="302794" y="73779"/>
                  </a:cubicBezTo>
                  <a:cubicBezTo>
                    <a:pt x="303708" y="73906"/>
                    <a:pt x="304633" y="73955"/>
                    <a:pt x="305557" y="73936"/>
                  </a:cubicBezTo>
                  <a:cubicBezTo>
                    <a:pt x="308044" y="74113"/>
                    <a:pt x="310492" y="74604"/>
                    <a:pt x="312851" y="75401"/>
                  </a:cubicBezTo>
                  <a:cubicBezTo>
                    <a:pt x="312536" y="75528"/>
                    <a:pt x="312202" y="75587"/>
                    <a:pt x="311868" y="75558"/>
                  </a:cubicBezTo>
                  <a:cubicBezTo>
                    <a:pt x="310246" y="76049"/>
                    <a:pt x="308299" y="76698"/>
                    <a:pt x="306028" y="77347"/>
                  </a:cubicBezTo>
                  <a:lnTo>
                    <a:pt x="307995" y="78330"/>
                  </a:lnTo>
                  <a:cubicBezTo>
                    <a:pt x="308643" y="78655"/>
                    <a:pt x="309459" y="78979"/>
                    <a:pt x="310433" y="79461"/>
                  </a:cubicBezTo>
                  <a:cubicBezTo>
                    <a:pt x="300533" y="82705"/>
                    <a:pt x="291459" y="84169"/>
                    <a:pt x="283506" y="83845"/>
                  </a:cubicBezTo>
                  <a:cubicBezTo>
                    <a:pt x="278159" y="84002"/>
                    <a:pt x="272693" y="83845"/>
                    <a:pt x="267129" y="83521"/>
                  </a:cubicBezTo>
                  <a:cubicBezTo>
                    <a:pt x="264691" y="83354"/>
                    <a:pt x="262095" y="83354"/>
                    <a:pt x="259500" y="83196"/>
                  </a:cubicBezTo>
                  <a:cubicBezTo>
                    <a:pt x="259795" y="83324"/>
                    <a:pt x="260070" y="83481"/>
                    <a:pt x="260316" y="83678"/>
                  </a:cubicBezTo>
                  <a:lnTo>
                    <a:pt x="262587" y="84818"/>
                  </a:lnTo>
                  <a:cubicBezTo>
                    <a:pt x="262095" y="84976"/>
                    <a:pt x="261771" y="84976"/>
                    <a:pt x="261604" y="85143"/>
                  </a:cubicBezTo>
                  <a:cubicBezTo>
                    <a:pt x="261279" y="85271"/>
                    <a:pt x="260955" y="85379"/>
                    <a:pt x="260621" y="85467"/>
                  </a:cubicBezTo>
                  <a:lnTo>
                    <a:pt x="246671" y="85949"/>
                  </a:lnTo>
                  <a:cubicBezTo>
                    <a:pt x="242739" y="85792"/>
                    <a:pt x="240350" y="87915"/>
                    <a:pt x="239534" y="92113"/>
                  </a:cubicBezTo>
                  <a:lnTo>
                    <a:pt x="223480" y="94384"/>
                  </a:lnTo>
                  <a:cubicBezTo>
                    <a:pt x="220728" y="94708"/>
                    <a:pt x="217808" y="95032"/>
                    <a:pt x="214721" y="95514"/>
                  </a:cubicBezTo>
                  <a:cubicBezTo>
                    <a:pt x="215046" y="96291"/>
                    <a:pt x="215046" y="97175"/>
                    <a:pt x="214721" y="97952"/>
                  </a:cubicBezTo>
                  <a:cubicBezTo>
                    <a:pt x="214466" y="98611"/>
                    <a:pt x="214013" y="99181"/>
                    <a:pt x="213424" y="99574"/>
                  </a:cubicBezTo>
                  <a:cubicBezTo>
                    <a:pt x="212873" y="99859"/>
                    <a:pt x="212264" y="100026"/>
                    <a:pt x="211644" y="100056"/>
                  </a:cubicBezTo>
                  <a:cubicBezTo>
                    <a:pt x="211153" y="100223"/>
                    <a:pt x="210828" y="100223"/>
                    <a:pt x="210661" y="100056"/>
                  </a:cubicBezTo>
                  <a:cubicBezTo>
                    <a:pt x="210140" y="99230"/>
                    <a:pt x="209187" y="98798"/>
                    <a:pt x="208223" y="98925"/>
                  </a:cubicBezTo>
                  <a:cubicBezTo>
                    <a:pt x="207397" y="99299"/>
                    <a:pt x="206631" y="99781"/>
                    <a:pt x="205952" y="100380"/>
                  </a:cubicBezTo>
                  <a:cubicBezTo>
                    <a:pt x="205569" y="100813"/>
                    <a:pt x="205127" y="101196"/>
                    <a:pt x="204655" y="101521"/>
                  </a:cubicBezTo>
                  <a:cubicBezTo>
                    <a:pt x="204350" y="101678"/>
                    <a:pt x="203976" y="101678"/>
                    <a:pt x="203672" y="101521"/>
                  </a:cubicBezTo>
                  <a:cubicBezTo>
                    <a:pt x="203308" y="101324"/>
                    <a:pt x="202934" y="101167"/>
                    <a:pt x="202541" y="101029"/>
                  </a:cubicBezTo>
                  <a:lnTo>
                    <a:pt x="200919" y="100380"/>
                  </a:lnTo>
                  <a:cubicBezTo>
                    <a:pt x="201932" y="99958"/>
                    <a:pt x="202915" y="99476"/>
                    <a:pt x="203868" y="98925"/>
                  </a:cubicBezTo>
                  <a:cubicBezTo>
                    <a:pt x="204842" y="98345"/>
                    <a:pt x="205874" y="97854"/>
                    <a:pt x="206945" y="97461"/>
                  </a:cubicBezTo>
                  <a:cubicBezTo>
                    <a:pt x="205549" y="97107"/>
                    <a:pt x="204085" y="97166"/>
                    <a:pt x="202728" y="97628"/>
                  </a:cubicBezTo>
                  <a:cubicBezTo>
                    <a:pt x="201243" y="98100"/>
                    <a:pt x="199779" y="98640"/>
                    <a:pt x="198353" y="99250"/>
                  </a:cubicBezTo>
                  <a:cubicBezTo>
                    <a:pt x="196721" y="100272"/>
                    <a:pt x="194903" y="100941"/>
                    <a:pt x="192996" y="101216"/>
                  </a:cubicBezTo>
                  <a:cubicBezTo>
                    <a:pt x="191216" y="101373"/>
                    <a:pt x="189919" y="100567"/>
                    <a:pt x="188788" y="98778"/>
                  </a:cubicBezTo>
                  <a:cubicBezTo>
                    <a:pt x="186822" y="101540"/>
                    <a:pt x="184856" y="103162"/>
                    <a:pt x="182949" y="103811"/>
                  </a:cubicBezTo>
                  <a:cubicBezTo>
                    <a:pt x="181032" y="104558"/>
                    <a:pt x="178997" y="104942"/>
                    <a:pt x="176942" y="104942"/>
                  </a:cubicBezTo>
                  <a:cubicBezTo>
                    <a:pt x="175074" y="104961"/>
                    <a:pt x="173216" y="105237"/>
                    <a:pt x="171427" y="105758"/>
                  </a:cubicBezTo>
                  <a:cubicBezTo>
                    <a:pt x="170660" y="106013"/>
                    <a:pt x="169677" y="106338"/>
                    <a:pt x="168694" y="106819"/>
                  </a:cubicBezTo>
                  <a:close/>
                  <a:moveTo>
                    <a:pt x="172744" y="104853"/>
                  </a:moveTo>
                  <a:cubicBezTo>
                    <a:pt x="173678" y="104106"/>
                    <a:pt x="174720" y="103506"/>
                    <a:pt x="175831" y="103074"/>
                  </a:cubicBezTo>
                  <a:cubicBezTo>
                    <a:pt x="177247" y="102543"/>
                    <a:pt x="178712" y="102160"/>
                    <a:pt x="180206" y="101934"/>
                  </a:cubicBezTo>
                  <a:lnTo>
                    <a:pt x="182172" y="101452"/>
                  </a:lnTo>
                  <a:lnTo>
                    <a:pt x="182172" y="100154"/>
                  </a:lnTo>
                  <a:lnTo>
                    <a:pt x="178603" y="100803"/>
                  </a:lnTo>
                  <a:lnTo>
                    <a:pt x="166600" y="103398"/>
                  </a:lnTo>
                  <a:lnTo>
                    <a:pt x="166600" y="103556"/>
                  </a:lnTo>
                  <a:cubicBezTo>
                    <a:pt x="166630" y="103782"/>
                    <a:pt x="166571" y="104018"/>
                    <a:pt x="166443" y="104204"/>
                  </a:cubicBezTo>
                  <a:cubicBezTo>
                    <a:pt x="168065" y="104696"/>
                    <a:pt x="169844" y="105187"/>
                    <a:pt x="171358" y="105669"/>
                  </a:cubicBezTo>
                  <a:cubicBezTo>
                    <a:pt x="171850" y="105463"/>
                    <a:pt x="172312" y="105187"/>
                    <a:pt x="172744" y="104873"/>
                  </a:cubicBezTo>
                  <a:close/>
                </a:path>
              </a:pathLst>
            </a:custGeom>
            <a:solidFill>
              <a:srgbClr val="20115C"/>
            </a:solidFill>
            <a:ln w="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3F418680-7DF8-44F2-A5D2-757438BC17C4}"/>
              </a:ext>
            </a:extLst>
          </p:cNvPr>
          <p:cNvSpPr/>
          <p:nvPr/>
        </p:nvSpPr>
        <p:spPr>
          <a:xfrm>
            <a:off x="11644732" y="6338346"/>
            <a:ext cx="547267" cy="51965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Номер слайда 2">
            <a:extLst>
              <a:ext uri="{FF2B5EF4-FFF2-40B4-BE49-F238E27FC236}">
                <a16:creationId xmlns="" xmlns:a16="http://schemas.microsoft.com/office/drawing/2014/main" id="{481AE7AB-FBBC-43A1-A0AE-17FFDFD62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5358" y="6422849"/>
            <a:ext cx="360243" cy="316070"/>
          </a:xfrm>
        </p:spPr>
        <p:txBody>
          <a:bodyPr/>
          <a:lstStyle/>
          <a:p>
            <a:pPr algn="ctr"/>
            <a:fld id="{37703D88-14F3-4A3A-A41D-583EB7C38090}" type="slidenum">
              <a:rPr lang="ru-RU" sz="1600" b="1" spc="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3</a:t>
            </a:fld>
            <a:endParaRPr lang="ru-RU" sz="1600" b="1" spc="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Рисунок 8">
            <a:extLst>
              <a:ext uri="{FF2B5EF4-FFF2-40B4-BE49-F238E27FC236}">
                <a16:creationId xmlns="" xmlns:a16="http://schemas.microsoft.com/office/drawing/2014/main" id="{8E1A177A-D4C0-4514-A65A-AADDDAC1B874}"/>
              </a:ext>
            </a:extLst>
          </p:cNvPr>
          <p:cNvGrpSpPr/>
          <p:nvPr/>
        </p:nvGrpSpPr>
        <p:grpSpPr>
          <a:xfrm>
            <a:off x="9944127" y="258066"/>
            <a:ext cx="1971450" cy="379286"/>
            <a:chOff x="9733621" y="258066"/>
            <a:chExt cx="1971450" cy="379286"/>
          </a:xfrm>
        </p:grpSpPr>
        <p:sp>
          <p:nvSpPr>
            <p:cNvPr id="9" name="Полилиния: фигура 8">
              <a:extLst>
                <a:ext uri="{FF2B5EF4-FFF2-40B4-BE49-F238E27FC236}">
                  <a16:creationId xmlns="" xmlns:a16="http://schemas.microsoft.com/office/drawing/2014/main" id="{11E000C5-7F6A-4BB2-9469-101EE4161644}"/>
                </a:ext>
              </a:extLst>
            </p:cNvPr>
            <p:cNvSpPr/>
            <p:nvPr/>
          </p:nvSpPr>
          <p:spPr>
            <a:xfrm>
              <a:off x="9733621" y="258066"/>
              <a:ext cx="1971450" cy="379286"/>
            </a:xfrm>
            <a:custGeom>
              <a:avLst/>
              <a:gdLst>
                <a:gd name="connsiteX0" fmla="*/ 1951308 w 1971450"/>
                <a:gd name="connsiteY0" fmla="*/ 379287 h 379286"/>
                <a:gd name="connsiteX1" fmla="*/ 1967387 w 1971450"/>
                <a:gd name="connsiteY1" fmla="*/ 314179 h 379286"/>
                <a:gd name="connsiteX2" fmla="*/ 1970554 w 1971450"/>
                <a:gd name="connsiteY2" fmla="*/ 282020 h 379286"/>
                <a:gd name="connsiteX3" fmla="*/ 1918210 w 1971450"/>
                <a:gd name="connsiteY3" fmla="*/ 233288 h 379286"/>
                <a:gd name="connsiteX4" fmla="*/ 1819409 w 1971450"/>
                <a:gd name="connsiteY4" fmla="*/ 226015 h 379286"/>
                <a:gd name="connsiteX5" fmla="*/ 1393334 w 1971450"/>
                <a:gd name="connsiteY5" fmla="*/ 253275 h 379286"/>
                <a:gd name="connsiteX6" fmla="*/ 1443997 w 1971450"/>
                <a:gd name="connsiteY6" fmla="*/ 122316 h 379286"/>
                <a:gd name="connsiteX7" fmla="*/ 1550664 w 1971450"/>
                <a:gd name="connsiteY7" fmla="*/ 112075 h 379286"/>
                <a:gd name="connsiteX8" fmla="*/ 1556501 w 1971450"/>
                <a:gd name="connsiteY8" fmla="*/ 107919 h 379286"/>
                <a:gd name="connsiteX9" fmla="*/ 1586780 w 1971450"/>
                <a:gd name="connsiteY9" fmla="*/ 29651 h 379286"/>
                <a:gd name="connsiteX10" fmla="*/ 1584603 w 1971450"/>
                <a:gd name="connsiteY10" fmla="*/ 25198 h 379286"/>
                <a:gd name="connsiteX11" fmla="*/ 1493421 w 1971450"/>
                <a:gd name="connsiteY11" fmla="*/ 164 h 379286"/>
                <a:gd name="connsiteX12" fmla="*/ 1491096 w 1971450"/>
                <a:gd name="connsiteY12" fmla="*/ 65 h 379286"/>
                <a:gd name="connsiteX13" fmla="*/ 1085850 w 1971450"/>
                <a:gd name="connsiteY13" fmla="*/ 58445 h 379286"/>
                <a:gd name="connsiteX14" fmla="*/ 1081150 w 1971450"/>
                <a:gd name="connsiteY14" fmla="*/ 60721 h 379286"/>
                <a:gd name="connsiteX15" fmla="*/ 1063488 w 1971450"/>
                <a:gd name="connsiteY15" fmla="*/ 78037 h 379286"/>
                <a:gd name="connsiteX16" fmla="*/ 1009313 w 1971450"/>
                <a:gd name="connsiteY16" fmla="*/ 68983 h 379286"/>
                <a:gd name="connsiteX17" fmla="*/ 1007136 w 1971450"/>
                <a:gd name="connsiteY17" fmla="*/ 68983 h 379286"/>
                <a:gd name="connsiteX18" fmla="*/ 935497 w 1971450"/>
                <a:gd name="connsiteY18" fmla="*/ 79125 h 379286"/>
                <a:gd name="connsiteX19" fmla="*/ 929165 w 1971450"/>
                <a:gd name="connsiteY19" fmla="*/ 83578 h 379286"/>
                <a:gd name="connsiteX20" fmla="*/ 924860 w 1971450"/>
                <a:gd name="connsiteY20" fmla="*/ 94611 h 379286"/>
                <a:gd name="connsiteX21" fmla="*/ 877167 w 1971450"/>
                <a:gd name="connsiteY21" fmla="*/ 88575 h 379286"/>
                <a:gd name="connsiteX22" fmla="*/ 875089 w 1971450"/>
                <a:gd name="connsiteY22" fmla="*/ 88624 h 379286"/>
                <a:gd name="connsiteX23" fmla="*/ 724588 w 1971450"/>
                <a:gd name="connsiteY23" fmla="*/ 108612 h 379286"/>
                <a:gd name="connsiteX24" fmla="*/ 718799 w 1971450"/>
                <a:gd name="connsiteY24" fmla="*/ 111679 h 379286"/>
                <a:gd name="connsiteX25" fmla="*/ 708756 w 1971450"/>
                <a:gd name="connsiteY25" fmla="*/ 123999 h 379286"/>
                <a:gd name="connsiteX26" fmla="*/ 658836 w 1971450"/>
                <a:gd name="connsiteY26" fmla="*/ 118210 h 379286"/>
                <a:gd name="connsiteX27" fmla="*/ 656659 w 1971450"/>
                <a:gd name="connsiteY27" fmla="*/ 118260 h 379286"/>
                <a:gd name="connsiteX28" fmla="*/ 604760 w 1971450"/>
                <a:gd name="connsiteY28" fmla="*/ 125384 h 379286"/>
                <a:gd name="connsiteX29" fmla="*/ 598032 w 1971450"/>
                <a:gd name="connsiteY29" fmla="*/ 130035 h 379286"/>
                <a:gd name="connsiteX30" fmla="*/ 572998 w 1971450"/>
                <a:gd name="connsiteY30" fmla="*/ 194747 h 379286"/>
                <a:gd name="connsiteX31" fmla="*/ 524661 w 1971450"/>
                <a:gd name="connsiteY31" fmla="*/ 190146 h 379286"/>
                <a:gd name="connsiteX32" fmla="*/ 555038 w 1971450"/>
                <a:gd name="connsiteY32" fmla="*/ 161302 h 379286"/>
                <a:gd name="connsiteX33" fmla="*/ 556720 w 1971450"/>
                <a:gd name="connsiteY33" fmla="*/ 156652 h 379286"/>
                <a:gd name="connsiteX34" fmla="*/ 552664 w 1971450"/>
                <a:gd name="connsiteY34" fmla="*/ 153980 h 379286"/>
                <a:gd name="connsiteX35" fmla="*/ 468211 w 1971450"/>
                <a:gd name="connsiteY35" fmla="*/ 145619 h 379286"/>
                <a:gd name="connsiteX36" fmla="*/ 466034 w 1971450"/>
                <a:gd name="connsiteY36" fmla="*/ 145668 h 379286"/>
                <a:gd name="connsiteX37" fmla="*/ 415223 w 1971450"/>
                <a:gd name="connsiteY37" fmla="*/ 152397 h 379286"/>
                <a:gd name="connsiteX38" fmla="*/ 409484 w 1971450"/>
                <a:gd name="connsiteY38" fmla="*/ 155217 h 379286"/>
                <a:gd name="connsiteX39" fmla="*/ 402756 w 1971450"/>
                <a:gd name="connsiteY39" fmla="*/ 162193 h 379286"/>
                <a:gd name="connsiteX40" fmla="*/ 370449 w 1971450"/>
                <a:gd name="connsiteY40" fmla="*/ 157592 h 379286"/>
                <a:gd name="connsiteX41" fmla="*/ 367975 w 1971450"/>
                <a:gd name="connsiteY41" fmla="*/ 157592 h 379286"/>
                <a:gd name="connsiteX42" fmla="*/ 327208 w 1971450"/>
                <a:gd name="connsiteY42" fmla="*/ 162391 h 379286"/>
                <a:gd name="connsiteX43" fmla="*/ 319886 w 1971450"/>
                <a:gd name="connsiteY43" fmla="*/ 167239 h 379286"/>
                <a:gd name="connsiteX44" fmla="*/ 254629 w 1971450"/>
                <a:gd name="connsiteY44" fmla="*/ 335947 h 379286"/>
                <a:gd name="connsiteX45" fmla="*/ 13342 w 1971450"/>
                <a:gd name="connsiteY45" fmla="*/ 350295 h 379286"/>
                <a:gd name="connsiteX46" fmla="*/ 4486 w 1971450"/>
                <a:gd name="connsiteY46" fmla="*/ 355589 h 379286"/>
                <a:gd name="connsiteX47" fmla="*/ 281 w 1971450"/>
                <a:gd name="connsiteY47" fmla="*/ 366424 h 379286"/>
                <a:gd name="connsiteX48" fmla="*/ 5723 w 1971450"/>
                <a:gd name="connsiteY48" fmla="*/ 379238 h 379286"/>
                <a:gd name="connsiteX49" fmla="*/ 1951308 w 1971450"/>
                <a:gd name="connsiteY49" fmla="*/ 379238 h 379286"/>
                <a:gd name="connsiteX50" fmla="*/ 1207756 w 1971450"/>
                <a:gd name="connsiteY50" fmla="*/ 129738 h 379286"/>
                <a:gd name="connsiteX51" fmla="*/ 1241695 w 1971450"/>
                <a:gd name="connsiteY51" fmla="*/ 134883 h 379286"/>
                <a:gd name="connsiteX52" fmla="*/ 1190934 w 1971450"/>
                <a:gd name="connsiteY52" fmla="*/ 266188 h 379286"/>
                <a:gd name="connsiteX53" fmla="*/ 1119048 w 1971450"/>
                <a:gd name="connsiteY53" fmla="*/ 270047 h 379286"/>
                <a:gd name="connsiteX54" fmla="*/ 1103265 w 1971450"/>
                <a:gd name="connsiteY54" fmla="*/ 218248 h 379286"/>
                <a:gd name="connsiteX55" fmla="*/ 1207756 w 1971450"/>
                <a:gd name="connsiteY55" fmla="*/ 129738 h 379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971450" h="379286">
                  <a:moveTo>
                    <a:pt x="1951308" y="379287"/>
                  </a:moveTo>
                  <a:cubicBezTo>
                    <a:pt x="1953683" y="379287"/>
                    <a:pt x="1964617" y="324123"/>
                    <a:pt x="1967387" y="314179"/>
                  </a:cubicBezTo>
                  <a:cubicBezTo>
                    <a:pt x="1970900" y="301711"/>
                    <a:pt x="1972632" y="290975"/>
                    <a:pt x="1970554" y="282020"/>
                  </a:cubicBezTo>
                  <a:cubicBezTo>
                    <a:pt x="1962935" y="249515"/>
                    <a:pt x="1935476" y="236454"/>
                    <a:pt x="1918210" y="233288"/>
                  </a:cubicBezTo>
                  <a:cubicBezTo>
                    <a:pt x="1903417" y="230517"/>
                    <a:pt x="1880906" y="223987"/>
                    <a:pt x="1819409" y="226015"/>
                  </a:cubicBezTo>
                  <a:cubicBezTo>
                    <a:pt x="1756774" y="228093"/>
                    <a:pt x="1393334" y="253275"/>
                    <a:pt x="1393334" y="253275"/>
                  </a:cubicBezTo>
                  <a:lnTo>
                    <a:pt x="1443997" y="122316"/>
                  </a:lnTo>
                  <a:lnTo>
                    <a:pt x="1550664" y="112075"/>
                  </a:lnTo>
                  <a:cubicBezTo>
                    <a:pt x="1553187" y="111828"/>
                    <a:pt x="1555660" y="110047"/>
                    <a:pt x="1556501" y="107919"/>
                  </a:cubicBezTo>
                  <a:lnTo>
                    <a:pt x="1586780" y="29651"/>
                  </a:lnTo>
                  <a:cubicBezTo>
                    <a:pt x="1587571" y="27622"/>
                    <a:pt x="1586681" y="25742"/>
                    <a:pt x="1584603" y="25198"/>
                  </a:cubicBezTo>
                  <a:lnTo>
                    <a:pt x="1493421" y="164"/>
                  </a:lnTo>
                  <a:cubicBezTo>
                    <a:pt x="1492729" y="-34"/>
                    <a:pt x="1491937" y="-34"/>
                    <a:pt x="1491096" y="65"/>
                  </a:cubicBezTo>
                  <a:lnTo>
                    <a:pt x="1085850" y="58445"/>
                  </a:lnTo>
                  <a:cubicBezTo>
                    <a:pt x="1084119" y="58692"/>
                    <a:pt x="1082387" y="59533"/>
                    <a:pt x="1081150" y="60721"/>
                  </a:cubicBezTo>
                  <a:lnTo>
                    <a:pt x="1063488" y="78037"/>
                  </a:lnTo>
                  <a:lnTo>
                    <a:pt x="1009313" y="68983"/>
                  </a:lnTo>
                  <a:cubicBezTo>
                    <a:pt x="1008621" y="68884"/>
                    <a:pt x="1007879" y="68884"/>
                    <a:pt x="1007136" y="68983"/>
                  </a:cubicBezTo>
                  <a:lnTo>
                    <a:pt x="935497" y="79125"/>
                  </a:lnTo>
                  <a:cubicBezTo>
                    <a:pt x="932628" y="79521"/>
                    <a:pt x="930006" y="81352"/>
                    <a:pt x="929165" y="83578"/>
                  </a:cubicBezTo>
                  <a:lnTo>
                    <a:pt x="924860" y="94611"/>
                  </a:lnTo>
                  <a:lnTo>
                    <a:pt x="877167" y="88575"/>
                  </a:lnTo>
                  <a:cubicBezTo>
                    <a:pt x="876524" y="88476"/>
                    <a:pt x="875831" y="88476"/>
                    <a:pt x="875089" y="88624"/>
                  </a:cubicBezTo>
                  <a:lnTo>
                    <a:pt x="724588" y="108612"/>
                  </a:lnTo>
                  <a:cubicBezTo>
                    <a:pt x="722312" y="108909"/>
                    <a:pt x="720135" y="110096"/>
                    <a:pt x="718799" y="111679"/>
                  </a:cubicBezTo>
                  <a:lnTo>
                    <a:pt x="708756" y="123999"/>
                  </a:lnTo>
                  <a:lnTo>
                    <a:pt x="658836" y="118210"/>
                  </a:lnTo>
                  <a:cubicBezTo>
                    <a:pt x="658143" y="118111"/>
                    <a:pt x="657401" y="118161"/>
                    <a:pt x="656659" y="118260"/>
                  </a:cubicBezTo>
                  <a:lnTo>
                    <a:pt x="604760" y="125384"/>
                  </a:lnTo>
                  <a:cubicBezTo>
                    <a:pt x="601693" y="125829"/>
                    <a:pt x="598922" y="127759"/>
                    <a:pt x="598032" y="130035"/>
                  </a:cubicBezTo>
                  <a:lnTo>
                    <a:pt x="572998" y="194747"/>
                  </a:lnTo>
                  <a:lnTo>
                    <a:pt x="524661" y="190146"/>
                  </a:lnTo>
                  <a:lnTo>
                    <a:pt x="555038" y="161302"/>
                  </a:lnTo>
                  <a:cubicBezTo>
                    <a:pt x="556572" y="159868"/>
                    <a:pt x="557166" y="158136"/>
                    <a:pt x="556720" y="156652"/>
                  </a:cubicBezTo>
                  <a:cubicBezTo>
                    <a:pt x="556226" y="155168"/>
                    <a:pt x="554742" y="154178"/>
                    <a:pt x="552664" y="153980"/>
                  </a:cubicBezTo>
                  <a:lnTo>
                    <a:pt x="468211" y="145619"/>
                  </a:lnTo>
                  <a:cubicBezTo>
                    <a:pt x="467518" y="145520"/>
                    <a:pt x="466776" y="145569"/>
                    <a:pt x="466034" y="145668"/>
                  </a:cubicBezTo>
                  <a:lnTo>
                    <a:pt x="415223" y="152397"/>
                  </a:lnTo>
                  <a:cubicBezTo>
                    <a:pt x="412997" y="152694"/>
                    <a:pt x="410870" y="153782"/>
                    <a:pt x="409484" y="155217"/>
                  </a:cubicBezTo>
                  <a:lnTo>
                    <a:pt x="402756" y="162193"/>
                  </a:lnTo>
                  <a:lnTo>
                    <a:pt x="370449" y="157592"/>
                  </a:lnTo>
                  <a:cubicBezTo>
                    <a:pt x="369657" y="157493"/>
                    <a:pt x="368816" y="157493"/>
                    <a:pt x="367975" y="157592"/>
                  </a:cubicBezTo>
                  <a:lnTo>
                    <a:pt x="327208" y="162391"/>
                  </a:lnTo>
                  <a:cubicBezTo>
                    <a:pt x="323893" y="162836"/>
                    <a:pt x="320826" y="164865"/>
                    <a:pt x="319886" y="167239"/>
                  </a:cubicBezTo>
                  <a:lnTo>
                    <a:pt x="254629" y="335947"/>
                  </a:lnTo>
                  <a:lnTo>
                    <a:pt x="13342" y="350295"/>
                  </a:lnTo>
                  <a:cubicBezTo>
                    <a:pt x="9384" y="350542"/>
                    <a:pt x="5525" y="352818"/>
                    <a:pt x="4486" y="355589"/>
                  </a:cubicBezTo>
                  <a:lnTo>
                    <a:pt x="281" y="366424"/>
                  </a:lnTo>
                  <a:cubicBezTo>
                    <a:pt x="-857" y="369392"/>
                    <a:pt x="1567" y="379238"/>
                    <a:pt x="5723" y="379238"/>
                  </a:cubicBezTo>
                  <a:lnTo>
                    <a:pt x="1951308" y="379238"/>
                  </a:lnTo>
                  <a:close/>
                  <a:moveTo>
                    <a:pt x="1207756" y="129738"/>
                  </a:moveTo>
                  <a:lnTo>
                    <a:pt x="1241695" y="134883"/>
                  </a:lnTo>
                  <a:lnTo>
                    <a:pt x="1190934" y="266188"/>
                  </a:lnTo>
                  <a:lnTo>
                    <a:pt x="1119048" y="270047"/>
                  </a:lnTo>
                  <a:lnTo>
                    <a:pt x="1103265" y="218248"/>
                  </a:lnTo>
                  <a:lnTo>
                    <a:pt x="1207756" y="129738"/>
                  </a:lnTo>
                  <a:close/>
                </a:path>
              </a:pathLst>
            </a:custGeom>
            <a:solidFill>
              <a:srgbClr val="7030A0"/>
            </a:solidFill>
            <a:ln w="49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" name="Рисунок 8">
              <a:extLst>
                <a:ext uri="{FF2B5EF4-FFF2-40B4-BE49-F238E27FC236}">
                  <a16:creationId xmlns="" xmlns:a16="http://schemas.microsoft.com/office/drawing/2014/main" id="{4BF2A98A-80AD-4E29-B360-5A2A65D5D06E}"/>
                </a:ext>
              </a:extLst>
            </p:cNvPr>
            <p:cNvGrpSpPr/>
            <p:nvPr/>
          </p:nvGrpSpPr>
          <p:grpSpPr>
            <a:xfrm>
              <a:off x="9985183" y="269906"/>
              <a:ext cx="1713351" cy="355474"/>
              <a:chOff x="9985183" y="269906"/>
              <a:chExt cx="1713351" cy="355474"/>
            </a:xfrm>
            <a:solidFill>
              <a:srgbClr val="EDEDED"/>
            </a:solidFill>
          </p:grpSpPr>
          <p:grpSp>
            <p:nvGrpSpPr>
              <p:cNvPr id="11" name="Рисунок 8">
                <a:extLst>
                  <a:ext uri="{FF2B5EF4-FFF2-40B4-BE49-F238E27FC236}">
                    <a16:creationId xmlns="" xmlns:a16="http://schemas.microsoft.com/office/drawing/2014/main" id="{5E6E2780-E3C9-426E-A7B2-0F1902C6FA57}"/>
                  </a:ext>
                </a:extLst>
              </p:cNvPr>
              <p:cNvGrpSpPr/>
              <p:nvPr/>
            </p:nvGrpSpPr>
            <p:grpSpPr>
              <a:xfrm>
                <a:off x="9985183" y="269906"/>
                <a:ext cx="1240820" cy="355474"/>
                <a:chOff x="9985183" y="269906"/>
                <a:chExt cx="1240820" cy="355474"/>
              </a:xfrm>
              <a:solidFill>
                <a:srgbClr val="EDEDED"/>
              </a:solidFill>
            </p:grpSpPr>
            <p:sp>
              <p:nvSpPr>
                <p:cNvPr id="15" name="Полилиния: фигура 14">
                  <a:extLst>
                    <a:ext uri="{FF2B5EF4-FFF2-40B4-BE49-F238E27FC236}">
                      <a16:creationId xmlns="" xmlns:a16="http://schemas.microsoft.com/office/drawing/2014/main" id="{84A8FB48-3CFB-4A24-92A6-A51A8CBE0C5F}"/>
                    </a:ext>
                  </a:extLst>
                </p:cNvPr>
                <p:cNvSpPr/>
                <p:nvPr/>
              </p:nvSpPr>
              <p:spPr>
                <a:xfrm>
                  <a:off x="9985183" y="413085"/>
                  <a:ext cx="216005" cy="212295"/>
                </a:xfrm>
                <a:custGeom>
                  <a:avLst/>
                  <a:gdLst>
                    <a:gd name="connsiteX0" fmla="*/ 165195 w 216005"/>
                    <a:gd name="connsiteY0" fmla="*/ 6630 h 212295"/>
                    <a:gd name="connsiteX1" fmla="*/ 89400 w 216005"/>
                    <a:gd name="connsiteY1" fmla="*/ 83810 h 212295"/>
                    <a:gd name="connsiteX2" fmla="*/ 117848 w 216005"/>
                    <a:gd name="connsiteY2" fmla="*/ 11775 h 212295"/>
                    <a:gd name="connsiteX3" fmla="*/ 77081 w 216005"/>
                    <a:gd name="connsiteY3" fmla="*/ 16524 h 212295"/>
                    <a:gd name="connsiteX4" fmla="*/ 10785 w 216005"/>
                    <a:gd name="connsiteY4" fmla="*/ 184441 h 212295"/>
                    <a:gd name="connsiteX5" fmla="*/ 9746 w 216005"/>
                    <a:gd name="connsiteY5" fmla="*/ 187014 h 212295"/>
                    <a:gd name="connsiteX6" fmla="*/ 0 w 216005"/>
                    <a:gd name="connsiteY6" fmla="*/ 212295 h 212295"/>
                    <a:gd name="connsiteX7" fmla="*/ 38887 w 216005"/>
                    <a:gd name="connsiteY7" fmla="*/ 212295 h 212295"/>
                    <a:gd name="connsiteX8" fmla="*/ 68275 w 216005"/>
                    <a:gd name="connsiteY8" fmla="*/ 137292 h 212295"/>
                    <a:gd name="connsiteX9" fmla="*/ 71886 w 216005"/>
                    <a:gd name="connsiteY9" fmla="*/ 212295 h 212295"/>
                    <a:gd name="connsiteX10" fmla="*/ 120817 w 216005"/>
                    <a:gd name="connsiteY10" fmla="*/ 212295 h 212295"/>
                    <a:gd name="connsiteX11" fmla="*/ 109388 w 216005"/>
                    <a:gd name="connsiteY11" fmla="*/ 105727 h 212295"/>
                    <a:gd name="connsiteX12" fmla="*/ 216006 w 216005"/>
                    <a:gd name="connsiteY12" fmla="*/ 0 h 2122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16005" h="212295">
                      <a:moveTo>
                        <a:pt x="165195" y="6630"/>
                      </a:moveTo>
                      <a:lnTo>
                        <a:pt x="89400" y="83810"/>
                      </a:lnTo>
                      <a:lnTo>
                        <a:pt x="117848" y="11775"/>
                      </a:lnTo>
                      <a:lnTo>
                        <a:pt x="77081" y="16524"/>
                      </a:lnTo>
                      <a:lnTo>
                        <a:pt x="10785" y="184441"/>
                      </a:lnTo>
                      <a:lnTo>
                        <a:pt x="9746" y="187014"/>
                      </a:lnTo>
                      <a:lnTo>
                        <a:pt x="0" y="212295"/>
                      </a:lnTo>
                      <a:lnTo>
                        <a:pt x="38887" y="212295"/>
                      </a:lnTo>
                      <a:lnTo>
                        <a:pt x="68275" y="137292"/>
                      </a:lnTo>
                      <a:lnTo>
                        <a:pt x="71886" y="212295"/>
                      </a:lnTo>
                      <a:lnTo>
                        <a:pt x="120817" y="212295"/>
                      </a:lnTo>
                      <a:lnTo>
                        <a:pt x="109388" y="105727"/>
                      </a:lnTo>
                      <a:lnTo>
                        <a:pt x="216006" y="0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 w="49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" name="Полилиния: фигура 15">
                  <a:extLst>
                    <a:ext uri="{FF2B5EF4-FFF2-40B4-BE49-F238E27FC236}">
                      <a16:creationId xmlns="" xmlns:a16="http://schemas.microsoft.com/office/drawing/2014/main" id="{F587C936-FC6B-4B71-BCC7-ECCB04A9578A}"/>
                    </a:ext>
                  </a:extLst>
                </p:cNvPr>
                <p:cNvSpPr/>
                <p:nvPr/>
              </p:nvSpPr>
              <p:spPr>
                <a:xfrm>
                  <a:off x="10122079" y="456814"/>
                  <a:ext cx="147325" cy="168565"/>
                </a:xfrm>
                <a:custGeom>
                  <a:avLst/>
                  <a:gdLst>
                    <a:gd name="connsiteX0" fmla="*/ 145257 w 147325"/>
                    <a:gd name="connsiteY0" fmla="*/ 15096 h 168565"/>
                    <a:gd name="connsiteX1" fmla="*/ 135313 w 147325"/>
                    <a:gd name="connsiteY1" fmla="*/ 3172 h 168565"/>
                    <a:gd name="connsiteX2" fmla="*/ 116562 w 147325"/>
                    <a:gd name="connsiteY2" fmla="*/ 253 h 168565"/>
                    <a:gd name="connsiteX3" fmla="*/ 63278 w 147325"/>
                    <a:gd name="connsiteY3" fmla="*/ 5399 h 168565"/>
                    <a:gd name="connsiteX4" fmla="*/ 0 w 147325"/>
                    <a:gd name="connsiteY4" fmla="*/ 168566 h 168565"/>
                    <a:gd name="connsiteX5" fmla="*/ 28893 w 147325"/>
                    <a:gd name="connsiteY5" fmla="*/ 168566 h 168565"/>
                    <a:gd name="connsiteX6" fmla="*/ 33940 w 147325"/>
                    <a:gd name="connsiteY6" fmla="*/ 168566 h 168565"/>
                    <a:gd name="connsiteX7" fmla="*/ 53037 w 147325"/>
                    <a:gd name="connsiteY7" fmla="*/ 118547 h 168565"/>
                    <a:gd name="connsiteX8" fmla="*/ 71441 w 147325"/>
                    <a:gd name="connsiteY8" fmla="*/ 117904 h 168565"/>
                    <a:gd name="connsiteX9" fmla="*/ 93606 w 147325"/>
                    <a:gd name="connsiteY9" fmla="*/ 112066 h 168565"/>
                    <a:gd name="connsiteX10" fmla="*/ 113643 w 147325"/>
                    <a:gd name="connsiteY10" fmla="*/ 97768 h 168565"/>
                    <a:gd name="connsiteX11" fmla="*/ 130118 w 147325"/>
                    <a:gd name="connsiteY11" fmla="*/ 77879 h 168565"/>
                    <a:gd name="connsiteX12" fmla="*/ 141695 w 147325"/>
                    <a:gd name="connsiteY12" fmla="*/ 55318 h 168565"/>
                    <a:gd name="connsiteX13" fmla="*/ 147038 w 147325"/>
                    <a:gd name="connsiteY13" fmla="*/ 33401 h 168565"/>
                    <a:gd name="connsiteX14" fmla="*/ 145257 w 147325"/>
                    <a:gd name="connsiteY14" fmla="*/ 15096 h 168565"/>
                    <a:gd name="connsiteX15" fmla="*/ 104441 w 147325"/>
                    <a:gd name="connsiteY15" fmla="*/ 66401 h 168565"/>
                    <a:gd name="connsiteX16" fmla="*/ 99147 w 147325"/>
                    <a:gd name="connsiteY16" fmla="*/ 73179 h 168565"/>
                    <a:gd name="connsiteX17" fmla="*/ 92814 w 147325"/>
                    <a:gd name="connsiteY17" fmla="*/ 78176 h 168565"/>
                    <a:gd name="connsiteX18" fmla="*/ 85888 w 147325"/>
                    <a:gd name="connsiteY18" fmla="*/ 80303 h 168565"/>
                    <a:gd name="connsiteX19" fmla="*/ 85838 w 147325"/>
                    <a:gd name="connsiteY19" fmla="*/ 80303 h 168565"/>
                    <a:gd name="connsiteX20" fmla="*/ 85789 w 147325"/>
                    <a:gd name="connsiteY20" fmla="*/ 80303 h 168565"/>
                    <a:gd name="connsiteX21" fmla="*/ 85739 w 147325"/>
                    <a:gd name="connsiteY21" fmla="*/ 80303 h 168565"/>
                    <a:gd name="connsiteX22" fmla="*/ 85690 w 147325"/>
                    <a:gd name="connsiteY22" fmla="*/ 80303 h 168565"/>
                    <a:gd name="connsiteX23" fmla="*/ 67384 w 147325"/>
                    <a:gd name="connsiteY23" fmla="*/ 81342 h 168565"/>
                    <a:gd name="connsiteX24" fmla="*/ 83068 w 147325"/>
                    <a:gd name="connsiteY24" fmla="*/ 40674 h 168565"/>
                    <a:gd name="connsiteX25" fmla="*/ 101472 w 147325"/>
                    <a:gd name="connsiteY25" fmla="*/ 39190 h 168565"/>
                    <a:gd name="connsiteX26" fmla="*/ 101522 w 147325"/>
                    <a:gd name="connsiteY26" fmla="*/ 39190 h 168565"/>
                    <a:gd name="connsiteX27" fmla="*/ 101571 w 147325"/>
                    <a:gd name="connsiteY27" fmla="*/ 39190 h 168565"/>
                    <a:gd name="connsiteX28" fmla="*/ 101621 w 147325"/>
                    <a:gd name="connsiteY28" fmla="*/ 39190 h 168565"/>
                    <a:gd name="connsiteX29" fmla="*/ 101670 w 147325"/>
                    <a:gd name="connsiteY29" fmla="*/ 39190 h 168565"/>
                    <a:gd name="connsiteX30" fmla="*/ 107310 w 147325"/>
                    <a:gd name="connsiteY30" fmla="*/ 40427 h 168565"/>
                    <a:gd name="connsiteX31" fmla="*/ 110031 w 147325"/>
                    <a:gd name="connsiteY31" fmla="*/ 44731 h 168565"/>
                    <a:gd name="connsiteX32" fmla="*/ 110229 w 147325"/>
                    <a:gd name="connsiteY32" fmla="*/ 51163 h 168565"/>
                    <a:gd name="connsiteX33" fmla="*/ 108201 w 147325"/>
                    <a:gd name="connsiteY33" fmla="*/ 58732 h 168565"/>
                    <a:gd name="connsiteX34" fmla="*/ 104441 w 147325"/>
                    <a:gd name="connsiteY34" fmla="*/ 66401 h 1685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147325" h="168565">
                      <a:moveTo>
                        <a:pt x="145257" y="15096"/>
                      </a:moveTo>
                      <a:cubicBezTo>
                        <a:pt x="143328" y="9901"/>
                        <a:pt x="140112" y="5794"/>
                        <a:pt x="135313" y="3172"/>
                      </a:cubicBezTo>
                      <a:cubicBezTo>
                        <a:pt x="130563" y="550"/>
                        <a:pt x="124379" y="-538"/>
                        <a:pt x="116562" y="253"/>
                      </a:cubicBezTo>
                      <a:lnTo>
                        <a:pt x="63278" y="5399"/>
                      </a:lnTo>
                      <a:lnTo>
                        <a:pt x="0" y="168566"/>
                      </a:lnTo>
                      <a:lnTo>
                        <a:pt x="28893" y="168566"/>
                      </a:lnTo>
                      <a:lnTo>
                        <a:pt x="33940" y="168566"/>
                      </a:lnTo>
                      <a:lnTo>
                        <a:pt x="53037" y="118547"/>
                      </a:lnTo>
                      <a:lnTo>
                        <a:pt x="71441" y="117904"/>
                      </a:lnTo>
                      <a:cubicBezTo>
                        <a:pt x="79060" y="117656"/>
                        <a:pt x="86531" y="115529"/>
                        <a:pt x="93606" y="112066"/>
                      </a:cubicBezTo>
                      <a:cubicBezTo>
                        <a:pt x="100730" y="108553"/>
                        <a:pt x="107508" y="103655"/>
                        <a:pt x="113643" y="97768"/>
                      </a:cubicBezTo>
                      <a:cubicBezTo>
                        <a:pt x="119827" y="91930"/>
                        <a:pt x="125368" y="85102"/>
                        <a:pt x="130118" y="77879"/>
                      </a:cubicBezTo>
                      <a:cubicBezTo>
                        <a:pt x="134868" y="70656"/>
                        <a:pt x="138776" y="62937"/>
                        <a:pt x="141695" y="55318"/>
                      </a:cubicBezTo>
                      <a:cubicBezTo>
                        <a:pt x="144565" y="47798"/>
                        <a:pt x="146445" y="40328"/>
                        <a:pt x="147038" y="33401"/>
                      </a:cubicBezTo>
                      <a:cubicBezTo>
                        <a:pt x="147731" y="26574"/>
                        <a:pt x="147187" y="20340"/>
                        <a:pt x="145257" y="15096"/>
                      </a:cubicBezTo>
                      <a:close/>
                      <a:moveTo>
                        <a:pt x="104441" y="66401"/>
                      </a:moveTo>
                      <a:cubicBezTo>
                        <a:pt x="102907" y="68874"/>
                        <a:pt x="101126" y="71200"/>
                        <a:pt x="99147" y="73179"/>
                      </a:cubicBezTo>
                      <a:cubicBezTo>
                        <a:pt x="97217" y="75207"/>
                        <a:pt x="95090" y="76889"/>
                        <a:pt x="92814" y="78176"/>
                      </a:cubicBezTo>
                      <a:cubicBezTo>
                        <a:pt x="90588" y="79412"/>
                        <a:pt x="88263" y="80155"/>
                        <a:pt x="85888" y="80303"/>
                      </a:cubicBezTo>
                      <a:cubicBezTo>
                        <a:pt x="85888" y="80303"/>
                        <a:pt x="85888" y="80303"/>
                        <a:pt x="85838" y="80303"/>
                      </a:cubicBezTo>
                      <a:cubicBezTo>
                        <a:pt x="85789" y="80303"/>
                        <a:pt x="85789" y="80303"/>
                        <a:pt x="85789" y="80303"/>
                      </a:cubicBezTo>
                      <a:cubicBezTo>
                        <a:pt x="85789" y="80303"/>
                        <a:pt x="85789" y="80303"/>
                        <a:pt x="85739" y="80303"/>
                      </a:cubicBezTo>
                      <a:cubicBezTo>
                        <a:pt x="85739" y="80303"/>
                        <a:pt x="85739" y="80303"/>
                        <a:pt x="85690" y="80303"/>
                      </a:cubicBezTo>
                      <a:lnTo>
                        <a:pt x="67384" y="81342"/>
                      </a:lnTo>
                      <a:lnTo>
                        <a:pt x="83068" y="40674"/>
                      </a:lnTo>
                      <a:lnTo>
                        <a:pt x="101472" y="39190"/>
                      </a:lnTo>
                      <a:cubicBezTo>
                        <a:pt x="101472" y="39190"/>
                        <a:pt x="101522" y="39190"/>
                        <a:pt x="101522" y="39190"/>
                      </a:cubicBezTo>
                      <a:cubicBezTo>
                        <a:pt x="101522" y="39190"/>
                        <a:pt x="101522" y="39190"/>
                        <a:pt x="101571" y="39190"/>
                      </a:cubicBezTo>
                      <a:cubicBezTo>
                        <a:pt x="101571" y="39190"/>
                        <a:pt x="101621" y="39190"/>
                        <a:pt x="101621" y="39190"/>
                      </a:cubicBezTo>
                      <a:cubicBezTo>
                        <a:pt x="101621" y="39190"/>
                        <a:pt x="101621" y="39190"/>
                        <a:pt x="101670" y="39190"/>
                      </a:cubicBezTo>
                      <a:cubicBezTo>
                        <a:pt x="104094" y="38992"/>
                        <a:pt x="105925" y="39437"/>
                        <a:pt x="107310" y="40427"/>
                      </a:cubicBezTo>
                      <a:cubicBezTo>
                        <a:pt x="108696" y="41416"/>
                        <a:pt x="109586" y="42900"/>
                        <a:pt x="110031" y="44731"/>
                      </a:cubicBezTo>
                      <a:cubicBezTo>
                        <a:pt x="110526" y="46561"/>
                        <a:pt x="110576" y="48788"/>
                        <a:pt x="110229" y="51163"/>
                      </a:cubicBezTo>
                      <a:cubicBezTo>
                        <a:pt x="109883" y="53537"/>
                        <a:pt x="109240" y="56110"/>
                        <a:pt x="108201" y="58732"/>
                      </a:cubicBezTo>
                      <a:cubicBezTo>
                        <a:pt x="107310" y="61305"/>
                        <a:pt x="105974" y="63927"/>
                        <a:pt x="104441" y="66401"/>
                      </a:cubicBezTo>
                      <a:close/>
                    </a:path>
                  </a:pathLst>
                </a:custGeom>
                <a:solidFill>
                  <a:srgbClr val="EDEDED"/>
                </a:solidFill>
                <a:ln w="49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" name="Полилиния: фигура 16">
                  <a:extLst>
                    <a:ext uri="{FF2B5EF4-FFF2-40B4-BE49-F238E27FC236}">
                      <a16:creationId xmlns="" xmlns:a16="http://schemas.microsoft.com/office/drawing/2014/main" id="{C038AFD0-717B-4ABF-9E53-E44BC2F87154}"/>
                    </a:ext>
                  </a:extLst>
                </p:cNvPr>
                <p:cNvSpPr/>
                <p:nvPr/>
              </p:nvSpPr>
              <p:spPr>
                <a:xfrm>
                  <a:off x="10248437" y="369498"/>
                  <a:ext cx="270031" cy="255882"/>
                </a:xfrm>
                <a:custGeom>
                  <a:avLst/>
                  <a:gdLst>
                    <a:gd name="connsiteX0" fmla="*/ 194336 w 270031"/>
                    <a:gd name="connsiteY0" fmla="*/ 27458 h 255882"/>
                    <a:gd name="connsiteX1" fmla="*/ 89351 w 270031"/>
                    <a:gd name="connsiteY1" fmla="*/ 153519 h 255882"/>
                    <a:gd name="connsiteX2" fmla="*/ 143427 w 270031"/>
                    <a:gd name="connsiteY2" fmla="*/ 16623 h 255882"/>
                    <a:gd name="connsiteX3" fmla="*/ 91528 w 270031"/>
                    <a:gd name="connsiteY3" fmla="*/ 23649 h 255882"/>
                    <a:gd name="connsiteX4" fmla="*/ 18751 w 270031"/>
                    <a:gd name="connsiteY4" fmla="*/ 207842 h 255882"/>
                    <a:gd name="connsiteX5" fmla="*/ 0 w 270031"/>
                    <a:gd name="connsiteY5" fmla="*/ 255882 h 255882"/>
                    <a:gd name="connsiteX6" fmla="*/ 31021 w 270031"/>
                    <a:gd name="connsiteY6" fmla="*/ 255882 h 255882"/>
                    <a:gd name="connsiteX7" fmla="*/ 49079 w 270031"/>
                    <a:gd name="connsiteY7" fmla="*/ 255882 h 255882"/>
                    <a:gd name="connsiteX8" fmla="*/ 171578 w 270031"/>
                    <a:gd name="connsiteY8" fmla="*/ 107508 h 255882"/>
                    <a:gd name="connsiteX9" fmla="*/ 171479 w 270031"/>
                    <a:gd name="connsiteY9" fmla="*/ 107706 h 255882"/>
                    <a:gd name="connsiteX10" fmla="*/ 113099 w 270031"/>
                    <a:gd name="connsiteY10" fmla="*/ 255882 h 255882"/>
                    <a:gd name="connsiteX11" fmla="*/ 169104 w 270031"/>
                    <a:gd name="connsiteY11" fmla="*/ 255882 h 255882"/>
                    <a:gd name="connsiteX12" fmla="*/ 270032 w 270031"/>
                    <a:gd name="connsiteY12" fmla="*/ 0 h 255882"/>
                    <a:gd name="connsiteX13" fmla="*/ 211207 w 270031"/>
                    <a:gd name="connsiteY13" fmla="*/ 7174 h 2558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70031" h="255882">
                      <a:moveTo>
                        <a:pt x="194336" y="27458"/>
                      </a:moveTo>
                      <a:lnTo>
                        <a:pt x="89351" y="153519"/>
                      </a:lnTo>
                      <a:lnTo>
                        <a:pt x="143427" y="16623"/>
                      </a:lnTo>
                      <a:lnTo>
                        <a:pt x="91528" y="23649"/>
                      </a:lnTo>
                      <a:lnTo>
                        <a:pt x="18751" y="207842"/>
                      </a:lnTo>
                      <a:lnTo>
                        <a:pt x="0" y="255882"/>
                      </a:lnTo>
                      <a:lnTo>
                        <a:pt x="31021" y="255882"/>
                      </a:lnTo>
                      <a:lnTo>
                        <a:pt x="49079" y="255882"/>
                      </a:lnTo>
                      <a:lnTo>
                        <a:pt x="171578" y="107508"/>
                      </a:lnTo>
                      <a:lnTo>
                        <a:pt x="171479" y="107706"/>
                      </a:lnTo>
                      <a:lnTo>
                        <a:pt x="113099" y="255882"/>
                      </a:lnTo>
                      <a:lnTo>
                        <a:pt x="169104" y="255882"/>
                      </a:lnTo>
                      <a:lnTo>
                        <a:pt x="270032" y="0"/>
                      </a:lnTo>
                      <a:lnTo>
                        <a:pt x="211207" y="7174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 w="49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" name="Полилиния: фигура 17">
                  <a:extLst>
                    <a:ext uri="{FF2B5EF4-FFF2-40B4-BE49-F238E27FC236}">
                      <a16:creationId xmlns="" xmlns:a16="http://schemas.microsoft.com/office/drawing/2014/main" id="{12FDFD94-2599-47A3-AFD9-684C10FB05E8}"/>
                    </a:ext>
                  </a:extLst>
                </p:cNvPr>
                <p:cNvSpPr/>
                <p:nvPr/>
              </p:nvSpPr>
              <p:spPr>
                <a:xfrm>
                  <a:off x="10427584" y="313394"/>
                  <a:ext cx="492073" cy="311986"/>
                </a:xfrm>
                <a:custGeom>
                  <a:avLst/>
                  <a:gdLst>
                    <a:gd name="connsiteX0" fmla="*/ 393273 w 492073"/>
                    <a:gd name="connsiteY0" fmla="*/ 13952 h 311986"/>
                    <a:gd name="connsiteX1" fmla="*/ 273099 w 492073"/>
                    <a:gd name="connsiteY1" fmla="*/ 129326 h 311986"/>
                    <a:gd name="connsiteX2" fmla="*/ 314559 w 492073"/>
                    <a:gd name="connsiteY2" fmla="*/ 24292 h 311986"/>
                    <a:gd name="connsiteX3" fmla="*/ 242920 w 492073"/>
                    <a:gd name="connsiteY3" fmla="*/ 34236 h 311986"/>
                    <a:gd name="connsiteX4" fmla="*/ 202846 w 492073"/>
                    <a:gd name="connsiteY4" fmla="*/ 135807 h 311986"/>
                    <a:gd name="connsiteX5" fmla="*/ 182610 w 492073"/>
                    <a:gd name="connsiteY5" fmla="*/ 43587 h 311986"/>
                    <a:gd name="connsiteX6" fmla="*/ 108646 w 492073"/>
                    <a:gd name="connsiteY6" fmla="*/ 54026 h 311986"/>
                    <a:gd name="connsiteX7" fmla="*/ 141646 w 492073"/>
                    <a:gd name="connsiteY7" fmla="*/ 171874 h 311986"/>
                    <a:gd name="connsiteX8" fmla="*/ 0 w 492073"/>
                    <a:gd name="connsiteY8" fmla="*/ 311986 h 311986"/>
                    <a:gd name="connsiteX9" fmla="*/ 73470 w 492073"/>
                    <a:gd name="connsiteY9" fmla="*/ 311986 h 311986"/>
                    <a:gd name="connsiteX10" fmla="*/ 175585 w 492073"/>
                    <a:gd name="connsiteY10" fmla="*/ 203884 h 311986"/>
                    <a:gd name="connsiteX11" fmla="*/ 174744 w 492073"/>
                    <a:gd name="connsiteY11" fmla="*/ 206853 h 311986"/>
                    <a:gd name="connsiteX12" fmla="*/ 133334 w 492073"/>
                    <a:gd name="connsiteY12" fmla="*/ 311986 h 311986"/>
                    <a:gd name="connsiteX13" fmla="*/ 201015 w 492073"/>
                    <a:gd name="connsiteY13" fmla="*/ 311986 h 311986"/>
                    <a:gd name="connsiteX14" fmla="*/ 244008 w 492073"/>
                    <a:gd name="connsiteY14" fmla="*/ 202944 h 311986"/>
                    <a:gd name="connsiteX15" fmla="*/ 247570 w 492073"/>
                    <a:gd name="connsiteY15" fmla="*/ 199580 h 311986"/>
                    <a:gd name="connsiteX16" fmla="*/ 270378 w 492073"/>
                    <a:gd name="connsiteY16" fmla="*/ 311986 h 311986"/>
                    <a:gd name="connsiteX17" fmla="*/ 272555 w 492073"/>
                    <a:gd name="connsiteY17" fmla="*/ 311986 h 311986"/>
                    <a:gd name="connsiteX18" fmla="*/ 368882 w 492073"/>
                    <a:gd name="connsiteY18" fmla="*/ 311986 h 311986"/>
                    <a:gd name="connsiteX19" fmla="*/ 320001 w 492073"/>
                    <a:gd name="connsiteY19" fmla="*/ 158269 h 311986"/>
                    <a:gd name="connsiteX20" fmla="*/ 492073 w 492073"/>
                    <a:gd name="connsiteY20" fmla="*/ 0 h 3119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92073" h="311986">
                      <a:moveTo>
                        <a:pt x="393273" y="13952"/>
                      </a:moveTo>
                      <a:lnTo>
                        <a:pt x="273099" y="129326"/>
                      </a:lnTo>
                      <a:lnTo>
                        <a:pt x="314559" y="24292"/>
                      </a:lnTo>
                      <a:lnTo>
                        <a:pt x="242920" y="34236"/>
                      </a:lnTo>
                      <a:lnTo>
                        <a:pt x="202846" y="135807"/>
                      </a:lnTo>
                      <a:lnTo>
                        <a:pt x="182610" y="43587"/>
                      </a:lnTo>
                      <a:lnTo>
                        <a:pt x="108646" y="54026"/>
                      </a:lnTo>
                      <a:lnTo>
                        <a:pt x="141646" y="171874"/>
                      </a:lnTo>
                      <a:lnTo>
                        <a:pt x="0" y="311986"/>
                      </a:lnTo>
                      <a:lnTo>
                        <a:pt x="73470" y="311986"/>
                      </a:lnTo>
                      <a:lnTo>
                        <a:pt x="175585" y="203884"/>
                      </a:lnTo>
                      <a:lnTo>
                        <a:pt x="174744" y="206853"/>
                      </a:lnTo>
                      <a:lnTo>
                        <a:pt x="133334" y="311986"/>
                      </a:lnTo>
                      <a:lnTo>
                        <a:pt x="201015" y="311986"/>
                      </a:lnTo>
                      <a:lnTo>
                        <a:pt x="244008" y="202944"/>
                      </a:lnTo>
                      <a:lnTo>
                        <a:pt x="247570" y="199580"/>
                      </a:lnTo>
                      <a:lnTo>
                        <a:pt x="270378" y="311986"/>
                      </a:lnTo>
                      <a:lnTo>
                        <a:pt x="272555" y="311986"/>
                      </a:lnTo>
                      <a:lnTo>
                        <a:pt x="368882" y="311986"/>
                      </a:lnTo>
                      <a:lnTo>
                        <a:pt x="320001" y="158269"/>
                      </a:lnTo>
                      <a:lnTo>
                        <a:pt x="492073" y="0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 w="49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" name="Полилиния: фигура 18">
                  <a:extLst>
                    <a:ext uri="{FF2B5EF4-FFF2-40B4-BE49-F238E27FC236}">
                      <a16:creationId xmlns="" xmlns:a16="http://schemas.microsoft.com/office/drawing/2014/main" id="{13BD0143-A9EB-4193-8ABE-F16B78D7942F}"/>
                    </a:ext>
                  </a:extLst>
                </p:cNvPr>
                <p:cNvSpPr/>
                <p:nvPr/>
              </p:nvSpPr>
              <p:spPr>
                <a:xfrm>
                  <a:off x="10893436" y="269906"/>
                  <a:ext cx="332567" cy="355474"/>
                </a:xfrm>
                <a:custGeom>
                  <a:avLst/>
                  <a:gdLst>
                    <a:gd name="connsiteX0" fmla="*/ 332568 w 332567"/>
                    <a:gd name="connsiteY0" fmla="*/ 0 h 355474"/>
                    <a:gd name="connsiteX1" fmla="*/ 38145 w 332567"/>
                    <a:gd name="connsiteY1" fmla="*/ 40619 h 355474"/>
                    <a:gd name="connsiteX2" fmla="*/ 9549 w 332567"/>
                    <a:gd name="connsiteY2" fmla="*/ 113346 h 355474"/>
                    <a:gd name="connsiteX3" fmla="*/ 96871 w 332567"/>
                    <a:gd name="connsiteY3" fmla="*/ 104193 h 355474"/>
                    <a:gd name="connsiteX4" fmla="*/ 0 w 332567"/>
                    <a:gd name="connsiteY4" fmla="*/ 355474 h 355474"/>
                    <a:gd name="connsiteX5" fmla="*/ 91379 w 332567"/>
                    <a:gd name="connsiteY5" fmla="*/ 355474 h 355474"/>
                    <a:gd name="connsiteX6" fmla="*/ 194435 w 332567"/>
                    <a:gd name="connsiteY6" fmla="*/ 94546 h 355474"/>
                    <a:gd name="connsiteX7" fmla="*/ 300112 w 332567"/>
                    <a:gd name="connsiteY7" fmla="*/ 82227 h 355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2567" h="355474">
                      <a:moveTo>
                        <a:pt x="332568" y="0"/>
                      </a:moveTo>
                      <a:lnTo>
                        <a:pt x="38145" y="40619"/>
                      </a:lnTo>
                      <a:lnTo>
                        <a:pt x="9549" y="113346"/>
                      </a:lnTo>
                      <a:lnTo>
                        <a:pt x="96871" y="104193"/>
                      </a:lnTo>
                      <a:lnTo>
                        <a:pt x="0" y="355474"/>
                      </a:lnTo>
                      <a:lnTo>
                        <a:pt x="91379" y="355474"/>
                      </a:lnTo>
                      <a:lnTo>
                        <a:pt x="194435" y="94546"/>
                      </a:lnTo>
                      <a:lnTo>
                        <a:pt x="300112" y="82227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 w="49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2" name="Полилиния: фигура 11">
                <a:extLst>
                  <a:ext uri="{FF2B5EF4-FFF2-40B4-BE49-F238E27FC236}">
                    <a16:creationId xmlns="" xmlns:a16="http://schemas.microsoft.com/office/drawing/2014/main" id="{857539B2-FAAE-4EC9-9F93-E0E627F16705}"/>
                  </a:ext>
                </a:extLst>
              </p:cNvPr>
              <p:cNvSpPr/>
              <p:nvPr/>
            </p:nvSpPr>
            <p:spPr>
              <a:xfrm>
                <a:off x="11104346" y="519653"/>
                <a:ext cx="479259" cy="35077"/>
              </a:xfrm>
              <a:custGeom>
                <a:avLst/>
                <a:gdLst>
                  <a:gd name="connsiteX0" fmla="*/ 473224 w 479259"/>
                  <a:gd name="connsiteY0" fmla="*/ 0 h 35077"/>
                  <a:gd name="connsiteX1" fmla="*/ 5739 w 479259"/>
                  <a:gd name="connsiteY1" fmla="*/ 20680 h 35077"/>
                  <a:gd name="connsiteX2" fmla="*/ 0 w 479259"/>
                  <a:gd name="connsiteY2" fmla="*/ 35077 h 35077"/>
                  <a:gd name="connsiteX3" fmla="*/ 479260 w 479259"/>
                  <a:gd name="connsiteY3" fmla="*/ 18503 h 35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9259" h="35077">
                    <a:moveTo>
                      <a:pt x="473224" y="0"/>
                    </a:moveTo>
                    <a:lnTo>
                      <a:pt x="5739" y="20680"/>
                    </a:lnTo>
                    <a:lnTo>
                      <a:pt x="0" y="35077"/>
                    </a:lnTo>
                    <a:lnTo>
                      <a:pt x="479260" y="18503"/>
                    </a:lnTo>
                    <a:close/>
                  </a:path>
                </a:pathLst>
              </a:custGeom>
              <a:solidFill>
                <a:srgbClr val="EDEDED"/>
              </a:solidFill>
              <a:ln w="49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Полилиния: фигура 12">
                <a:extLst>
                  <a:ext uri="{FF2B5EF4-FFF2-40B4-BE49-F238E27FC236}">
                    <a16:creationId xmlns="" xmlns:a16="http://schemas.microsoft.com/office/drawing/2014/main" id="{9B2DAD01-2944-4031-B4A9-BCADACF87612}"/>
                  </a:ext>
                </a:extLst>
              </p:cNvPr>
              <p:cNvSpPr/>
              <p:nvPr/>
            </p:nvSpPr>
            <p:spPr>
              <a:xfrm>
                <a:off x="11589048" y="519653"/>
                <a:ext cx="25776" cy="18503"/>
              </a:xfrm>
              <a:custGeom>
                <a:avLst/>
                <a:gdLst>
                  <a:gd name="connsiteX0" fmla="*/ 9994 w 25776"/>
                  <a:gd name="connsiteY0" fmla="*/ 148 h 18503"/>
                  <a:gd name="connsiteX1" fmla="*/ 0 w 25776"/>
                  <a:gd name="connsiteY1" fmla="*/ 0 h 18503"/>
                  <a:gd name="connsiteX2" fmla="*/ 6036 w 25776"/>
                  <a:gd name="connsiteY2" fmla="*/ 18503 h 18503"/>
                  <a:gd name="connsiteX3" fmla="*/ 25776 w 25776"/>
                  <a:gd name="connsiteY3" fmla="*/ 18503 h 18503"/>
                  <a:gd name="connsiteX4" fmla="*/ 22362 w 25776"/>
                  <a:gd name="connsiteY4" fmla="*/ 9400 h 18503"/>
                  <a:gd name="connsiteX5" fmla="*/ 9994 w 25776"/>
                  <a:gd name="connsiteY5" fmla="*/ 148 h 18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776" h="18503">
                    <a:moveTo>
                      <a:pt x="9994" y="148"/>
                    </a:moveTo>
                    <a:lnTo>
                      <a:pt x="0" y="0"/>
                    </a:lnTo>
                    <a:lnTo>
                      <a:pt x="6036" y="18503"/>
                    </a:lnTo>
                    <a:lnTo>
                      <a:pt x="25776" y="18503"/>
                    </a:lnTo>
                    <a:cubicBezTo>
                      <a:pt x="25776" y="18503"/>
                      <a:pt x="24094" y="13952"/>
                      <a:pt x="22362" y="9400"/>
                    </a:cubicBezTo>
                    <a:cubicBezTo>
                      <a:pt x="18949" y="297"/>
                      <a:pt x="9994" y="148"/>
                      <a:pt x="9994" y="148"/>
                    </a:cubicBezTo>
                    <a:close/>
                  </a:path>
                </a:pathLst>
              </a:custGeom>
              <a:solidFill>
                <a:srgbClr val="EDEDED"/>
              </a:solidFill>
              <a:ln w="49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Полилиния: фигура 13">
                <a:extLst>
                  <a:ext uri="{FF2B5EF4-FFF2-40B4-BE49-F238E27FC236}">
                    <a16:creationId xmlns="" xmlns:a16="http://schemas.microsoft.com/office/drawing/2014/main" id="{C9CD3E41-DC54-41D9-B153-987A0C29308A}"/>
                  </a:ext>
                </a:extLst>
              </p:cNvPr>
              <p:cNvSpPr/>
              <p:nvPr/>
            </p:nvSpPr>
            <p:spPr>
              <a:xfrm>
                <a:off x="11555554" y="489275"/>
                <a:ext cx="142981" cy="123983"/>
              </a:xfrm>
              <a:custGeom>
                <a:avLst/>
                <a:gdLst>
                  <a:gd name="connsiteX0" fmla="*/ 50909 w 142981"/>
                  <a:gd name="connsiteY0" fmla="*/ 7966 h 123983"/>
                  <a:gd name="connsiteX1" fmla="*/ 91429 w 142981"/>
                  <a:gd name="connsiteY1" fmla="*/ 69067 h 123983"/>
                  <a:gd name="connsiteX2" fmla="*/ 78714 w 142981"/>
                  <a:gd name="connsiteY2" fmla="*/ 123984 h 123983"/>
                  <a:gd name="connsiteX3" fmla="*/ 77823 w 142981"/>
                  <a:gd name="connsiteY3" fmla="*/ 44626 h 123983"/>
                  <a:gd name="connsiteX4" fmla="*/ 0 w 142981"/>
                  <a:gd name="connsiteY4" fmla="*/ 0 h 123983"/>
                  <a:gd name="connsiteX5" fmla="*/ 50909 w 142981"/>
                  <a:gd name="connsiteY5" fmla="*/ 7966 h 123983"/>
                  <a:gd name="connsiteX6" fmla="*/ 99295 w 142981"/>
                  <a:gd name="connsiteY6" fmla="*/ 48931 h 123983"/>
                  <a:gd name="connsiteX7" fmla="*/ 90192 w 142981"/>
                  <a:gd name="connsiteY7" fmla="*/ 30477 h 123983"/>
                  <a:gd name="connsiteX8" fmla="*/ 135164 w 142981"/>
                  <a:gd name="connsiteY8" fmla="*/ 34187 h 123983"/>
                  <a:gd name="connsiteX9" fmla="*/ 142981 w 142981"/>
                  <a:gd name="connsiteY9" fmla="*/ 51503 h 123983"/>
                  <a:gd name="connsiteX10" fmla="*/ 99295 w 142981"/>
                  <a:gd name="connsiteY10" fmla="*/ 48931 h 12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981" h="123983">
                    <a:moveTo>
                      <a:pt x="50909" y="7966"/>
                    </a:moveTo>
                    <a:cubicBezTo>
                      <a:pt x="75795" y="14942"/>
                      <a:pt x="95684" y="41262"/>
                      <a:pt x="91429" y="69067"/>
                    </a:cubicBezTo>
                    <a:cubicBezTo>
                      <a:pt x="88312" y="89351"/>
                      <a:pt x="87075" y="104342"/>
                      <a:pt x="78714" y="123984"/>
                    </a:cubicBezTo>
                    <a:cubicBezTo>
                      <a:pt x="80396" y="106569"/>
                      <a:pt x="87224" y="70798"/>
                      <a:pt x="77823" y="44626"/>
                    </a:cubicBezTo>
                    <a:cubicBezTo>
                      <a:pt x="68522" y="18751"/>
                      <a:pt x="49821" y="7273"/>
                      <a:pt x="0" y="0"/>
                    </a:cubicBezTo>
                    <a:cubicBezTo>
                      <a:pt x="22016" y="-49"/>
                      <a:pt x="37205" y="4156"/>
                      <a:pt x="50909" y="7966"/>
                    </a:cubicBezTo>
                    <a:close/>
                    <a:moveTo>
                      <a:pt x="99295" y="48931"/>
                    </a:moveTo>
                    <a:lnTo>
                      <a:pt x="90192" y="30477"/>
                    </a:lnTo>
                    <a:lnTo>
                      <a:pt x="135164" y="34187"/>
                    </a:lnTo>
                    <a:lnTo>
                      <a:pt x="142981" y="51503"/>
                    </a:lnTo>
                    <a:lnTo>
                      <a:pt x="99295" y="48931"/>
                    </a:lnTo>
                    <a:close/>
                  </a:path>
                </a:pathLst>
              </a:custGeom>
              <a:solidFill>
                <a:srgbClr val="EDEDED"/>
              </a:solidFill>
              <a:ln w="49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2EC80989-9978-460D-AF67-D790E07211A4}"/>
              </a:ext>
            </a:extLst>
          </p:cNvPr>
          <p:cNvSpPr txBox="1"/>
          <p:nvPr/>
        </p:nvSpPr>
        <p:spPr>
          <a:xfrm>
            <a:off x="1806267" y="258066"/>
            <a:ext cx="58845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3200" b="1" i="0" cap="all" spc="3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Решение и продукт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D7846AE0-5EAD-4977-A4D0-92F2431CB86E}"/>
              </a:ext>
            </a:extLst>
          </p:cNvPr>
          <p:cNvSpPr txBox="1"/>
          <p:nvPr/>
        </p:nvSpPr>
        <p:spPr>
          <a:xfrm>
            <a:off x="1883539" y="1434384"/>
            <a:ext cx="10119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Получение коммерчески привлекательных, экологически чистых плитных материалов с специальными огнезащитными свойствами</a:t>
            </a:r>
            <a:endParaRPr lang="ru-RU" i="1" dirty="0"/>
          </a:p>
        </p:txBody>
      </p:sp>
      <p:pic>
        <p:nvPicPr>
          <p:cNvPr id="3" name="Рисунок 2" descr="Лампочка и шестеренка со сплошной заливкой">
            <a:extLst>
              <a:ext uri="{FF2B5EF4-FFF2-40B4-BE49-F238E27FC236}">
                <a16:creationId xmlns="" xmlns:a16="http://schemas.microsoft.com/office/drawing/2014/main" id="{BFF68D93-948A-4847-BE50-EE59E9455F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1867" y="1509669"/>
            <a:ext cx="914400" cy="9144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1573" y="2276716"/>
            <a:ext cx="7133789" cy="458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912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араллелограмм 20">
            <a:extLst>
              <a:ext uri="{FF2B5EF4-FFF2-40B4-BE49-F238E27FC236}">
                <a16:creationId xmlns="" xmlns:a16="http://schemas.microsoft.com/office/drawing/2014/main" id="{FB30A394-8800-4995-9FD4-DBBF4B1EC7B0}"/>
              </a:ext>
            </a:extLst>
          </p:cNvPr>
          <p:cNvSpPr/>
          <p:nvPr/>
        </p:nvSpPr>
        <p:spPr>
          <a:xfrm>
            <a:off x="1230412" y="369498"/>
            <a:ext cx="8311434" cy="584775"/>
          </a:xfrm>
          <a:prstGeom prst="parallelogram">
            <a:avLst>
              <a:gd name="adj" fmla="val 5974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араллелограмм 22">
            <a:extLst>
              <a:ext uri="{FF2B5EF4-FFF2-40B4-BE49-F238E27FC236}">
                <a16:creationId xmlns="" xmlns:a16="http://schemas.microsoft.com/office/drawing/2014/main" id="{8DDD1C66-02A0-4562-B0B2-60D1188ED6CC}"/>
              </a:ext>
            </a:extLst>
          </p:cNvPr>
          <p:cNvSpPr/>
          <p:nvPr/>
        </p:nvSpPr>
        <p:spPr>
          <a:xfrm>
            <a:off x="1520117" y="258066"/>
            <a:ext cx="7890583" cy="584775"/>
          </a:xfrm>
          <a:prstGeom prst="parallelogram">
            <a:avLst>
              <a:gd name="adj" fmla="val 55405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3F418680-7DF8-44F2-A5D2-757438BC17C4}"/>
              </a:ext>
            </a:extLst>
          </p:cNvPr>
          <p:cNvSpPr/>
          <p:nvPr/>
        </p:nvSpPr>
        <p:spPr>
          <a:xfrm>
            <a:off x="11644732" y="6338346"/>
            <a:ext cx="547267" cy="51965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Номер слайда 2">
            <a:extLst>
              <a:ext uri="{FF2B5EF4-FFF2-40B4-BE49-F238E27FC236}">
                <a16:creationId xmlns="" xmlns:a16="http://schemas.microsoft.com/office/drawing/2014/main" id="{481AE7AB-FBBC-43A1-A0AE-17FFDFD62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5358" y="6422849"/>
            <a:ext cx="360243" cy="316070"/>
          </a:xfrm>
        </p:spPr>
        <p:txBody>
          <a:bodyPr/>
          <a:lstStyle/>
          <a:p>
            <a:pPr algn="ctr"/>
            <a:fld id="{37703D88-14F3-4A3A-A41D-583EB7C38090}" type="slidenum">
              <a:rPr lang="ru-RU" sz="1600" b="1" spc="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4</a:t>
            </a:fld>
            <a:endParaRPr lang="ru-RU" sz="1600" b="1" spc="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Рисунок 8">
            <a:extLst>
              <a:ext uri="{FF2B5EF4-FFF2-40B4-BE49-F238E27FC236}">
                <a16:creationId xmlns="" xmlns:a16="http://schemas.microsoft.com/office/drawing/2014/main" id="{8E1A177A-D4C0-4514-A65A-AADDDAC1B874}"/>
              </a:ext>
            </a:extLst>
          </p:cNvPr>
          <p:cNvGrpSpPr/>
          <p:nvPr/>
        </p:nvGrpSpPr>
        <p:grpSpPr>
          <a:xfrm>
            <a:off x="9944127" y="258066"/>
            <a:ext cx="1971450" cy="379286"/>
            <a:chOff x="9733621" y="258066"/>
            <a:chExt cx="1971450" cy="379286"/>
          </a:xfrm>
        </p:grpSpPr>
        <p:sp>
          <p:nvSpPr>
            <p:cNvPr id="9" name="Полилиния: фигура 8">
              <a:extLst>
                <a:ext uri="{FF2B5EF4-FFF2-40B4-BE49-F238E27FC236}">
                  <a16:creationId xmlns="" xmlns:a16="http://schemas.microsoft.com/office/drawing/2014/main" id="{11E000C5-7F6A-4BB2-9469-101EE4161644}"/>
                </a:ext>
              </a:extLst>
            </p:cNvPr>
            <p:cNvSpPr/>
            <p:nvPr/>
          </p:nvSpPr>
          <p:spPr>
            <a:xfrm>
              <a:off x="9733621" y="258066"/>
              <a:ext cx="1971450" cy="379286"/>
            </a:xfrm>
            <a:custGeom>
              <a:avLst/>
              <a:gdLst>
                <a:gd name="connsiteX0" fmla="*/ 1951308 w 1971450"/>
                <a:gd name="connsiteY0" fmla="*/ 379287 h 379286"/>
                <a:gd name="connsiteX1" fmla="*/ 1967387 w 1971450"/>
                <a:gd name="connsiteY1" fmla="*/ 314179 h 379286"/>
                <a:gd name="connsiteX2" fmla="*/ 1970554 w 1971450"/>
                <a:gd name="connsiteY2" fmla="*/ 282020 h 379286"/>
                <a:gd name="connsiteX3" fmla="*/ 1918210 w 1971450"/>
                <a:gd name="connsiteY3" fmla="*/ 233288 h 379286"/>
                <a:gd name="connsiteX4" fmla="*/ 1819409 w 1971450"/>
                <a:gd name="connsiteY4" fmla="*/ 226015 h 379286"/>
                <a:gd name="connsiteX5" fmla="*/ 1393334 w 1971450"/>
                <a:gd name="connsiteY5" fmla="*/ 253275 h 379286"/>
                <a:gd name="connsiteX6" fmla="*/ 1443997 w 1971450"/>
                <a:gd name="connsiteY6" fmla="*/ 122316 h 379286"/>
                <a:gd name="connsiteX7" fmla="*/ 1550664 w 1971450"/>
                <a:gd name="connsiteY7" fmla="*/ 112075 h 379286"/>
                <a:gd name="connsiteX8" fmla="*/ 1556501 w 1971450"/>
                <a:gd name="connsiteY8" fmla="*/ 107919 h 379286"/>
                <a:gd name="connsiteX9" fmla="*/ 1586780 w 1971450"/>
                <a:gd name="connsiteY9" fmla="*/ 29651 h 379286"/>
                <a:gd name="connsiteX10" fmla="*/ 1584603 w 1971450"/>
                <a:gd name="connsiteY10" fmla="*/ 25198 h 379286"/>
                <a:gd name="connsiteX11" fmla="*/ 1493421 w 1971450"/>
                <a:gd name="connsiteY11" fmla="*/ 164 h 379286"/>
                <a:gd name="connsiteX12" fmla="*/ 1491096 w 1971450"/>
                <a:gd name="connsiteY12" fmla="*/ 65 h 379286"/>
                <a:gd name="connsiteX13" fmla="*/ 1085850 w 1971450"/>
                <a:gd name="connsiteY13" fmla="*/ 58445 h 379286"/>
                <a:gd name="connsiteX14" fmla="*/ 1081150 w 1971450"/>
                <a:gd name="connsiteY14" fmla="*/ 60721 h 379286"/>
                <a:gd name="connsiteX15" fmla="*/ 1063488 w 1971450"/>
                <a:gd name="connsiteY15" fmla="*/ 78037 h 379286"/>
                <a:gd name="connsiteX16" fmla="*/ 1009313 w 1971450"/>
                <a:gd name="connsiteY16" fmla="*/ 68983 h 379286"/>
                <a:gd name="connsiteX17" fmla="*/ 1007136 w 1971450"/>
                <a:gd name="connsiteY17" fmla="*/ 68983 h 379286"/>
                <a:gd name="connsiteX18" fmla="*/ 935497 w 1971450"/>
                <a:gd name="connsiteY18" fmla="*/ 79125 h 379286"/>
                <a:gd name="connsiteX19" fmla="*/ 929165 w 1971450"/>
                <a:gd name="connsiteY19" fmla="*/ 83578 h 379286"/>
                <a:gd name="connsiteX20" fmla="*/ 924860 w 1971450"/>
                <a:gd name="connsiteY20" fmla="*/ 94611 h 379286"/>
                <a:gd name="connsiteX21" fmla="*/ 877167 w 1971450"/>
                <a:gd name="connsiteY21" fmla="*/ 88575 h 379286"/>
                <a:gd name="connsiteX22" fmla="*/ 875089 w 1971450"/>
                <a:gd name="connsiteY22" fmla="*/ 88624 h 379286"/>
                <a:gd name="connsiteX23" fmla="*/ 724588 w 1971450"/>
                <a:gd name="connsiteY23" fmla="*/ 108612 h 379286"/>
                <a:gd name="connsiteX24" fmla="*/ 718799 w 1971450"/>
                <a:gd name="connsiteY24" fmla="*/ 111679 h 379286"/>
                <a:gd name="connsiteX25" fmla="*/ 708756 w 1971450"/>
                <a:gd name="connsiteY25" fmla="*/ 123999 h 379286"/>
                <a:gd name="connsiteX26" fmla="*/ 658836 w 1971450"/>
                <a:gd name="connsiteY26" fmla="*/ 118210 h 379286"/>
                <a:gd name="connsiteX27" fmla="*/ 656659 w 1971450"/>
                <a:gd name="connsiteY27" fmla="*/ 118260 h 379286"/>
                <a:gd name="connsiteX28" fmla="*/ 604760 w 1971450"/>
                <a:gd name="connsiteY28" fmla="*/ 125384 h 379286"/>
                <a:gd name="connsiteX29" fmla="*/ 598032 w 1971450"/>
                <a:gd name="connsiteY29" fmla="*/ 130035 h 379286"/>
                <a:gd name="connsiteX30" fmla="*/ 572998 w 1971450"/>
                <a:gd name="connsiteY30" fmla="*/ 194747 h 379286"/>
                <a:gd name="connsiteX31" fmla="*/ 524661 w 1971450"/>
                <a:gd name="connsiteY31" fmla="*/ 190146 h 379286"/>
                <a:gd name="connsiteX32" fmla="*/ 555038 w 1971450"/>
                <a:gd name="connsiteY32" fmla="*/ 161302 h 379286"/>
                <a:gd name="connsiteX33" fmla="*/ 556720 w 1971450"/>
                <a:gd name="connsiteY33" fmla="*/ 156652 h 379286"/>
                <a:gd name="connsiteX34" fmla="*/ 552664 w 1971450"/>
                <a:gd name="connsiteY34" fmla="*/ 153980 h 379286"/>
                <a:gd name="connsiteX35" fmla="*/ 468211 w 1971450"/>
                <a:gd name="connsiteY35" fmla="*/ 145619 h 379286"/>
                <a:gd name="connsiteX36" fmla="*/ 466034 w 1971450"/>
                <a:gd name="connsiteY36" fmla="*/ 145668 h 379286"/>
                <a:gd name="connsiteX37" fmla="*/ 415223 w 1971450"/>
                <a:gd name="connsiteY37" fmla="*/ 152397 h 379286"/>
                <a:gd name="connsiteX38" fmla="*/ 409484 w 1971450"/>
                <a:gd name="connsiteY38" fmla="*/ 155217 h 379286"/>
                <a:gd name="connsiteX39" fmla="*/ 402756 w 1971450"/>
                <a:gd name="connsiteY39" fmla="*/ 162193 h 379286"/>
                <a:gd name="connsiteX40" fmla="*/ 370449 w 1971450"/>
                <a:gd name="connsiteY40" fmla="*/ 157592 h 379286"/>
                <a:gd name="connsiteX41" fmla="*/ 367975 w 1971450"/>
                <a:gd name="connsiteY41" fmla="*/ 157592 h 379286"/>
                <a:gd name="connsiteX42" fmla="*/ 327208 w 1971450"/>
                <a:gd name="connsiteY42" fmla="*/ 162391 h 379286"/>
                <a:gd name="connsiteX43" fmla="*/ 319886 w 1971450"/>
                <a:gd name="connsiteY43" fmla="*/ 167239 h 379286"/>
                <a:gd name="connsiteX44" fmla="*/ 254629 w 1971450"/>
                <a:gd name="connsiteY44" fmla="*/ 335947 h 379286"/>
                <a:gd name="connsiteX45" fmla="*/ 13342 w 1971450"/>
                <a:gd name="connsiteY45" fmla="*/ 350295 h 379286"/>
                <a:gd name="connsiteX46" fmla="*/ 4486 w 1971450"/>
                <a:gd name="connsiteY46" fmla="*/ 355589 h 379286"/>
                <a:gd name="connsiteX47" fmla="*/ 281 w 1971450"/>
                <a:gd name="connsiteY47" fmla="*/ 366424 h 379286"/>
                <a:gd name="connsiteX48" fmla="*/ 5723 w 1971450"/>
                <a:gd name="connsiteY48" fmla="*/ 379238 h 379286"/>
                <a:gd name="connsiteX49" fmla="*/ 1951308 w 1971450"/>
                <a:gd name="connsiteY49" fmla="*/ 379238 h 379286"/>
                <a:gd name="connsiteX50" fmla="*/ 1207756 w 1971450"/>
                <a:gd name="connsiteY50" fmla="*/ 129738 h 379286"/>
                <a:gd name="connsiteX51" fmla="*/ 1241695 w 1971450"/>
                <a:gd name="connsiteY51" fmla="*/ 134883 h 379286"/>
                <a:gd name="connsiteX52" fmla="*/ 1190934 w 1971450"/>
                <a:gd name="connsiteY52" fmla="*/ 266188 h 379286"/>
                <a:gd name="connsiteX53" fmla="*/ 1119048 w 1971450"/>
                <a:gd name="connsiteY53" fmla="*/ 270047 h 379286"/>
                <a:gd name="connsiteX54" fmla="*/ 1103265 w 1971450"/>
                <a:gd name="connsiteY54" fmla="*/ 218248 h 379286"/>
                <a:gd name="connsiteX55" fmla="*/ 1207756 w 1971450"/>
                <a:gd name="connsiteY55" fmla="*/ 129738 h 379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971450" h="379286">
                  <a:moveTo>
                    <a:pt x="1951308" y="379287"/>
                  </a:moveTo>
                  <a:cubicBezTo>
                    <a:pt x="1953683" y="379287"/>
                    <a:pt x="1964617" y="324123"/>
                    <a:pt x="1967387" y="314179"/>
                  </a:cubicBezTo>
                  <a:cubicBezTo>
                    <a:pt x="1970900" y="301711"/>
                    <a:pt x="1972632" y="290975"/>
                    <a:pt x="1970554" y="282020"/>
                  </a:cubicBezTo>
                  <a:cubicBezTo>
                    <a:pt x="1962935" y="249515"/>
                    <a:pt x="1935476" y="236454"/>
                    <a:pt x="1918210" y="233288"/>
                  </a:cubicBezTo>
                  <a:cubicBezTo>
                    <a:pt x="1903417" y="230517"/>
                    <a:pt x="1880906" y="223987"/>
                    <a:pt x="1819409" y="226015"/>
                  </a:cubicBezTo>
                  <a:cubicBezTo>
                    <a:pt x="1756774" y="228093"/>
                    <a:pt x="1393334" y="253275"/>
                    <a:pt x="1393334" y="253275"/>
                  </a:cubicBezTo>
                  <a:lnTo>
                    <a:pt x="1443997" y="122316"/>
                  </a:lnTo>
                  <a:lnTo>
                    <a:pt x="1550664" y="112075"/>
                  </a:lnTo>
                  <a:cubicBezTo>
                    <a:pt x="1553187" y="111828"/>
                    <a:pt x="1555660" y="110047"/>
                    <a:pt x="1556501" y="107919"/>
                  </a:cubicBezTo>
                  <a:lnTo>
                    <a:pt x="1586780" y="29651"/>
                  </a:lnTo>
                  <a:cubicBezTo>
                    <a:pt x="1587571" y="27622"/>
                    <a:pt x="1586681" y="25742"/>
                    <a:pt x="1584603" y="25198"/>
                  </a:cubicBezTo>
                  <a:lnTo>
                    <a:pt x="1493421" y="164"/>
                  </a:lnTo>
                  <a:cubicBezTo>
                    <a:pt x="1492729" y="-34"/>
                    <a:pt x="1491937" y="-34"/>
                    <a:pt x="1491096" y="65"/>
                  </a:cubicBezTo>
                  <a:lnTo>
                    <a:pt x="1085850" y="58445"/>
                  </a:lnTo>
                  <a:cubicBezTo>
                    <a:pt x="1084119" y="58692"/>
                    <a:pt x="1082387" y="59533"/>
                    <a:pt x="1081150" y="60721"/>
                  </a:cubicBezTo>
                  <a:lnTo>
                    <a:pt x="1063488" y="78037"/>
                  </a:lnTo>
                  <a:lnTo>
                    <a:pt x="1009313" y="68983"/>
                  </a:lnTo>
                  <a:cubicBezTo>
                    <a:pt x="1008621" y="68884"/>
                    <a:pt x="1007879" y="68884"/>
                    <a:pt x="1007136" y="68983"/>
                  </a:cubicBezTo>
                  <a:lnTo>
                    <a:pt x="935497" y="79125"/>
                  </a:lnTo>
                  <a:cubicBezTo>
                    <a:pt x="932628" y="79521"/>
                    <a:pt x="930006" y="81352"/>
                    <a:pt x="929165" y="83578"/>
                  </a:cubicBezTo>
                  <a:lnTo>
                    <a:pt x="924860" y="94611"/>
                  </a:lnTo>
                  <a:lnTo>
                    <a:pt x="877167" y="88575"/>
                  </a:lnTo>
                  <a:cubicBezTo>
                    <a:pt x="876524" y="88476"/>
                    <a:pt x="875831" y="88476"/>
                    <a:pt x="875089" y="88624"/>
                  </a:cubicBezTo>
                  <a:lnTo>
                    <a:pt x="724588" y="108612"/>
                  </a:lnTo>
                  <a:cubicBezTo>
                    <a:pt x="722312" y="108909"/>
                    <a:pt x="720135" y="110096"/>
                    <a:pt x="718799" y="111679"/>
                  </a:cubicBezTo>
                  <a:lnTo>
                    <a:pt x="708756" y="123999"/>
                  </a:lnTo>
                  <a:lnTo>
                    <a:pt x="658836" y="118210"/>
                  </a:lnTo>
                  <a:cubicBezTo>
                    <a:pt x="658143" y="118111"/>
                    <a:pt x="657401" y="118161"/>
                    <a:pt x="656659" y="118260"/>
                  </a:cubicBezTo>
                  <a:lnTo>
                    <a:pt x="604760" y="125384"/>
                  </a:lnTo>
                  <a:cubicBezTo>
                    <a:pt x="601693" y="125829"/>
                    <a:pt x="598922" y="127759"/>
                    <a:pt x="598032" y="130035"/>
                  </a:cubicBezTo>
                  <a:lnTo>
                    <a:pt x="572998" y="194747"/>
                  </a:lnTo>
                  <a:lnTo>
                    <a:pt x="524661" y="190146"/>
                  </a:lnTo>
                  <a:lnTo>
                    <a:pt x="555038" y="161302"/>
                  </a:lnTo>
                  <a:cubicBezTo>
                    <a:pt x="556572" y="159868"/>
                    <a:pt x="557166" y="158136"/>
                    <a:pt x="556720" y="156652"/>
                  </a:cubicBezTo>
                  <a:cubicBezTo>
                    <a:pt x="556226" y="155168"/>
                    <a:pt x="554742" y="154178"/>
                    <a:pt x="552664" y="153980"/>
                  </a:cubicBezTo>
                  <a:lnTo>
                    <a:pt x="468211" y="145619"/>
                  </a:lnTo>
                  <a:cubicBezTo>
                    <a:pt x="467518" y="145520"/>
                    <a:pt x="466776" y="145569"/>
                    <a:pt x="466034" y="145668"/>
                  </a:cubicBezTo>
                  <a:lnTo>
                    <a:pt x="415223" y="152397"/>
                  </a:lnTo>
                  <a:cubicBezTo>
                    <a:pt x="412997" y="152694"/>
                    <a:pt x="410870" y="153782"/>
                    <a:pt x="409484" y="155217"/>
                  </a:cubicBezTo>
                  <a:lnTo>
                    <a:pt x="402756" y="162193"/>
                  </a:lnTo>
                  <a:lnTo>
                    <a:pt x="370449" y="157592"/>
                  </a:lnTo>
                  <a:cubicBezTo>
                    <a:pt x="369657" y="157493"/>
                    <a:pt x="368816" y="157493"/>
                    <a:pt x="367975" y="157592"/>
                  </a:cubicBezTo>
                  <a:lnTo>
                    <a:pt x="327208" y="162391"/>
                  </a:lnTo>
                  <a:cubicBezTo>
                    <a:pt x="323893" y="162836"/>
                    <a:pt x="320826" y="164865"/>
                    <a:pt x="319886" y="167239"/>
                  </a:cubicBezTo>
                  <a:lnTo>
                    <a:pt x="254629" y="335947"/>
                  </a:lnTo>
                  <a:lnTo>
                    <a:pt x="13342" y="350295"/>
                  </a:lnTo>
                  <a:cubicBezTo>
                    <a:pt x="9384" y="350542"/>
                    <a:pt x="5525" y="352818"/>
                    <a:pt x="4486" y="355589"/>
                  </a:cubicBezTo>
                  <a:lnTo>
                    <a:pt x="281" y="366424"/>
                  </a:lnTo>
                  <a:cubicBezTo>
                    <a:pt x="-857" y="369392"/>
                    <a:pt x="1567" y="379238"/>
                    <a:pt x="5723" y="379238"/>
                  </a:cubicBezTo>
                  <a:lnTo>
                    <a:pt x="1951308" y="379238"/>
                  </a:lnTo>
                  <a:close/>
                  <a:moveTo>
                    <a:pt x="1207756" y="129738"/>
                  </a:moveTo>
                  <a:lnTo>
                    <a:pt x="1241695" y="134883"/>
                  </a:lnTo>
                  <a:lnTo>
                    <a:pt x="1190934" y="266188"/>
                  </a:lnTo>
                  <a:lnTo>
                    <a:pt x="1119048" y="270047"/>
                  </a:lnTo>
                  <a:lnTo>
                    <a:pt x="1103265" y="218248"/>
                  </a:lnTo>
                  <a:lnTo>
                    <a:pt x="1207756" y="129738"/>
                  </a:lnTo>
                  <a:close/>
                </a:path>
              </a:pathLst>
            </a:custGeom>
            <a:solidFill>
              <a:srgbClr val="7030A0"/>
            </a:solidFill>
            <a:ln w="49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" name="Рисунок 8">
              <a:extLst>
                <a:ext uri="{FF2B5EF4-FFF2-40B4-BE49-F238E27FC236}">
                  <a16:creationId xmlns="" xmlns:a16="http://schemas.microsoft.com/office/drawing/2014/main" id="{4BF2A98A-80AD-4E29-B360-5A2A65D5D06E}"/>
                </a:ext>
              </a:extLst>
            </p:cNvPr>
            <p:cNvGrpSpPr/>
            <p:nvPr/>
          </p:nvGrpSpPr>
          <p:grpSpPr>
            <a:xfrm>
              <a:off x="9985183" y="269906"/>
              <a:ext cx="1713351" cy="355474"/>
              <a:chOff x="9985183" y="269906"/>
              <a:chExt cx="1713351" cy="355474"/>
            </a:xfrm>
            <a:solidFill>
              <a:srgbClr val="EDEDED"/>
            </a:solidFill>
          </p:grpSpPr>
          <p:grpSp>
            <p:nvGrpSpPr>
              <p:cNvPr id="11" name="Рисунок 8">
                <a:extLst>
                  <a:ext uri="{FF2B5EF4-FFF2-40B4-BE49-F238E27FC236}">
                    <a16:creationId xmlns="" xmlns:a16="http://schemas.microsoft.com/office/drawing/2014/main" id="{5E6E2780-E3C9-426E-A7B2-0F1902C6FA57}"/>
                  </a:ext>
                </a:extLst>
              </p:cNvPr>
              <p:cNvGrpSpPr/>
              <p:nvPr/>
            </p:nvGrpSpPr>
            <p:grpSpPr>
              <a:xfrm>
                <a:off x="9985183" y="269906"/>
                <a:ext cx="1240820" cy="355474"/>
                <a:chOff x="9985183" y="269906"/>
                <a:chExt cx="1240820" cy="355474"/>
              </a:xfrm>
              <a:solidFill>
                <a:srgbClr val="EDEDED"/>
              </a:solidFill>
            </p:grpSpPr>
            <p:sp>
              <p:nvSpPr>
                <p:cNvPr id="15" name="Полилиния: фигура 14">
                  <a:extLst>
                    <a:ext uri="{FF2B5EF4-FFF2-40B4-BE49-F238E27FC236}">
                      <a16:creationId xmlns="" xmlns:a16="http://schemas.microsoft.com/office/drawing/2014/main" id="{84A8FB48-3CFB-4A24-92A6-A51A8CBE0C5F}"/>
                    </a:ext>
                  </a:extLst>
                </p:cNvPr>
                <p:cNvSpPr/>
                <p:nvPr/>
              </p:nvSpPr>
              <p:spPr>
                <a:xfrm>
                  <a:off x="9985183" y="413085"/>
                  <a:ext cx="216005" cy="212295"/>
                </a:xfrm>
                <a:custGeom>
                  <a:avLst/>
                  <a:gdLst>
                    <a:gd name="connsiteX0" fmla="*/ 165195 w 216005"/>
                    <a:gd name="connsiteY0" fmla="*/ 6630 h 212295"/>
                    <a:gd name="connsiteX1" fmla="*/ 89400 w 216005"/>
                    <a:gd name="connsiteY1" fmla="*/ 83810 h 212295"/>
                    <a:gd name="connsiteX2" fmla="*/ 117848 w 216005"/>
                    <a:gd name="connsiteY2" fmla="*/ 11775 h 212295"/>
                    <a:gd name="connsiteX3" fmla="*/ 77081 w 216005"/>
                    <a:gd name="connsiteY3" fmla="*/ 16524 h 212295"/>
                    <a:gd name="connsiteX4" fmla="*/ 10785 w 216005"/>
                    <a:gd name="connsiteY4" fmla="*/ 184441 h 212295"/>
                    <a:gd name="connsiteX5" fmla="*/ 9746 w 216005"/>
                    <a:gd name="connsiteY5" fmla="*/ 187014 h 212295"/>
                    <a:gd name="connsiteX6" fmla="*/ 0 w 216005"/>
                    <a:gd name="connsiteY6" fmla="*/ 212295 h 212295"/>
                    <a:gd name="connsiteX7" fmla="*/ 38887 w 216005"/>
                    <a:gd name="connsiteY7" fmla="*/ 212295 h 212295"/>
                    <a:gd name="connsiteX8" fmla="*/ 68275 w 216005"/>
                    <a:gd name="connsiteY8" fmla="*/ 137292 h 212295"/>
                    <a:gd name="connsiteX9" fmla="*/ 71886 w 216005"/>
                    <a:gd name="connsiteY9" fmla="*/ 212295 h 212295"/>
                    <a:gd name="connsiteX10" fmla="*/ 120817 w 216005"/>
                    <a:gd name="connsiteY10" fmla="*/ 212295 h 212295"/>
                    <a:gd name="connsiteX11" fmla="*/ 109388 w 216005"/>
                    <a:gd name="connsiteY11" fmla="*/ 105727 h 212295"/>
                    <a:gd name="connsiteX12" fmla="*/ 216006 w 216005"/>
                    <a:gd name="connsiteY12" fmla="*/ 0 h 2122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16005" h="212295">
                      <a:moveTo>
                        <a:pt x="165195" y="6630"/>
                      </a:moveTo>
                      <a:lnTo>
                        <a:pt x="89400" y="83810"/>
                      </a:lnTo>
                      <a:lnTo>
                        <a:pt x="117848" y="11775"/>
                      </a:lnTo>
                      <a:lnTo>
                        <a:pt x="77081" y="16524"/>
                      </a:lnTo>
                      <a:lnTo>
                        <a:pt x="10785" y="184441"/>
                      </a:lnTo>
                      <a:lnTo>
                        <a:pt x="9746" y="187014"/>
                      </a:lnTo>
                      <a:lnTo>
                        <a:pt x="0" y="212295"/>
                      </a:lnTo>
                      <a:lnTo>
                        <a:pt x="38887" y="212295"/>
                      </a:lnTo>
                      <a:lnTo>
                        <a:pt x="68275" y="137292"/>
                      </a:lnTo>
                      <a:lnTo>
                        <a:pt x="71886" y="212295"/>
                      </a:lnTo>
                      <a:lnTo>
                        <a:pt x="120817" y="212295"/>
                      </a:lnTo>
                      <a:lnTo>
                        <a:pt x="109388" y="105727"/>
                      </a:lnTo>
                      <a:lnTo>
                        <a:pt x="216006" y="0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 w="49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" name="Полилиния: фигура 15">
                  <a:extLst>
                    <a:ext uri="{FF2B5EF4-FFF2-40B4-BE49-F238E27FC236}">
                      <a16:creationId xmlns="" xmlns:a16="http://schemas.microsoft.com/office/drawing/2014/main" id="{F587C936-FC6B-4B71-BCC7-ECCB04A9578A}"/>
                    </a:ext>
                  </a:extLst>
                </p:cNvPr>
                <p:cNvSpPr/>
                <p:nvPr/>
              </p:nvSpPr>
              <p:spPr>
                <a:xfrm>
                  <a:off x="10122079" y="456814"/>
                  <a:ext cx="147325" cy="168565"/>
                </a:xfrm>
                <a:custGeom>
                  <a:avLst/>
                  <a:gdLst>
                    <a:gd name="connsiteX0" fmla="*/ 145257 w 147325"/>
                    <a:gd name="connsiteY0" fmla="*/ 15096 h 168565"/>
                    <a:gd name="connsiteX1" fmla="*/ 135313 w 147325"/>
                    <a:gd name="connsiteY1" fmla="*/ 3172 h 168565"/>
                    <a:gd name="connsiteX2" fmla="*/ 116562 w 147325"/>
                    <a:gd name="connsiteY2" fmla="*/ 253 h 168565"/>
                    <a:gd name="connsiteX3" fmla="*/ 63278 w 147325"/>
                    <a:gd name="connsiteY3" fmla="*/ 5399 h 168565"/>
                    <a:gd name="connsiteX4" fmla="*/ 0 w 147325"/>
                    <a:gd name="connsiteY4" fmla="*/ 168566 h 168565"/>
                    <a:gd name="connsiteX5" fmla="*/ 28893 w 147325"/>
                    <a:gd name="connsiteY5" fmla="*/ 168566 h 168565"/>
                    <a:gd name="connsiteX6" fmla="*/ 33940 w 147325"/>
                    <a:gd name="connsiteY6" fmla="*/ 168566 h 168565"/>
                    <a:gd name="connsiteX7" fmla="*/ 53037 w 147325"/>
                    <a:gd name="connsiteY7" fmla="*/ 118547 h 168565"/>
                    <a:gd name="connsiteX8" fmla="*/ 71441 w 147325"/>
                    <a:gd name="connsiteY8" fmla="*/ 117904 h 168565"/>
                    <a:gd name="connsiteX9" fmla="*/ 93606 w 147325"/>
                    <a:gd name="connsiteY9" fmla="*/ 112066 h 168565"/>
                    <a:gd name="connsiteX10" fmla="*/ 113643 w 147325"/>
                    <a:gd name="connsiteY10" fmla="*/ 97768 h 168565"/>
                    <a:gd name="connsiteX11" fmla="*/ 130118 w 147325"/>
                    <a:gd name="connsiteY11" fmla="*/ 77879 h 168565"/>
                    <a:gd name="connsiteX12" fmla="*/ 141695 w 147325"/>
                    <a:gd name="connsiteY12" fmla="*/ 55318 h 168565"/>
                    <a:gd name="connsiteX13" fmla="*/ 147038 w 147325"/>
                    <a:gd name="connsiteY13" fmla="*/ 33401 h 168565"/>
                    <a:gd name="connsiteX14" fmla="*/ 145257 w 147325"/>
                    <a:gd name="connsiteY14" fmla="*/ 15096 h 168565"/>
                    <a:gd name="connsiteX15" fmla="*/ 104441 w 147325"/>
                    <a:gd name="connsiteY15" fmla="*/ 66401 h 168565"/>
                    <a:gd name="connsiteX16" fmla="*/ 99147 w 147325"/>
                    <a:gd name="connsiteY16" fmla="*/ 73179 h 168565"/>
                    <a:gd name="connsiteX17" fmla="*/ 92814 w 147325"/>
                    <a:gd name="connsiteY17" fmla="*/ 78176 h 168565"/>
                    <a:gd name="connsiteX18" fmla="*/ 85888 w 147325"/>
                    <a:gd name="connsiteY18" fmla="*/ 80303 h 168565"/>
                    <a:gd name="connsiteX19" fmla="*/ 85838 w 147325"/>
                    <a:gd name="connsiteY19" fmla="*/ 80303 h 168565"/>
                    <a:gd name="connsiteX20" fmla="*/ 85789 w 147325"/>
                    <a:gd name="connsiteY20" fmla="*/ 80303 h 168565"/>
                    <a:gd name="connsiteX21" fmla="*/ 85739 w 147325"/>
                    <a:gd name="connsiteY21" fmla="*/ 80303 h 168565"/>
                    <a:gd name="connsiteX22" fmla="*/ 85690 w 147325"/>
                    <a:gd name="connsiteY22" fmla="*/ 80303 h 168565"/>
                    <a:gd name="connsiteX23" fmla="*/ 67384 w 147325"/>
                    <a:gd name="connsiteY23" fmla="*/ 81342 h 168565"/>
                    <a:gd name="connsiteX24" fmla="*/ 83068 w 147325"/>
                    <a:gd name="connsiteY24" fmla="*/ 40674 h 168565"/>
                    <a:gd name="connsiteX25" fmla="*/ 101472 w 147325"/>
                    <a:gd name="connsiteY25" fmla="*/ 39190 h 168565"/>
                    <a:gd name="connsiteX26" fmla="*/ 101522 w 147325"/>
                    <a:gd name="connsiteY26" fmla="*/ 39190 h 168565"/>
                    <a:gd name="connsiteX27" fmla="*/ 101571 w 147325"/>
                    <a:gd name="connsiteY27" fmla="*/ 39190 h 168565"/>
                    <a:gd name="connsiteX28" fmla="*/ 101621 w 147325"/>
                    <a:gd name="connsiteY28" fmla="*/ 39190 h 168565"/>
                    <a:gd name="connsiteX29" fmla="*/ 101670 w 147325"/>
                    <a:gd name="connsiteY29" fmla="*/ 39190 h 168565"/>
                    <a:gd name="connsiteX30" fmla="*/ 107310 w 147325"/>
                    <a:gd name="connsiteY30" fmla="*/ 40427 h 168565"/>
                    <a:gd name="connsiteX31" fmla="*/ 110031 w 147325"/>
                    <a:gd name="connsiteY31" fmla="*/ 44731 h 168565"/>
                    <a:gd name="connsiteX32" fmla="*/ 110229 w 147325"/>
                    <a:gd name="connsiteY32" fmla="*/ 51163 h 168565"/>
                    <a:gd name="connsiteX33" fmla="*/ 108201 w 147325"/>
                    <a:gd name="connsiteY33" fmla="*/ 58732 h 168565"/>
                    <a:gd name="connsiteX34" fmla="*/ 104441 w 147325"/>
                    <a:gd name="connsiteY34" fmla="*/ 66401 h 1685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147325" h="168565">
                      <a:moveTo>
                        <a:pt x="145257" y="15096"/>
                      </a:moveTo>
                      <a:cubicBezTo>
                        <a:pt x="143328" y="9901"/>
                        <a:pt x="140112" y="5794"/>
                        <a:pt x="135313" y="3172"/>
                      </a:cubicBezTo>
                      <a:cubicBezTo>
                        <a:pt x="130563" y="550"/>
                        <a:pt x="124379" y="-538"/>
                        <a:pt x="116562" y="253"/>
                      </a:cubicBezTo>
                      <a:lnTo>
                        <a:pt x="63278" y="5399"/>
                      </a:lnTo>
                      <a:lnTo>
                        <a:pt x="0" y="168566"/>
                      </a:lnTo>
                      <a:lnTo>
                        <a:pt x="28893" y="168566"/>
                      </a:lnTo>
                      <a:lnTo>
                        <a:pt x="33940" y="168566"/>
                      </a:lnTo>
                      <a:lnTo>
                        <a:pt x="53037" y="118547"/>
                      </a:lnTo>
                      <a:lnTo>
                        <a:pt x="71441" y="117904"/>
                      </a:lnTo>
                      <a:cubicBezTo>
                        <a:pt x="79060" y="117656"/>
                        <a:pt x="86531" y="115529"/>
                        <a:pt x="93606" y="112066"/>
                      </a:cubicBezTo>
                      <a:cubicBezTo>
                        <a:pt x="100730" y="108553"/>
                        <a:pt x="107508" y="103655"/>
                        <a:pt x="113643" y="97768"/>
                      </a:cubicBezTo>
                      <a:cubicBezTo>
                        <a:pt x="119827" y="91930"/>
                        <a:pt x="125368" y="85102"/>
                        <a:pt x="130118" y="77879"/>
                      </a:cubicBezTo>
                      <a:cubicBezTo>
                        <a:pt x="134868" y="70656"/>
                        <a:pt x="138776" y="62937"/>
                        <a:pt x="141695" y="55318"/>
                      </a:cubicBezTo>
                      <a:cubicBezTo>
                        <a:pt x="144565" y="47798"/>
                        <a:pt x="146445" y="40328"/>
                        <a:pt x="147038" y="33401"/>
                      </a:cubicBezTo>
                      <a:cubicBezTo>
                        <a:pt x="147731" y="26574"/>
                        <a:pt x="147187" y="20340"/>
                        <a:pt x="145257" y="15096"/>
                      </a:cubicBezTo>
                      <a:close/>
                      <a:moveTo>
                        <a:pt x="104441" y="66401"/>
                      </a:moveTo>
                      <a:cubicBezTo>
                        <a:pt x="102907" y="68874"/>
                        <a:pt x="101126" y="71200"/>
                        <a:pt x="99147" y="73179"/>
                      </a:cubicBezTo>
                      <a:cubicBezTo>
                        <a:pt x="97217" y="75207"/>
                        <a:pt x="95090" y="76889"/>
                        <a:pt x="92814" y="78176"/>
                      </a:cubicBezTo>
                      <a:cubicBezTo>
                        <a:pt x="90588" y="79412"/>
                        <a:pt x="88263" y="80155"/>
                        <a:pt x="85888" y="80303"/>
                      </a:cubicBezTo>
                      <a:cubicBezTo>
                        <a:pt x="85888" y="80303"/>
                        <a:pt x="85888" y="80303"/>
                        <a:pt x="85838" y="80303"/>
                      </a:cubicBezTo>
                      <a:cubicBezTo>
                        <a:pt x="85789" y="80303"/>
                        <a:pt x="85789" y="80303"/>
                        <a:pt x="85789" y="80303"/>
                      </a:cubicBezTo>
                      <a:cubicBezTo>
                        <a:pt x="85789" y="80303"/>
                        <a:pt x="85789" y="80303"/>
                        <a:pt x="85739" y="80303"/>
                      </a:cubicBezTo>
                      <a:cubicBezTo>
                        <a:pt x="85739" y="80303"/>
                        <a:pt x="85739" y="80303"/>
                        <a:pt x="85690" y="80303"/>
                      </a:cubicBezTo>
                      <a:lnTo>
                        <a:pt x="67384" y="81342"/>
                      </a:lnTo>
                      <a:lnTo>
                        <a:pt x="83068" y="40674"/>
                      </a:lnTo>
                      <a:lnTo>
                        <a:pt x="101472" y="39190"/>
                      </a:lnTo>
                      <a:cubicBezTo>
                        <a:pt x="101472" y="39190"/>
                        <a:pt x="101522" y="39190"/>
                        <a:pt x="101522" y="39190"/>
                      </a:cubicBezTo>
                      <a:cubicBezTo>
                        <a:pt x="101522" y="39190"/>
                        <a:pt x="101522" y="39190"/>
                        <a:pt x="101571" y="39190"/>
                      </a:cubicBezTo>
                      <a:cubicBezTo>
                        <a:pt x="101571" y="39190"/>
                        <a:pt x="101621" y="39190"/>
                        <a:pt x="101621" y="39190"/>
                      </a:cubicBezTo>
                      <a:cubicBezTo>
                        <a:pt x="101621" y="39190"/>
                        <a:pt x="101621" y="39190"/>
                        <a:pt x="101670" y="39190"/>
                      </a:cubicBezTo>
                      <a:cubicBezTo>
                        <a:pt x="104094" y="38992"/>
                        <a:pt x="105925" y="39437"/>
                        <a:pt x="107310" y="40427"/>
                      </a:cubicBezTo>
                      <a:cubicBezTo>
                        <a:pt x="108696" y="41416"/>
                        <a:pt x="109586" y="42900"/>
                        <a:pt x="110031" y="44731"/>
                      </a:cubicBezTo>
                      <a:cubicBezTo>
                        <a:pt x="110526" y="46561"/>
                        <a:pt x="110576" y="48788"/>
                        <a:pt x="110229" y="51163"/>
                      </a:cubicBezTo>
                      <a:cubicBezTo>
                        <a:pt x="109883" y="53537"/>
                        <a:pt x="109240" y="56110"/>
                        <a:pt x="108201" y="58732"/>
                      </a:cubicBezTo>
                      <a:cubicBezTo>
                        <a:pt x="107310" y="61305"/>
                        <a:pt x="105974" y="63927"/>
                        <a:pt x="104441" y="66401"/>
                      </a:cubicBezTo>
                      <a:close/>
                    </a:path>
                  </a:pathLst>
                </a:custGeom>
                <a:solidFill>
                  <a:srgbClr val="EDEDED"/>
                </a:solidFill>
                <a:ln w="49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" name="Полилиния: фигура 16">
                  <a:extLst>
                    <a:ext uri="{FF2B5EF4-FFF2-40B4-BE49-F238E27FC236}">
                      <a16:creationId xmlns="" xmlns:a16="http://schemas.microsoft.com/office/drawing/2014/main" id="{C038AFD0-717B-4ABF-9E53-E44BC2F87154}"/>
                    </a:ext>
                  </a:extLst>
                </p:cNvPr>
                <p:cNvSpPr/>
                <p:nvPr/>
              </p:nvSpPr>
              <p:spPr>
                <a:xfrm>
                  <a:off x="10248437" y="369498"/>
                  <a:ext cx="270031" cy="255882"/>
                </a:xfrm>
                <a:custGeom>
                  <a:avLst/>
                  <a:gdLst>
                    <a:gd name="connsiteX0" fmla="*/ 194336 w 270031"/>
                    <a:gd name="connsiteY0" fmla="*/ 27458 h 255882"/>
                    <a:gd name="connsiteX1" fmla="*/ 89351 w 270031"/>
                    <a:gd name="connsiteY1" fmla="*/ 153519 h 255882"/>
                    <a:gd name="connsiteX2" fmla="*/ 143427 w 270031"/>
                    <a:gd name="connsiteY2" fmla="*/ 16623 h 255882"/>
                    <a:gd name="connsiteX3" fmla="*/ 91528 w 270031"/>
                    <a:gd name="connsiteY3" fmla="*/ 23649 h 255882"/>
                    <a:gd name="connsiteX4" fmla="*/ 18751 w 270031"/>
                    <a:gd name="connsiteY4" fmla="*/ 207842 h 255882"/>
                    <a:gd name="connsiteX5" fmla="*/ 0 w 270031"/>
                    <a:gd name="connsiteY5" fmla="*/ 255882 h 255882"/>
                    <a:gd name="connsiteX6" fmla="*/ 31021 w 270031"/>
                    <a:gd name="connsiteY6" fmla="*/ 255882 h 255882"/>
                    <a:gd name="connsiteX7" fmla="*/ 49079 w 270031"/>
                    <a:gd name="connsiteY7" fmla="*/ 255882 h 255882"/>
                    <a:gd name="connsiteX8" fmla="*/ 171578 w 270031"/>
                    <a:gd name="connsiteY8" fmla="*/ 107508 h 255882"/>
                    <a:gd name="connsiteX9" fmla="*/ 171479 w 270031"/>
                    <a:gd name="connsiteY9" fmla="*/ 107706 h 255882"/>
                    <a:gd name="connsiteX10" fmla="*/ 113099 w 270031"/>
                    <a:gd name="connsiteY10" fmla="*/ 255882 h 255882"/>
                    <a:gd name="connsiteX11" fmla="*/ 169104 w 270031"/>
                    <a:gd name="connsiteY11" fmla="*/ 255882 h 255882"/>
                    <a:gd name="connsiteX12" fmla="*/ 270032 w 270031"/>
                    <a:gd name="connsiteY12" fmla="*/ 0 h 255882"/>
                    <a:gd name="connsiteX13" fmla="*/ 211207 w 270031"/>
                    <a:gd name="connsiteY13" fmla="*/ 7174 h 2558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70031" h="255882">
                      <a:moveTo>
                        <a:pt x="194336" y="27458"/>
                      </a:moveTo>
                      <a:lnTo>
                        <a:pt x="89351" y="153519"/>
                      </a:lnTo>
                      <a:lnTo>
                        <a:pt x="143427" y="16623"/>
                      </a:lnTo>
                      <a:lnTo>
                        <a:pt x="91528" y="23649"/>
                      </a:lnTo>
                      <a:lnTo>
                        <a:pt x="18751" y="207842"/>
                      </a:lnTo>
                      <a:lnTo>
                        <a:pt x="0" y="255882"/>
                      </a:lnTo>
                      <a:lnTo>
                        <a:pt x="31021" y="255882"/>
                      </a:lnTo>
                      <a:lnTo>
                        <a:pt x="49079" y="255882"/>
                      </a:lnTo>
                      <a:lnTo>
                        <a:pt x="171578" y="107508"/>
                      </a:lnTo>
                      <a:lnTo>
                        <a:pt x="171479" y="107706"/>
                      </a:lnTo>
                      <a:lnTo>
                        <a:pt x="113099" y="255882"/>
                      </a:lnTo>
                      <a:lnTo>
                        <a:pt x="169104" y="255882"/>
                      </a:lnTo>
                      <a:lnTo>
                        <a:pt x="270032" y="0"/>
                      </a:lnTo>
                      <a:lnTo>
                        <a:pt x="211207" y="7174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 w="49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" name="Полилиния: фигура 17">
                  <a:extLst>
                    <a:ext uri="{FF2B5EF4-FFF2-40B4-BE49-F238E27FC236}">
                      <a16:creationId xmlns="" xmlns:a16="http://schemas.microsoft.com/office/drawing/2014/main" id="{12FDFD94-2599-47A3-AFD9-684C10FB05E8}"/>
                    </a:ext>
                  </a:extLst>
                </p:cNvPr>
                <p:cNvSpPr/>
                <p:nvPr/>
              </p:nvSpPr>
              <p:spPr>
                <a:xfrm>
                  <a:off x="10427584" y="313394"/>
                  <a:ext cx="492073" cy="311986"/>
                </a:xfrm>
                <a:custGeom>
                  <a:avLst/>
                  <a:gdLst>
                    <a:gd name="connsiteX0" fmla="*/ 393273 w 492073"/>
                    <a:gd name="connsiteY0" fmla="*/ 13952 h 311986"/>
                    <a:gd name="connsiteX1" fmla="*/ 273099 w 492073"/>
                    <a:gd name="connsiteY1" fmla="*/ 129326 h 311986"/>
                    <a:gd name="connsiteX2" fmla="*/ 314559 w 492073"/>
                    <a:gd name="connsiteY2" fmla="*/ 24292 h 311986"/>
                    <a:gd name="connsiteX3" fmla="*/ 242920 w 492073"/>
                    <a:gd name="connsiteY3" fmla="*/ 34236 h 311986"/>
                    <a:gd name="connsiteX4" fmla="*/ 202846 w 492073"/>
                    <a:gd name="connsiteY4" fmla="*/ 135807 h 311986"/>
                    <a:gd name="connsiteX5" fmla="*/ 182610 w 492073"/>
                    <a:gd name="connsiteY5" fmla="*/ 43587 h 311986"/>
                    <a:gd name="connsiteX6" fmla="*/ 108646 w 492073"/>
                    <a:gd name="connsiteY6" fmla="*/ 54026 h 311986"/>
                    <a:gd name="connsiteX7" fmla="*/ 141646 w 492073"/>
                    <a:gd name="connsiteY7" fmla="*/ 171874 h 311986"/>
                    <a:gd name="connsiteX8" fmla="*/ 0 w 492073"/>
                    <a:gd name="connsiteY8" fmla="*/ 311986 h 311986"/>
                    <a:gd name="connsiteX9" fmla="*/ 73470 w 492073"/>
                    <a:gd name="connsiteY9" fmla="*/ 311986 h 311986"/>
                    <a:gd name="connsiteX10" fmla="*/ 175585 w 492073"/>
                    <a:gd name="connsiteY10" fmla="*/ 203884 h 311986"/>
                    <a:gd name="connsiteX11" fmla="*/ 174744 w 492073"/>
                    <a:gd name="connsiteY11" fmla="*/ 206853 h 311986"/>
                    <a:gd name="connsiteX12" fmla="*/ 133334 w 492073"/>
                    <a:gd name="connsiteY12" fmla="*/ 311986 h 311986"/>
                    <a:gd name="connsiteX13" fmla="*/ 201015 w 492073"/>
                    <a:gd name="connsiteY13" fmla="*/ 311986 h 311986"/>
                    <a:gd name="connsiteX14" fmla="*/ 244008 w 492073"/>
                    <a:gd name="connsiteY14" fmla="*/ 202944 h 311986"/>
                    <a:gd name="connsiteX15" fmla="*/ 247570 w 492073"/>
                    <a:gd name="connsiteY15" fmla="*/ 199580 h 311986"/>
                    <a:gd name="connsiteX16" fmla="*/ 270378 w 492073"/>
                    <a:gd name="connsiteY16" fmla="*/ 311986 h 311986"/>
                    <a:gd name="connsiteX17" fmla="*/ 272555 w 492073"/>
                    <a:gd name="connsiteY17" fmla="*/ 311986 h 311986"/>
                    <a:gd name="connsiteX18" fmla="*/ 368882 w 492073"/>
                    <a:gd name="connsiteY18" fmla="*/ 311986 h 311986"/>
                    <a:gd name="connsiteX19" fmla="*/ 320001 w 492073"/>
                    <a:gd name="connsiteY19" fmla="*/ 158269 h 311986"/>
                    <a:gd name="connsiteX20" fmla="*/ 492073 w 492073"/>
                    <a:gd name="connsiteY20" fmla="*/ 0 h 3119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92073" h="311986">
                      <a:moveTo>
                        <a:pt x="393273" y="13952"/>
                      </a:moveTo>
                      <a:lnTo>
                        <a:pt x="273099" y="129326"/>
                      </a:lnTo>
                      <a:lnTo>
                        <a:pt x="314559" y="24292"/>
                      </a:lnTo>
                      <a:lnTo>
                        <a:pt x="242920" y="34236"/>
                      </a:lnTo>
                      <a:lnTo>
                        <a:pt x="202846" y="135807"/>
                      </a:lnTo>
                      <a:lnTo>
                        <a:pt x="182610" y="43587"/>
                      </a:lnTo>
                      <a:lnTo>
                        <a:pt x="108646" y="54026"/>
                      </a:lnTo>
                      <a:lnTo>
                        <a:pt x="141646" y="171874"/>
                      </a:lnTo>
                      <a:lnTo>
                        <a:pt x="0" y="311986"/>
                      </a:lnTo>
                      <a:lnTo>
                        <a:pt x="73470" y="311986"/>
                      </a:lnTo>
                      <a:lnTo>
                        <a:pt x="175585" y="203884"/>
                      </a:lnTo>
                      <a:lnTo>
                        <a:pt x="174744" y="206853"/>
                      </a:lnTo>
                      <a:lnTo>
                        <a:pt x="133334" y="311986"/>
                      </a:lnTo>
                      <a:lnTo>
                        <a:pt x="201015" y="311986"/>
                      </a:lnTo>
                      <a:lnTo>
                        <a:pt x="244008" y="202944"/>
                      </a:lnTo>
                      <a:lnTo>
                        <a:pt x="247570" y="199580"/>
                      </a:lnTo>
                      <a:lnTo>
                        <a:pt x="270378" y="311986"/>
                      </a:lnTo>
                      <a:lnTo>
                        <a:pt x="272555" y="311986"/>
                      </a:lnTo>
                      <a:lnTo>
                        <a:pt x="368882" y="311986"/>
                      </a:lnTo>
                      <a:lnTo>
                        <a:pt x="320001" y="158269"/>
                      </a:lnTo>
                      <a:lnTo>
                        <a:pt x="492073" y="0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 w="49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" name="Полилиния: фигура 18">
                  <a:extLst>
                    <a:ext uri="{FF2B5EF4-FFF2-40B4-BE49-F238E27FC236}">
                      <a16:creationId xmlns="" xmlns:a16="http://schemas.microsoft.com/office/drawing/2014/main" id="{13BD0143-A9EB-4193-8ABE-F16B78D7942F}"/>
                    </a:ext>
                  </a:extLst>
                </p:cNvPr>
                <p:cNvSpPr/>
                <p:nvPr/>
              </p:nvSpPr>
              <p:spPr>
                <a:xfrm>
                  <a:off x="10893436" y="269906"/>
                  <a:ext cx="332567" cy="355474"/>
                </a:xfrm>
                <a:custGeom>
                  <a:avLst/>
                  <a:gdLst>
                    <a:gd name="connsiteX0" fmla="*/ 332568 w 332567"/>
                    <a:gd name="connsiteY0" fmla="*/ 0 h 355474"/>
                    <a:gd name="connsiteX1" fmla="*/ 38145 w 332567"/>
                    <a:gd name="connsiteY1" fmla="*/ 40619 h 355474"/>
                    <a:gd name="connsiteX2" fmla="*/ 9549 w 332567"/>
                    <a:gd name="connsiteY2" fmla="*/ 113346 h 355474"/>
                    <a:gd name="connsiteX3" fmla="*/ 96871 w 332567"/>
                    <a:gd name="connsiteY3" fmla="*/ 104193 h 355474"/>
                    <a:gd name="connsiteX4" fmla="*/ 0 w 332567"/>
                    <a:gd name="connsiteY4" fmla="*/ 355474 h 355474"/>
                    <a:gd name="connsiteX5" fmla="*/ 91379 w 332567"/>
                    <a:gd name="connsiteY5" fmla="*/ 355474 h 355474"/>
                    <a:gd name="connsiteX6" fmla="*/ 194435 w 332567"/>
                    <a:gd name="connsiteY6" fmla="*/ 94546 h 355474"/>
                    <a:gd name="connsiteX7" fmla="*/ 300112 w 332567"/>
                    <a:gd name="connsiteY7" fmla="*/ 82227 h 355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2567" h="355474">
                      <a:moveTo>
                        <a:pt x="332568" y="0"/>
                      </a:moveTo>
                      <a:lnTo>
                        <a:pt x="38145" y="40619"/>
                      </a:lnTo>
                      <a:lnTo>
                        <a:pt x="9549" y="113346"/>
                      </a:lnTo>
                      <a:lnTo>
                        <a:pt x="96871" y="104193"/>
                      </a:lnTo>
                      <a:lnTo>
                        <a:pt x="0" y="355474"/>
                      </a:lnTo>
                      <a:lnTo>
                        <a:pt x="91379" y="355474"/>
                      </a:lnTo>
                      <a:lnTo>
                        <a:pt x="194435" y="94546"/>
                      </a:lnTo>
                      <a:lnTo>
                        <a:pt x="300112" y="82227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 w="49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2" name="Полилиния: фигура 11">
                <a:extLst>
                  <a:ext uri="{FF2B5EF4-FFF2-40B4-BE49-F238E27FC236}">
                    <a16:creationId xmlns="" xmlns:a16="http://schemas.microsoft.com/office/drawing/2014/main" id="{857539B2-FAAE-4EC9-9F93-E0E627F16705}"/>
                  </a:ext>
                </a:extLst>
              </p:cNvPr>
              <p:cNvSpPr/>
              <p:nvPr/>
            </p:nvSpPr>
            <p:spPr>
              <a:xfrm>
                <a:off x="11104346" y="519653"/>
                <a:ext cx="479259" cy="35077"/>
              </a:xfrm>
              <a:custGeom>
                <a:avLst/>
                <a:gdLst>
                  <a:gd name="connsiteX0" fmla="*/ 473224 w 479259"/>
                  <a:gd name="connsiteY0" fmla="*/ 0 h 35077"/>
                  <a:gd name="connsiteX1" fmla="*/ 5739 w 479259"/>
                  <a:gd name="connsiteY1" fmla="*/ 20680 h 35077"/>
                  <a:gd name="connsiteX2" fmla="*/ 0 w 479259"/>
                  <a:gd name="connsiteY2" fmla="*/ 35077 h 35077"/>
                  <a:gd name="connsiteX3" fmla="*/ 479260 w 479259"/>
                  <a:gd name="connsiteY3" fmla="*/ 18503 h 35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9259" h="35077">
                    <a:moveTo>
                      <a:pt x="473224" y="0"/>
                    </a:moveTo>
                    <a:lnTo>
                      <a:pt x="5739" y="20680"/>
                    </a:lnTo>
                    <a:lnTo>
                      <a:pt x="0" y="35077"/>
                    </a:lnTo>
                    <a:lnTo>
                      <a:pt x="479260" y="18503"/>
                    </a:lnTo>
                    <a:close/>
                  </a:path>
                </a:pathLst>
              </a:custGeom>
              <a:solidFill>
                <a:srgbClr val="EDEDED"/>
              </a:solidFill>
              <a:ln w="49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Полилиния: фигура 12">
                <a:extLst>
                  <a:ext uri="{FF2B5EF4-FFF2-40B4-BE49-F238E27FC236}">
                    <a16:creationId xmlns="" xmlns:a16="http://schemas.microsoft.com/office/drawing/2014/main" id="{9B2DAD01-2944-4031-B4A9-BCADACF87612}"/>
                  </a:ext>
                </a:extLst>
              </p:cNvPr>
              <p:cNvSpPr/>
              <p:nvPr/>
            </p:nvSpPr>
            <p:spPr>
              <a:xfrm>
                <a:off x="11589048" y="519653"/>
                <a:ext cx="25776" cy="18503"/>
              </a:xfrm>
              <a:custGeom>
                <a:avLst/>
                <a:gdLst>
                  <a:gd name="connsiteX0" fmla="*/ 9994 w 25776"/>
                  <a:gd name="connsiteY0" fmla="*/ 148 h 18503"/>
                  <a:gd name="connsiteX1" fmla="*/ 0 w 25776"/>
                  <a:gd name="connsiteY1" fmla="*/ 0 h 18503"/>
                  <a:gd name="connsiteX2" fmla="*/ 6036 w 25776"/>
                  <a:gd name="connsiteY2" fmla="*/ 18503 h 18503"/>
                  <a:gd name="connsiteX3" fmla="*/ 25776 w 25776"/>
                  <a:gd name="connsiteY3" fmla="*/ 18503 h 18503"/>
                  <a:gd name="connsiteX4" fmla="*/ 22362 w 25776"/>
                  <a:gd name="connsiteY4" fmla="*/ 9400 h 18503"/>
                  <a:gd name="connsiteX5" fmla="*/ 9994 w 25776"/>
                  <a:gd name="connsiteY5" fmla="*/ 148 h 18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776" h="18503">
                    <a:moveTo>
                      <a:pt x="9994" y="148"/>
                    </a:moveTo>
                    <a:lnTo>
                      <a:pt x="0" y="0"/>
                    </a:lnTo>
                    <a:lnTo>
                      <a:pt x="6036" y="18503"/>
                    </a:lnTo>
                    <a:lnTo>
                      <a:pt x="25776" y="18503"/>
                    </a:lnTo>
                    <a:cubicBezTo>
                      <a:pt x="25776" y="18503"/>
                      <a:pt x="24094" y="13952"/>
                      <a:pt x="22362" y="9400"/>
                    </a:cubicBezTo>
                    <a:cubicBezTo>
                      <a:pt x="18949" y="297"/>
                      <a:pt x="9994" y="148"/>
                      <a:pt x="9994" y="148"/>
                    </a:cubicBezTo>
                    <a:close/>
                  </a:path>
                </a:pathLst>
              </a:custGeom>
              <a:solidFill>
                <a:srgbClr val="EDEDED"/>
              </a:solidFill>
              <a:ln w="49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Полилиния: фигура 13">
                <a:extLst>
                  <a:ext uri="{FF2B5EF4-FFF2-40B4-BE49-F238E27FC236}">
                    <a16:creationId xmlns="" xmlns:a16="http://schemas.microsoft.com/office/drawing/2014/main" id="{C9CD3E41-DC54-41D9-B153-987A0C29308A}"/>
                  </a:ext>
                </a:extLst>
              </p:cNvPr>
              <p:cNvSpPr/>
              <p:nvPr/>
            </p:nvSpPr>
            <p:spPr>
              <a:xfrm>
                <a:off x="11555554" y="489275"/>
                <a:ext cx="142981" cy="123983"/>
              </a:xfrm>
              <a:custGeom>
                <a:avLst/>
                <a:gdLst>
                  <a:gd name="connsiteX0" fmla="*/ 50909 w 142981"/>
                  <a:gd name="connsiteY0" fmla="*/ 7966 h 123983"/>
                  <a:gd name="connsiteX1" fmla="*/ 91429 w 142981"/>
                  <a:gd name="connsiteY1" fmla="*/ 69067 h 123983"/>
                  <a:gd name="connsiteX2" fmla="*/ 78714 w 142981"/>
                  <a:gd name="connsiteY2" fmla="*/ 123984 h 123983"/>
                  <a:gd name="connsiteX3" fmla="*/ 77823 w 142981"/>
                  <a:gd name="connsiteY3" fmla="*/ 44626 h 123983"/>
                  <a:gd name="connsiteX4" fmla="*/ 0 w 142981"/>
                  <a:gd name="connsiteY4" fmla="*/ 0 h 123983"/>
                  <a:gd name="connsiteX5" fmla="*/ 50909 w 142981"/>
                  <a:gd name="connsiteY5" fmla="*/ 7966 h 123983"/>
                  <a:gd name="connsiteX6" fmla="*/ 99295 w 142981"/>
                  <a:gd name="connsiteY6" fmla="*/ 48931 h 123983"/>
                  <a:gd name="connsiteX7" fmla="*/ 90192 w 142981"/>
                  <a:gd name="connsiteY7" fmla="*/ 30477 h 123983"/>
                  <a:gd name="connsiteX8" fmla="*/ 135164 w 142981"/>
                  <a:gd name="connsiteY8" fmla="*/ 34187 h 123983"/>
                  <a:gd name="connsiteX9" fmla="*/ 142981 w 142981"/>
                  <a:gd name="connsiteY9" fmla="*/ 51503 h 123983"/>
                  <a:gd name="connsiteX10" fmla="*/ 99295 w 142981"/>
                  <a:gd name="connsiteY10" fmla="*/ 48931 h 12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981" h="123983">
                    <a:moveTo>
                      <a:pt x="50909" y="7966"/>
                    </a:moveTo>
                    <a:cubicBezTo>
                      <a:pt x="75795" y="14942"/>
                      <a:pt x="95684" y="41262"/>
                      <a:pt x="91429" y="69067"/>
                    </a:cubicBezTo>
                    <a:cubicBezTo>
                      <a:pt x="88312" y="89351"/>
                      <a:pt x="87075" y="104342"/>
                      <a:pt x="78714" y="123984"/>
                    </a:cubicBezTo>
                    <a:cubicBezTo>
                      <a:pt x="80396" y="106569"/>
                      <a:pt x="87224" y="70798"/>
                      <a:pt x="77823" y="44626"/>
                    </a:cubicBezTo>
                    <a:cubicBezTo>
                      <a:pt x="68522" y="18751"/>
                      <a:pt x="49821" y="7273"/>
                      <a:pt x="0" y="0"/>
                    </a:cubicBezTo>
                    <a:cubicBezTo>
                      <a:pt x="22016" y="-49"/>
                      <a:pt x="37205" y="4156"/>
                      <a:pt x="50909" y="7966"/>
                    </a:cubicBezTo>
                    <a:close/>
                    <a:moveTo>
                      <a:pt x="99295" y="48931"/>
                    </a:moveTo>
                    <a:lnTo>
                      <a:pt x="90192" y="30477"/>
                    </a:lnTo>
                    <a:lnTo>
                      <a:pt x="135164" y="34187"/>
                    </a:lnTo>
                    <a:lnTo>
                      <a:pt x="142981" y="51503"/>
                    </a:lnTo>
                    <a:lnTo>
                      <a:pt x="99295" y="48931"/>
                    </a:lnTo>
                    <a:close/>
                  </a:path>
                </a:pathLst>
              </a:custGeom>
              <a:solidFill>
                <a:srgbClr val="EDEDED"/>
              </a:solidFill>
              <a:ln w="49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2EC80989-9978-460D-AF67-D790E07211A4}"/>
              </a:ext>
            </a:extLst>
          </p:cNvPr>
          <p:cNvSpPr txBox="1"/>
          <p:nvPr/>
        </p:nvSpPr>
        <p:spPr>
          <a:xfrm>
            <a:off x="1787479" y="258066"/>
            <a:ext cx="73815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800" b="1" i="0" cap="all" spc="3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Конкурентный анализ</a:t>
            </a:r>
            <a:endParaRPr lang="ru-RU" sz="2800" b="1" i="0" cap="all" spc="3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Группа 23">
            <a:extLst>
              <a:ext uri="{FF2B5EF4-FFF2-40B4-BE49-F238E27FC236}">
                <a16:creationId xmlns="" xmlns:a16="http://schemas.microsoft.com/office/drawing/2014/main" id="{257DF374-0E6E-4724-960D-4C4EBB6726ED}"/>
              </a:ext>
            </a:extLst>
          </p:cNvPr>
          <p:cNvGrpSpPr/>
          <p:nvPr/>
        </p:nvGrpSpPr>
        <p:grpSpPr>
          <a:xfrm>
            <a:off x="202426" y="135476"/>
            <a:ext cx="1002147" cy="881870"/>
            <a:chOff x="202426" y="135476"/>
            <a:chExt cx="1002147" cy="881870"/>
          </a:xfrm>
        </p:grpSpPr>
        <p:sp>
          <p:nvSpPr>
            <p:cNvPr id="26" name="Овал 25">
              <a:extLst>
                <a:ext uri="{FF2B5EF4-FFF2-40B4-BE49-F238E27FC236}">
                  <a16:creationId xmlns="" xmlns:a16="http://schemas.microsoft.com/office/drawing/2014/main" id="{3F6D0102-5A2C-491A-BED1-13482A5EAFCC}"/>
                </a:ext>
              </a:extLst>
            </p:cNvPr>
            <p:cNvSpPr/>
            <p:nvPr/>
          </p:nvSpPr>
          <p:spPr>
            <a:xfrm>
              <a:off x="211646" y="135476"/>
              <a:ext cx="881870" cy="881870"/>
            </a:xfrm>
            <a:prstGeom prst="ellipse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7" name="Группа 26">
              <a:extLst>
                <a:ext uri="{FF2B5EF4-FFF2-40B4-BE49-F238E27FC236}">
                  <a16:creationId xmlns="" xmlns:a16="http://schemas.microsoft.com/office/drawing/2014/main" id="{1E716D0B-9FD3-4515-8E45-ACE0E7372E8B}"/>
                </a:ext>
              </a:extLst>
            </p:cNvPr>
            <p:cNvGrpSpPr/>
            <p:nvPr/>
          </p:nvGrpSpPr>
          <p:grpSpPr>
            <a:xfrm>
              <a:off x="202426" y="177224"/>
              <a:ext cx="1002147" cy="740716"/>
              <a:chOff x="202426" y="177224"/>
              <a:chExt cx="1002147" cy="740716"/>
            </a:xfrm>
          </p:grpSpPr>
          <p:sp>
            <p:nvSpPr>
              <p:cNvPr id="28" name="Рисунок 4">
                <a:extLst>
                  <a:ext uri="{FF2B5EF4-FFF2-40B4-BE49-F238E27FC236}">
                    <a16:creationId xmlns="" xmlns:a16="http://schemas.microsoft.com/office/drawing/2014/main" id="{A5541A7B-7FEB-49ED-963E-36C9B1D8D922}"/>
                  </a:ext>
                </a:extLst>
              </p:cNvPr>
              <p:cNvSpPr/>
              <p:nvPr/>
            </p:nvSpPr>
            <p:spPr>
              <a:xfrm>
                <a:off x="356848" y="177224"/>
                <a:ext cx="316757" cy="326705"/>
              </a:xfrm>
              <a:custGeom>
                <a:avLst/>
                <a:gdLst>
                  <a:gd name="connsiteX0" fmla="*/ 316293 w 316757"/>
                  <a:gd name="connsiteY0" fmla="*/ 14828 h 326705"/>
                  <a:gd name="connsiteX1" fmla="*/ 314995 w 316757"/>
                  <a:gd name="connsiteY1" fmla="*/ 15644 h 326705"/>
                  <a:gd name="connsiteX2" fmla="*/ 312243 w 316757"/>
                  <a:gd name="connsiteY2" fmla="*/ 16942 h 326705"/>
                  <a:gd name="connsiteX3" fmla="*/ 307210 w 316757"/>
                  <a:gd name="connsiteY3" fmla="*/ 18908 h 326705"/>
                  <a:gd name="connsiteX4" fmla="*/ 299424 w 316757"/>
                  <a:gd name="connsiteY4" fmla="*/ 21336 h 326705"/>
                  <a:gd name="connsiteX5" fmla="*/ 288079 w 316757"/>
                  <a:gd name="connsiteY5" fmla="*/ 22319 h 326705"/>
                  <a:gd name="connsiteX6" fmla="*/ 285130 w 316757"/>
                  <a:gd name="connsiteY6" fmla="*/ 22487 h 326705"/>
                  <a:gd name="connsiteX7" fmla="*/ 285130 w 316757"/>
                  <a:gd name="connsiteY7" fmla="*/ 23293 h 326705"/>
                  <a:gd name="connsiteX8" fmla="*/ 283016 w 316757"/>
                  <a:gd name="connsiteY8" fmla="*/ 23784 h 326705"/>
                  <a:gd name="connsiteX9" fmla="*/ 280264 w 316757"/>
                  <a:gd name="connsiteY9" fmla="*/ 24433 h 326705"/>
                  <a:gd name="connsiteX10" fmla="*/ 280745 w 316757"/>
                  <a:gd name="connsiteY10" fmla="*/ 24757 h 326705"/>
                  <a:gd name="connsiteX11" fmla="*/ 281561 w 316757"/>
                  <a:gd name="connsiteY11" fmla="*/ 25406 h 326705"/>
                  <a:gd name="connsiteX12" fmla="*/ 286260 w 316757"/>
                  <a:gd name="connsiteY12" fmla="*/ 24590 h 326705"/>
                  <a:gd name="connsiteX13" fmla="*/ 285454 w 316757"/>
                  <a:gd name="connsiteY13" fmla="*/ 25082 h 326705"/>
                  <a:gd name="connsiteX14" fmla="*/ 283665 w 316757"/>
                  <a:gd name="connsiteY14" fmla="*/ 25888 h 326705"/>
                  <a:gd name="connsiteX15" fmla="*/ 281561 w 316757"/>
                  <a:gd name="connsiteY15" fmla="*/ 26537 h 326705"/>
                  <a:gd name="connsiteX16" fmla="*/ 281070 w 316757"/>
                  <a:gd name="connsiteY16" fmla="*/ 26537 h 326705"/>
                  <a:gd name="connsiteX17" fmla="*/ 282210 w 316757"/>
                  <a:gd name="connsiteY17" fmla="*/ 33841 h 326705"/>
                  <a:gd name="connsiteX18" fmla="*/ 280745 w 316757"/>
                  <a:gd name="connsiteY18" fmla="*/ 34156 h 326705"/>
                  <a:gd name="connsiteX19" fmla="*/ 278317 w 316757"/>
                  <a:gd name="connsiteY19" fmla="*/ 34971 h 326705"/>
                  <a:gd name="connsiteX20" fmla="*/ 278150 w 316757"/>
                  <a:gd name="connsiteY20" fmla="*/ 36102 h 326705"/>
                  <a:gd name="connsiteX21" fmla="*/ 283665 w 316757"/>
                  <a:gd name="connsiteY21" fmla="*/ 35620 h 326705"/>
                  <a:gd name="connsiteX22" fmla="*/ 289672 w 316757"/>
                  <a:gd name="connsiteY22" fmla="*/ 34971 h 326705"/>
                  <a:gd name="connsiteX23" fmla="*/ 289672 w 316757"/>
                  <a:gd name="connsiteY23" fmla="*/ 35787 h 326705"/>
                  <a:gd name="connsiteX24" fmla="*/ 288374 w 316757"/>
                  <a:gd name="connsiteY24" fmla="*/ 36436 h 326705"/>
                  <a:gd name="connsiteX25" fmla="*/ 287558 w 316757"/>
                  <a:gd name="connsiteY25" fmla="*/ 36751 h 326705"/>
                  <a:gd name="connsiteX26" fmla="*/ 287558 w 316757"/>
                  <a:gd name="connsiteY26" fmla="*/ 37085 h 326705"/>
                  <a:gd name="connsiteX27" fmla="*/ 287401 w 316757"/>
                  <a:gd name="connsiteY27" fmla="*/ 37400 h 326705"/>
                  <a:gd name="connsiteX28" fmla="*/ 291608 w 316757"/>
                  <a:gd name="connsiteY28" fmla="*/ 36751 h 326705"/>
                  <a:gd name="connsiteX29" fmla="*/ 292316 w 316757"/>
                  <a:gd name="connsiteY29" fmla="*/ 36751 h 326705"/>
                  <a:gd name="connsiteX30" fmla="*/ 292316 w 316757"/>
                  <a:gd name="connsiteY30" fmla="*/ 37881 h 326705"/>
                  <a:gd name="connsiteX31" fmla="*/ 287293 w 316757"/>
                  <a:gd name="connsiteY31" fmla="*/ 39022 h 326705"/>
                  <a:gd name="connsiteX32" fmla="*/ 287784 w 316757"/>
                  <a:gd name="connsiteY32" fmla="*/ 39503 h 326705"/>
                  <a:gd name="connsiteX33" fmla="*/ 289406 w 316757"/>
                  <a:gd name="connsiteY33" fmla="*/ 40634 h 326705"/>
                  <a:gd name="connsiteX34" fmla="*/ 275938 w 316757"/>
                  <a:gd name="connsiteY34" fmla="*/ 42423 h 326705"/>
                  <a:gd name="connsiteX35" fmla="*/ 275781 w 316757"/>
                  <a:gd name="connsiteY35" fmla="*/ 42580 h 326705"/>
                  <a:gd name="connsiteX36" fmla="*/ 275614 w 316757"/>
                  <a:gd name="connsiteY36" fmla="*/ 43229 h 326705"/>
                  <a:gd name="connsiteX37" fmla="*/ 284697 w 316757"/>
                  <a:gd name="connsiteY37" fmla="*/ 43229 h 326705"/>
                  <a:gd name="connsiteX38" fmla="*/ 284216 w 316757"/>
                  <a:gd name="connsiteY38" fmla="*/ 45343 h 326705"/>
                  <a:gd name="connsiteX39" fmla="*/ 255707 w 316757"/>
                  <a:gd name="connsiteY39" fmla="*/ 49717 h 326705"/>
                  <a:gd name="connsiteX40" fmla="*/ 208677 w 316757"/>
                  <a:gd name="connsiteY40" fmla="*/ 57995 h 326705"/>
                  <a:gd name="connsiteX41" fmla="*/ 203319 w 316757"/>
                  <a:gd name="connsiteY41" fmla="*/ 59450 h 326705"/>
                  <a:gd name="connsiteX42" fmla="*/ 199102 w 316757"/>
                  <a:gd name="connsiteY42" fmla="*/ 59774 h 326705"/>
                  <a:gd name="connsiteX43" fmla="*/ 179804 w 316757"/>
                  <a:gd name="connsiteY43" fmla="*/ 63185 h 326705"/>
                  <a:gd name="connsiteX44" fmla="*/ 178821 w 316757"/>
                  <a:gd name="connsiteY44" fmla="*/ 64483 h 326705"/>
                  <a:gd name="connsiteX45" fmla="*/ 163741 w 316757"/>
                  <a:gd name="connsiteY45" fmla="*/ 87506 h 326705"/>
                  <a:gd name="connsiteX46" fmla="*/ 149634 w 316757"/>
                  <a:gd name="connsiteY46" fmla="*/ 108593 h 326705"/>
                  <a:gd name="connsiteX47" fmla="*/ 142821 w 316757"/>
                  <a:gd name="connsiteY47" fmla="*/ 119456 h 326705"/>
                  <a:gd name="connsiteX48" fmla="*/ 119788 w 316757"/>
                  <a:gd name="connsiteY48" fmla="*/ 157245 h 326705"/>
                  <a:gd name="connsiteX49" fmla="*/ 119139 w 316757"/>
                  <a:gd name="connsiteY49" fmla="*/ 158543 h 326705"/>
                  <a:gd name="connsiteX50" fmla="*/ 117360 w 316757"/>
                  <a:gd name="connsiteY50" fmla="*/ 161492 h 326705"/>
                  <a:gd name="connsiteX51" fmla="*/ 114116 w 316757"/>
                  <a:gd name="connsiteY51" fmla="*/ 163281 h 326705"/>
                  <a:gd name="connsiteX52" fmla="*/ 113949 w 316757"/>
                  <a:gd name="connsiteY52" fmla="*/ 163763 h 326705"/>
                  <a:gd name="connsiteX53" fmla="*/ 113300 w 316757"/>
                  <a:gd name="connsiteY53" fmla="*/ 164254 h 326705"/>
                  <a:gd name="connsiteX54" fmla="*/ 112651 w 316757"/>
                  <a:gd name="connsiteY54" fmla="*/ 164736 h 326705"/>
                  <a:gd name="connsiteX55" fmla="*/ 112494 w 316757"/>
                  <a:gd name="connsiteY55" fmla="*/ 165385 h 326705"/>
                  <a:gd name="connsiteX56" fmla="*/ 113477 w 316757"/>
                  <a:gd name="connsiteY56" fmla="*/ 166034 h 326705"/>
                  <a:gd name="connsiteX57" fmla="*/ 113818 w 316757"/>
                  <a:gd name="connsiteY57" fmla="*/ 166810 h 326705"/>
                  <a:gd name="connsiteX58" fmla="*/ 113801 w 316757"/>
                  <a:gd name="connsiteY58" fmla="*/ 166850 h 326705"/>
                  <a:gd name="connsiteX59" fmla="*/ 113310 w 316757"/>
                  <a:gd name="connsiteY59" fmla="*/ 167833 h 326705"/>
                  <a:gd name="connsiteX60" fmla="*/ 113152 w 316757"/>
                  <a:gd name="connsiteY60" fmla="*/ 167990 h 326705"/>
                  <a:gd name="connsiteX61" fmla="*/ 107313 w 316757"/>
                  <a:gd name="connsiteY61" fmla="*/ 178204 h 326705"/>
                  <a:gd name="connsiteX62" fmla="*/ 105347 w 316757"/>
                  <a:gd name="connsiteY62" fmla="*/ 181615 h 326705"/>
                  <a:gd name="connsiteX63" fmla="*/ 104698 w 316757"/>
                  <a:gd name="connsiteY63" fmla="*/ 181124 h 326705"/>
                  <a:gd name="connsiteX64" fmla="*/ 104206 w 316757"/>
                  <a:gd name="connsiteY64" fmla="*/ 180318 h 326705"/>
                  <a:gd name="connsiteX65" fmla="*/ 103725 w 316757"/>
                  <a:gd name="connsiteY65" fmla="*/ 179502 h 326705"/>
                  <a:gd name="connsiteX66" fmla="*/ 102742 w 316757"/>
                  <a:gd name="connsiteY66" fmla="*/ 179020 h 326705"/>
                  <a:gd name="connsiteX67" fmla="*/ 95438 w 316757"/>
                  <a:gd name="connsiteY67" fmla="*/ 190817 h 326705"/>
                  <a:gd name="connsiteX68" fmla="*/ 91063 w 316757"/>
                  <a:gd name="connsiteY68" fmla="*/ 196981 h 326705"/>
                  <a:gd name="connsiteX69" fmla="*/ 90896 w 316757"/>
                  <a:gd name="connsiteY69" fmla="*/ 197629 h 326705"/>
                  <a:gd name="connsiteX70" fmla="*/ 91063 w 316757"/>
                  <a:gd name="connsiteY70" fmla="*/ 198121 h 326705"/>
                  <a:gd name="connsiteX71" fmla="*/ 91220 w 316757"/>
                  <a:gd name="connsiteY71" fmla="*/ 198603 h 326705"/>
                  <a:gd name="connsiteX72" fmla="*/ 91063 w 316757"/>
                  <a:gd name="connsiteY72" fmla="*/ 199900 h 326705"/>
                  <a:gd name="connsiteX73" fmla="*/ 89441 w 316757"/>
                  <a:gd name="connsiteY73" fmla="*/ 200067 h 326705"/>
                  <a:gd name="connsiteX74" fmla="*/ 89274 w 316757"/>
                  <a:gd name="connsiteY74" fmla="*/ 200067 h 326705"/>
                  <a:gd name="connsiteX75" fmla="*/ 88625 w 316757"/>
                  <a:gd name="connsiteY75" fmla="*/ 200392 h 326705"/>
                  <a:gd name="connsiteX76" fmla="*/ 87976 w 316757"/>
                  <a:gd name="connsiteY76" fmla="*/ 200874 h 326705"/>
                  <a:gd name="connsiteX77" fmla="*/ 87819 w 316757"/>
                  <a:gd name="connsiteY77" fmla="*/ 201198 h 326705"/>
                  <a:gd name="connsiteX78" fmla="*/ 87494 w 316757"/>
                  <a:gd name="connsiteY78" fmla="*/ 203636 h 326705"/>
                  <a:gd name="connsiteX79" fmla="*/ 85872 w 316757"/>
                  <a:gd name="connsiteY79" fmla="*/ 205740 h 326705"/>
                  <a:gd name="connsiteX80" fmla="*/ 84250 w 316757"/>
                  <a:gd name="connsiteY80" fmla="*/ 208168 h 326705"/>
                  <a:gd name="connsiteX81" fmla="*/ 83926 w 316757"/>
                  <a:gd name="connsiteY81" fmla="*/ 209151 h 326705"/>
                  <a:gd name="connsiteX82" fmla="*/ 83277 w 316757"/>
                  <a:gd name="connsiteY82" fmla="*/ 210773 h 326705"/>
                  <a:gd name="connsiteX83" fmla="*/ 81655 w 316757"/>
                  <a:gd name="connsiteY83" fmla="*/ 211097 h 326705"/>
                  <a:gd name="connsiteX84" fmla="*/ 81006 w 316757"/>
                  <a:gd name="connsiteY84" fmla="*/ 210551 h 326705"/>
                  <a:gd name="connsiteX85" fmla="*/ 81006 w 316757"/>
                  <a:gd name="connsiteY85" fmla="*/ 210449 h 326705"/>
                  <a:gd name="connsiteX86" fmla="*/ 81331 w 316757"/>
                  <a:gd name="connsiteY86" fmla="*/ 209465 h 326705"/>
                  <a:gd name="connsiteX87" fmla="*/ 81822 w 316757"/>
                  <a:gd name="connsiteY87" fmla="*/ 208482 h 326705"/>
                  <a:gd name="connsiteX88" fmla="*/ 81331 w 316757"/>
                  <a:gd name="connsiteY88" fmla="*/ 207352 h 326705"/>
                  <a:gd name="connsiteX89" fmla="*/ 78254 w 316757"/>
                  <a:gd name="connsiteY89" fmla="*/ 211402 h 326705"/>
                  <a:gd name="connsiteX90" fmla="*/ 76956 w 316757"/>
                  <a:gd name="connsiteY90" fmla="*/ 213516 h 326705"/>
                  <a:gd name="connsiteX91" fmla="*/ 78922 w 316757"/>
                  <a:gd name="connsiteY91" fmla="*/ 212533 h 326705"/>
                  <a:gd name="connsiteX92" fmla="*/ 80220 w 316757"/>
                  <a:gd name="connsiteY92" fmla="*/ 211884 h 326705"/>
                  <a:gd name="connsiteX93" fmla="*/ 80998 w 316757"/>
                  <a:gd name="connsiteY93" fmla="*/ 212143 h 326705"/>
                  <a:gd name="connsiteX94" fmla="*/ 81026 w 316757"/>
                  <a:gd name="connsiteY94" fmla="*/ 212208 h 326705"/>
                  <a:gd name="connsiteX95" fmla="*/ 81350 w 316757"/>
                  <a:gd name="connsiteY95" fmla="*/ 213988 h 326705"/>
                  <a:gd name="connsiteX96" fmla="*/ 79079 w 316757"/>
                  <a:gd name="connsiteY96" fmla="*/ 214804 h 326705"/>
                  <a:gd name="connsiteX97" fmla="*/ 78755 w 316757"/>
                  <a:gd name="connsiteY97" fmla="*/ 217232 h 326705"/>
                  <a:gd name="connsiteX98" fmla="*/ 77457 w 316757"/>
                  <a:gd name="connsiteY98" fmla="*/ 219345 h 326705"/>
                  <a:gd name="connsiteX99" fmla="*/ 76651 w 316757"/>
                  <a:gd name="connsiteY99" fmla="*/ 220967 h 326705"/>
                  <a:gd name="connsiteX100" fmla="*/ 69190 w 316757"/>
                  <a:gd name="connsiteY100" fmla="*/ 231781 h 326705"/>
                  <a:gd name="connsiteX101" fmla="*/ 64274 w 316757"/>
                  <a:gd name="connsiteY101" fmla="*/ 239567 h 326705"/>
                  <a:gd name="connsiteX102" fmla="*/ 60863 w 316757"/>
                  <a:gd name="connsiteY102" fmla="*/ 245564 h 326705"/>
                  <a:gd name="connsiteX103" fmla="*/ 58759 w 316757"/>
                  <a:gd name="connsiteY103" fmla="*/ 248975 h 326705"/>
                  <a:gd name="connsiteX104" fmla="*/ 55997 w 316757"/>
                  <a:gd name="connsiteY104" fmla="*/ 253192 h 326705"/>
                  <a:gd name="connsiteX105" fmla="*/ 50649 w 316757"/>
                  <a:gd name="connsiteY105" fmla="*/ 260162 h 326705"/>
                  <a:gd name="connsiteX106" fmla="*/ 45134 w 316757"/>
                  <a:gd name="connsiteY106" fmla="*/ 267299 h 326705"/>
                  <a:gd name="connsiteX107" fmla="*/ 34104 w 316757"/>
                  <a:gd name="connsiteY107" fmla="*/ 286272 h 326705"/>
                  <a:gd name="connsiteX108" fmla="*/ 33622 w 316757"/>
                  <a:gd name="connsiteY108" fmla="*/ 287570 h 326705"/>
                  <a:gd name="connsiteX109" fmla="*/ 30536 w 316757"/>
                  <a:gd name="connsiteY109" fmla="*/ 292279 h 326705"/>
                  <a:gd name="connsiteX110" fmla="*/ 29081 w 316757"/>
                  <a:gd name="connsiteY110" fmla="*/ 294058 h 326705"/>
                  <a:gd name="connsiteX111" fmla="*/ 26810 w 316757"/>
                  <a:gd name="connsiteY111" fmla="*/ 297007 h 326705"/>
                  <a:gd name="connsiteX112" fmla="*/ 26967 w 316757"/>
                  <a:gd name="connsiteY112" fmla="*/ 301067 h 326705"/>
                  <a:gd name="connsiteX113" fmla="*/ 26643 w 316757"/>
                  <a:gd name="connsiteY113" fmla="*/ 302847 h 326705"/>
                  <a:gd name="connsiteX114" fmla="*/ 25345 w 316757"/>
                  <a:gd name="connsiteY114" fmla="*/ 305924 h 326705"/>
                  <a:gd name="connsiteX115" fmla="*/ 23890 w 316757"/>
                  <a:gd name="connsiteY115" fmla="*/ 309011 h 326705"/>
                  <a:gd name="connsiteX116" fmla="*/ 18218 w 316757"/>
                  <a:gd name="connsiteY116" fmla="*/ 322312 h 326705"/>
                  <a:gd name="connsiteX117" fmla="*/ 17402 w 316757"/>
                  <a:gd name="connsiteY117" fmla="*/ 324740 h 326705"/>
                  <a:gd name="connsiteX118" fmla="*/ 15131 w 316757"/>
                  <a:gd name="connsiteY118" fmla="*/ 326037 h 326705"/>
                  <a:gd name="connsiteX119" fmla="*/ 12054 w 316757"/>
                  <a:gd name="connsiteY119" fmla="*/ 324740 h 326705"/>
                  <a:gd name="connsiteX120" fmla="*/ 8485 w 316757"/>
                  <a:gd name="connsiteY120" fmla="*/ 321663 h 326705"/>
                  <a:gd name="connsiteX121" fmla="*/ 6863 w 316757"/>
                  <a:gd name="connsiteY121" fmla="*/ 318576 h 326705"/>
                  <a:gd name="connsiteX122" fmla="*/ 7345 w 316757"/>
                  <a:gd name="connsiteY122" fmla="*/ 311282 h 326705"/>
                  <a:gd name="connsiteX123" fmla="*/ 4268 w 316757"/>
                  <a:gd name="connsiteY123" fmla="*/ 309502 h 326705"/>
                  <a:gd name="connsiteX124" fmla="*/ 1181 w 316757"/>
                  <a:gd name="connsiteY124" fmla="*/ 306553 h 326705"/>
                  <a:gd name="connsiteX125" fmla="*/ -274 w 316757"/>
                  <a:gd name="connsiteY125" fmla="*/ 303968 h 326705"/>
                  <a:gd name="connsiteX126" fmla="*/ 1181 w 316757"/>
                  <a:gd name="connsiteY126" fmla="*/ 293586 h 326705"/>
                  <a:gd name="connsiteX127" fmla="*/ 3452 w 316757"/>
                  <a:gd name="connsiteY127" fmla="*/ 286931 h 326705"/>
                  <a:gd name="connsiteX128" fmla="*/ 14639 w 316757"/>
                  <a:gd name="connsiteY128" fmla="*/ 259071 h 326705"/>
                  <a:gd name="connsiteX129" fmla="*/ 16743 w 316757"/>
                  <a:gd name="connsiteY129" fmla="*/ 255011 h 326705"/>
                  <a:gd name="connsiteX130" fmla="*/ 38960 w 316757"/>
                  <a:gd name="connsiteY130" fmla="*/ 214469 h 326705"/>
                  <a:gd name="connsiteX131" fmla="*/ 52104 w 316757"/>
                  <a:gd name="connsiteY131" fmla="*/ 193058 h 326705"/>
                  <a:gd name="connsiteX132" fmla="*/ 63291 w 316757"/>
                  <a:gd name="connsiteY132" fmla="*/ 174734 h 326705"/>
                  <a:gd name="connsiteX133" fmla="*/ 79836 w 316757"/>
                  <a:gd name="connsiteY133" fmla="*/ 147326 h 326705"/>
                  <a:gd name="connsiteX134" fmla="*/ 99498 w 316757"/>
                  <a:gd name="connsiteY134" fmla="*/ 115052 h 326705"/>
                  <a:gd name="connsiteX135" fmla="*/ 113447 w 316757"/>
                  <a:gd name="connsiteY135" fmla="*/ 92992 h 326705"/>
                  <a:gd name="connsiteX136" fmla="*/ 125932 w 316757"/>
                  <a:gd name="connsiteY136" fmla="*/ 73046 h 326705"/>
                  <a:gd name="connsiteX137" fmla="*/ 108581 w 316757"/>
                  <a:gd name="connsiteY137" fmla="*/ 76290 h 326705"/>
                  <a:gd name="connsiteX138" fmla="*/ 76140 w 316757"/>
                  <a:gd name="connsiteY138" fmla="*/ 82129 h 326705"/>
                  <a:gd name="connsiteX139" fmla="*/ 72208 w 316757"/>
                  <a:gd name="connsiteY139" fmla="*/ 75641 h 326705"/>
                  <a:gd name="connsiteX140" fmla="*/ 61020 w 316757"/>
                  <a:gd name="connsiteY140" fmla="*/ 77607 h 326705"/>
                  <a:gd name="connsiteX141" fmla="*/ 53716 w 316757"/>
                  <a:gd name="connsiteY141" fmla="*/ 78089 h 326705"/>
                  <a:gd name="connsiteX142" fmla="*/ 50315 w 316757"/>
                  <a:gd name="connsiteY142" fmla="*/ 78256 h 326705"/>
                  <a:gd name="connsiteX143" fmla="*/ 45291 w 316757"/>
                  <a:gd name="connsiteY143" fmla="*/ 76142 h 326705"/>
                  <a:gd name="connsiteX144" fmla="*/ 44308 w 316757"/>
                  <a:gd name="connsiteY144" fmla="*/ 70952 h 326705"/>
                  <a:gd name="connsiteX145" fmla="*/ 43817 w 316757"/>
                  <a:gd name="connsiteY145" fmla="*/ 63657 h 326705"/>
                  <a:gd name="connsiteX146" fmla="*/ 43335 w 316757"/>
                  <a:gd name="connsiteY146" fmla="*/ 63657 h 326705"/>
                  <a:gd name="connsiteX147" fmla="*/ 38302 w 316757"/>
                  <a:gd name="connsiteY147" fmla="*/ 61554 h 326705"/>
                  <a:gd name="connsiteX148" fmla="*/ 37319 w 316757"/>
                  <a:gd name="connsiteY148" fmla="*/ 56363 h 326705"/>
                  <a:gd name="connsiteX149" fmla="*/ 34369 w 316757"/>
                  <a:gd name="connsiteY149" fmla="*/ 41764 h 326705"/>
                  <a:gd name="connsiteX150" fmla="*/ 33563 w 316757"/>
                  <a:gd name="connsiteY150" fmla="*/ 38520 h 326705"/>
                  <a:gd name="connsiteX151" fmla="*/ 35185 w 316757"/>
                  <a:gd name="connsiteY151" fmla="*/ 34785 h 326705"/>
                  <a:gd name="connsiteX152" fmla="*/ 37702 w 316757"/>
                  <a:gd name="connsiteY152" fmla="*/ 32966 h 326705"/>
                  <a:gd name="connsiteX153" fmla="*/ 39973 w 316757"/>
                  <a:gd name="connsiteY153" fmla="*/ 33290 h 326705"/>
                  <a:gd name="connsiteX154" fmla="*/ 41113 w 316757"/>
                  <a:gd name="connsiteY154" fmla="*/ 33615 h 326705"/>
                  <a:gd name="connsiteX155" fmla="*/ 47759 w 316757"/>
                  <a:gd name="connsiteY155" fmla="*/ 33448 h 326705"/>
                  <a:gd name="connsiteX156" fmla="*/ 48899 w 316757"/>
                  <a:gd name="connsiteY156" fmla="*/ 33290 h 326705"/>
                  <a:gd name="connsiteX157" fmla="*/ 67577 w 316757"/>
                  <a:gd name="connsiteY157" fmla="*/ 31187 h 326705"/>
                  <a:gd name="connsiteX158" fmla="*/ 116554 w 316757"/>
                  <a:gd name="connsiteY158" fmla="*/ 25347 h 326705"/>
                  <a:gd name="connsiteX159" fmla="*/ 136667 w 316757"/>
                  <a:gd name="connsiteY159" fmla="*/ 23076 h 326705"/>
                  <a:gd name="connsiteX160" fmla="*/ 157095 w 316757"/>
                  <a:gd name="connsiteY160" fmla="*/ 20638 h 326705"/>
                  <a:gd name="connsiteX161" fmla="*/ 183697 w 316757"/>
                  <a:gd name="connsiteY161" fmla="*/ 15615 h 326705"/>
                  <a:gd name="connsiteX162" fmla="*/ 210456 w 316757"/>
                  <a:gd name="connsiteY162" fmla="*/ 10257 h 326705"/>
                  <a:gd name="connsiteX163" fmla="*/ 245493 w 316757"/>
                  <a:gd name="connsiteY163" fmla="*/ 3936 h 326705"/>
                  <a:gd name="connsiteX164" fmla="*/ 256680 w 316757"/>
                  <a:gd name="connsiteY164" fmla="*/ 2796 h 326705"/>
                  <a:gd name="connsiteX165" fmla="*/ 266894 w 316757"/>
                  <a:gd name="connsiteY165" fmla="*/ 1990 h 326705"/>
                  <a:gd name="connsiteX166" fmla="*/ 273549 w 316757"/>
                  <a:gd name="connsiteY166" fmla="*/ 1665 h 326705"/>
                  <a:gd name="connsiteX167" fmla="*/ 277767 w 316757"/>
                  <a:gd name="connsiteY167" fmla="*/ 1183 h 326705"/>
                  <a:gd name="connsiteX168" fmla="*/ 284737 w 316757"/>
                  <a:gd name="connsiteY168" fmla="*/ 535 h 326705"/>
                  <a:gd name="connsiteX169" fmla="*/ 288669 w 316757"/>
                  <a:gd name="connsiteY169" fmla="*/ -114 h 326705"/>
                  <a:gd name="connsiteX170" fmla="*/ 292070 w 316757"/>
                  <a:gd name="connsiteY170" fmla="*/ -606 h 326705"/>
                  <a:gd name="connsiteX171" fmla="*/ 309431 w 316757"/>
                  <a:gd name="connsiteY171" fmla="*/ -114 h 326705"/>
                  <a:gd name="connsiteX172" fmla="*/ 309264 w 316757"/>
                  <a:gd name="connsiteY172" fmla="*/ 43 h 326705"/>
                  <a:gd name="connsiteX173" fmla="*/ 308134 w 316757"/>
                  <a:gd name="connsiteY173" fmla="*/ 1026 h 326705"/>
                  <a:gd name="connsiteX174" fmla="*/ 305184 w 316757"/>
                  <a:gd name="connsiteY174" fmla="*/ 2324 h 326705"/>
                  <a:gd name="connsiteX175" fmla="*/ 300151 w 316757"/>
                  <a:gd name="connsiteY175" fmla="*/ 4290 h 326705"/>
                  <a:gd name="connsiteX176" fmla="*/ 292365 w 316757"/>
                  <a:gd name="connsiteY176" fmla="*/ 6718 h 326705"/>
                  <a:gd name="connsiteX177" fmla="*/ 265449 w 316757"/>
                  <a:gd name="connsiteY177" fmla="*/ 8989 h 326705"/>
                  <a:gd name="connsiteX178" fmla="*/ 239496 w 316757"/>
                  <a:gd name="connsiteY178" fmla="*/ 11103 h 326705"/>
                  <a:gd name="connsiteX179" fmla="*/ 239172 w 316757"/>
                  <a:gd name="connsiteY179" fmla="*/ 12233 h 326705"/>
                  <a:gd name="connsiteX180" fmla="*/ 239014 w 316757"/>
                  <a:gd name="connsiteY180" fmla="*/ 12558 h 326705"/>
                  <a:gd name="connsiteX181" fmla="*/ 249071 w 316757"/>
                  <a:gd name="connsiteY181" fmla="*/ 12076 h 326705"/>
                  <a:gd name="connsiteX182" fmla="*/ 259118 w 316757"/>
                  <a:gd name="connsiteY182" fmla="*/ 11584 h 326705"/>
                  <a:gd name="connsiteX183" fmla="*/ 257820 w 316757"/>
                  <a:gd name="connsiteY183" fmla="*/ 12882 h 326705"/>
                  <a:gd name="connsiteX184" fmla="*/ 256208 w 316757"/>
                  <a:gd name="connsiteY184" fmla="*/ 14347 h 326705"/>
                  <a:gd name="connsiteX185" fmla="*/ 263335 w 316757"/>
                  <a:gd name="connsiteY185" fmla="*/ 13364 h 326705"/>
                  <a:gd name="connsiteX186" fmla="*/ 268044 w 316757"/>
                  <a:gd name="connsiteY186" fmla="*/ 10768 h 326705"/>
                  <a:gd name="connsiteX187" fmla="*/ 272743 w 316757"/>
                  <a:gd name="connsiteY187" fmla="*/ 10601 h 326705"/>
                  <a:gd name="connsiteX188" fmla="*/ 279232 w 316757"/>
                  <a:gd name="connsiteY188" fmla="*/ 9952 h 326705"/>
                  <a:gd name="connsiteX189" fmla="*/ 278583 w 316757"/>
                  <a:gd name="connsiteY189" fmla="*/ 10277 h 326705"/>
                  <a:gd name="connsiteX190" fmla="*/ 276617 w 316757"/>
                  <a:gd name="connsiteY190" fmla="*/ 11260 h 326705"/>
                  <a:gd name="connsiteX191" fmla="*/ 274513 w 316757"/>
                  <a:gd name="connsiteY191" fmla="*/ 11751 h 326705"/>
                  <a:gd name="connsiteX192" fmla="*/ 274021 w 316757"/>
                  <a:gd name="connsiteY192" fmla="*/ 11909 h 326705"/>
                  <a:gd name="connsiteX193" fmla="*/ 274513 w 316757"/>
                  <a:gd name="connsiteY193" fmla="*/ 15153 h 326705"/>
                  <a:gd name="connsiteX194" fmla="*/ 274837 w 316757"/>
                  <a:gd name="connsiteY194" fmla="*/ 16618 h 326705"/>
                  <a:gd name="connsiteX195" fmla="*/ 280509 w 316757"/>
                  <a:gd name="connsiteY195" fmla="*/ 16293 h 326705"/>
                  <a:gd name="connsiteX196" fmla="*/ 284727 w 316757"/>
                  <a:gd name="connsiteY196" fmla="*/ 15802 h 326705"/>
                  <a:gd name="connsiteX197" fmla="*/ 291864 w 316757"/>
                  <a:gd name="connsiteY197" fmla="*/ 15153 h 326705"/>
                  <a:gd name="connsiteX198" fmla="*/ 295590 w 316757"/>
                  <a:gd name="connsiteY198" fmla="*/ 14504 h 326705"/>
                  <a:gd name="connsiteX199" fmla="*/ 299158 w 316757"/>
                  <a:gd name="connsiteY199" fmla="*/ 14022 h 326705"/>
                  <a:gd name="connsiteX200" fmla="*/ 316352 w 316757"/>
                  <a:gd name="connsiteY200" fmla="*/ 14504 h 326705"/>
                  <a:gd name="connsiteX201" fmla="*/ 316293 w 316757"/>
                  <a:gd name="connsiteY201" fmla="*/ 14828 h 326705"/>
                  <a:gd name="connsiteX202" fmla="*/ 270236 w 316757"/>
                  <a:gd name="connsiteY202" fmla="*/ 28129 h 326705"/>
                  <a:gd name="connsiteX203" fmla="*/ 271043 w 316757"/>
                  <a:gd name="connsiteY203" fmla="*/ 27480 h 326705"/>
                  <a:gd name="connsiteX204" fmla="*/ 269076 w 316757"/>
                  <a:gd name="connsiteY204" fmla="*/ 27648 h 326705"/>
                  <a:gd name="connsiteX205" fmla="*/ 268752 w 316757"/>
                  <a:gd name="connsiteY205" fmla="*/ 27648 h 326705"/>
                  <a:gd name="connsiteX206" fmla="*/ 268595 w 316757"/>
                  <a:gd name="connsiteY206" fmla="*/ 28129 h 326705"/>
                  <a:gd name="connsiteX207" fmla="*/ 268595 w 316757"/>
                  <a:gd name="connsiteY207" fmla="*/ 28296 h 326705"/>
                  <a:gd name="connsiteX208" fmla="*/ 270236 w 316757"/>
                  <a:gd name="connsiteY208" fmla="*/ 28129 h 326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</a:cxnLst>
                <a:rect l="l" t="t" r="r" b="b"/>
                <a:pathLst>
                  <a:path w="316757" h="326705">
                    <a:moveTo>
                      <a:pt x="316293" y="14828"/>
                    </a:moveTo>
                    <a:cubicBezTo>
                      <a:pt x="315899" y="15157"/>
                      <a:pt x="315462" y="15431"/>
                      <a:pt x="314995" y="15644"/>
                    </a:cubicBezTo>
                    <a:cubicBezTo>
                      <a:pt x="314124" y="16168"/>
                      <a:pt x="313201" y="16603"/>
                      <a:pt x="312243" y="16942"/>
                    </a:cubicBezTo>
                    <a:cubicBezTo>
                      <a:pt x="310945" y="17591"/>
                      <a:pt x="309156" y="18073"/>
                      <a:pt x="307210" y="18908"/>
                    </a:cubicBezTo>
                    <a:cubicBezTo>
                      <a:pt x="305106" y="19564"/>
                      <a:pt x="302510" y="20373"/>
                      <a:pt x="299424" y="21336"/>
                    </a:cubicBezTo>
                    <a:cubicBezTo>
                      <a:pt x="295206" y="21661"/>
                      <a:pt x="291313" y="21985"/>
                      <a:pt x="288079" y="22319"/>
                    </a:cubicBezTo>
                    <a:cubicBezTo>
                      <a:pt x="287096" y="22319"/>
                      <a:pt x="286113" y="22487"/>
                      <a:pt x="285130" y="22487"/>
                    </a:cubicBezTo>
                    <a:lnTo>
                      <a:pt x="285130" y="23293"/>
                    </a:lnTo>
                    <a:cubicBezTo>
                      <a:pt x="284481" y="23460"/>
                      <a:pt x="283832" y="23617"/>
                      <a:pt x="283016" y="23784"/>
                    </a:cubicBezTo>
                    <a:cubicBezTo>
                      <a:pt x="282078" y="23902"/>
                      <a:pt x="281155" y="24119"/>
                      <a:pt x="280264" y="24433"/>
                    </a:cubicBezTo>
                    <a:cubicBezTo>
                      <a:pt x="280421" y="24433"/>
                      <a:pt x="280588" y="24590"/>
                      <a:pt x="280745" y="24757"/>
                    </a:cubicBezTo>
                    <a:cubicBezTo>
                      <a:pt x="280988" y="25008"/>
                      <a:pt x="281263" y="25226"/>
                      <a:pt x="281561" y="25406"/>
                    </a:cubicBezTo>
                    <a:cubicBezTo>
                      <a:pt x="283172" y="25530"/>
                      <a:pt x="284787" y="25249"/>
                      <a:pt x="286260" y="24590"/>
                    </a:cubicBezTo>
                    <a:cubicBezTo>
                      <a:pt x="285936" y="24757"/>
                      <a:pt x="285779" y="24915"/>
                      <a:pt x="285454" y="25082"/>
                    </a:cubicBezTo>
                    <a:cubicBezTo>
                      <a:pt x="284891" y="25419"/>
                      <a:pt x="284290" y="25689"/>
                      <a:pt x="283665" y="25888"/>
                    </a:cubicBezTo>
                    <a:cubicBezTo>
                      <a:pt x="282859" y="26212"/>
                      <a:pt x="282043" y="26379"/>
                      <a:pt x="281561" y="26537"/>
                    </a:cubicBezTo>
                    <a:lnTo>
                      <a:pt x="281070" y="26537"/>
                    </a:lnTo>
                    <a:cubicBezTo>
                      <a:pt x="281394" y="28975"/>
                      <a:pt x="281719" y="31452"/>
                      <a:pt x="282210" y="33841"/>
                    </a:cubicBezTo>
                    <a:cubicBezTo>
                      <a:pt x="281714" y="33903"/>
                      <a:pt x="281223" y="34008"/>
                      <a:pt x="280745" y="34156"/>
                    </a:cubicBezTo>
                    <a:cubicBezTo>
                      <a:pt x="280097" y="34323"/>
                      <a:pt x="279290" y="34647"/>
                      <a:pt x="278317" y="34971"/>
                    </a:cubicBezTo>
                    <a:cubicBezTo>
                      <a:pt x="278317" y="35296"/>
                      <a:pt x="278150" y="35620"/>
                      <a:pt x="278150" y="36102"/>
                    </a:cubicBezTo>
                    <a:lnTo>
                      <a:pt x="283665" y="35620"/>
                    </a:lnTo>
                    <a:cubicBezTo>
                      <a:pt x="285631" y="35296"/>
                      <a:pt x="287725" y="35139"/>
                      <a:pt x="289672" y="34971"/>
                    </a:cubicBezTo>
                    <a:lnTo>
                      <a:pt x="289672" y="35787"/>
                    </a:lnTo>
                    <a:cubicBezTo>
                      <a:pt x="289254" y="36031"/>
                      <a:pt x="288820" y="36247"/>
                      <a:pt x="288374" y="36436"/>
                    </a:cubicBezTo>
                    <a:cubicBezTo>
                      <a:pt x="288050" y="36594"/>
                      <a:pt x="287882" y="36594"/>
                      <a:pt x="287558" y="36751"/>
                    </a:cubicBezTo>
                    <a:lnTo>
                      <a:pt x="287558" y="37085"/>
                    </a:lnTo>
                    <a:cubicBezTo>
                      <a:pt x="287558" y="37242"/>
                      <a:pt x="287558" y="37242"/>
                      <a:pt x="287401" y="37400"/>
                    </a:cubicBezTo>
                    <a:cubicBezTo>
                      <a:pt x="288815" y="37270"/>
                      <a:pt x="290220" y="37054"/>
                      <a:pt x="291608" y="36751"/>
                    </a:cubicBezTo>
                    <a:lnTo>
                      <a:pt x="292316" y="36751"/>
                    </a:lnTo>
                    <a:lnTo>
                      <a:pt x="292316" y="37881"/>
                    </a:lnTo>
                    <a:cubicBezTo>
                      <a:pt x="290537" y="38206"/>
                      <a:pt x="288915" y="38687"/>
                      <a:pt x="287293" y="39022"/>
                    </a:cubicBezTo>
                    <a:lnTo>
                      <a:pt x="287784" y="39503"/>
                    </a:lnTo>
                    <a:cubicBezTo>
                      <a:pt x="288358" y="39830"/>
                      <a:pt x="288902" y="40208"/>
                      <a:pt x="289406" y="40634"/>
                    </a:cubicBezTo>
                    <a:cubicBezTo>
                      <a:pt x="284373" y="41283"/>
                      <a:pt x="279831" y="41774"/>
                      <a:pt x="275938" y="42423"/>
                    </a:cubicBezTo>
                    <a:cubicBezTo>
                      <a:pt x="275852" y="42423"/>
                      <a:pt x="275781" y="42494"/>
                      <a:pt x="275781" y="42580"/>
                    </a:cubicBezTo>
                    <a:cubicBezTo>
                      <a:pt x="275781" y="42905"/>
                      <a:pt x="275614" y="43072"/>
                      <a:pt x="275614" y="43229"/>
                    </a:cubicBezTo>
                    <a:lnTo>
                      <a:pt x="284697" y="43229"/>
                    </a:lnTo>
                    <a:cubicBezTo>
                      <a:pt x="284540" y="43878"/>
                      <a:pt x="284373" y="44694"/>
                      <a:pt x="284216" y="45343"/>
                    </a:cubicBezTo>
                    <a:cubicBezTo>
                      <a:pt x="278701" y="45992"/>
                      <a:pt x="269293" y="47447"/>
                      <a:pt x="255707" y="49717"/>
                    </a:cubicBezTo>
                    <a:cubicBezTo>
                      <a:pt x="242121" y="51988"/>
                      <a:pt x="226352" y="54751"/>
                      <a:pt x="208677" y="57995"/>
                    </a:cubicBezTo>
                    <a:cubicBezTo>
                      <a:pt x="206972" y="58739"/>
                      <a:pt x="205166" y="59230"/>
                      <a:pt x="203319" y="59450"/>
                    </a:cubicBezTo>
                    <a:cubicBezTo>
                      <a:pt x="201908" y="59480"/>
                      <a:pt x="200501" y="59588"/>
                      <a:pt x="199102" y="59774"/>
                    </a:cubicBezTo>
                    <a:cubicBezTo>
                      <a:pt x="192781" y="60915"/>
                      <a:pt x="186322" y="62045"/>
                      <a:pt x="179804" y="63185"/>
                    </a:cubicBezTo>
                    <a:cubicBezTo>
                      <a:pt x="179480" y="63667"/>
                      <a:pt x="179155" y="63992"/>
                      <a:pt x="178821" y="64483"/>
                    </a:cubicBezTo>
                    <a:cubicBezTo>
                      <a:pt x="173906" y="72259"/>
                      <a:pt x="168932" y="80045"/>
                      <a:pt x="163741" y="87506"/>
                    </a:cubicBezTo>
                    <a:cubicBezTo>
                      <a:pt x="158875" y="94486"/>
                      <a:pt x="154176" y="101613"/>
                      <a:pt x="149634" y="108593"/>
                    </a:cubicBezTo>
                    <a:cubicBezTo>
                      <a:pt x="147363" y="112162"/>
                      <a:pt x="145092" y="115888"/>
                      <a:pt x="142821" y="119456"/>
                    </a:cubicBezTo>
                    <a:cubicBezTo>
                      <a:pt x="134711" y="131784"/>
                      <a:pt x="126925" y="144436"/>
                      <a:pt x="119788" y="157245"/>
                    </a:cubicBezTo>
                    <a:cubicBezTo>
                      <a:pt x="119631" y="157737"/>
                      <a:pt x="119306" y="158061"/>
                      <a:pt x="119139" y="158543"/>
                    </a:cubicBezTo>
                    <a:cubicBezTo>
                      <a:pt x="118669" y="159595"/>
                      <a:pt x="118072" y="160586"/>
                      <a:pt x="117360" y="161492"/>
                    </a:cubicBezTo>
                    <a:cubicBezTo>
                      <a:pt x="116554" y="162489"/>
                      <a:pt x="115389" y="163131"/>
                      <a:pt x="114116" y="163281"/>
                    </a:cubicBezTo>
                    <a:cubicBezTo>
                      <a:pt x="114273" y="163438"/>
                      <a:pt x="114116" y="163606"/>
                      <a:pt x="113949" y="163763"/>
                    </a:cubicBezTo>
                    <a:cubicBezTo>
                      <a:pt x="113765" y="163966"/>
                      <a:pt x="113546" y="164132"/>
                      <a:pt x="113300" y="164254"/>
                    </a:cubicBezTo>
                    <a:cubicBezTo>
                      <a:pt x="113057" y="164375"/>
                      <a:pt x="112838" y="164538"/>
                      <a:pt x="112651" y="164736"/>
                    </a:cubicBezTo>
                    <a:cubicBezTo>
                      <a:pt x="112494" y="164903"/>
                      <a:pt x="112327" y="165060"/>
                      <a:pt x="112494" y="165385"/>
                    </a:cubicBezTo>
                    <a:cubicBezTo>
                      <a:pt x="112494" y="165552"/>
                      <a:pt x="112975" y="165709"/>
                      <a:pt x="113477" y="166034"/>
                    </a:cubicBezTo>
                    <a:cubicBezTo>
                      <a:pt x="113785" y="166154"/>
                      <a:pt x="113939" y="166502"/>
                      <a:pt x="113818" y="166810"/>
                    </a:cubicBezTo>
                    <a:cubicBezTo>
                      <a:pt x="113813" y="166823"/>
                      <a:pt x="113807" y="166837"/>
                      <a:pt x="113801" y="166850"/>
                    </a:cubicBezTo>
                    <a:cubicBezTo>
                      <a:pt x="113778" y="167230"/>
                      <a:pt x="113601" y="167585"/>
                      <a:pt x="113310" y="167833"/>
                    </a:cubicBezTo>
                    <a:cubicBezTo>
                      <a:pt x="113310" y="167990"/>
                      <a:pt x="113310" y="167990"/>
                      <a:pt x="113152" y="167990"/>
                    </a:cubicBezTo>
                    <a:lnTo>
                      <a:pt x="107313" y="178204"/>
                    </a:lnTo>
                    <a:lnTo>
                      <a:pt x="105347" y="181615"/>
                    </a:lnTo>
                    <a:cubicBezTo>
                      <a:pt x="105101" y="181493"/>
                      <a:pt x="104882" y="181327"/>
                      <a:pt x="104698" y="181124"/>
                    </a:cubicBezTo>
                    <a:cubicBezTo>
                      <a:pt x="104531" y="180799"/>
                      <a:pt x="104374" y="180642"/>
                      <a:pt x="104206" y="180318"/>
                    </a:cubicBezTo>
                    <a:cubicBezTo>
                      <a:pt x="104212" y="179977"/>
                      <a:pt x="104027" y="179661"/>
                      <a:pt x="103725" y="179502"/>
                    </a:cubicBezTo>
                    <a:cubicBezTo>
                      <a:pt x="103525" y="179157"/>
                      <a:pt x="103137" y="178966"/>
                      <a:pt x="102742" y="179020"/>
                    </a:cubicBezTo>
                    <a:cubicBezTo>
                      <a:pt x="100736" y="183203"/>
                      <a:pt x="98287" y="187158"/>
                      <a:pt x="95438" y="190817"/>
                    </a:cubicBezTo>
                    <a:cubicBezTo>
                      <a:pt x="93836" y="192766"/>
                      <a:pt x="92374" y="194826"/>
                      <a:pt x="91063" y="196981"/>
                    </a:cubicBezTo>
                    <a:cubicBezTo>
                      <a:pt x="90933" y="197170"/>
                      <a:pt x="90874" y="197400"/>
                      <a:pt x="90896" y="197629"/>
                    </a:cubicBezTo>
                    <a:cubicBezTo>
                      <a:pt x="90872" y="197810"/>
                      <a:pt x="90934" y="197992"/>
                      <a:pt x="91063" y="198121"/>
                    </a:cubicBezTo>
                    <a:cubicBezTo>
                      <a:pt x="91063" y="198278"/>
                      <a:pt x="91220" y="198445"/>
                      <a:pt x="91220" y="198603"/>
                    </a:cubicBezTo>
                    <a:cubicBezTo>
                      <a:pt x="91220" y="199419"/>
                      <a:pt x="91220" y="199743"/>
                      <a:pt x="91063" y="199900"/>
                    </a:cubicBezTo>
                    <a:cubicBezTo>
                      <a:pt x="90563" y="200163"/>
                      <a:pt x="89983" y="200223"/>
                      <a:pt x="89441" y="200067"/>
                    </a:cubicBezTo>
                    <a:lnTo>
                      <a:pt x="89274" y="200067"/>
                    </a:lnTo>
                    <a:cubicBezTo>
                      <a:pt x="89116" y="200067"/>
                      <a:pt x="88949" y="200225"/>
                      <a:pt x="88625" y="200392"/>
                    </a:cubicBezTo>
                    <a:cubicBezTo>
                      <a:pt x="88441" y="200591"/>
                      <a:pt x="88221" y="200755"/>
                      <a:pt x="87976" y="200874"/>
                    </a:cubicBezTo>
                    <a:cubicBezTo>
                      <a:pt x="87887" y="200959"/>
                      <a:pt x="87831" y="201074"/>
                      <a:pt x="87819" y="201198"/>
                    </a:cubicBezTo>
                    <a:cubicBezTo>
                      <a:pt x="87974" y="202025"/>
                      <a:pt x="87860" y="202879"/>
                      <a:pt x="87494" y="203636"/>
                    </a:cubicBezTo>
                    <a:cubicBezTo>
                      <a:pt x="87043" y="204402"/>
                      <a:pt x="86499" y="205109"/>
                      <a:pt x="85872" y="205740"/>
                    </a:cubicBezTo>
                    <a:cubicBezTo>
                      <a:pt x="85280" y="206513"/>
                      <a:pt x="84738" y="207324"/>
                      <a:pt x="84250" y="208168"/>
                    </a:cubicBezTo>
                    <a:cubicBezTo>
                      <a:pt x="84093" y="208335"/>
                      <a:pt x="84093" y="208659"/>
                      <a:pt x="83926" y="209151"/>
                    </a:cubicBezTo>
                    <a:cubicBezTo>
                      <a:pt x="83784" y="209718"/>
                      <a:pt x="83566" y="210265"/>
                      <a:pt x="83277" y="210773"/>
                    </a:cubicBezTo>
                    <a:cubicBezTo>
                      <a:pt x="82835" y="211165"/>
                      <a:pt x="82214" y="211289"/>
                      <a:pt x="81655" y="211097"/>
                    </a:cubicBezTo>
                    <a:cubicBezTo>
                      <a:pt x="81325" y="211126"/>
                      <a:pt x="81035" y="210881"/>
                      <a:pt x="81006" y="210551"/>
                    </a:cubicBezTo>
                    <a:cubicBezTo>
                      <a:pt x="81003" y="210517"/>
                      <a:pt x="81003" y="210483"/>
                      <a:pt x="81006" y="210449"/>
                    </a:cubicBezTo>
                    <a:cubicBezTo>
                      <a:pt x="81092" y="210113"/>
                      <a:pt x="81200" y="209785"/>
                      <a:pt x="81331" y="209465"/>
                    </a:cubicBezTo>
                    <a:cubicBezTo>
                      <a:pt x="81622" y="209218"/>
                      <a:pt x="81798" y="208863"/>
                      <a:pt x="81822" y="208482"/>
                    </a:cubicBezTo>
                    <a:cubicBezTo>
                      <a:pt x="81822" y="208001"/>
                      <a:pt x="81822" y="207676"/>
                      <a:pt x="81331" y="207352"/>
                    </a:cubicBezTo>
                    <a:cubicBezTo>
                      <a:pt x="80054" y="208492"/>
                      <a:pt x="79009" y="209868"/>
                      <a:pt x="78254" y="211402"/>
                    </a:cubicBezTo>
                    <a:cubicBezTo>
                      <a:pt x="77929" y="212051"/>
                      <a:pt x="77438" y="212700"/>
                      <a:pt x="76956" y="213516"/>
                    </a:cubicBezTo>
                    <a:cubicBezTo>
                      <a:pt x="77642" y="213253"/>
                      <a:pt x="78301" y="212924"/>
                      <a:pt x="78922" y="212533"/>
                    </a:cubicBezTo>
                    <a:cubicBezTo>
                      <a:pt x="79299" y="212219"/>
                      <a:pt x="79743" y="211997"/>
                      <a:pt x="80220" y="211884"/>
                    </a:cubicBezTo>
                    <a:cubicBezTo>
                      <a:pt x="80506" y="211740"/>
                      <a:pt x="80855" y="211856"/>
                      <a:pt x="80998" y="212143"/>
                    </a:cubicBezTo>
                    <a:cubicBezTo>
                      <a:pt x="81008" y="212164"/>
                      <a:pt x="81018" y="212186"/>
                      <a:pt x="81026" y="212208"/>
                    </a:cubicBezTo>
                    <a:cubicBezTo>
                      <a:pt x="81435" y="212705"/>
                      <a:pt x="81558" y="213378"/>
                      <a:pt x="81350" y="213988"/>
                    </a:cubicBezTo>
                    <a:cubicBezTo>
                      <a:pt x="81026" y="214636"/>
                      <a:pt x="80367" y="214804"/>
                      <a:pt x="79079" y="214804"/>
                    </a:cubicBezTo>
                    <a:cubicBezTo>
                      <a:pt x="79215" y="215627"/>
                      <a:pt x="79102" y="216473"/>
                      <a:pt x="78755" y="217232"/>
                    </a:cubicBezTo>
                    <a:cubicBezTo>
                      <a:pt x="78384" y="217972"/>
                      <a:pt x="77950" y="218680"/>
                      <a:pt x="77457" y="219345"/>
                    </a:cubicBezTo>
                    <a:cubicBezTo>
                      <a:pt x="77121" y="219850"/>
                      <a:pt x="76850" y="220394"/>
                      <a:pt x="76651" y="220967"/>
                    </a:cubicBezTo>
                    <a:cubicBezTo>
                      <a:pt x="74709" y="224919"/>
                      <a:pt x="72195" y="228563"/>
                      <a:pt x="69190" y="231781"/>
                    </a:cubicBezTo>
                    <a:cubicBezTo>
                      <a:pt x="67066" y="234036"/>
                      <a:pt x="65397" y="236680"/>
                      <a:pt x="64274" y="239567"/>
                    </a:cubicBezTo>
                    <a:cubicBezTo>
                      <a:pt x="63295" y="241652"/>
                      <a:pt x="62155" y="243657"/>
                      <a:pt x="60863" y="245564"/>
                    </a:cubicBezTo>
                    <a:cubicBezTo>
                      <a:pt x="60105" y="246665"/>
                      <a:pt x="59403" y="247803"/>
                      <a:pt x="58759" y="248975"/>
                    </a:cubicBezTo>
                    <a:cubicBezTo>
                      <a:pt x="57932" y="250440"/>
                      <a:pt x="57008" y="251848"/>
                      <a:pt x="55997" y="253192"/>
                    </a:cubicBezTo>
                    <a:cubicBezTo>
                      <a:pt x="54076" y="255406"/>
                      <a:pt x="52290" y="257733"/>
                      <a:pt x="50649" y="260162"/>
                    </a:cubicBezTo>
                    <a:cubicBezTo>
                      <a:pt x="49132" y="262773"/>
                      <a:pt x="47277" y="265173"/>
                      <a:pt x="45134" y="267299"/>
                    </a:cubicBezTo>
                    <a:cubicBezTo>
                      <a:pt x="40138" y="272758"/>
                      <a:pt x="36376" y="279230"/>
                      <a:pt x="34104" y="286272"/>
                    </a:cubicBezTo>
                    <a:cubicBezTo>
                      <a:pt x="33918" y="286695"/>
                      <a:pt x="33757" y="287129"/>
                      <a:pt x="33622" y="287570"/>
                    </a:cubicBezTo>
                    <a:cubicBezTo>
                      <a:pt x="32802" y="289267"/>
                      <a:pt x="31764" y="290850"/>
                      <a:pt x="30536" y="292279"/>
                    </a:cubicBezTo>
                    <a:cubicBezTo>
                      <a:pt x="30151" y="292947"/>
                      <a:pt x="29660" y="293549"/>
                      <a:pt x="29081" y="294058"/>
                    </a:cubicBezTo>
                    <a:cubicBezTo>
                      <a:pt x="28186" y="294927"/>
                      <a:pt x="27421" y="295920"/>
                      <a:pt x="26810" y="297007"/>
                    </a:cubicBezTo>
                    <a:cubicBezTo>
                      <a:pt x="26295" y="298324"/>
                      <a:pt x="26352" y="299795"/>
                      <a:pt x="26967" y="301067"/>
                    </a:cubicBezTo>
                    <a:cubicBezTo>
                      <a:pt x="26981" y="301676"/>
                      <a:pt x="26870" y="302282"/>
                      <a:pt x="26643" y="302847"/>
                    </a:cubicBezTo>
                    <a:cubicBezTo>
                      <a:pt x="26318" y="303830"/>
                      <a:pt x="25836" y="304813"/>
                      <a:pt x="25345" y="305924"/>
                    </a:cubicBezTo>
                    <a:cubicBezTo>
                      <a:pt x="24853" y="307035"/>
                      <a:pt x="24362" y="308037"/>
                      <a:pt x="23890" y="309011"/>
                    </a:cubicBezTo>
                    <a:cubicBezTo>
                      <a:pt x="21461" y="313195"/>
                      <a:pt x="19556" y="317662"/>
                      <a:pt x="18218" y="322312"/>
                    </a:cubicBezTo>
                    <a:cubicBezTo>
                      <a:pt x="18043" y="323150"/>
                      <a:pt x="17769" y="323965"/>
                      <a:pt x="17402" y="324740"/>
                    </a:cubicBezTo>
                    <a:cubicBezTo>
                      <a:pt x="16822" y="325426"/>
                      <a:pt x="16018" y="325886"/>
                      <a:pt x="15131" y="326037"/>
                    </a:cubicBezTo>
                    <a:cubicBezTo>
                      <a:pt x="14010" y="325878"/>
                      <a:pt x="12950" y="325432"/>
                      <a:pt x="12054" y="324740"/>
                    </a:cubicBezTo>
                    <a:cubicBezTo>
                      <a:pt x="10792" y="323802"/>
                      <a:pt x="9599" y="322774"/>
                      <a:pt x="8485" y="321663"/>
                    </a:cubicBezTo>
                    <a:cubicBezTo>
                      <a:pt x="7502" y="320365"/>
                      <a:pt x="6863" y="319392"/>
                      <a:pt x="6863" y="318576"/>
                    </a:cubicBezTo>
                    <a:cubicBezTo>
                      <a:pt x="6621" y="316135"/>
                      <a:pt x="6785" y="313670"/>
                      <a:pt x="7345" y="311282"/>
                    </a:cubicBezTo>
                    <a:cubicBezTo>
                      <a:pt x="6245" y="310827"/>
                      <a:pt x="5211" y="310229"/>
                      <a:pt x="4268" y="309502"/>
                    </a:cubicBezTo>
                    <a:cubicBezTo>
                      <a:pt x="3121" y="308651"/>
                      <a:pt x="2085" y="307660"/>
                      <a:pt x="1181" y="306553"/>
                    </a:cubicBezTo>
                    <a:cubicBezTo>
                      <a:pt x="519" y="305804"/>
                      <a:pt x="22" y="304923"/>
                      <a:pt x="-274" y="303968"/>
                    </a:cubicBezTo>
                    <a:cubicBezTo>
                      <a:pt x="-508" y="300444"/>
                      <a:pt x="-13" y="296910"/>
                      <a:pt x="1181" y="293586"/>
                    </a:cubicBezTo>
                    <a:cubicBezTo>
                      <a:pt x="1997" y="291315"/>
                      <a:pt x="2803" y="289202"/>
                      <a:pt x="3452" y="286931"/>
                    </a:cubicBezTo>
                    <a:cubicBezTo>
                      <a:pt x="6591" y="277418"/>
                      <a:pt x="10328" y="268113"/>
                      <a:pt x="14639" y="259071"/>
                    </a:cubicBezTo>
                    <a:cubicBezTo>
                      <a:pt x="15445" y="257606"/>
                      <a:pt x="16094" y="256309"/>
                      <a:pt x="16743" y="255011"/>
                    </a:cubicBezTo>
                    <a:cubicBezTo>
                      <a:pt x="23556" y="241061"/>
                      <a:pt x="30850" y="227603"/>
                      <a:pt x="38960" y="214469"/>
                    </a:cubicBezTo>
                    <a:cubicBezTo>
                      <a:pt x="43502" y="207332"/>
                      <a:pt x="47884" y="200195"/>
                      <a:pt x="52104" y="193058"/>
                    </a:cubicBezTo>
                    <a:cubicBezTo>
                      <a:pt x="55830" y="187061"/>
                      <a:pt x="59556" y="180898"/>
                      <a:pt x="63291" y="174734"/>
                    </a:cubicBezTo>
                    <a:cubicBezTo>
                      <a:pt x="68964" y="165650"/>
                      <a:pt x="74479" y="156567"/>
                      <a:pt x="79836" y="147326"/>
                    </a:cubicBezTo>
                    <a:cubicBezTo>
                      <a:pt x="86157" y="136463"/>
                      <a:pt x="92803" y="125758"/>
                      <a:pt x="99498" y="115052"/>
                    </a:cubicBezTo>
                    <a:cubicBezTo>
                      <a:pt x="104197" y="107758"/>
                      <a:pt x="108738" y="100306"/>
                      <a:pt x="113447" y="92992"/>
                    </a:cubicBezTo>
                    <a:cubicBezTo>
                      <a:pt x="117497" y="86346"/>
                      <a:pt x="121715" y="79691"/>
                      <a:pt x="125932" y="73046"/>
                    </a:cubicBezTo>
                    <a:cubicBezTo>
                      <a:pt x="119611" y="74176"/>
                      <a:pt x="113929" y="75316"/>
                      <a:pt x="108581" y="76290"/>
                    </a:cubicBezTo>
                    <a:cubicBezTo>
                      <a:pt x="88468" y="79858"/>
                      <a:pt x="77605" y="81962"/>
                      <a:pt x="76140" y="82129"/>
                    </a:cubicBezTo>
                    <a:cubicBezTo>
                      <a:pt x="72414" y="82129"/>
                      <a:pt x="71116" y="79858"/>
                      <a:pt x="72208" y="75641"/>
                    </a:cubicBezTo>
                    <a:lnTo>
                      <a:pt x="61020" y="77607"/>
                    </a:lnTo>
                    <a:cubicBezTo>
                      <a:pt x="58599" y="77928"/>
                      <a:pt x="56159" y="78090"/>
                      <a:pt x="53716" y="78089"/>
                    </a:cubicBezTo>
                    <a:cubicBezTo>
                      <a:pt x="52588" y="78228"/>
                      <a:pt x="51451" y="78283"/>
                      <a:pt x="50315" y="78256"/>
                    </a:cubicBezTo>
                    <a:cubicBezTo>
                      <a:pt x="47887" y="78413"/>
                      <a:pt x="46097" y="77607"/>
                      <a:pt x="45291" y="76142"/>
                    </a:cubicBezTo>
                    <a:cubicBezTo>
                      <a:pt x="44435" y="74556"/>
                      <a:pt x="44091" y="72742"/>
                      <a:pt x="44308" y="70952"/>
                    </a:cubicBezTo>
                    <a:cubicBezTo>
                      <a:pt x="44479" y="68509"/>
                      <a:pt x="44313" y="66055"/>
                      <a:pt x="43817" y="63657"/>
                    </a:cubicBezTo>
                    <a:lnTo>
                      <a:pt x="43335" y="63657"/>
                    </a:lnTo>
                    <a:cubicBezTo>
                      <a:pt x="40740" y="63657"/>
                      <a:pt x="39118" y="63008"/>
                      <a:pt x="38302" y="61554"/>
                    </a:cubicBezTo>
                    <a:cubicBezTo>
                      <a:pt x="37471" y="59958"/>
                      <a:pt x="37129" y="58152"/>
                      <a:pt x="37319" y="56363"/>
                    </a:cubicBezTo>
                    <a:cubicBezTo>
                      <a:pt x="37543" y="51329"/>
                      <a:pt x="36530" y="46317"/>
                      <a:pt x="34369" y="41764"/>
                    </a:cubicBezTo>
                    <a:cubicBezTo>
                      <a:pt x="33858" y="40759"/>
                      <a:pt x="33582" y="39649"/>
                      <a:pt x="33563" y="38520"/>
                    </a:cubicBezTo>
                    <a:cubicBezTo>
                      <a:pt x="33707" y="37138"/>
                      <a:pt x="34273" y="35834"/>
                      <a:pt x="35185" y="34785"/>
                    </a:cubicBezTo>
                    <a:cubicBezTo>
                      <a:pt x="35813" y="33929"/>
                      <a:pt x="36693" y="33293"/>
                      <a:pt x="37702" y="32966"/>
                    </a:cubicBezTo>
                    <a:cubicBezTo>
                      <a:pt x="38474" y="32913"/>
                      <a:pt x="39247" y="33024"/>
                      <a:pt x="39973" y="33290"/>
                    </a:cubicBezTo>
                    <a:cubicBezTo>
                      <a:pt x="40297" y="33448"/>
                      <a:pt x="40789" y="33448"/>
                      <a:pt x="41113" y="33615"/>
                    </a:cubicBezTo>
                    <a:cubicBezTo>
                      <a:pt x="43324" y="33885"/>
                      <a:pt x="45564" y="33829"/>
                      <a:pt x="47759" y="33448"/>
                    </a:cubicBezTo>
                    <a:cubicBezTo>
                      <a:pt x="48083" y="33448"/>
                      <a:pt x="48408" y="33290"/>
                      <a:pt x="48899" y="33290"/>
                    </a:cubicBezTo>
                    <a:cubicBezTo>
                      <a:pt x="55053" y="32642"/>
                      <a:pt x="61384" y="31835"/>
                      <a:pt x="67577" y="31187"/>
                    </a:cubicBezTo>
                    <a:cubicBezTo>
                      <a:pt x="83955" y="29565"/>
                      <a:pt x="100176" y="27618"/>
                      <a:pt x="116554" y="25347"/>
                    </a:cubicBezTo>
                    <a:cubicBezTo>
                      <a:pt x="123199" y="24531"/>
                      <a:pt x="129855" y="23725"/>
                      <a:pt x="136667" y="23076"/>
                    </a:cubicBezTo>
                    <a:cubicBezTo>
                      <a:pt x="143313" y="22428"/>
                      <a:pt x="150293" y="21612"/>
                      <a:pt x="157095" y="20638"/>
                    </a:cubicBezTo>
                    <a:cubicBezTo>
                      <a:pt x="166828" y="18535"/>
                      <a:pt x="175774" y="16706"/>
                      <a:pt x="183697" y="15615"/>
                    </a:cubicBezTo>
                    <a:cubicBezTo>
                      <a:pt x="192289" y="14147"/>
                      <a:pt x="201209" y="12361"/>
                      <a:pt x="210456" y="10257"/>
                    </a:cubicBezTo>
                    <a:cubicBezTo>
                      <a:pt x="222015" y="7532"/>
                      <a:pt x="233711" y="5422"/>
                      <a:pt x="245493" y="3936"/>
                    </a:cubicBezTo>
                    <a:cubicBezTo>
                      <a:pt x="249710" y="3445"/>
                      <a:pt x="253436" y="3120"/>
                      <a:pt x="256680" y="2796"/>
                    </a:cubicBezTo>
                    <a:cubicBezTo>
                      <a:pt x="259924" y="2471"/>
                      <a:pt x="263326" y="2314"/>
                      <a:pt x="266894" y="1990"/>
                    </a:cubicBezTo>
                    <a:cubicBezTo>
                      <a:pt x="268860" y="1990"/>
                      <a:pt x="271111" y="1832"/>
                      <a:pt x="273549" y="1665"/>
                    </a:cubicBezTo>
                    <a:cubicBezTo>
                      <a:pt x="274680" y="1508"/>
                      <a:pt x="276145" y="1341"/>
                      <a:pt x="277767" y="1183"/>
                    </a:cubicBezTo>
                    <a:cubicBezTo>
                      <a:pt x="280065" y="753"/>
                      <a:pt x="282398" y="536"/>
                      <a:pt x="284737" y="535"/>
                    </a:cubicBezTo>
                    <a:cubicBezTo>
                      <a:pt x="286059" y="397"/>
                      <a:pt x="287372" y="180"/>
                      <a:pt x="288669" y="-114"/>
                    </a:cubicBezTo>
                    <a:cubicBezTo>
                      <a:pt x="289774" y="-436"/>
                      <a:pt x="290919" y="-601"/>
                      <a:pt x="292070" y="-606"/>
                    </a:cubicBezTo>
                    <a:cubicBezTo>
                      <a:pt x="297862" y="-771"/>
                      <a:pt x="303659" y="-607"/>
                      <a:pt x="309431" y="-114"/>
                    </a:cubicBezTo>
                    <a:lnTo>
                      <a:pt x="309264" y="43"/>
                    </a:lnTo>
                    <a:cubicBezTo>
                      <a:pt x="309107" y="368"/>
                      <a:pt x="308782" y="535"/>
                      <a:pt x="308134" y="1026"/>
                    </a:cubicBezTo>
                    <a:cubicBezTo>
                      <a:pt x="307176" y="1516"/>
                      <a:pt x="306192" y="1948"/>
                      <a:pt x="305184" y="2324"/>
                    </a:cubicBezTo>
                    <a:cubicBezTo>
                      <a:pt x="303887" y="2806"/>
                      <a:pt x="302235" y="3454"/>
                      <a:pt x="300151" y="4290"/>
                    </a:cubicBezTo>
                    <a:cubicBezTo>
                      <a:pt x="298047" y="4946"/>
                      <a:pt x="295452" y="5755"/>
                      <a:pt x="292365" y="6718"/>
                    </a:cubicBezTo>
                    <a:cubicBezTo>
                      <a:pt x="281178" y="7534"/>
                      <a:pt x="272262" y="8340"/>
                      <a:pt x="265449" y="8989"/>
                    </a:cubicBezTo>
                    <a:cubicBezTo>
                      <a:pt x="258794" y="9481"/>
                      <a:pt x="250202" y="10287"/>
                      <a:pt x="239496" y="11103"/>
                    </a:cubicBezTo>
                    <a:cubicBezTo>
                      <a:pt x="239339" y="11427"/>
                      <a:pt x="239339" y="11909"/>
                      <a:pt x="239172" y="12233"/>
                    </a:cubicBezTo>
                    <a:cubicBezTo>
                      <a:pt x="239172" y="12400"/>
                      <a:pt x="239172" y="12558"/>
                      <a:pt x="239014" y="12558"/>
                    </a:cubicBezTo>
                    <a:lnTo>
                      <a:pt x="249071" y="12076"/>
                    </a:lnTo>
                    <a:lnTo>
                      <a:pt x="259118" y="11584"/>
                    </a:lnTo>
                    <a:lnTo>
                      <a:pt x="257820" y="12882"/>
                    </a:lnTo>
                    <a:cubicBezTo>
                      <a:pt x="257339" y="13374"/>
                      <a:pt x="256837" y="13698"/>
                      <a:pt x="256208" y="14347"/>
                    </a:cubicBezTo>
                    <a:cubicBezTo>
                      <a:pt x="258794" y="14022"/>
                      <a:pt x="261232" y="13698"/>
                      <a:pt x="263335" y="13364"/>
                    </a:cubicBezTo>
                    <a:cubicBezTo>
                      <a:pt x="264608" y="12044"/>
                      <a:pt x="266249" y="11140"/>
                      <a:pt x="268044" y="10768"/>
                    </a:cubicBezTo>
                    <a:cubicBezTo>
                      <a:pt x="269593" y="10473"/>
                      <a:pt x="271177" y="10416"/>
                      <a:pt x="272743" y="10601"/>
                    </a:cubicBezTo>
                    <a:cubicBezTo>
                      <a:pt x="274923" y="11030"/>
                      <a:pt x="277180" y="10804"/>
                      <a:pt x="279232" y="9952"/>
                    </a:cubicBezTo>
                    <a:cubicBezTo>
                      <a:pt x="279056" y="10127"/>
                      <a:pt x="278828" y="10240"/>
                      <a:pt x="278583" y="10277"/>
                    </a:cubicBezTo>
                    <a:cubicBezTo>
                      <a:pt x="277963" y="10672"/>
                      <a:pt x="277305" y="11001"/>
                      <a:pt x="276617" y="11260"/>
                    </a:cubicBezTo>
                    <a:cubicBezTo>
                      <a:pt x="275931" y="11486"/>
                      <a:pt x="275227" y="11650"/>
                      <a:pt x="274513" y="11751"/>
                    </a:cubicBezTo>
                    <a:cubicBezTo>
                      <a:pt x="274346" y="11751"/>
                      <a:pt x="274188" y="11909"/>
                      <a:pt x="274021" y="11909"/>
                    </a:cubicBezTo>
                    <a:cubicBezTo>
                      <a:pt x="274188" y="13049"/>
                      <a:pt x="274346" y="14180"/>
                      <a:pt x="274513" y="15153"/>
                    </a:cubicBezTo>
                    <a:cubicBezTo>
                      <a:pt x="274670" y="15644"/>
                      <a:pt x="274670" y="16136"/>
                      <a:pt x="274837" y="16618"/>
                    </a:cubicBezTo>
                    <a:cubicBezTo>
                      <a:pt x="276617" y="16618"/>
                      <a:pt x="278563" y="16451"/>
                      <a:pt x="280509" y="16293"/>
                    </a:cubicBezTo>
                    <a:cubicBezTo>
                      <a:pt x="281807" y="16126"/>
                      <a:pt x="283105" y="15969"/>
                      <a:pt x="284727" y="15802"/>
                    </a:cubicBezTo>
                    <a:cubicBezTo>
                      <a:pt x="287092" y="15454"/>
                      <a:pt x="289475" y="15237"/>
                      <a:pt x="291864" y="15153"/>
                    </a:cubicBezTo>
                    <a:cubicBezTo>
                      <a:pt x="293135" y="15164"/>
                      <a:pt x="294397" y="14943"/>
                      <a:pt x="295590" y="14504"/>
                    </a:cubicBezTo>
                    <a:cubicBezTo>
                      <a:pt x="296755" y="14195"/>
                      <a:pt x="297953" y="14034"/>
                      <a:pt x="299158" y="14022"/>
                    </a:cubicBezTo>
                    <a:cubicBezTo>
                      <a:pt x="304894" y="13856"/>
                      <a:pt x="310635" y="14017"/>
                      <a:pt x="316352" y="14504"/>
                    </a:cubicBezTo>
                    <a:cubicBezTo>
                      <a:pt x="316460" y="14504"/>
                      <a:pt x="316460" y="14671"/>
                      <a:pt x="316293" y="14828"/>
                    </a:cubicBezTo>
                    <a:close/>
                    <a:moveTo>
                      <a:pt x="270236" y="28129"/>
                    </a:moveTo>
                    <a:cubicBezTo>
                      <a:pt x="270464" y="27867"/>
                      <a:pt x="270738" y="27648"/>
                      <a:pt x="271043" y="27480"/>
                    </a:cubicBezTo>
                    <a:cubicBezTo>
                      <a:pt x="270394" y="27480"/>
                      <a:pt x="269745" y="27648"/>
                      <a:pt x="269076" y="27648"/>
                    </a:cubicBezTo>
                    <a:lnTo>
                      <a:pt x="268752" y="27648"/>
                    </a:lnTo>
                    <a:cubicBezTo>
                      <a:pt x="268774" y="27824"/>
                      <a:pt x="268716" y="28000"/>
                      <a:pt x="268595" y="28129"/>
                    </a:cubicBezTo>
                    <a:lnTo>
                      <a:pt x="268595" y="28296"/>
                    </a:lnTo>
                    <a:cubicBezTo>
                      <a:pt x="269096" y="28296"/>
                      <a:pt x="269588" y="28129"/>
                      <a:pt x="270236" y="28129"/>
                    </a:cubicBezTo>
                    <a:close/>
                  </a:path>
                </a:pathLst>
              </a:custGeom>
              <a:solidFill>
                <a:srgbClr val="AE3261"/>
              </a:solidFill>
              <a:ln w="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9" name="Рисунок 4">
                <a:extLst>
                  <a:ext uri="{FF2B5EF4-FFF2-40B4-BE49-F238E27FC236}">
                    <a16:creationId xmlns="" xmlns:a16="http://schemas.microsoft.com/office/drawing/2014/main" id="{AA0B1A8A-C3F6-45F9-8894-EF5CA1C870C6}"/>
                  </a:ext>
                </a:extLst>
              </p:cNvPr>
              <p:cNvSpPr/>
              <p:nvPr/>
            </p:nvSpPr>
            <p:spPr>
              <a:xfrm>
                <a:off x="532914" y="246316"/>
                <a:ext cx="158381" cy="192707"/>
              </a:xfrm>
              <a:custGeom>
                <a:avLst/>
                <a:gdLst>
                  <a:gd name="connsiteX0" fmla="*/ 158051 w 158381"/>
                  <a:gd name="connsiteY0" fmla="*/ 37535 h 192707"/>
                  <a:gd name="connsiteX1" fmla="*/ 158051 w 158381"/>
                  <a:gd name="connsiteY1" fmla="*/ 38518 h 192707"/>
                  <a:gd name="connsiteX2" fmla="*/ 156910 w 158381"/>
                  <a:gd name="connsiteY2" fmla="*/ 42244 h 192707"/>
                  <a:gd name="connsiteX3" fmla="*/ 156104 w 158381"/>
                  <a:gd name="connsiteY3" fmla="*/ 44033 h 192707"/>
                  <a:gd name="connsiteX4" fmla="*/ 154964 w 158381"/>
                  <a:gd name="connsiteY4" fmla="*/ 43385 h 192707"/>
                  <a:gd name="connsiteX5" fmla="*/ 152536 w 158381"/>
                  <a:gd name="connsiteY5" fmla="*/ 42087 h 192707"/>
                  <a:gd name="connsiteX6" fmla="*/ 143452 w 158381"/>
                  <a:gd name="connsiteY6" fmla="*/ 38037 h 192707"/>
                  <a:gd name="connsiteX7" fmla="*/ 130672 w 158381"/>
                  <a:gd name="connsiteY7" fmla="*/ 41438 h 192707"/>
                  <a:gd name="connsiteX8" fmla="*/ 81844 w 158381"/>
                  <a:gd name="connsiteY8" fmla="*/ 81164 h 192707"/>
                  <a:gd name="connsiteX9" fmla="*/ 75031 w 158381"/>
                  <a:gd name="connsiteY9" fmla="*/ 88625 h 192707"/>
                  <a:gd name="connsiteX10" fmla="*/ 76820 w 158381"/>
                  <a:gd name="connsiteY10" fmla="*/ 92027 h 192707"/>
                  <a:gd name="connsiteX11" fmla="*/ 79091 w 158381"/>
                  <a:gd name="connsiteY11" fmla="*/ 92194 h 192707"/>
                  <a:gd name="connsiteX12" fmla="*/ 82492 w 158381"/>
                  <a:gd name="connsiteY12" fmla="*/ 91378 h 192707"/>
                  <a:gd name="connsiteX13" fmla="*/ 90111 w 158381"/>
                  <a:gd name="connsiteY13" fmla="*/ 89598 h 192707"/>
                  <a:gd name="connsiteX14" fmla="*/ 97573 w 158381"/>
                  <a:gd name="connsiteY14" fmla="*/ 87976 h 192707"/>
                  <a:gd name="connsiteX15" fmla="*/ 101141 w 158381"/>
                  <a:gd name="connsiteY15" fmla="*/ 87809 h 192707"/>
                  <a:gd name="connsiteX16" fmla="*/ 101466 w 158381"/>
                  <a:gd name="connsiteY16" fmla="*/ 87976 h 192707"/>
                  <a:gd name="connsiteX17" fmla="*/ 102449 w 158381"/>
                  <a:gd name="connsiteY17" fmla="*/ 88301 h 192707"/>
                  <a:gd name="connsiteX18" fmla="*/ 103913 w 158381"/>
                  <a:gd name="connsiteY18" fmla="*/ 88950 h 192707"/>
                  <a:gd name="connsiteX19" fmla="*/ 105211 w 158381"/>
                  <a:gd name="connsiteY19" fmla="*/ 89274 h 192707"/>
                  <a:gd name="connsiteX20" fmla="*/ 106342 w 158381"/>
                  <a:gd name="connsiteY20" fmla="*/ 89756 h 192707"/>
                  <a:gd name="connsiteX21" fmla="*/ 106509 w 158381"/>
                  <a:gd name="connsiteY21" fmla="*/ 90080 h 192707"/>
                  <a:gd name="connsiteX22" fmla="*/ 104720 w 158381"/>
                  <a:gd name="connsiteY22" fmla="*/ 90896 h 192707"/>
                  <a:gd name="connsiteX23" fmla="*/ 99529 w 158381"/>
                  <a:gd name="connsiteY23" fmla="*/ 92675 h 192707"/>
                  <a:gd name="connsiteX24" fmla="*/ 94014 w 158381"/>
                  <a:gd name="connsiteY24" fmla="*/ 94465 h 192707"/>
                  <a:gd name="connsiteX25" fmla="*/ 90445 w 158381"/>
                  <a:gd name="connsiteY25" fmla="*/ 96087 h 192707"/>
                  <a:gd name="connsiteX26" fmla="*/ 96285 w 158381"/>
                  <a:gd name="connsiteY26" fmla="*/ 94622 h 192707"/>
                  <a:gd name="connsiteX27" fmla="*/ 100217 w 158381"/>
                  <a:gd name="connsiteY27" fmla="*/ 93639 h 192707"/>
                  <a:gd name="connsiteX28" fmla="*/ 102488 w 158381"/>
                  <a:gd name="connsiteY28" fmla="*/ 93482 h 192707"/>
                  <a:gd name="connsiteX29" fmla="*/ 102812 w 158381"/>
                  <a:gd name="connsiteY29" fmla="*/ 93639 h 192707"/>
                  <a:gd name="connsiteX30" fmla="*/ 104602 w 158381"/>
                  <a:gd name="connsiteY30" fmla="*/ 93314 h 192707"/>
                  <a:gd name="connsiteX31" fmla="*/ 107551 w 158381"/>
                  <a:gd name="connsiteY31" fmla="*/ 92833 h 192707"/>
                  <a:gd name="connsiteX32" fmla="*/ 111483 w 158381"/>
                  <a:gd name="connsiteY32" fmla="*/ 92017 h 192707"/>
                  <a:gd name="connsiteX33" fmla="*/ 114078 w 158381"/>
                  <a:gd name="connsiteY33" fmla="*/ 91535 h 192707"/>
                  <a:gd name="connsiteX34" fmla="*/ 114078 w 158381"/>
                  <a:gd name="connsiteY34" fmla="*/ 92017 h 192707"/>
                  <a:gd name="connsiteX35" fmla="*/ 124450 w 158381"/>
                  <a:gd name="connsiteY35" fmla="*/ 89422 h 192707"/>
                  <a:gd name="connsiteX36" fmla="*/ 128018 w 158381"/>
                  <a:gd name="connsiteY36" fmla="*/ 90886 h 192707"/>
                  <a:gd name="connsiteX37" fmla="*/ 127536 w 158381"/>
                  <a:gd name="connsiteY37" fmla="*/ 94455 h 192707"/>
                  <a:gd name="connsiteX38" fmla="*/ 125266 w 158381"/>
                  <a:gd name="connsiteY38" fmla="*/ 98672 h 192707"/>
                  <a:gd name="connsiteX39" fmla="*/ 123968 w 158381"/>
                  <a:gd name="connsiteY39" fmla="*/ 100776 h 192707"/>
                  <a:gd name="connsiteX40" fmla="*/ 123801 w 158381"/>
                  <a:gd name="connsiteY40" fmla="*/ 101759 h 192707"/>
                  <a:gd name="connsiteX41" fmla="*/ 109369 w 158381"/>
                  <a:gd name="connsiteY41" fmla="*/ 107107 h 192707"/>
                  <a:gd name="connsiteX42" fmla="*/ 89580 w 158381"/>
                  <a:gd name="connsiteY42" fmla="*/ 114411 h 192707"/>
                  <a:gd name="connsiteX43" fmla="*/ 62684 w 158381"/>
                  <a:gd name="connsiteY43" fmla="*/ 124114 h 192707"/>
                  <a:gd name="connsiteX44" fmla="*/ 60904 w 158381"/>
                  <a:gd name="connsiteY44" fmla="*/ 124763 h 192707"/>
                  <a:gd name="connsiteX45" fmla="*/ 53276 w 158381"/>
                  <a:gd name="connsiteY45" fmla="*/ 127358 h 192707"/>
                  <a:gd name="connsiteX46" fmla="*/ 47771 w 158381"/>
                  <a:gd name="connsiteY46" fmla="*/ 127840 h 192707"/>
                  <a:gd name="connsiteX47" fmla="*/ 44359 w 158381"/>
                  <a:gd name="connsiteY47" fmla="*/ 127840 h 192707"/>
                  <a:gd name="connsiteX48" fmla="*/ 42088 w 158381"/>
                  <a:gd name="connsiteY48" fmla="*/ 131408 h 192707"/>
                  <a:gd name="connsiteX49" fmla="*/ 26841 w 158381"/>
                  <a:gd name="connsiteY49" fmla="*/ 156063 h 192707"/>
                  <a:gd name="connsiteX50" fmla="*/ 46797 w 158381"/>
                  <a:gd name="connsiteY50" fmla="*/ 152977 h 192707"/>
                  <a:gd name="connsiteX51" fmla="*/ 102095 w 158381"/>
                  <a:gd name="connsiteY51" fmla="*/ 127063 h 192707"/>
                  <a:gd name="connsiteX52" fmla="*/ 104208 w 158381"/>
                  <a:gd name="connsiteY52" fmla="*/ 125923 h 192707"/>
                  <a:gd name="connsiteX53" fmla="*/ 105506 w 158381"/>
                  <a:gd name="connsiteY53" fmla="*/ 125598 h 192707"/>
                  <a:gd name="connsiteX54" fmla="*/ 106489 w 158381"/>
                  <a:gd name="connsiteY54" fmla="*/ 125441 h 192707"/>
                  <a:gd name="connsiteX55" fmla="*/ 105506 w 158381"/>
                  <a:gd name="connsiteY55" fmla="*/ 127712 h 192707"/>
                  <a:gd name="connsiteX56" fmla="*/ 104208 w 158381"/>
                  <a:gd name="connsiteY56" fmla="*/ 130789 h 192707"/>
                  <a:gd name="connsiteX57" fmla="*/ 105663 w 158381"/>
                  <a:gd name="connsiteY57" fmla="*/ 130307 h 192707"/>
                  <a:gd name="connsiteX58" fmla="*/ 108426 w 158381"/>
                  <a:gd name="connsiteY58" fmla="*/ 129491 h 192707"/>
                  <a:gd name="connsiteX59" fmla="*/ 110854 w 158381"/>
                  <a:gd name="connsiteY59" fmla="*/ 128361 h 192707"/>
                  <a:gd name="connsiteX60" fmla="*/ 111837 w 158381"/>
                  <a:gd name="connsiteY60" fmla="*/ 127869 h 192707"/>
                  <a:gd name="connsiteX61" fmla="*/ 112161 w 158381"/>
                  <a:gd name="connsiteY61" fmla="*/ 128518 h 192707"/>
                  <a:gd name="connsiteX62" fmla="*/ 112328 w 158381"/>
                  <a:gd name="connsiteY62" fmla="*/ 129010 h 192707"/>
                  <a:gd name="connsiteX63" fmla="*/ 101780 w 158381"/>
                  <a:gd name="connsiteY63" fmla="*/ 135822 h 192707"/>
                  <a:gd name="connsiteX64" fmla="*/ 91674 w 158381"/>
                  <a:gd name="connsiteY64" fmla="*/ 142301 h 192707"/>
                  <a:gd name="connsiteX65" fmla="*/ 91841 w 158381"/>
                  <a:gd name="connsiteY65" fmla="*/ 142792 h 192707"/>
                  <a:gd name="connsiteX66" fmla="*/ 91999 w 158381"/>
                  <a:gd name="connsiteY66" fmla="*/ 143117 h 192707"/>
                  <a:gd name="connsiteX67" fmla="*/ 93965 w 158381"/>
                  <a:gd name="connsiteY67" fmla="*/ 142301 h 192707"/>
                  <a:gd name="connsiteX68" fmla="*/ 107108 w 158381"/>
                  <a:gd name="connsiteY68" fmla="*/ 136628 h 192707"/>
                  <a:gd name="connsiteX69" fmla="*/ 107108 w 158381"/>
                  <a:gd name="connsiteY69" fmla="*/ 137926 h 192707"/>
                  <a:gd name="connsiteX70" fmla="*/ 104159 w 158381"/>
                  <a:gd name="connsiteY70" fmla="*/ 139548 h 192707"/>
                  <a:gd name="connsiteX71" fmla="*/ 96373 w 158381"/>
                  <a:gd name="connsiteY71" fmla="*/ 143598 h 192707"/>
                  <a:gd name="connsiteX72" fmla="*/ 94751 w 158381"/>
                  <a:gd name="connsiteY72" fmla="*/ 145063 h 192707"/>
                  <a:gd name="connsiteX73" fmla="*/ 93611 w 158381"/>
                  <a:gd name="connsiteY73" fmla="*/ 147167 h 192707"/>
                  <a:gd name="connsiteX74" fmla="*/ 91645 w 158381"/>
                  <a:gd name="connsiteY74" fmla="*/ 149280 h 192707"/>
                  <a:gd name="connsiteX75" fmla="*/ 88695 w 158381"/>
                  <a:gd name="connsiteY75" fmla="*/ 151384 h 192707"/>
                  <a:gd name="connsiteX76" fmla="*/ 86100 w 158381"/>
                  <a:gd name="connsiteY76" fmla="*/ 152367 h 192707"/>
                  <a:gd name="connsiteX77" fmla="*/ 85117 w 158381"/>
                  <a:gd name="connsiteY77" fmla="*/ 152534 h 192707"/>
                  <a:gd name="connsiteX78" fmla="*/ 84134 w 158381"/>
                  <a:gd name="connsiteY78" fmla="*/ 153183 h 192707"/>
                  <a:gd name="connsiteX79" fmla="*/ 83485 w 158381"/>
                  <a:gd name="connsiteY79" fmla="*/ 153508 h 192707"/>
                  <a:gd name="connsiteX80" fmla="*/ 75709 w 158381"/>
                  <a:gd name="connsiteY80" fmla="*/ 157725 h 192707"/>
                  <a:gd name="connsiteX81" fmla="*/ 73743 w 158381"/>
                  <a:gd name="connsiteY81" fmla="*/ 158708 h 192707"/>
                  <a:gd name="connsiteX82" fmla="*/ 74068 w 158381"/>
                  <a:gd name="connsiteY82" fmla="*/ 159838 h 192707"/>
                  <a:gd name="connsiteX83" fmla="*/ 74225 w 158381"/>
                  <a:gd name="connsiteY83" fmla="*/ 160006 h 192707"/>
                  <a:gd name="connsiteX84" fmla="*/ 109074 w 158381"/>
                  <a:gd name="connsiteY84" fmla="*/ 141809 h 192707"/>
                  <a:gd name="connsiteX85" fmla="*/ 111345 w 158381"/>
                  <a:gd name="connsiteY85" fmla="*/ 140669 h 192707"/>
                  <a:gd name="connsiteX86" fmla="*/ 112643 w 158381"/>
                  <a:gd name="connsiteY86" fmla="*/ 140344 h 192707"/>
                  <a:gd name="connsiteX87" fmla="*/ 113449 w 158381"/>
                  <a:gd name="connsiteY87" fmla="*/ 140187 h 192707"/>
                  <a:gd name="connsiteX88" fmla="*/ 111345 w 158381"/>
                  <a:gd name="connsiteY88" fmla="*/ 145378 h 192707"/>
                  <a:gd name="connsiteX89" fmla="*/ 112800 w 158381"/>
                  <a:gd name="connsiteY89" fmla="*/ 145053 h 192707"/>
                  <a:gd name="connsiteX90" fmla="*/ 115563 w 158381"/>
                  <a:gd name="connsiteY90" fmla="*/ 144237 h 192707"/>
                  <a:gd name="connsiteX91" fmla="*/ 117824 w 158381"/>
                  <a:gd name="connsiteY91" fmla="*/ 143107 h 192707"/>
                  <a:gd name="connsiteX92" fmla="*/ 118964 w 158381"/>
                  <a:gd name="connsiteY92" fmla="*/ 142615 h 192707"/>
                  <a:gd name="connsiteX93" fmla="*/ 119121 w 158381"/>
                  <a:gd name="connsiteY93" fmla="*/ 143107 h 192707"/>
                  <a:gd name="connsiteX94" fmla="*/ 119446 w 158381"/>
                  <a:gd name="connsiteY94" fmla="*/ 143755 h 192707"/>
                  <a:gd name="connsiteX95" fmla="*/ 110352 w 158381"/>
                  <a:gd name="connsiteY95" fmla="*/ 149605 h 192707"/>
                  <a:gd name="connsiteX96" fmla="*/ 98831 w 158381"/>
                  <a:gd name="connsiteY96" fmla="*/ 157066 h 192707"/>
                  <a:gd name="connsiteX97" fmla="*/ 98998 w 158381"/>
                  <a:gd name="connsiteY97" fmla="*/ 157391 h 192707"/>
                  <a:gd name="connsiteX98" fmla="*/ 98998 w 158381"/>
                  <a:gd name="connsiteY98" fmla="*/ 157715 h 192707"/>
                  <a:gd name="connsiteX99" fmla="*/ 114078 w 158381"/>
                  <a:gd name="connsiteY99" fmla="*/ 151227 h 192707"/>
                  <a:gd name="connsiteX100" fmla="*/ 114245 w 158381"/>
                  <a:gd name="connsiteY100" fmla="*/ 152210 h 192707"/>
                  <a:gd name="connsiteX101" fmla="*/ 114245 w 158381"/>
                  <a:gd name="connsiteY101" fmla="*/ 152692 h 192707"/>
                  <a:gd name="connsiteX102" fmla="*/ 111159 w 158381"/>
                  <a:gd name="connsiteY102" fmla="*/ 154156 h 192707"/>
                  <a:gd name="connsiteX103" fmla="*/ 103373 w 158381"/>
                  <a:gd name="connsiteY103" fmla="*/ 158207 h 192707"/>
                  <a:gd name="connsiteX104" fmla="*/ 101918 w 158381"/>
                  <a:gd name="connsiteY104" fmla="*/ 159671 h 192707"/>
                  <a:gd name="connsiteX105" fmla="*/ 100620 w 158381"/>
                  <a:gd name="connsiteY105" fmla="*/ 161775 h 192707"/>
                  <a:gd name="connsiteX106" fmla="*/ 98831 w 158381"/>
                  <a:gd name="connsiteY106" fmla="*/ 164046 h 192707"/>
                  <a:gd name="connsiteX107" fmla="*/ 95754 w 158381"/>
                  <a:gd name="connsiteY107" fmla="*/ 166012 h 192707"/>
                  <a:gd name="connsiteX108" fmla="*/ 93159 w 158381"/>
                  <a:gd name="connsiteY108" fmla="*/ 166995 h 192707"/>
                  <a:gd name="connsiteX109" fmla="*/ 92343 w 158381"/>
                  <a:gd name="connsiteY109" fmla="*/ 167320 h 192707"/>
                  <a:gd name="connsiteX110" fmla="*/ 91360 w 158381"/>
                  <a:gd name="connsiteY110" fmla="*/ 167811 h 192707"/>
                  <a:gd name="connsiteX111" fmla="*/ 90553 w 158381"/>
                  <a:gd name="connsiteY111" fmla="*/ 168293 h 192707"/>
                  <a:gd name="connsiteX112" fmla="*/ 82925 w 158381"/>
                  <a:gd name="connsiteY112" fmla="*/ 172353 h 192707"/>
                  <a:gd name="connsiteX113" fmla="*/ 80959 w 158381"/>
                  <a:gd name="connsiteY113" fmla="*/ 173336 h 192707"/>
                  <a:gd name="connsiteX114" fmla="*/ 81283 w 158381"/>
                  <a:gd name="connsiteY114" fmla="*/ 174476 h 192707"/>
                  <a:gd name="connsiteX115" fmla="*/ 81608 w 158381"/>
                  <a:gd name="connsiteY115" fmla="*/ 176098 h 192707"/>
                  <a:gd name="connsiteX116" fmla="*/ 81765 w 158381"/>
                  <a:gd name="connsiteY116" fmla="*/ 176423 h 192707"/>
                  <a:gd name="connsiteX117" fmla="*/ 80310 w 158381"/>
                  <a:gd name="connsiteY117" fmla="*/ 176580 h 192707"/>
                  <a:gd name="connsiteX118" fmla="*/ 78344 w 158381"/>
                  <a:gd name="connsiteY118" fmla="*/ 176904 h 192707"/>
                  <a:gd name="connsiteX119" fmla="*/ 64581 w 158381"/>
                  <a:gd name="connsiteY119" fmla="*/ 184209 h 192707"/>
                  <a:gd name="connsiteX120" fmla="*/ 57119 w 158381"/>
                  <a:gd name="connsiteY120" fmla="*/ 187158 h 192707"/>
                  <a:gd name="connsiteX121" fmla="*/ 55016 w 158381"/>
                  <a:gd name="connsiteY121" fmla="*/ 187640 h 192707"/>
                  <a:gd name="connsiteX122" fmla="*/ 52902 w 158381"/>
                  <a:gd name="connsiteY122" fmla="*/ 187964 h 192707"/>
                  <a:gd name="connsiteX123" fmla="*/ 50798 w 158381"/>
                  <a:gd name="connsiteY123" fmla="*/ 190235 h 192707"/>
                  <a:gd name="connsiteX124" fmla="*/ 49334 w 158381"/>
                  <a:gd name="connsiteY124" fmla="*/ 190884 h 192707"/>
                  <a:gd name="connsiteX125" fmla="*/ 46748 w 158381"/>
                  <a:gd name="connsiteY125" fmla="*/ 191375 h 192707"/>
                  <a:gd name="connsiteX126" fmla="*/ 44153 w 158381"/>
                  <a:gd name="connsiteY126" fmla="*/ 191700 h 192707"/>
                  <a:gd name="connsiteX127" fmla="*/ 29063 w 158381"/>
                  <a:gd name="connsiteY127" fmla="*/ 191375 h 192707"/>
                  <a:gd name="connsiteX128" fmla="*/ 20146 w 158381"/>
                  <a:gd name="connsiteY128" fmla="*/ 186460 h 192707"/>
                  <a:gd name="connsiteX129" fmla="*/ 14307 w 158381"/>
                  <a:gd name="connsiteY129" fmla="*/ 178350 h 192707"/>
                  <a:gd name="connsiteX130" fmla="*/ 12685 w 158381"/>
                  <a:gd name="connsiteY130" fmla="*/ 175754 h 192707"/>
                  <a:gd name="connsiteX131" fmla="*/ 7170 w 158381"/>
                  <a:gd name="connsiteY131" fmla="*/ 163594 h 192707"/>
                  <a:gd name="connsiteX132" fmla="*/ 5548 w 158381"/>
                  <a:gd name="connsiteY132" fmla="*/ 161156 h 192707"/>
                  <a:gd name="connsiteX133" fmla="*/ 33 w 158381"/>
                  <a:gd name="connsiteY133" fmla="*/ 148376 h 192707"/>
                  <a:gd name="connsiteX134" fmla="*/ 1498 w 158381"/>
                  <a:gd name="connsiteY134" fmla="*/ 133777 h 192707"/>
                  <a:gd name="connsiteX135" fmla="*/ 8792 w 158381"/>
                  <a:gd name="connsiteY135" fmla="*/ 119031 h 192707"/>
                  <a:gd name="connsiteX136" fmla="*/ 25819 w 158381"/>
                  <a:gd name="connsiteY136" fmla="*/ 92272 h 192707"/>
                  <a:gd name="connsiteX137" fmla="*/ 64424 w 158381"/>
                  <a:gd name="connsiteY137" fmla="*/ 45400 h 192707"/>
                  <a:gd name="connsiteX138" fmla="*/ 67668 w 158381"/>
                  <a:gd name="connsiteY138" fmla="*/ 42962 h 192707"/>
                  <a:gd name="connsiteX139" fmla="*/ 70096 w 158381"/>
                  <a:gd name="connsiteY139" fmla="*/ 41340 h 192707"/>
                  <a:gd name="connsiteX140" fmla="*/ 76909 w 158381"/>
                  <a:gd name="connsiteY140" fmla="*/ 35510 h 192707"/>
                  <a:gd name="connsiteX141" fmla="*/ 88705 w 158381"/>
                  <a:gd name="connsiteY141" fmla="*/ 25778 h 192707"/>
                  <a:gd name="connsiteX142" fmla="*/ 90819 w 158381"/>
                  <a:gd name="connsiteY142" fmla="*/ 23989 h 192707"/>
                  <a:gd name="connsiteX143" fmla="*/ 116280 w 158381"/>
                  <a:gd name="connsiteY143" fmla="*/ 5497 h 192707"/>
                  <a:gd name="connsiteX144" fmla="*/ 139471 w 158381"/>
                  <a:gd name="connsiteY144" fmla="*/ -499 h 192707"/>
                  <a:gd name="connsiteX145" fmla="*/ 146283 w 158381"/>
                  <a:gd name="connsiteY145" fmla="*/ 3069 h 192707"/>
                  <a:gd name="connsiteX146" fmla="*/ 149370 w 158381"/>
                  <a:gd name="connsiteY146" fmla="*/ 10039 h 192707"/>
                  <a:gd name="connsiteX147" fmla="*/ 149370 w 158381"/>
                  <a:gd name="connsiteY147" fmla="*/ 10363 h 192707"/>
                  <a:gd name="connsiteX148" fmla="*/ 150501 w 158381"/>
                  <a:gd name="connsiteY148" fmla="*/ 15230 h 192707"/>
                  <a:gd name="connsiteX149" fmla="*/ 154227 w 158381"/>
                  <a:gd name="connsiteY149" fmla="*/ 19290 h 192707"/>
                  <a:gd name="connsiteX150" fmla="*/ 156340 w 158381"/>
                  <a:gd name="connsiteY150" fmla="*/ 24805 h 192707"/>
                  <a:gd name="connsiteX151" fmla="*/ 156498 w 158381"/>
                  <a:gd name="connsiteY151" fmla="*/ 24962 h 192707"/>
                  <a:gd name="connsiteX152" fmla="*/ 158051 w 158381"/>
                  <a:gd name="connsiteY152" fmla="*/ 37535 h 192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158381" h="192707">
                    <a:moveTo>
                      <a:pt x="158051" y="37535"/>
                    </a:moveTo>
                    <a:lnTo>
                      <a:pt x="158051" y="38518"/>
                    </a:lnTo>
                    <a:cubicBezTo>
                      <a:pt x="158009" y="39840"/>
                      <a:pt x="157615" y="41125"/>
                      <a:pt x="156910" y="42244"/>
                    </a:cubicBezTo>
                    <a:cubicBezTo>
                      <a:pt x="156545" y="42792"/>
                      <a:pt x="156272" y="43396"/>
                      <a:pt x="156104" y="44033"/>
                    </a:cubicBezTo>
                    <a:cubicBezTo>
                      <a:pt x="155706" y="43850"/>
                      <a:pt x="155325" y="43633"/>
                      <a:pt x="154964" y="43385"/>
                    </a:cubicBezTo>
                    <a:cubicBezTo>
                      <a:pt x="154091" y="43084"/>
                      <a:pt x="153271" y="42645"/>
                      <a:pt x="152536" y="42087"/>
                    </a:cubicBezTo>
                    <a:cubicBezTo>
                      <a:pt x="150570" y="39649"/>
                      <a:pt x="147512" y="38155"/>
                      <a:pt x="143452" y="38037"/>
                    </a:cubicBezTo>
                    <a:cubicBezTo>
                      <a:pt x="138961" y="37974"/>
                      <a:pt x="134539" y="39150"/>
                      <a:pt x="130672" y="41438"/>
                    </a:cubicBezTo>
                    <a:cubicBezTo>
                      <a:pt x="112573" y="52268"/>
                      <a:pt x="96128" y="65646"/>
                      <a:pt x="81844" y="81164"/>
                    </a:cubicBezTo>
                    <a:cubicBezTo>
                      <a:pt x="79740" y="83592"/>
                      <a:pt x="77469" y="86079"/>
                      <a:pt x="75031" y="88625"/>
                    </a:cubicBezTo>
                    <a:cubicBezTo>
                      <a:pt x="74549" y="90405"/>
                      <a:pt x="75198" y="91574"/>
                      <a:pt x="76820" y="92027"/>
                    </a:cubicBezTo>
                    <a:cubicBezTo>
                      <a:pt x="77581" y="91999"/>
                      <a:pt x="78342" y="92055"/>
                      <a:pt x="79091" y="92194"/>
                    </a:cubicBezTo>
                    <a:cubicBezTo>
                      <a:pt x="79740" y="92027"/>
                      <a:pt x="80870" y="91869"/>
                      <a:pt x="82492" y="91378"/>
                    </a:cubicBezTo>
                    <a:cubicBezTo>
                      <a:pt x="84596" y="90896"/>
                      <a:pt x="87191" y="90247"/>
                      <a:pt x="90111" y="89598"/>
                    </a:cubicBezTo>
                    <a:cubicBezTo>
                      <a:pt x="92874" y="88950"/>
                      <a:pt x="95469" y="88458"/>
                      <a:pt x="97573" y="87976"/>
                    </a:cubicBezTo>
                    <a:cubicBezTo>
                      <a:pt x="99686" y="87652"/>
                      <a:pt x="100984" y="87652"/>
                      <a:pt x="101141" y="87809"/>
                    </a:cubicBezTo>
                    <a:lnTo>
                      <a:pt x="101466" y="87976"/>
                    </a:lnTo>
                    <a:cubicBezTo>
                      <a:pt x="101633" y="88134"/>
                      <a:pt x="101957" y="88134"/>
                      <a:pt x="102449" y="88301"/>
                    </a:cubicBezTo>
                    <a:cubicBezTo>
                      <a:pt x="102940" y="88468"/>
                      <a:pt x="103432" y="88782"/>
                      <a:pt x="103913" y="88950"/>
                    </a:cubicBezTo>
                    <a:cubicBezTo>
                      <a:pt x="104395" y="89117"/>
                      <a:pt x="104720" y="89107"/>
                      <a:pt x="105211" y="89274"/>
                    </a:cubicBezTo>
                    <a:cubicBezTo>
                      <a:pt x="105599" y="89406"/>
                      <a:pt x="105978" y="89567"/>
                      <a:pt x="106342" y="89756"/>
                    </a:cubicBezTo>
                    <a:cubicBezTo>
                      <a:pt x="106509" y="89923"/>
                      <a:pt x="106666" y="89923"/>
                      <a:pt x="106509" y="90080"/>
                    </a:cubicBezTo>
                    <a:cubicBezTo>
                      <a:pt x="106666" y="90247"/>
                      <a:pt x="106184" y="90405"/>
                      <a:pt x="104720" y="90896"/>
                    </a:cubicBezTo>
                    <a:cubicBezTo>
                      <a:pt x="103255" y="91388"/>
                      <a:pt x="101643" y="92027"/>
                      <a:pt x="99529" y="92675"/>
                    </a:cubicBezTo>
                    <a:cubicBezTo>
                      <a:pt x="97563" y="93324"/>
                      <a:pt x="95803" y="93973"/>
                      <a:pt x="94014" y="94465"/>
                    </a:cubicBezTo>
                    <a:cubicBezTo>
                      <a:pt x="92760" y="94848"/>
                      <a:pt x="91559" y="95394"/>
                      <a:pt x="90445" y="96087"/>
                    </a:cubicBezTo>
                    <a:cubicBezTo>
                      <a:pt x="92419" y="95715"/>
                      <a:pt x="94369" y="95226"/>
                      <a:pt x="96285" y="94622"/>
                    </a:cubicBezTo>
                    <a:cubicBezTo>
                      <a:pt x="97752" y="94295"/>
                      <a:pt x="99064" y="93966"/>
                      <a:pt x="100217" y="93639"/>
                    </a:cubicBezTo>
                    <a:cubicBezTo>
                      <a:pt x="100957" y="93441"/>
                      <a:pt x="101728" y="93387"/>
                      <a:pt x="102488" y="93482"/>
                    </a:cubicBezTo>
                    <a:cubicBezTo>
                      <a:pt x="102331" y="93639"/>
                      <a:pt x="102331" y="93639"/>
                      <a:pt x="102812" y="93639"/>
                    </a:cubicBezTo>
                    <a:cubicBezTo>
                      <a:pt x="103415" y="93570"/>
                      <a:pt x="104013" y="93462"/>
                      <a:pt x="104602" y="93314"/>
                    </a:cubicBezTo>
                    <a:cubicBezTo>
                      <a:pt x="105408" y="93157"/>
                      <a:pt x="106381" y="92990"/>
                      <a:pt x="107551" y="92833"/>
                    </a:cubicBezTo>
                    <a:cubicBezTo>
                      <a:pt x="108844" y="92484"/>
                      <a:pt x="110158" y="92211"/>
                      <a:pt x="111483" y="92017"/>
                    </a:cubicBezTo>
                    <a:cubicBezTo>
                      <a:pt x="112358" y="91916"/>
                      <a:pt x="113225" y="91754"/>
                      <a:pt x="114078" y="91535"/>
                    </a:cubicBezTo>
                    <a:cubicBezTo>
                      <a:pt x="114560" y="91535"/>
                      <a:pt x="114560" y="91692"/>
                      <a:pt x="114078" y="92017"/>
                    </a:cubicBezTo>
                    <a:cubicBezTo>
                      <a:pt x="117426" y="90759"/>
                      <a:pt x="120905" y="89888"/>
                      <a:pt x="124450" y="89422"/>
                    </a:cubicBezTo>
                    <a:cubicBezTo>
                      <a:pt x="126563" y="89422"/>
                      <a:pt x="127694" y="89913"/>
                      <a:pt x="128018" y="90886"/>
                    </a:cubicBezTo>
                    <a:cubicBezTo>
                      <a:pt x="128315" y="92093"/>
                      <a:pt x="128143" y="93369"/>
                      <a:pt x="127536" y="94455"/>
                    </a:cubicBezTo>
                    <a:cubicBezTo>
                      <a:pt x="126721" y="95910"/>
                      <a:pt x="126072" y="97404"/>
                      <a:pt x="125266" y="98672"/>
                    </a:cubicBezTo>
                    <a:cubicBezTo>
                      <a:pt x="124774" y="99478"/>
                      <a:pt x="124282" y="100294"/>
                      <a:pt x="123968" y="100776"/>
                    </a:cubicBezTo>
                    <a:cubicBezTo>
                      <a:pt x="123653" y="101258"/>
                      <a:pt x="123644" y="101592"/>
                      <a:pt x="123801" y="101759"/>
                    </a:cubicBezTo>
                    <a:cubicBezTo>
                      <a:pt x="120399" y="103057"/>
                      <a:pt x="115533" y="104846"/>
                      <a:pt x="109369" y="107107"/>
                    </a:cubicBezTo>
                    <a:cubicBezTo>
                      <a:pt x="103048" y="109545"/>
                      <a:pt x="96590" y="111973"/>
                      <a:pt x="89580" y="114411"/>
                    </a:cubicBezTo>
                    <a:lnTo>
                      <a:pt x="62684" y="124114"/>
                    </a:lnTo>
                    <a:cubicBezTo>
                      <a:pt x="62202" y="124271"/>
                      <a:pt x="61553" y="124596"/>
                      <a:pt x="60904" y="124763"/>
                    </a:cubicBezTo>
                    <a:cubicBezTo>
                      <a:pt x="58430" y="125818"/>
                      <a:pt x="55880" y="126687"/>
                      <a:pt x="53276" y="127358"/>
                    </a:cubicBezTo>
                    <a:cubicBezTo>
                      <a:pt x="51459" y="127686"/>
                      <a:pt x="49617" y="127848"/>
                      <a:pt x="47771" y="127840"/>
                    </a:cubicBezTo>
                    <a:lnTo>
                      <a:pt x="44359" y="127840"/>
                    </a:lnTo>
                    <a:lnTo>
                      <a:pt x="42088" y="131408"/>
                    </a:lnTo>
                    <a:cubicBezTo>
                      <a:pt x="36350" y="139203"/>
                      <a:pt x="31251" y="147448"/>
                      <a:pt x="26841" y="156063"/>
                    </a:cubicBezTo>
                    <a:cubicBezTo>
                      <a:pt x="33620" y="156180"/>
                      <a:pt x="40370" y="155136"/>
                      <a:pt x="46797" y="152977"/>
                    </a:cubicBezTo>
                    <a:cubicBezTo>
                      <a:pt x="66201" y="146584"/>
                      <a:pt x="84766" y="137884"/>
                      <a:pt x="102095" y="127063"/>
                    </a:cubicBezTo>
                    <a:cubicBezTo>
                      <a:pt x="102742" y="126585"/>
                      <a:pt x="103453" y="126201"/>
                      <a:pt x="104208" y="125923"/>
                    </a:cubicBezTo>
                    <a:lnTo>
                      <a:pt x="105506" y="125598"/>
                    </a:lnTo>
                    <a:cubicBezTo>
                      <a:pt x="105841" y="125625"/>
                      <a:pt x="106178" y="125571"/>
                      <a:pt x="106489" y="125441"/>
                    </a:cubicBezTo>
                    <a:lnTo>
                      <a:pt x="105506" y="127712"/>
                    </a:lnTo>
                    <a:cubicBezTo>
                      <a:pt x="105182" y="128518"/>
                      <a:pt x="104690" y="129678"/>
                      <a:pt x="104208" y="130789"/>
                    </a:cubicBezTo>
                    <a:lnTo>
                      <a:pt x="105663" y="130307"/>
                    </a:lnTo>
                    <a:cubicBezTo>
                      <a:pt x="106609" y="130129"/>
                      <a:pt x="107535" y="129856"/>
                      <a:pt x="108426" y="129491"/>
                    </a:cubicBezTo>
                    <a:cubicBezTo>
                      <a:pt x="109264" y="129180"/>
                      <a:pt x="110076" y="128801"/>
                      <a:pt x="110854" y="128361"/>
                    </a:cubicBezTo>
                    <a:lnTo>
                      <a:pt x="111837" y="127869"/>
                    </a:lnTo>
                    <a:lnTo>
                      <a:pt x="112161" y="128518"/>
                    </a:lnTo>
                    <a:cubicBezTo>
                      <a:pt x="112290" y="128647"/>
                      <a:pt x="112352" y="128829"/>
                      <a:pt x="112328" y="129010"/>
                    </a:cubicBezTo>
                    <a:cubicBezTo>
                      <a:pt x="108917" y="131280"/>
                      <a:pt x="105349" y="133551"/>
                      <a:pt x="101780" y="135822"/>
                    </a:cubicBezTo>
                    <a:lnTo>
                      <a:pt x="91674" y="142301"/>
                    </a:lnTo>
                    <a:cubicBezTo>
                      <a:pt x="91803" y="142429"/>
                      <a:pt x="91865" y="142611"/>
                      <a:pt x="91841" y="142792"/>
                    </a:cubicBezTo>
                    <a:cubicBezTo>
                      <a:pt x="91999" y="142949"/>
                      <a:pt x="91999" y="142949"/>
                      <a:pt x="91999" y="143117"/>
                    </a:cubicBezTo>
                    <a:cubicBezTo>
                      <a:pt x="92624" y="142777"/>
                      <a:pt x="93282" y="142504"/>
                      <a:pt x="93965" y="142301"/>
                    </a:cubicBezTo>
                    <a:cubicBezTo>
                      <a:pt x="98349" y="140334"/>
                      <a:pt x="102724" y="138368"/>
                      <a:pt x="107108" y="136628"/>
                    </a:cubicBezTo>
                    <a:lnTo>
                      <a:pt x="107108" y="137926"/>
                    </a:lnTo>
                    <a:lnTo>
                      <a:pt x="104159" y="139548"/>
                    </a:lnTo>
                    <a:cubicBezTo>
                      <a:pt x="101466" y="140700"/>
                      <a:pt x="98862" y="142054"/>
                      <a:pt x="96373" y="143598"/>
                    </a:cubicBezTo>
                    <a:cubicBezTo>
                      <a:pt x="95722" y="143948"/>
                      <a:pt x="95165" y="144451"/>
                      <a:pt x="94751" y="145063"/>
                    </a:cubicBezTo>
                    <a:cubicBezTo>
                      <a:pt x="94260" y="145869"/>
                      <a:pt x="93935" y="146518"/>
                      <a:pt x="93611" y="147167"/>
                    </a:cubicBezTo>
                    <a:cubicBezTo>
                      <a:pt x="93005" y="147916"/>
                      <a:pt x="92349" y="148623"/>
                      <a:pt x="91645" y="149280"/>
                    </a:cubicBezTo>
                    <a:cubicBezTo>
                      <a:pt x="90742" y="150088"/>
                      <a:pt x="89753" y="150793"/>
                      <a:pt x="88695" y="151384"/>
                    </a:cubicBezTo>
                    <a:cubicBezTo>
                      <a:pt x="87924" y="151920"/>
                      <a:pt x="87033" y="152257"/>
                      <a:pt x="86100" y="152367"/>
                    </a:cubicBezTo>
                    <a:cubicBezTo>
                      <a:pt x="85764" y="152338"/>
                      <a:pt x="85425" y="152395"/>
                      <a:pt x="85117" y="152534"/>
                    </a:cubicBezTo>
                    <a:cubicBezTo>
                      <a:pt x="84793" y="152692"/>
                      <a:pt x="84468" y="153016"/>
                      <a:pt x="84134" y="153183"/>
                    </a:cubicBezTo>
                    <a:lnTo>
                      <a:pt x="83485" y="153508"/>
                    </a:lnTo>
                    <a:lnTo>
                      <a:pt x="75709" y="157725"/>
                    </a:lnTo>
                    <a:lnTo>
                      <a:pt x="73743" y="158708"/>
                    </a:lnTo>
                    <a:cubicBezTo>
                      <a:pt x="73900" y="158865"/>
                      <a:pt x="73900" y="159357"/>
                      <a:pt x="74068" y="159838"/>
                    </a:cubicBezTo>
                    <a:lnTo>
                      <a:pt x="74225" y="160006"/>
                    </a:lnTo>
                    <a:cubicBezTo>
                      <a:pt x="86214" y="154682"/>
                      <a:pt x="97854" y="148605"/>
                      <a:pt x="109074" y="141809"/>
                    </a:cubicBezTo>
                    <a:cubicBezTo>
                      <a:pt x="109795" y="141361"/>
                      <a:pt x="110555" y="140979"/>
                      <a:pt x="111345" y="140669"/>
                    </a:cubicBezTo>
                    <a:cubicBezTo>
                      <a:pt x="111670" y="140511"/>
                      <a:pt x="112151" y="140511"/>
                      <a:pt x="112643" y="140344"/>
                    </a:cubicBezTo>
                    <a:cubicBezTo>
                      <a:pt x="112886" y="140201"/>
                      <a:pt x="113170" y="140146"/>
                      <a:pt x="113449" y="140187"/>
                    </a:cubicBezTo>
                    <a:cubicBezTo>
                      <a:pt x="112800" y="141642"/>
                      <a:pt x="112151" y="143431"/>
                      <a:pt x="111345" y="145378"/>
                    </a:cubicBezTo>
                    <a:cubicBezTo>
                      <a:pt x="111827" y="145210"/>
                      <a:pt x="112328" y="145210"/>
                      <a:pt x="112800" y="145053"/>
                    </a:cubicBezTo>
                    <a:cubicBezTo>
                      <a:pt x="113706" y="144731"/>
                      <a:pt x="114628" y="144457"/>
                      <a:pt x="115563" y="144237"/>
                    </a:cubicBezTo>
                    <a:cubicBezTo>
                      <a:pt x="116346" y="143924"/>
                      <a:pt x="117103" y="143546"/>
                      <a:pt x="117824" y="143107"/>
                    </a:cubicBezTo>
                    <a:cubicBezTo>
                      <a:pt x="118216" y="142974"/>
                      <a:pt x="118597" y="142810"/>
                      <a:pt x="118964" y="142615"/>
                    </a:cubicBezTo>
                    <a:cubicBezTo>
                      <a:pt x="119085" y="142748"/>
                      <a:pt x="119143" y="142928"/>
                      <a:pt x="119121" y="143107"/>
                    </a:cubicBezTo>
                    <a:lnTo>
                      <a:pt x="119446" y="143755"/>
                    </a:lnTo>
                    <a:lnTo>
                      <a:pt x="110352" y="149605"/>
                    </a:lnTo>
                    <a:cubicBezTo>
                      <a:pt x="106420" y="152033"/>
                      <a:pt x="102567" y="154628"/>
                      <a:pt x="98831" y="157066"/>
                    </a:cubicBezTo>
                    <a:cubicBezTo>
                      <a:pt x="98831" y="157223"/>
                      <a:pt x="98831" y="157223"/>
                      <a:pt x="98998" y="157391"/>
                    </a:cubicBezTo>
                    <a:lnTo>
                      <a:pt x="98998" y="157715"/>
                    </a:lnTo>
                    <a:cubicBezTo>
                      <a:pt x="104022" y="155601"/>
                      <a:pt x="109055" y="153331"/>
                      <a:pt x="114078" y="151227"/>
                    </a:cubicBezTo>
                    <a:cubicBezTo>
                      <a:pt x="114049" y="151563"/>
                      <a:pt x="114106" y="151902"/>
                      <a:pt x="114245" y="152210"/>
                    </a:cubicBezTo>
                    <a:lnTo>
                      <a:pt x="114245" y="152692"/>
                    </a:lnTo>
                    <a:cubicBezTo>
                      <a:pt x="113105" y="153183"/>
                      <a:pt x="112132" y="153675"/>
                      <a:pt x="111159" y="154156"/>
                    </a:cubicBezTo>
                    <a:cubicBezTo>
                      <a:pt x="108563" y="155454"/>
                      <a:pt x="105968" y="156752"/>
                      <a:pt x="103373" y="158207"/>
                    </a:cubicBezTo>
                    <a:cubicBezTo>
                      <a:pt x="102809" y="158611"/>
                      <a:pt x="102318" y="159105"/>
                      <a:pt x="101918" y="159671"/>
                    </a:cubicBezTo>
                    <a:cubicBezTo>
                      <a:pt x="101426" y="160477"/>
                      <a:pt x="100935" y="161126"/>
                      <a:pt x="100620" y="161775"/>
                    </a:cubicBezTo>
                    <a:cubicBezTo>
                      <a:pt x="100185" y="162646"/>
                      <a:pt x="99576" y="163419"/>
                      <a:pt x="98831" y="164046"/>
                    </a:cubicBezTo>
                    <a:cubicBezTo>
                      <a:pt x="97911" y="164853"/>
                      <a:pt x="96873" y="165516"/>
                      <a:pt x="95754" y="166012"/>
                    </a:cubicBezTo>
                    <a:cubicBezTo>
                      <a:pt x="94981" y="166546"/>
                      <a:pt x="94091" y="166883"/>
                      <a:pt x="93159" y="166995"/>
                    </a:cubicBezTo>
                    <a:cubicBezTo>
                      <a:pt x="92992" y="167162"/>
                      <a:pt x="92667" y="167162"/>
                      <a:pt x="92343" y="167320"/>
                    </a:cubicBezTo>
                    <a:lnTo>
                      <a:pt x="91360" y="167811"/>
                    </a:lnTo>
                    <a:cubicBezTo>
                      <a:pt x="91068" y="167930"/>
                      <a:pt x="90796" y="168092"/>
                      <a:pt x="90553" y="168293"/>
                    </a:cubicBezTo>
                    <a:cubicBezTo>
                      <a:pt x="88116" y="169590"/>
                      <a:pt x="85520" y="170888"/>
                      <a:pt x="82925" y="172353"/>
                    </a:cubicBezTo>
                    <a:lnTo>
                      <a:pt x="80959" y="173336"/>
                    </a:lnTo>
                    <a:cubicBezTo>
                      <a:pt x="81116" y="173670"/>
                      <a:pt x="81116" y="173985"/>
                      <a:pt x="81283" y="174476"/>
                    </a:cubicBezTo>
                    <a:cubicBezTo>
                      <a:pt x="81450" y="174968"/>
                      <a:pt x="81441" y="175459"/>
                      <a:pt x="81608" y="176098"/>
                    </a:cubicBezTo>
                    <a:cubicBezTo>
                      <a:pt x="81765" y="176256"/>
                      <a:pt x="81765" y="176256"/>
                      <a:pt x="81765" y="176423"/>
                    </a:cubicBezTo>
                    <a:cubicBezTo>
                      <a:pt x="81291" y="176552"/>
                      <a:pt x="80801" y="176606"/>
                      <a:pt x="80310" y="176580"/>
                    </a:cubicBezTo>
                    <a:cubicBezTo>
                      <a:pt x="79638" y="176414"/>
                      <a:pt x="78927" y="176532"/>
                      <a:pt x="78344" y="176904"/>
                    </a:cubicBezTo>
                    <a:cubicBezTo>
                      <a:pt x="74231" y="180145"/>
                      <a:pt x="69569" y="182618"/>
                      <a:pt x="64581" y="184209"/>
                    </a:cubicBezTo>
                    <a:cubicBezTo>
                      <a:pt x="62039" y="185047"/>
                      <a:pt x="59548" y="186032"/>
                      <a:pt x="57119" y="187158"/>
                    </a:cubicBezTo>
                    <a:cubicBezTo>
                      <a:pt x="56468" y="187487"/>
                      <a:pt x="55746" y="187652"/>
                      <a:pt x="55016" y="187640"/>
                    </a:cubicBezTo>
                    <a:cubicBezTo>
                      <a:pt x="54300" y="187657"/>
                      <a:pt x="53590" y="187766"/>
                      <a:pt x="52902" y="187964"/>
                    </a:cubicBezTo>
                    <a:cubicBezTo>
                      <a:pt x="51974" y="188474"/>
                      <a:pt x="51237" y="189271"/>
                      <a:pt x="50798" y="190235"/>
                    </a:cubicBezTo>
                    <a:cubicBezTo>
                      <a:pt x="50380" y="190582"/>
                      <a:pt x="49872" y="190807"/>
                      <a:pt x="49334" y="190884"/>
                    </a:cubicBezTo>
                    <a:cubicBezTo>
                      <a:pt x="48527" y="191051"/>
                      <a:pt x="47721" y="191208"/>
                      <a:pt x="46748" y="191375"/>
                    </a:cubicBezTo>
                    <a:cubicBezTo>
                      <a:pt x="45775" y="191542"/>
                      <a:pt x="44959" y="191532"/>
                      <a:pt x="44153" y="191700"/>
                    </a:cubicBezTo>
                    <a:cubicBezTo>
                      <a:pt x="39129" y="192243"/>
                      <a:pt x="34058" y="192134"/>
                      <a:pt x="29063" y="191375"/>
                    </a:cubicBezTo>
                    <a:cubicBezTo>
                      <a:pt x="25636" y="190747"/>
                      <a:pt x="22507" y="189022"/>
                      <a:pt x="20146" y="186460"/>
                    </a:cubicBezTo>
                    <a:cubicBezTo>
                      <a:pt x="17942" y="183951"/>
                      <a:pt x="15987" y="181235"/>
                      <a:pt x="14307" y="178350"/>
                    </a:cubicBezTo>
                    <a:lnTo>
                      <a:pt x="12685" y="175754"/>
                    </a:lnTo>
                    <a:cubicBezTo>
                      <a:pt x="10205" y="172024"/>
                      <a:pt x="8342" y="167917"/>
                      <a:pt x="7170" y="163594"/>
                    </a:cubicBezTo>
                    <a:cubicBezTo>
                      <a:pt x="6688" y="162778"/>
                      <a:pt x="6039" y="161972"/>
                      <a:pt x="5548" y="161156"/>
                    </a:cubicBezTo>
                    <a:cubicBezTo>
                      <a:pt x="2938" y="157272"/>
                      <a:pt x="1068" y="152939"/>
                      <a:pt x="33" y="148376"/>
                    </a:cubicBezTo>
                    <a:cubicBezTo>
                      <a:pt x="-758" y="143465"/>
                      <a:pt x="-252" y="138433"/>
                      <a:pt x="1498" y="133777"/>
                    </a:cubicBezTo>
                    <a:cubicBezTo>
                      <a:pt x="3369" y="128604"/>
                      <a:pt x="5816" y="123658"/>
                      <a:pt x="8792" y="119031"/>
                    </a:cubicBezTo>
                    <a:cubicBezTo>
                      <a:pt x="14140" y="109948"/>
                      <a:pt x="19815" y="101029"/>
                      <a:pt x="25819" y="92272"/>
                    </a:cubicBezTo>
                    <a:cubicBezTo>
                      <a:pt x="37407" y="75637"/>
                      <a:pt x="50318" y="59962"/>
                      <a:pt x="64424" y="45400"/>
                    </a:cubicBezTo>
                    <a:cubicBezTo>
                      <a:pt x="65407" y="44584"/>
                      <a:pt x="66527" y="43778"/>
                      <a:pt x="67668" y="42962"/>
                    </a:cubicBezTo>
                    <a:cubicBezTo>
                      <a:pt x="68474" y="42480"/>
                      <a:pt x="69290" y="41831"/>
                      <a:pt x="70096" y="41340"/>
                    </a:cubicBezTo>
                    <a:lnTo>
                      <a:pt x="76909" y="35510"/>
                    </a:lnTo>
                    <a:cubicBezTo>
                      <a:pt x="80841" y="32099"/>
                      <a:pt x="84694" y="28855"/>
                      <a:pt x="88705" y="25778"/>
                    </a:cubicBezTo>
                    <a:cubicBezTo>
                      <a:pt x="89354" y="25286"/>
                      <a:pt x="90003" y="24637"/>
                      <a:pt x="90819" y="23989"/>
                    </a:cubicBezTo>
                    <a:cubicBezTo>
                      <a:pt x="99086" y="17343"/>
                      <a:pt x="107688" y="11209"/>
                      <a:pt x="116280" y="5497"/>
                    </a:cubicBezTo>
                    <a:cubicBezTo>
                      <a:pt x="124066" y="798"/>
                      <a:pt x="131852" y="-1306"/>
                      <a:pt x="139471" y="-499"/>
                    </a:cubicBezTo>
                    <a:cubicBezTo>
                      <a:pt x="142715" y="-175"/>
                      <a:pt x="144986" y="965"/>
                      <a:pt x="146283" y="3069"/>
                    </a:cubicBezTo>
                    <a:cubicBezTo>
                      <a:pt x="147601" y="5253"/>
                      <a:pt x="148638" y="7595"/>
                      <a:pt x="149370" y="10039"/>
                    </a:cubicBezTo>
                    <a:lnTo>
                      <a:pt x="149370" y="10363"/>
                    </a:lnTo>
                    <a:cubicBezTo>
                      <a:pt x="149930" y="11937"/>
                      <a:pt x="150309" y="13570"/>
                      <a:pt x="150501" y="15230"/>
                    </a:cubicBezTo>
                    <a:cubicBezTo>
                      <a:pt x="152137" y="16160"/>
                      <a:pt x="153440" y="17580"/>
                      <a:pt x="154227" y="19290"/>
                    </a:cubicBezTo>
                    <a:cubicBezTo>
                      <a:pt x="155099" y="21059"/>
                      <a:pt x="155806" y="22905"/>
                      <a:pt x="156340" y="24805"/>
                    </a:cubicBezTo>
                    <a:lnTo>
                      <a:pt x="156498" y="24962"/>
                    </a:lnTo>
                    <a:cubicBezTo>
                      <a:pt x="157525" y="29074"/>
                      <a:pt x="158047" y="33296"/>
                      <a:pt x="158051" y="37535"/>
                    </a:cubicBezTo>
                    <a:close/>
                  </a:path>
                </a:pathLst>
              </a:custGeom>
              <a:solidFill>
                <a:srgbClr val="AE3261"/>
              </a:solidFill>
              <a:ln w="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0" name="Рисунок 4">
                <a:extLst>
                  <a:ext uri="{FF2B5EF4-FFF2-40B4-BE49-F238E27FC236}">
                    <a16:creationId xmlns="" xmlns:a16="http://schemas.microsoft.com/office/drawing/2014/main" id="{41733EF2-095C-425C-91A3-DD75128B2AD4}"/>
                  </a:ext>
                </a:extLst>
              </p:cNvPr>
              <p:cNvSpPr/>
              <p:nvPr/>
            </p:nvSpPr>
            <p:spPr>
              <a:xfrm>
                <a:off x="684390" y="233232"/>
                <a:ext cx="172865" cy="223275"/>
              </a:xfrm>
              <a:custGeom>
                <a:avLst/>
                <a:gdLst>
                  <a:gd name="connsiteX0" fmla="*/ 105157 w 172865"/>
                  <a:gd name="connsiteY0" fmla="*/ 201450 h 223275"/>
                  <a:gd name="connsiteX1" fmla="*/ 101431 w 172865"/>
                  <a:gd name="connsiteY1" fmla="*/ 204527 h 223275"/>
                  <a:gd name="connsiteX2" fmla="*/ 102080 w 172865"/>
                  <a:gd name="connsiteY2" fmla="*/ 205019 h 223275"/>
                  <a:gd name="connsiteX3" fmla="*/ 103859 w 172865"/>
                  <a:gd name="connsiteY3" fmla="*/ 206149 h 223275"/>
                  <a:gd name="connsiteX4" fmla="*/ 99160 w 172865"/>
                  <a:gd name="connsiteY4" fmla="*/ 207939 h 223275"/>
                  <a:gd name="connsiteX5" fmla="*/ 90244 w 172865"/>
                  <a:gd name="connsiteY5" fmla="*/ 211507 h 223275"/>
                  <a:gd name="connsiteX6" fmla="*/ 81966 w 172865"/>
                  <a:gd name="connsiteY6" fmla="*/ 215842 h 223275"/>
                  <a:gd name="connsiteX7" fmla="*/ 76294 w 172865"/>
                  <a:gd name="connsiteY7" fmla="*/ 218919 h 223275"/>
                  <a:gd name="connsiteX8" fmla="*/ 72234 w 172865"/>
                  <a:gd name="connsiteY8" fmla="*/ 220384 h 223275"/>
                  <a:gd name="connsiteX9" fmla="*/ 71251 w 172865"/>
                  <a:gd name="connsiteY9" fmla="*/ 220709 h 223275"/>
                  <a:gd name="connsiteX10" fmla="*/ 51137 w 172865"/>
                  <a:gd name="connsiteY10" fmla="*/ 221839 h 223275"/>
                  <a:gd name="connsiteX11" fmla="*/ 34572 w 172865"/>
                  <a:gd name="connsiteY11" fmla="*/ 215400 h 223275"/>
                  <a:gd name="connsiteX12" fmla="*/ 15639 w 172865"/>
                  <a:gd name="connsiteY12" fmla="*/ 201097 h 223275"/>
                  <a:gd name="connsiteX13" fmla="*/ 7361 w 172865"/>
                  <a:gd name="connsiteY13" fmla="*/ 185200 h 223275"/>
                  <a:gd name="connsiteX14" fmla="*/ 1040 w 172865"/>
                  <a:gd name="connsiteY14" fmla="*/ 153251 h 223275"/>
                  <a:gd name="connsiteX15" fmla="*/ 7686 w 172865"/>
                  <a:gd name="connsiteY15" fmla="*/ 131358 h 223275"/>
                  <a:gd name="connsiteX16" fmla="*/ 11097 w 172865"/>
                  <a:gd name="connsiteY16" fmla="*/ 121625 h 223275"/>
                  <a:gd name="connsiteX17" fmla="*/ 12395 w 172865"/>
                  <a:gd name="connsiteY17" fmla="*/ 121458 h 223275"/>
                  <a:gd name="connsiteX18" fmla="*/ 12552 w 172865"/>
                  <a:gd name="connsiteY18" fmla="*/ 123248 h 223275"/>
                  <a:gd name="connsiteX19" fmla="*/ 12552 w 172865"/>
                  <a:gd name="connsiteY19" fmla="*/ 125400 h 223275"/>
                  <a:gd name="connsiteX20" fmla="*/ 18558 w 172865"/>
                  <a:gd name="connsiteY20" fmla="*/ 114862 h 223275"/>
                  <a:gd name="connsiteX21" fmla="*/ 36391 w 172865"/>
                  <a:gd name="connsiteY21" fmla="*/ 88260 h 223275"/>
                  <a:gd name="connsiteX22" fmla="*/ 34425 w 172865"/>
                  <a:gd name="connsiteY22" fmla="*/ 94267 h 223275"/>
                  <a:gd name="connsiteX23" fmla="*/ 32970 w 172865"/>
                  <a:gd name="connsiteY23" fmla="*/ 99182 h 223275"/>
                  <a:gd name="connsiteX24" fmla="*/ 34425 w 172865"/>
                  <a:gd name="connsiteY24" fmla="*/ 99182 h 223275"/>
                  <a:gd name="connsiteX25" fmla="*/ 39340 w 172865"/>
                  <a:gd name="connsiteY25" fmla="*/ 92202 h 223275"/>
                  <a:gd name="connsiteX26" fmla="*/ 43273 w 172865"/>
                  <a:gd name="connsiteY26" fmla="*/ 86530 h 223275"/>
                  <a:gd name="connsiteX27" fmla="*/ 46684 w 172865"/>
                  <a:gd name="connsiteY27" fmla="*/ 82313 h 223275"/>
                  <a:gd name="connsiteX28" fmla="*/ 54470 w 172865"/>
                  <a:gd name="connsiteY28" fmla="*/ 72423 h 223275"/>
                  <a:gd name="connsiteX29" fmla="*/ 58520 w 172865"/>
                  <a:gd name="connsiteY29" fmla="*/ 67065 h 223275"/>
                  <a:gd name="connsiteX30" fmla="*/ 60309 w 172865"/>
                  <a:gd name="connsiteY30" fmla="*/ 64637 h 223275"/>
                  <a:gd name="connsiteX31" fmla="*/ 88818 w 172865"/>
                  <a:gd name="connsiteY31" fmla="*/ 37554 h 223275"/>
                  <a:gd name="connsiteX32" fmla="*/ 93733 w 172865"/>
                  <a:gd name="connsiteY32" fmla="*/ 33336 h 223275"/>
                  <a:gd name="connsiteX33" fmla="*/ 100546 w 172865"/>
                  <a:gd name="connsiteY33" fmla="*/ 26032 h 223275"/>
                  <a:gd name="connsiteX34" fmla="*/ 104115 w 172865"/>
                  <a:gd name="connsiteY34" fmla="*/ 21982 h 223275"/>
                  <a:gd name="connsiteX35" fmla="*/ 104272 w 172865"/>
                  <a:gd name="connsiteY35" fmla="*/ 23437 h 223275"/>
                  <a:gd name="connsiteX36" fmla="*/ 104272 w 172865"/>
                  <a:gd name="connsiteY36" fmla="*/ 24420 h 223275"/>
                  <a:gd name="connsiteX37" fmla="*/ 104763 w 172865"/>
                  <a:gd name="connsiteY37" fmla="*/ 24263 h 223275"/>
                  <a:gd name="connsiteX38" fmla="*/ 105088 w 172865"/>
                  <a:gd name="connsiteY38" fmla="*/ 24096 h 223275"/>
                  <a:gd name="connsiteX39" fmla="*/ 105088 w 172865"/>
                  <a:gd name="connsiteY39" fmla="*/ 23938 h 223275"/>
                  <a:gd name="connsiteX40" fmla="*/ 109020 w 172865"/>
                  <a:gd name="connsiteY40" fmla="*/ 18581 h 223275"/>
                  <a:gd name="connsiteX41" fmla="*/ 114535 w 172865"/>
                  <a:gd name="connsiteY41" fmla="*/ 15631 h 223275"/>
                  <a:gd name="connsiteX42" fmla="*/ 115990 w 172865"/>
                  <a:gd name="connsiteY42" fmla="*/ 14825 h 223275"/>
                  <a:gd name="connsiteX43" fmla="*/ 123776 w 172865"/>
                  <a:gd name="connsiteY43" fmla="*/ 10608 h 223275"/>
                  <a:gd name="connsiteX44" fmla="*/ 141471 w 172865"/>
                  <a:gd name="connsiteY44" fmla="*/ 2498 h 223275"/>
                  <a:gd name="connsiteX45" fmla="*/ 141638 w 172865"/>
                  <a:gd name="connsiteY45" fmla="*/ 2016 h 223275"/>
                  <a:gd name="connsiteX46" fmla="*/ 141963 w 172865"/>
                  <a:gd name="connsiteY46" fmla="*/ 1367 h 223275"/>
                  <a:gd name="connsiteX47" fmla="*/ 138030 w 172865"/>
                  <a:gd name="connsiteY47" fmla="*/ 2173 h 223275"/>
                  <a:gd name="connsiteX48" fmla="*/ 137382 w 172865"/>
                  <a:gd name="connsiteY48" fmla="*/ 2340 h 223275"/>
                  <a:gd name="connsiteX49" fmla="*/ 137382 w 172865"/>
                  <a:gd name="connsiteY49" fmla="*/ 1524 h 223275"/>
                  <a:gd name="connsiteX50" fmla="*/ 137549 w 172865"/>
                  <a:gd name="connsiteY50" fmla="*/ 1200 h 223275"/>
                  <a:gd name="connsiteX51" fmla="*/ 139977 w 172865"/>
                  <a:gd name="connsiteY51" fmla="*/ 718 h 223275"/>
                  <a:gd name="connsiteX52" fmla="*/ 145325 w 172865"/>
                  <a:gd name="connsiteY52" fmla="*/ -422 h 223275"/>
                  <a:gd name="connsiteX53" fmla="*/ 160071 w 172865"/>
                  <a:gd name="connsiteY53" fmla="*/ 8180 h 223275"/>
                  <a:gd name="connsiteX54" fmla="*/ 162823 w 172865"/>
                  <a:gd name="connsiteY54" fmla="*/ 15956 h 223275"/>
                  <a:gd name="connsiteX55" fmla="*/ 167208 w 172865"/>
                  <a:gd name="connsiteY55" fmla="*/ 22768 h 223275"/>
                  <a:gd name="connsiteX56" fmla="*/ 171415 w 172865"/>
                  <a:gd name="connsiteY56" fmla="*/ 33966 h 223275"/>
                  <a:gd name="connsiteX57" fmla="*/ 171907 w 172865"/>
                  <a:gd name="connsiteY57" fmla="*/ 42882 h 223275"/>
                  <a:gd name="connsiteX58" fmla="*/ 167532 w 172865"/>
                  <a:gd name="connsiteY58" fmla="*/ 52614 h 223275"/>
                  <a:gd name="connsiteX59" fmla="*/ 158606 w 172865"/>
                  <a:gd name="connsiteY59" fmla="*/ 68343 h 223275"/>
                  <a:gd name="connsiteX60" fmla="*/ 153582 w 172865"/>
                  <a:gd name="connsiteY60" fmla="*/ 76945 h 223275"/>
                  <a:gd name="connsiteX61" fmla="*/ 133223 w 172865"/>
                  <a:gd name="connsiteY61" fmla="*/ 104756 h 223275"/>
                  <a:gd name="connsiteX62" fmla="*/ 124140 w 172865"/>
                  <a:gd name="connsiteY62" fmla="*/ 110596 h 223275"/>
                  <a:gd name="connsiteX63" fmla="*/ 121377 w 172865"/>
                  <a:gd name="connsiteY63" fmla="*/ 112060 h 223275"/>
                  <a:gd name="connsiteX64" fmla="*/ 120080 w 172865"/>
                  <a:gd name="connsiteY64" fmla="*/ 111893 h 223275"/>
                  <a:gd name="connsiteX65" fmla="*/ 118782 w 172865"/>
                  <a:gd name="connsiteY65" fmla="*/ 111087 h 223275"/>
                  <a:gd name="connsiteX66" fmla="*/ 114565 w 172865"/>
                  <a:gd name="connsiteY66" fmla="*/ 102328 h 223275"/>
                  <a:gd name="connsiteX67" fmla="*/ 112461 w 172865"/>
                  <a:gd name="connsiteY67" fmla="*/ 97786 h 223275"/>
                  <a:gd name="connsiteX68" fmla="*/ 111969 w 172865"/>
                  <a:gd name="connsiteY68" fmla="*/ 96646 h 223275"/>
                  <a:gd name="connsiteX69" fmla="*/ 111812 w 172865"/>
                  <a:gd name="connsiteY69" fmla="*/ 96321 h 223275"/>
                  <a:gd name="connsiteX70" fmla="*/ 107595 w 172865"/>
                  <a:gd name="connsiteY70" fmla="*/ 87729 h 223275"/>
                  <a:gd name="connsiteX71" fmla="*/ 105481 w 172865"/>
                  <a:gd name="connsiteY71" fmla="*/ 83188 h 223275"/>
                  <a:gd name="connsiteX72" fmla="*/ 104675 w 172865"/>
                  <a:gd name="connsiteY72" fmla="*/ 78164 h 223275"/>
                  <a:gd name="connsiteX73" fmla="*/ 109866 w 172865"/>
                  <a:gd name="connsiteY73" fmla="*/ 73780 h 223275"/>
                  <a:gd name="connsiteX74" fmla="*/ 119922 w 172865"/>
                  <a:gd name="connsiteY74" fmla="*/ 65512 h 223275"/>
                  <a:gd name="connsiteX75" fmla="*/ 139584 w 172865"/>
                  <a:gd name="connsiteY75" fmla="*/ 39726 h 223275"/>
                  <a:gd name="connsiteX76" fmla="*/ 141854 w 172865"/>
                  <a:gd name="connsiteY76" fmla="*/ 35991 h 223275"/>
                  <a:gd name="connsiteX77" fmla="*/ 138777 w 172865"/>
                  <a:gd name="connsiteY77" fmla="*/ 37288 h 223275"/>
                  <a:gd name="connsiteX78" fmla="*/ 98718 w 172865"/>
                  <a:gd name="connsiteY78" fmla="*/ 65021 h 223275"/>
                  <a:gd name="connsiteX79" fmla="*/ 56200 w 172865"/>
                  <a:gd name="connsiteY79" fmla="*/ 111638 h 223275"/>
                  <a:gd name="connsiteX80" fmla="*/ 31230 w 172865"/>
                  <a:gd name="connsiteY80" fmla="*/ 156564 h 223275"/>
                  <a:gd name="connsiteX81" fmla="*/ 24417 w 172865"/>
                  <a:gd name="connsiteY81" fmla="*/ 187864 h 223275"/>
                  <a:gd name="connsiteX82" fmla="*/ 26521 w 172865"/>
                  <a:gd name="connsiteY82" fmla="*/ 188847 h 223275"/>
                  <a:gd name="connsiteX83" fmla="*/ 62531 w 172865"/>
                  <a:gd name="connsiteY83" fmla="*/ 189831 h 223275"/>
                  <a:gd name="connsiteX84" fmla="*/ 88317 w 172865"/>
                  <a:gd name="connsiteY84" fmla="*/ 177827 h 223275"/>
                  <a:gd name="connsiteX85" fmla="*/ 106995 w 172865"/>
                  <a:gd name="connsiteY85" fmla="*/ 166031 h 223275"/>
                  <a:gd name="connsiteX86" fmla="*/ 115754 w 172865"/>
                  <a:gd name="connsiteY86" fmla="*/ 160191 h 223275"/>
                  <a:gd name="connsiteX87" fmla="*/ 109099 w 172865"/>
                  <a:gd name="connsiteY87" fmla="*/ 166837 h 223275"/>
                  <a:gd name="connsiteX88" fmla="*/ 114781 w 172865"/>
                  <a:gd name="connsiteY88" fmla="*/ 165706 h 223275"/>
                  <a:gd name="connsiteX89" fmla="*/ 116560 w 172865"/>
                  <a:gd name="connsiteY89" fmla="*/ 165215 h 223275"/>
                  <a:gd name="connsiteX90" fmla="*/ 112186 w 172865"/>
                  <a:gd name="connsiteY90" fmla="*/ 170130 h 223275"/>
                  <a:gd name="connsiteX91" fmla="*/ 107644 w 172865"/>
                  <a:gd name="connsiteY91" fmla="*/ 174839 h 223275"/>
                  <a:gd name="connsiteX92" fmla="*/ 110888 w 172865"/>
                  <a:gd name="connsiteY92" fmla="*/ 172401 h 223275"/>
                  <a:gd name="connsiteX93" fmla="*/ 115263 w 172865"/>
                  <a:gd name="connsiteY93" fmla="*/ 168832 h 223275"/>
                  <a:gd name="connsiteX94" fmla="*/ 115430 w 172865"/>
                  <a:gd name="connsiteY94" fmla="*/ 168999 h 223275"/>
                  <a:gd name="connsiteX95" fmla="*/ 115587 w 172865"/>
                  <a:gd name="connsiteY95" fmla="*/ 169157 h 223275"/>
                  <a:gd name="connsiteX96" fmla="*/ 113621 w 172865"/>
                  <a:gd name="connsiteY96" fmla="*/ 171270 h 223275"/>
                  <a:gd name="connsiteX97" fmla="*/ 109571 w 172865"/>
                  <a:gd name="connsiteY97" fmla="*/ 176294 h 223275"/>
                  <a:gd name="connsiteX98" fmla="*/ 109571 w 172865"/>
                  <a:gd name="connsiteY98" fmla="*/ 178732 h 223275"/>
                  <a:gd name="connsiteX99" fmla="*/ 108106 w 172865"/>
                  <a:gd name="connsiteY99" fmla="*/ 184728 h 223275"/>
                  <a:gd name="connsiteX100" fmla="*/ 113945 w 172865"/>
                  <a:gd name="connsiteY100" fmla="*/ 180678 h 223275"/>
                  <a:gd name="connsiteX101" fmla="*/ 122871 w 172865"/>
                  <a:gd name="connsiteY101" fmla="*/ 174839 h 223275"/>
                  <a:gd name="connsiteX102" fmla="*/ 116059 w 172865"/>
                  <a:gd name="connsiteY102" fmla="*/ 181651 h 223275"/>
                  <a:gd name="connsiteX103" fmla="*/ 122056 w 172865"/>
                  <a:gd name="connsiteY103" fmla="*/ 180354 h 223275"/>
                  <a:gd name="connsiteX104" fmla="*/ 123678 w 172865"/>
                  <a:gd name="connsiteY104" fmla="*/ 180029 h 223275"/>
                  <a:gd name="connsiteX105" fmla="*/ 119303 w 172865"/>
                  <a:gd name="connsiteY105" fmla="*/ 184945 h 223275"/>
                  <a:gd name="connsiteX106" fmla="*/ 114761 w 172865"/>
                  <a:gd name="connsiteY106" fmla="*/ 189477 h 223275"/>
                  <a:gd name="connsiteX107" fmla="*/ 118005 w 172865"/>
                  <a:gd name="connsiteY107" fmla="*/ 186891 h 223275"/>
                  <a:gd name="connsiteX108" fmla="*/ 122223 w 172865"/>
                  <a:gd name="connsiteY108" fmla="*/ 183647 h 223275"/>
                  <a:gd name="connsiteX109" fmla="*/ 122380 w 172865"/>
                  <a:gd name="connsiteY109" fmla="*/ 183804 h 223275"/>
                  <a:gd name="connsiteX110" fmla="*/ 122547 w 172865"/>
                  <a:gd name="connsiteY110" fmla="*/ 183804 h 223275"/>
                  <a:gd name="connsiteX111" fmla="*/ 120758 w 172865"/>
                  <a:gd name="connsiteY111" fmla="*/ 185908 h 223275"/>
                  <a:gd name="connsiteX112" fmla="*/ 116541 w 172865"/>
                  <a:gd name="connsiteY112" fmla="*/ 190941 h 223275"/>
                  <a:gd name="connsiteX113" fmla="*/ 118330 w 172865"/>
                  <a:gd name="connsiteY113" fmla="*/ 190774 h 223275"/>
                  <a:gd name="connsiteX114" fmla="*/ 120109 w 172865"/>
                  <a:gd name="connsiteY114" fmla="*/ 190617 h 223275"/>
                  <a:gd name="connsiteX115" fmla="*/ 114270 w 172865"/>
                  <a:gd name="connsiteY115" fmla="*/ 194667 h 223275"/>
                  <a:gd name="connsiteX116" fmla="*/ 108755 w 172865"/>
                  <a:gd name="connsiteY116" fmla="*/ 198727 h 223275"/>
                  <a:gd name="connsiteX117" fmla="*/ 105157 w 172865"/>
                  <a:gd name="connsiteY117" fmla="*/ 201450 h 223275"/>
                  <a:gd name="connsiteX118" fmla="*/ 93360 w 172865"/>
                  <a:gd name="connsiteY118" fmla="*/ 54512 h 223275"/>
                  <a:gd name="connsiteX119" fmla="*/ 93203 w 172865"/>
                  <a:gd name="connsiteY119" fmla="*/ 54512 h 223275"/>
                  <a:gd name="connsiteX120" fmla="*/ 85741 w 172865"/>
                  <a:gd name="connsiteY120" fmla="*/ 60833 h 223275"/>
                  <a:gd name="connsiteX121" fmla="*/ 66443 w 172865"/>
                  <a:gd name="connsiteY121" fmla="*/ 77702 h 223275"/>
                  <a:gd name="connsiteX122" fmla="*/ 49250 w 172865"/>
                  <a:gd name="connsiteY122" fmla="*/ 97000 h 223275"/>
                  <a:gd name="connsiteX123" fmla="*/ 42113 w 172865"/>
                  <a:gd name="connsiteY123" fmla="*/ 107381 h 223275"/>
                  <a:gd name="connsiteX124" fmla="*/ 41788 w 172865"/>
                  <a:gd name="connsiteY124" fmla="*/ 108197 h 223275"/>
                  <a:gd name="connsiteX125" fmla="*/ 40166 w 172865"/>
                  <a:gd name="connsiteY125" fmla="*/ 113702 h 223275"/>
                  <a:gd name="connsiteX126" fmla="*/ 40815 w 172865"/>
                  <a:gd name="connsiteY126" fmla="*/ 113702 h 223275"/>
                  <a:gd name="connsiteX127" fmla="*/ 41464 w 172865"/>
                  <a:gd name="connsiteY127" fmla="*/ 113869 h 223275"/>
                  <a:gd name="connsiteX128" fmla="*/ 46654 w 172865"/>
                  <a:gd name="connsiteY128" fmla="*/ 106575 h 223275"/>
                  <a:gd name="connsiteX129" fmla="*/ 50380 w 172865"/>
                  <a:gd name="connsiteY129" fmla="*/ 101060 h 223275"/>
                  <a:gd name="connsiteX130" fmla="*/ 53624 w 172865"/>
                  <a:gd name="connsiteY130" fmla="*/ 97000 h 223275"/>
                  <a:gd name="connsiteX131" fmla="*/ 61577 w 172865"/>
                  <a:gd name="connsiteY131" fmla="*/ 86943 h 223275"/>
                  <a:gd name="connsiteX132" fmla="*/ 65510 w 172865"/>
                  <a:gd name="connsiteY132" fmla="*/ 81595 h 223275"/>
                  <a:gd name="connsiteX133" fmla="*/ 67210 w 172865"/>
                  <a:gd name="connsiteY133" fmla="*/ 79196 h 223275"/>
                  <a:gd name="connsiteX134" fmla="*/ 93321 w 172865"/>
                  <a:gd name="connsiteY134" fmla="*/ 54512 h 223275"/>
                  <a:gd name="connsiteX135" fmla="*/ 104872 w 172865"/>
                  <a:gd name="connsiteY135" fmla="*/ 43698 h 223275"/>
                  <a:gd name="connsiteX136" fmla="*/ 96447 w 172865"/>
                  <a:gd name="connsiteY136" fmla="*/ 51641 h 223275"/>
                  <a:gd name="connsiteX137" fmla="*/ 100821 w 172865"/>
                  <a:gd name="connsiteY137" fmla="*/ 47915 h 223275"/>
                  <a:gd name="connsiteX138" fmla="*/ 104832 w 172865"/>
                  <a:gd name="connsiteY138" fmla="*/ 43649 h 223275"/>
                  <a:gd name="connsiteX139" fmla="*/ 114928 w 172865"/>
                  <a:gd name="connsiteY139" fmla="*/ 34290 h 223275"/>
                  <a:gd name="connsiteX140" fmla="*/ 111202 w 172865"/>
                  <a:gd name="connsiteY140" fmla="*/ 37691 h 223275"/>
                  <a:gd name="connsiteX141" fmla="*/ 111360 w 172865"/>
                  <a:gd name="connsiteY141" fmla="*/ 38340 h 223275"/>
                  <a:gd name="connsiteX142" fmla="*/ 111360 w 172865"/>
                  <a:gd name="connsiteY142" fmla="*/ 39156 h 223275"/>
                  <a:gd name="connsiteX143" fmla="*/ 111684 w 172865"/>
                  <a:gd name="connsiteY143" fmla="*/ 38989 h 223275"/>
                  <a:gd name="connsiteX144" fmla="*/ 112009 w 172865"/>
                  <a:gd name="connsiteY144" fmla="*/ 38665 h 223275"/>
                  <a:gd name="connsiteX145" fmla="*/ 112176 w 172865"/>
                  <a:gd name="connsiteY145" fmla="*/ 38507 h 223275"/>
                  <a:gd name="connsiteX146" fmla="*/ 114889 w 172865"/>
                  <a:gd name="connsiteY146" fmla="*/ 34241 h 223275"/>
                  <a:gd name="connsiteX147" fmla="*/ 130824 w 172865"/>
                  <a:gd name="connsiteY147" fmla="*/ 25364 h 223275"/>
                  <a:gd name="connsiteX148" fmla="*/ 142828 w 172865"/>
                  <a:gd name="connsiteY148" fmla="*/ 19043 h 223275"/>
                  <a:gd name="connsiteX149" fmla="*/ 131640 w 172865"/>
                  <a:gd name="connsiteY149" fmla="*/ 22768 h 223275"/>
                  <a:gd name="connsiteX150" fmla="*/ 115911 w 172865"/>
                  <a:gd name="connsiteY150" fmla="*/ 33474 h 223275"/>
                  <a:gd name="connsiteX151" fmla="*/ 121426 w 172865"/>
                  <a:gd name="connsiteY151" fmla="*/ 30230 h 223275"/>
                  <a:gd name="connsiteX152" fmla="*/ 123048 w 172865"/>
                  <a:gd name="connsiteY152" fmla="*/ 29581 h 223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172865" h="223275">
                    <a:moveTo>
                      <a:pt x="105157" y="201450"/>
                    </a:moveTo>
                    <a:cubicBezTo>
                      <a:pt x="103989" y="202562"/>
                      <a:pt x="102744" y="203591"/>
                      <a:pt x="101431" y="204527"/>
                    </a:cubicBezTo>
                    <a:cubicBezTo>
                      <a:pt x="101598" y="204694"/>
                      <a:pt x="101922" y="204852"/>
                      <a:pt x="102080" y="205019"/>
                    </a:cubicBezTo>
                    <a:cubicBezTo>
                      <a:pt x="102404" y="205176"/>
                      <a:pt x="103063" y="205668"/>
                      <a:pt x="103859" y="206149"/>
                    </a:cubicBezTo>
                    <a:cubicBezTo>
                      <a:pt x="102237" y="206798"/>
                      <a:pt x="100625" y="207447"/>
                      <a:pt x="99160" y="207939"/>
                    </a:cubicBezTo>
                    <a:cubicBezTo>
                      <a:pt x="96083" y="209069"/>
                      <a:pt x="92996" y="210210"/>
                      <a:pt x="90244" y="211507"/>
                    </a:cubicBezTo>
                    <a:lnTo>
                      <a:pt x="81966" y="215842"/>
                    </a:lnTo>
                    <a:cubicBezTo>
                      <a:pt x="80133" y="216971"/>
                      <a:pt x="78239" y="217998"/>
                      <a:pt x="76294" y="218919"/>
                    </a:cubicBezTo>
                    <a:cubicBezTo>
                      <a:pt x="75007" y="219576"/>
                      <a:pt x="73643" y="220068"/>
                      <a:pt x="72234" y="220384"/>
                    </a:cubicBezTo>
                    <a:lnTo>
                      <a:pt x="71251" y="220709"/>
                    </a:lnTo>
                    <a:cubicBezTo>
                      <a:pt x="63789" y="222812"/>
                      <a:pt x="57134" y="223137"/>
                      <a:pt x="51137" y="221839"/>
                    </a:cubicBezTo>
                    <a:cubicBezTo>
                      <a:pt x="45290" y="220648"/>
                      <a:pt x="39688" y="218470"/>
                      <a:pt x="34572" y="215400"/>
                    </a:cubicBezTo>
                    <a:cubicBezTo>
                      <a:pt x="27700" y="211425"/>
                      <a:pt x="21341" y="206620"/>
                      <a:pt x="15639" y="201097"/>
                    </a:cubicBezTo>
                    <a:cubicBezTo>
                      <a:pt x="11159" y="196888"/>
                      <a:pt x="8240" y="191284"/>
                      <a:pt x="7361" y="185200"/>
                    </a:cubicBezTo>
                    <a:cubicBezTo>
                      <a:pt x="67" y="176933"/>
                      <a:pt x="-2037" y="166384"/>
                      <a:pt x="1040" y="153251"/>
                    </a:cubicBezTo>
                    <a:cubicBezTo>
                      <a:pt x="2813" y="145826"/>
                      <a:pt x="5031" y="138515"/>
                      <a:pt x="7686" y="131358"/>
                    </a:cubicBezTo>
                    <a:lnTo>
                      <a:pt x="11097" y="121625"/>
                    </a:lnTo>
                    <a:cubicBezTo>
                      <a:pt x="11536" y="121652"/>
                      <a:pt x="11977" y="121595"/>
                      <a:pt x="12395" y="121458"/>
                    </a:cubicBezTo>
                    <a:cubicBezTo>
                      <a:pt x="12375" y="122059"/>
                      <a:pt x="12428" y="122660"/>
                      <a:pt x="12552" y="123248"/>
                    </a:cubicBezTo>
                    <a:lnTo>
                      <a:pt x="12552" y="125400"/>
                    </a:lnTo>
                    <a:cubicBezTo>
                      <a:pt x="14665" y="121832"/>
                      <a:pt x="16612" y="118263"/>
                      <a:pt x="18558" y="114862"/>
                    </a:cubicBezTo>
                    <a:cubicBezTo>
                      <a:pt x="23225" y="105201"/>
                      <a:pt x="29228" y="96247"/>
                      <a:pt x="36391" y="88260"/>
                    </a:cubicBezTo>
                    <a:cubicBezTo>
                      <a:pt x="35585" y="90531"/>
                      <a:pt x="34936" y="92478"/>
                      <a:pt x="34425" y="94267"/>
                    </a:cubicBezTo>
                    <a:cubicBezTo>
                      <a:pt x="33914" y="96056"/>
                      <a:pt x="33442" y="97668"/>
                      <a:pt x="32970" y="99182"/>
                    </a:cubicBezTo>
                    <a:lnTo>
                      <a:pt x="34425" y="99182"/>
                    </a:lnTo>
                    <a:cubicBezTo>
                      <a:pt x="36047" y="96744"/>
                      <a:pt x="37669" y="94473"/>
                      <a:pt x="39340" y="92202"/>
                    </a:cubicBezTo>
                    <a:cubicBezTo>
                      <a:pt x="40638" y="90236"/>
                      <a:pt x="41936" y="88270"/>
                      <a:pt x="43273" y="86530"/>
                    </a:cubicBezTo>
                    <a:cubicBezTo>
                      <a:pt x="44413" y="85065"/>
                      <a:pt x="45543" y="83768"/>
                      <a:pt x="46684" y="82313"/>
                    </a:cubicBezTo>
                    <a:cubicBezTo>
                      <a:pt x="49279" y="79069"/>
                      <a:pt x="51874" y="75825"/>
                      <a:pt x="54470" y="72423"/>
                    </a:cubicBezTo>
                    <a:cubicBezTo>
                      <a:pt x="55925" y="70634"/>
                      <a:pt x="57222" y="68855"/>
                      <a:pt x="58520" y="67065"/>
                    </a:cubicBezTo>
                    <a:cubicBezTo>
                      <a:pt x="59065" y="66219"/>
                      <a:pt x="59662" y="65408"/>
                      <a:pt x="60309" y="64637"/>
                    </a:cubicBezTo>
                    <a:cubicBezTo>
                      <a:pt x="69289" y="55074"/>
                      <a:pt x="78808" y="46032"/>
                      <a:pt x="88818" y="37554"/>
                    </a:cubicBezTo>
                    <a:lnTo>
                      <a:pt x="93733" y="33336"/>
                    </a:lnTo>
                    <a:cubicBezTo>
                      <a:pt x="96249" y="31142"/>
                      <a:pt x="98533" y="28694"/>
                      <a:pt x="100546" y="26032"/>
                    </a:cubicBezTo>
                    <a:cubicBezTo>
                      <a:pt x="101651" y="24610"/>
                      <a:pt x="102842" y="23257"/>
                      <a:pt x="104115" y="21982"/>
                    </a:cubicBezTo>
                    <a:cubicBezTo>
                      <a:pt x="104069" y="22473"/>
                      <a:pt x="104122" y="22967"/>
                      <a:pt x="104272" y="23437"/>
                    </a:cubicBezTo>
                    <a:lnTo>
                      <a:pt x="104272" y="24420"/>
                    </a:lnTo>
                    <a:cubicBezTo>
                      <a:pt x="104451" y="24442"/>
                      <a:pt x="104631" y="24385"/>
                      <a:pt x="104763" y="24263"/>
                    </a:cubicBezTo>
                    <a:cubicBezTo>
                      <a:pt x="104921" y="24263"/>
                      <a:pt x="104921" y="24263"/>
                      <a:pt x="105088" y="24096"/>
                    </a:cubicBezTo>
                    <a:lnTo>
                      <a:pt x="105088" y="23938"/>
                    </a:lnTo>
                    <a:cubicBezTo>
                      <a:pt x="105811" y="21788"/>
                      <a:pt x="107186" y="19916"/>
                      <a:pt x="109020" y="18581"/>
                    </a:cubicBezTo>
                    <a:cubicBezTo>
                      <a:pt x="110771" y="17441"/>
                      <a:pt x="112616" y="16455"/>
                      <a:pt x="114535" y="15631"/>
                    </a:cubicBezTo>
                    <a:cubicBezTo>
                      <a:pt x="115053" y="15428"/>
                      <a:pt x="115543" y="15157"/>
                      <a:pt x="115990" y="14825"/>
                    </a:cubicBezTo>
                    <a:cubicBezTo>
                      <a:pt x="118585" y="13528"/>
                      <a:pt x="121181" y="12073"/>
                      <a:pt x="123776" y="10608"/>
                    </a:cubicBezTo>
                    <a:cubicBezTo>
                      <a:pt x="129352" y="7251"/>
                      <a:pt x="135288" y="4531"/>
                      <a:pt x="141471" y="2498"/>
                    </a:cubicBezTo>
                    <a:lnTo>
                      <a:pt x="141638" y="2016"/>
                    </a:lnTo>
                    <a:cubicBezTo>
                      <a:pt x="141795" y="1849"/>
                      <a:pt x="141795" y="1692"/>
                      <a:pt x="141963" y="1367"/>
                    </a:cubicBezTo>
                    <a:cubicBezTo>
                      <a:pt x="140498" y="1692"/>
                      <a:pt x="139210" y="2016"/>
                      <a:pt x="138030" y="2173"/>
                    </a:cubicBezTo>
                    <a:cubicBezTo>
                      <a:pt x="137801" y="2152"/>
                      <a:pt x="137571" y="2211"/>
                      <a:pt x="137382" y="2340"/>
                    </a:cubicBezTo>
                    <a:lnTo>
                      <a:pt x="137382" y="1524"/>
                    </a:lnTo>
                    <a:cubicBezTo>
                      <a:pt x="137382" y="1367"/>
                      <a:pt x="137382" y="1367"/>
                      <a:pt x="137549" y="1200"/>
                    </a:cubicBezTo>
                    <a:lnTo>
                      <a:pt x="139977" y="718"/>
                    </a:lnTo>
                    <a:cubicBezTo>
                      <a:pt x="141756" y="227"/>
                      <a:pt x="143545" y="-98"/>
                      <a:pt x="145325" y="-422"/>
                    </a:cubicBezTo>
                    <a:cubicBezTo>
                      <a:pt x="153435" y="-1553"/>
                      <a:pt x="158301" y="1200"/>
                      <a:pt x="160071" y="8180"/>
                    </a:cubicBezTo>
                    <a:cubicBezTo>
                      <a:pt x="160791" y="10837"/>
                      <a:pt x="161711" y="13436"/>
                      <a:pt x="162823" y="15956"/>
                    </a:cubicBezTo>
                    <a:cubicBezTo>
                      <a:pt x="165065" y="17618"/>
                      <a:pt x="166624" y="20039"/>
                      <a:pt x="167208" y="22768"/>
                    </a:cubicBezTo>
                    <a:cubicBezTo>
                      <a:pt x="168269" y="26620"/>
                      <a:pt x="169678" y="30368"/>
                      <a:pt x="171415" y="33966"/>
                    </a:cubicBezTo>
                    <a:cubicBezTo>
                      <a:pt x="172715" y="36765"/>
                      <a:pt x="172891" y="39956"/>
                      <a:pt x="171907" y="42882"/>
                    </a:cubicBezTo>
                    <a:cubicBezTo>
                      <a:pt x="170860" y="46295"/>
                      <a:pt x="169390" y="49565"/>
                      <a:pt x="167532" y="52614"/>
                    </a:cubicBezTo>
                    <a:cubicBezTo>
                      <a:pt x="164583" y="57962"/>
                      <a:pt x="161693" y="63153"/>
                      <a:pt x="158606" y="68343"/>
                    </a:cubicBezTo>
                    <a:cubicBezTo>
                      <a:pt x="156827" y="71293"/>
                      <a:pt x="155205" y="74183"/>
                      <a:pt x="153582" y="76945"/>
                    </a:cubicBezTo>
                    <a:cubicBezTo>
                      <a:pt x="148123" y="87118"/>
                      <a:pt x="141271" y="96479"/>
                      <a:pt x="133223" y="104756"/>
                    </a:cubicBezTo>
                    <a:cubicBezTo>
                      <a:pt x="130448" y="107070"/>
                      <a:pt x="127396" y="109031"/>
                      <a:pt x="124140" y="110596"/>
                    </a:cubicBezTo>
                    <a:cubicBezTo>
                      <a:pt x="123157" y="111087"/>
                      <a:pt x="122173" y="111579"/>
                      <a:pt x="121377" y="112060"/>
                    </a:cubicBezTo>
                    <a:cubicBezTo>
                      <a:pt x="120938" y="112155"/>
                      <a:pt x="120481" y="112096"/>
                      <a:pt x="120080" y="111893"/>
                    </a:cubicBezTo>
                    <a:cubicBezTo>
                      <a:pt x="119556" y="111811"/>
                      <a:pt x="119088" y="111520"/>
                      <a:pt x="118782" y="111087"/>
                    </a:cubicBezTo>
                    <a:lnTo>
                      <a:pt x="114565" y="102328"/>
                    </a:lnTo>
                    <a:cubicBezTo>
                      <a:pt x="113916" y="100863"/>
                      <a:pt x="113267" y="99241"/>
                      <a:pt x="112461" y="97786"/>
                    </a:cubicBezTo>
                    <a:cubicBezTo>
                      <a:pt x="112328" y="97393"/>
                      <a:pt x="112164" y="97013"/>
                      <a:pt x="111969" y="96646"/>
                    </a:cubicBezTo>
                    <a:cubicBezTo>
                      <a:pt x="111812" y="96489"/>
                      <a:pt x="111812" y="96489"/>
                      <a:pt x="111812" y="96321"/>
                    </a:cubicBezTo>
                    <a:cubicBezTo>
                      <a:pt x="110347" y="93569"/>
                      <a:pt x="108863" y="90649"/>
                      <a:pt x="107595" y="87729"/>
                    </a:cubicBezTo>
                    <a:cubicBezTo>
                      <a:pt x="106779" y="86265"/>
                      <a:pt x="106130" y="84643"/>
                      <a:pt x="105481" y="83188"/>
                    </a:cubicBezTo>
                    <a:cubicBezTo>
                      <a:pt x="104350" y="81084"/>
                      <a:pt x="104026" y="79255"/>
                      <a:pt x="104675" y="78164"/>
                    </a:cubicBezTo>
                    <a:cubicBezTo>
                      <a:pt x="105157" y="77024"/>
                      <a:pt x="106946" y="75569"/>
                      <a:pt x="109866" y="73780"/>
                    </a:cubicBezTo>
                    <a:cubicBezTo>
                      <a:pt x="113571" y="71483"/>
                      <a:pt x="116952" y="68703"/>
                      <a:pt x="119922" y="65512"/>
                    </a:cubicBezTo>
                    <a:cubicBezTo>
                      <a:pt x="127483" y="57733"/>
                      <a:pt x="134083" y="49076"/>
                      <a:pt x="139584" y="39726"/>
                    </a:cubicBezTo>
                    <a:cubicBezTo>
                      <a:pt x="140232" y="38586"/>
                      <a:pt x="141039" y="37288"/>
                      <a:pt x="141854" y="35991"/>
                    </a:cubicBezTo>
                    <a:cubicBezTo>
                      <a:pt x="140714" y="36482"/>
                      <a:pt x="139751" y="36807"/>
                      <a:pt x="138777" y="37288"/>
                    </a:cubicBezTo>
                    <a:cubicBezTo>
                      <a:pt x="124233" y="44680"/>
                      <a:pt x="110757" y="54009"/>
                      <a:pt x="98718" y="65021"/>
                    </a:cubicBezTo>
                    <a:cubicBezTo>
                      <a:pt x="82802" y="78875"/>
                      <a:pt x="68534" y="94518"/>
                      <a:pt x="56200" y="111638"/>
                    </a:cubicBezTo>
                    <a:cubicBezTo>
                      <a:pt x="46027" y="125508"/>
                      <a:pt x="37639" y="140602"/>
                      <a:pt x="31230" y="156564"/>
                    </a:cubicBezTo>
                    <a:cubicBezTo>
                      <a:pt x="26521" y="167427"/>
                      <a:pt x="24250" y="177808"/>
                      <a:pt x="24417" y="187864"/>
                    </a:cubicBezTo>
                    <a:cubicBezTo>
                      <a:pt x="25035" y="188348"/>
                      <a:pt x="25754" y="188684"/>
                      <a:pt x="26521" y="188847"/>
                    </a:cubicBezTo>
                    <a:cubicBezTo>
                      <a:pt x="37060" y="193547"/>
                      <a:pt x="49063" y="193874"/>
                      <a:pt x="62531" y="189831"/>
                    </a:cubicBezTo>
                    <a:cubicBezTo>
                      <a:pt x="71479" y="186636"/>
                      <a:pt x="80111" y="182617"/>
                      <a:pt x="88317" y="177827"/>
                    </a:cubicBezTo>
                    <a:cubicBezTo>
                      <a:pt x="94481" y="174259"/>
                      <a:pt x="100644" y="170366"/>
                      <a:pt x="106995" y="166031"/>
                    </a:cubicBezTo>
                    <a:cubicBezTo>
                      <a:pt x="109747" y="164064"/>
                      <a:pt x="112667" y="162118"/>
                      <a:pt x="115754" y="160191"/>
                    </a:cubicBezTo>
                    <a:lnTo>
                      <a:pt x="109099" y="166837"/>
                    </a:lnTo>
                    <a:lnTo>
                      <a:pt x="114781" y="165706"/>
                    </a:lnTo>
                    <a:cubicBezTo>
                      <a:pt x="115263" y="165539"/>
                      <a:pt x="115911" y="165382"/>
                      <a:pt x="116560" y="165215"/>
                    </a:cubicBezTo>
                    <a:cubicBezTo>
                      <a:pt x="115670" y="167281"/>
                      <a:pt x="114135" y="169005"/>
                      <a:pt x="112186" y="170130"/>
                    </a:cubicBezTo>
                    <a:cubicBezTo>
                      <a:pt x="110321" y="171318"/>
                      <a:pt x="108764" y="172933"/>
                      <a:pt x="107644" y="174839"/>
                    </a:cubicBezTo>
                    <a:cubicBezTo>
                      <a:pt x="108774" y="174023"/>
                      <a:pt x="109747" y="173217"/>
                      <a:pt x="110888" y="172401"/>
                    </a:cubicBezTo>
                    <a:cubicBezTo>
                      <a:pt x="112343" y="171270"/>
                      <a:pt x="113837" y="169973"/>
                      <a:pt x="115263" y="168832"/>
                    </a:cubicBezTo>
                    <a:cubicBezTo>
                      <a:pt x="115263" y="168999"/>
                      <a:pt x="115263" y="168999"/>
                      <a:pt x="115430" y="168999"/>
                    </a:cubicBezTo>
                    <a:cubicBezTo>
                      <a:pt x="115430" y="169157"/>
                      <a:pt x="115430" y="169157"/>
                      <a:pt x="115587" y="169157"/>
                    </a:cubicBezTo>
                    <a:cubicBezTo>
                      <a:pt x="114890" y="169821"/>
                      <a:pt x="114233" y="170527"/>
                      <a:pt x="113621" y="171270"/>
                    </a:cubicBezTo>
                    <a:lnTo>
                      <a:pt x="109571" y="176294"/>
                    </a:lnTo>
                    <a:cubicBezTo>
                      <a:pt x="109728" y="176294"/>
                      <a:pt x="109728" y="177110"/>
                      <a:pt x="109571" y="178732"/>
                    </a:cubicBezTo>
                    <a:cubicBezTo>
                      <a:pt x="109246" y="180511"/>
                      <a:pt x="108755" y="182458"/>
                      <a:pt x="108106" y="184728"/>
                    </a:cubicBezTo>
                    <a:cubicBezTo>
                      <a:pt x="110072" y="183431"/>
                      <a:pt x="112038" y="182133"/>
                      <a:pt x="113945" y="180678"/>
                    </a:cubicBezTo>
                    <a:cubicBezTo>
                      <a:pt x="116894" y="178712"/>
                      <a:pt x="119785" y="176746"/>
                      <a:pt x="122871" y="174839"/>
                    </a:cubicBezTo>
                    <a:lnTo>
                      <a:pt x="116059" y="181651"/>
                    </a:lnTo>
                    <a:cubicBezTo>
                      <a:pt x="118330" y="181160"/>
                      <a:pt x="120276" y="180668"/>
                      <a:pt x="122056" y="180354"/>
                    </a:cubicBezTo>
                    <a:lnTo>
                      <a:pt x="123678" y="180029"/>
                    </a:lnTo>
                    <a:cubicBezTo>
                      <a:pt x="122680" y="182026"/>
                      <a:pt x="121171" y="183722"/>
                      <a:pt x="119303" y="184945"/>
                    </a:cubicBezTo>
                    <a:cubicBezTo>
                      <a:pt x="117480" y="186111"/>
                      <a:pt x="115931" y="187656"/>
                      <a:pt x="114761" y="189477"/>
                    </a:cubicBezTo>
                    <a:lnTo>
                      <a:pt x="118005" y="186891"/>
                    </a:lnTo>
                    <a:lnTo>
                      <a:pt x="122223" y="183647"/>
                    </a:lnTo>
                    <a:cubicBezTo>
                      <a:pt x="122380" y="183647"/>
                      <a:pt x="122380" y="183647"/>
                      <a:pt x="122380" y="183804"/>
                    </a:cubicBezTo>
                    <a:lnTo>
                      <a:pt x="122547" y="183804"/>
                    </a:lnTo>
                    <a:cubicBezTo>
                      <a:pt x="122037" y="184575"/>
                      <a:pt x="121436" y="185281"/>
                      <a:pt x="120758" y="185908"/>
                    </a:cubicBezTo>
                    <a:cubicBezTo>
                      <a:pt x="119460" y="187540"/>
                      <a:pt x="118005" y="189152"/>
                      <a:pt x="116541" y="190941"/>
                    </a:cubicBezTo>
                    <a:cubicBezTo>
                      <a:pt x="117141" y="190962"/>
                      <a:pt x="117743" y="190906"/>
                      <a:pt x="118330" y="190774"/>
                    </a:cubicBezTo>
                    <a:cubicBezTo>
                      <a:pt x="118912" y="190637"/>
                      <a:pt x="119511" y="190584"/>
                      <a:pt x="120109" y="190617"/>
                    </a:cubicBezTo>
                    <a:cubicBezTo>
                      <a:pt x="118005" y="192072"/>
                      <a:pt x="116059" y="193370"/>
                      <a:pt x="114270" y="194667"/>
                    </a:cubicBezTo>
                    <a:cubicBezTo>
                      <a:pt x="112490" y="196132"/>
                      <a:pt x="110544" y="197430"/>
                      <a:pt x="108755" y="198727"/>
                    </a:cubicBezTo>
                    <a:cubicBezTo>
                      <a:pt x="107595" y="199504"/>
                      <a:pt x="106454" y="200477"/>
                      <a:pt x="105157" y="201450"/>
                    </a:cubicBezTo>
                    <a:close/>
                    <a:moveTo>
                      <a:pt x="93360" y="54512"/>
                    </a:moveTo>
                    <a:lnTo>
                      <a:pt x="93203" y="54512"/>
                    </a:lnTo>
                    <a:cubicBezTo>
                      <a:pt x="90765" y="56615"/>
                      <a:pt x="88169" y="58729"/>
                      <a:pt x="85741" y="60833"/>
                    </a:cubicBezTo>
                    <a:cubicBezTo>
                      <a:pt x="79086" y="66348"/>
                      <a:pt x="72597" y="72030"/>
                      <a:pt x="66443" y="77702"/>
                    </a:cubicBezTo>
                    <a:cubicBezTo>
                      <a:pt x="60126" y="83588"/>
                      <a:pt x="54369" y="90048"/>
                      <a:pt x="49250" y="97000"/>
                    </a:cubicBezTo>
                    <a:cubicBezTo>
                      <a:pt x="46812" y="100411"/>
                      <a:pt x="44383" y="103812"/>
                      <a:pt x="42113" y="107381"/>
                    </a:cubicBezTo>
                    <a:cubicBezTo>
                      <a:pt x="41945" y="107548"/>
                      <a:pt x="41945" y="107872"/>
                      <a:pt x="41788" y="108197"/>
                    </a:cubicBezTo>
                    <a:cubicBezTo>
                      <a:pt x="41297" y="110163"/>
                      <a:pt x="40648" y="111923"/>
                      <a:pt x="40166" y="113702"/>
                    </a:cubicBezTo>
                    <a:lnTo>
                      <a:pt x="40815" y="113702"/>
                    </a:lnTo>
                    <a:cubicBezTo>
                      <a:pt x="41005" y="113832"/>
                      <a:pt x="41235" y="113891"/>
                      <a:pt x="41464" y="113869"/>
                    </a:cubicBezTo>
                    <a:cubicBezTo>
                      <a:pt x="43243" y="111441"/>
                      <a:pt x="44865" y="109003"/>
                      <a:pt x="46654" y="106575"/>
                    </a:cubicBezTo>
                    <a:cubicBezTo>
                      <a:pt x="47785" y="104786"/>
                      <a:pt x="49083" y="102839"/>
                      <a:pt x="50380" y="101060"/>
                    </a:cubicBezTo>
                    <a:cubicBezTo>
                      <a:pt x="51521" y="99595"/>
                      <a:pt x="52494" y="98297"/>
                      <a:pt x="53624" y="97000"/>
                    </a:cubicBezTo>
                    <a:cubicBezTo>
                      <a:pt x="56220" y="93598"/>
                      <a:pt x="58815" y="90354"/>
                      <a:pt x="61577" y="86943"/>
                    </a:cubicBezTo>
                    <a:lnTo>
                      <a:pt x="65510" y="81595"/>
                    </a:lnTo>
                    <a:cubicBezTo>
                      <a:pt x="66128" y="80833"/>
                      <a:pt x="66696" y="80032"/>
                      <a:pt x="67210" y="79196"/>
                    </a:cubicBezTo>
                    <a:cubicBezTo>
                      <a:pt x="75474" y="70515"/>
                      <a:pt x="84189" y="62275"/>
                      <a:pt x="93321" y="54512"/>
                    </a:cubicBezTo>
                    <a:close/>
                    <a:moveTo>
                      <a:pt x="104872" y="43698"/>
                    </a:moveTo>
                    <a:cubicBezTo>
                      <a:pt x="102119" y="46451"/>
                      <a:pt x="99199" y="49213"/>
                      <a:pt x="96447" y="51641"/>
                    </a:cubicBezTo>
                    <a:cubicBezTo>
                      <a:pt x="97902" y="50511"/>
                      <a:pt x="99396" y="49213"/>
                      <a:pt x="100821" y="47915"/>
                    </a:cubicBezTo>
                    <a:cubicBezTo>
                      <a:pt x="102239" y="46570"/>
                      <a:pt x="103578" y="45146"/>
                      <a:pt x="104832" y="43649"/>
                    </a:cubicBezTo>
                    <a:close/>
                    <a:moveTo>
                      <a:pt x="114928" y="34290"/>
                    </a:moveTo>
                    <a:cubicBezTo>
                      <a:pt x="113631" y="35421"/>
                      <a:pt x="112333" y="36561"/>
                      <a:pt x="111202" y="37691"/>
                    </a:cubicBezTo>
                    <a:cubicBezTo>
                      <a:pt x="111202" y="38016"/>
                      <a:pt x="111202" y="38183"/>
                      <a:pt x="111360" y="38340"/>
                    </a:cubicBezTo>
                    <a:lnTo>
                      <a:pt x="111360" y="39156"/>
                    </a:lnTo>
                    <a:cubicBezTo>
                      <a:pt x="111527" y="38989"/>
                      <a:pt x="111527" y="38989"/>
                      <a:pt x="111684" y="38989"/>
                    </a:cubicBezTo>
                    <a:lnTo>
                      <a:pt x="112009" y="38665"/>
                    </a:lnTo>
                    <a:cubicBezTo>
                      <a:pt x="112176" y="38665"/>
                      <a:pt x="112176" y="38665"/>
                      <a:pt x="112176" y="38507"/>
                    </a:cubicBezTo>
                    <a:cubicBezTo>
                      <a:pt x="112743" y="36897"/>
                      <a:pt x="113671" y="35437"/>
                      <a:pt x="114889" y="34241"/>
                    </a:cubicBezTo>
                    <a:close/>
                    <a:moveTo>
                      <a:pt x="130824" y="25364"/>
                    </a:moveTo>
                    <a:cubicBezTo>
                      <a:pt x="134689" y="23006"/>
                      <a:pt x="138698" y="20896"/>
                      <a:pt x="142828" y="19043"/>
                    </a:cubicBezTo>
                    <a:cubicBezTo>
                      <a:pt x="138959" y="19819"/>
                      <a:pt x="135202" y="21071"/>
                      <a:pt x="131640" y="22768"/>
                    </a:cubicBezTo>
                    <a:cubicBezTo>
                      <a:pt x="125920" y="25579"/>
                      <a:pt x="120624" y="29183"/>
                      <a:pt x="115911" y="33474"/>
                    </a:cubicBezTo>
                    <a:cubicBezTo>
                      <a:pt x="117618" y="32183"/>
                      <a:pt x="119469" y="31094"/>
                      <a:pt x="121426" y="30230"/>
                    </a:cubicBezTo>
                    <a:lnTo>
                      <a:pt x="123048" y="29581"/>
                    </a:lnTo>
                    <a:close/>
                  </a:path>
                </a:pathLst>
              </a:custGeom>
              <a:solidFill>
                <a:srgbClr val="AE3261"/>
              </a:solidFill>
              <a:ln w="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1" name="Рисунок 4">
                <a:extLst>
                  <a:ext uri="{FF2B5EF4-FFF2-40B4-BE49-F238E27FC236}">
                    <a16:creationId xmlns="" xmlns:a16="http://schemas.microsoft.com/office/drawing/2014/main" id="{4F801D37-0FBE-4CDA-AC73-438AF9DEA00B}"/>
                  </a:ext>
                </a:extLst>
              </p:cNvPr>
              <p:cNvSpPr/>
              <p:nvPr/>
            </p:nvSpPr>
            <p:spPr>
              <a:xfrm>
                <a:off x="835232" y="211717"/>
                <a:ext cx="214627" cy="276620"/>
              </a:xfrm>
              <a:custGeom>
                <a:avLst/>
                <a:gdLst>
                  <a:gd name="connsiteX0" fmla="*/ 16444 w 214627"/>
                  <a:gd name="connsiteY0" fmla="*/ 217932 h 276620"/>
                  <a:gd name="connsiteX1" fmla="*/ 14016 w 214627"/>
                  <a:gd name="connsiteY1" fmla="*/ 216310 h 276620"/>
                  <a:gd name="connsiteX2" fmla="*/ 9799 w 214627"/>
                  <a:gd name="connsiteY2" fmla="*/ 210146 h 276620"/>
                  <a:gd name="connsiteX3" fmla="*/ 9150 w 214627"/>
                  <a:gd name="connsiteY3" fmla="*/ 208858 h 276620"/>
                  <a:gd name="connsiteX4" fmla="*/ 9307 w 214627"/>
                  <a:gd name="connsiteY4" fmla="*/ 207226 h 276620"/>
                  <a:gd name="connsiteX5" fmla="*/ 10447 w 214627"/>
                  <a:gd name="connsiteY5" fmla="*/ 203825 h 276620"/>
                  <a:gd name="connsiteX6" fmla="*/ 9307 w 214627"/>
                  <a:gd name="connsiteY6" fmla="*/ 203176 h 276620"/>
                  <a:gd name="connsiteX7" fmla="*/ 6879 w 214627"/>
                  <a:gd name="connsiteY7" fmla="*/ 201721 h 276620"/>
                  <a:gd name="connsiteX8" fmla="*/ 2661 w 214627"/>
                  <a:gd name="connsiteY8" fmla="*/ 195557 h 276620"/>
                  <a:gd name="connsiteX9" fmla="*/ 2170 w 214627"/>
                  <a:gd name="connsiteY9" fmla="*/ 194093 h 276620"/>
                  <a:gd name="connsiteX10" fmla="*/ 2170 w 214627"/>
                  <a:gd name="connsiteY10" fmla="*/ 192638 h 276620"/>
                  <a:gd name="connsiteX11" fmla="*/ 3468 w 214627"/>
                  <a:gd name="connsiteY11" fmla="*/ 188902 h 276620"/>
                  <a:gd name="connsiteX12" fmla="*/ 9278 w 214627"/>
                  <a:gd name="connsiteY12" fmla="*/ 173458 h 276620"/>
                  <a:gd name="connsiteX13" fmla="*/ 12227 w 214627"/>
                  <a:gd name="connsiteY13" fmla="*/ 167137 h 276620"/>
                  <a:gd name="connsiteX14" fmla="*/ 8176 w 214627"/>
                  <a:gd name="connsiteY14" fmla="*/ 159184 h 276620"/>
                  <a:gd name="connsiteX15" fmla="*/ 7685 w 214627"/>
                  <a:gd name="connsiteY15" fmla="*/ 153345 h 276620"/>
                  <a:gd name="connsiteX16" fmla="*/ 1039 w 214627"/>
                  <a:gd name="connsiteY16" fmla="*/ 144585 h 276620"/>
                  <a:gd name="connsiteX17" fmla="*/ -101 w 214627"/>
                  <a:gd name="connsiteY17" fmla="*/ 132789 h 276620"/>
                  <a:gd name="connsiteX18" fmla="*/ 1039 w 214627"/>
                  <a:gd name="connsiteY18" fmla="*/ 127116 h 276620"/>
                  <a:gd name="connsiteX19" fmla="*/ 7685 w 214627"/>
                  <a:gd name="connsiteY19" fmla="*/ 124354 h 276620"/>
                  <a:gd name="connsiteX20" fmla="*/ 30394 w 214627"/>
                  <a:gd name="connsiteY20" fmla="*/ 119331 h 276620"/>
                  <a:gd name="connsiteX21" fmla="*/ 40450 w 214627"/>
                  <a:gd name="connsiteY21" fmla="*/ 117060 h 276620"/>
                  <a:gd name="connsiteX22" fmla="*/ 46614 w 214627"/>
                  <a:gd name="connsiteY22" fmla="*/ 112518 h 276620"/>
                  <a:gd name="connsiteX23" fmla="*/ 58283 w 214627"/>
                  <a:gd name="connsiteY23" fmla="*/ 94026 h 276620"/>
                  <a:gd name="connsiteX24" fmla="*/ 77748 w 214627"/>
                  <a:gd name="connsiteY24" fmla="*/ 62726 h 276620"/>
                  <a:gd name="connsiteX25" fmla="*/ 92179 w 214627"/>
                  <a:gd name="connsiteY25" fmla="*/ 37422 h 276620"/>
                  <a:gd name="connsiteX26" fmla="*/ 99641 w 214627"/>
                  <a:gd name="connsiteY26" fmla="*/ 24642 h 276620"/>
                  <a:gd name="connsiteX27" fmla="*/ 103858 w 214627"/>
                  <a:gd name="connsiteY27" fmla="*/ 20709 h 276620"/>
                  <a:gd name="connsiteX28" fmla="*/ 107269 w 214627"/>
                  <a:gd name="connsiteY28" fmla="*/ 22499 h 276620"/>
                  <a:gd name="connsiteX29" fmla="*/ 108253 w 214627"/>
                  <a:gd name="connsiteY29" fmla="*/ 24602 h 276620"/>
                  <a:gd name="connsiteX30" fmla="*/ 112185 w 214627"/>
                  <a:gd name="connsiteY30" fmla="*/ 39348 h 276620"/>
                  <a:gd name="connsiteX31" fmla="*/ 108125 w 214627"/>
                  <a:gd name="connsiteY31" fmla="*/ 50054 h 276620"/>
                  <a:gd name="connsiteX32" fmla="*/ 108449 w 214627"/>
                  <a:gd name="connsiteY32" fmla="*/ 51037 h 276620"/>
                  <a:gd name="connsiteX33" fmla="*/ 111044 w 214627"/>
                  <a:gd name="connsiteY33" fmla="*/ 52826 h 276620"/>
                  <a:gd name="connsiteX34" fmla="*/ 114456 w 214627"/>
                  <a:gd name="connsiteY34" fmla="*/ 52177 h 276620"/>
                  <a:gd name="connsiteX35" fmla="*/ 117857 w 214627"/>
                  <a:gd name="connsiteY35" fmla="*/ 51529 h 276620"/>
                  <a:gd name="connsiteX36" fmla="*/ 119155 w 214627"/>
                  <a:gd name="connsiteY36" fmla="*/ 53957 h 276620"/>
                  <a:gd name="connsiteX37" fmla="*/ 117533 w 214627"/>
                  <a:gd name="connsiteY37" fmla="*/ 60121 h 276620"/>
                  <a:gd name="connsiteX38" fmla="*/ 113964 w 214627"/>
                  <a:gd name="connsiteY38" fmla="*/ 66933 h 276620"/>
                  <a:gd name="connsiteX39" fmla="*/ 113158 w 214627"/>
                  <a:gd name="connsiteY39" fmla="*/ 68231 h 276620"/>
                  <a:gd name="connsiteX40" fmla="*/ 99857 w 214627"/>
                  <a:gd name="connsiteY40" fmla="*/ 90615 h 276620"/>
                  <a:gd name="connsiteX41" fmla="*/ 94824 w 214627"/>
                  <a:gd name="connsiteY41" fmla="*/ 98883 h 276620"/>
                  <a:gd name="connsiteX42" fmla="*/ 90892 w 214627"/>
                  <a:gd name="connsiteY42" fmla="*/ 105204 h 276620"/>
                  <a:gd name="connsiteX43" fmla="*/ 117169 w 214627"/>
                  <a:gd name="connsiteY43" fmla="*/ 100180 h 276620"/>
                  <a:gd name="connsiteX44" fmla="*/ 122202 w 214627"/>
                  <a:gd name="connsiteY44" fmla="*/ 97428 h 276620"/>
                  <a:gd name="connsiteX45" fmla="*/ 125151 w 214627"/>
                  <a:gd name="connsiteY45" fmla="*/ 93043 h 276620"/>
                  <a:gd name="connsiteX46" fmla="*/ 155322 w 214627"/>
                  <a:gd name="connsiteY46" fmla="*/ 52177 h 276620"/>
                  <a:gd name="connsiteX47" fmla="*/ 176241 w 214627"/>
                  <a:gd name="connsiteY47" fmla="*/ 25900 h 276620"/>
                  <a:gd name="connsiteX48" fmla="*/ 188038 w 214627"/>
                  <a:gd name="connsiteY48" fmla="*/ 10820 h 276620"/>
                  <a:gd name="connsiteX49" fmla="*/ 196630 w 214627"/>
                  <a:gd name="connsiteY49" fmla="*/ 1569 h 276620"/>
                  <a:gd name="connsiteX50" fmla="*/ 205222 w 214627"/>
                  <a:gd name="connsiteY50" fmla="*/ 2385 h 276620"/>
                  <a:gd name="connsiteX51" fmla="*/ 206205 w 214627"/>
                  <a:gd name="connsiteY51" fmla="*/ 4499 h 276620"/>
                  <a:gd name="connsiteX52" fmla="*/ 207994 w 214627"/>
                  <a:gd name="connsiteY52" fmla="*/ 8057 h 276620"/>
                  <a:gd name="connsiteX53" fmla="*/ 210944 w 214627"/>
                  <a:gd name="connsiteY53" fmla="*/ 13572 h 276620"/>
                  <a:gd name="connsiteX54" fmla="*/ 212398 w 214627"/>
                  <a:gd name="connsiteY54" fmla="*/ 17141 h 276620"/>
                  <a:gd name="connsiteX55" fmla="*/ 213047 w 214627"/>
                  <a:gd name="connsiteY55" fmla="*/ 18930 h 276620"/>
                  <a:gd name="connsiteX56" fmla="*/ 214188 w 214627"/>
                  <a:gd name="connsiteY56" fmla="*/ 22332 h 276620"/>
                  <a:gd name="connsiteX57" fmla="*/ 212723 w 214627"/>
                  <a:gd name="connsiteY57" fmla="*/ 29793 h 276620"/>
                  <a:gd name="connsiteX58" fmla="*/ 207159 w 214627"/>
                  <a:gd name="connsiteY58" fmla="*/ 36812 h 276620"/>
                  <a:gd name="connsiteX59" fmla="*/ 206353 w 214627"/>
                  <a:gd name="connsiteY59" fmla="*/ 37628 h 276620"/>
                  <a:gd name="connsiteX60" fmla="*/ 177844 w 214627"/>
                  <a:gd name="connsiteY60" fmla="*/ 73146 h 276620"/>
                  <a:gd name="connsiteX61" fmla="*/ 176222 w 214627"/>
                  <a:gd name="connsiteY61" fmla="*/ 75250 h 276620"/>
                  <a:gd name="connsiteX62" fmla="*/ 169085 w 214627"/>
                  <a:gd name="connsiteY62" fmla="*/ 85631 h 276620"/>
                  <a:gd name="connsiteX63" fmla="*/ 164543 w 214627"/>
                  <a:gd name="connsiteY63" fmla="*/ 92444 h 276620"/>
                  <a:gd name="connsiteX64" fmla="*/ 156767 w 214627"/>
                  <a:gd name="connsiteY64" fmla="*/ 103316 h 276620"/>
                  <a:gd name="connsiteX65" fmla="*/ 153523 w 214627"/>
                  <a:gd name="connsiteY65" fmla="*/ 107848 h 276620"/>
                  <a:gd name="connsiteX66" fmla="*/ 151901 w 214627"/>
                  <a:gd name="connsiteY66" fmla="*/ 111417 h 276620"/>
                  <a:gd name="connsiteX67" fmla="*/ 153031 w 214627"/>
                  <a:gd name="connsiteY67" fmla="*/ 114179 h 276620"/>
                  <a:gd name="connsiteX68" fmla="*/ 151734 w 214627"/>
                  <a:gd name="connsiteY68" fmla="*/ 114828 h 276620"/>
                  <a:gd name="connsiteX69" fmla="*/ 147192 w 214627"/>
                  <a:gd name="connsiteY69" fmla="*/ 116932 h 276620"/>
                  <a:gd name="connsiteX70" fmla="*/ 146867 w 214627"/>
                  <a:gd name="connsiteY70" fmla="*/ 117423 h 276620"/>
                  <a:gd name="connsiteX71" fmla="*/ 146543 w 214627"/>
                  <a:gd name="connsiteY71" fmla="*/ 118406 h 276620"/>
                  <a:gd name="connsiteX72" fmla="*/ 152382 w 214627"/>
                  <a:gd name="connsiteY72" fmla="*/ 119704 h 276620"/>
                  <a:gd name="connsiteX73" fmla="*/ 150279 w 214627"/>
                  <a:gd name="connsiteY73" fmla="*/ 120687 h 276620"/>
                  <a:gd name="connsiteX74" fmla="*/ 148312 w 214627"/>
                  <a:gd name="connsiteY74" fmla="*/ 121493 h 276620"/>
                  <a:gd name="connsiteX75" fmla="*/ 149767 w 214627"/>
                  <a:gd name="connsiteY75" fmla="*/ 121818 h 276620"/>
                  <a:gd name="connsiteX76" fmla="*/ 151389 w 214627"/>
                  <a:gd name="connsiteY76" fmla="*/ 122142 h 276620"/>
                  <a:gd name="connsiteX77" fmla="*/ 150259 w 214627"/>
                  <a:gd name="connsiteY77" fmla="*/ 122309 h 276620"/>
                  <a:gd name="connsiteX78" fmla="*/ 142473 w 214627"/>
                  <a:gd name="connsiteY78" fmla="*/ 123440 h 276620"/>
                  <a:gd name="connsiteX79" fmla="*/ 148145 w 214627"/>
                  <a:gd name="connsiteY79" fmla="*/ 124089 h 276620"/>
                  <a:gd name="connsiteX80" fmla="*/ 154309 w 214627"/>
                  <a:gd name="connsiteY80" fmla="*/ 124737 h 276620"/>
                  <a:gd name="connsiteX81" fmla="*/ 154152 w 214627"/>
                  <a:gd name="connsiteY81" fmla="*/ 125553 h 276620"/>
                  <a:gd name="connsiteX82" fmla="*/ 154152 w 214627"/>
                  <a:gd name="connsiteY82" fmla="*/ 125878 h 276620"/>
                  <a:gd name="connsiteX83" fmla="*/ 148961 w 214627"/>
                  <a:gd name="connsiteY83" fmla="*/ 127175 h 276620"/>
                  <a:gd name="connsiteX84" fmla="*/ 139711 w 214627"/>
                  <a:gd name="connsiteY84" fmla="*/ 129604 h 276620"/>
                  <a:gd name="connsiteX85" fmla="*/ 139553 w 214627"/>
                  <a:gd name="connsiteY85" fmla="*/ 130095 h 276620"/>
                  <a:gd name="connsiteX86" fmla="*/ 139553 w 214627"/>
                  <a:gd name="connsiteY86" fmla="*/ 130744 h 276620"/>
                  <a:gd name="connsiteX87" fmla="*/ 142149 w 214627"/>
                  <a:gd name="connsiteY87" fmla="*/ 130419 h 276620"/>
                  <a:gd name="connsiteX88" fmla="*/ 143604 w 214627"/>
                  <a:gd name="connsiteY88" fmla="*/ 130252 h 276620"/>
                  <a:gd name="connsiteX89" fmla="*/ 143771 w 214627"/>
                  <a:gd name="connsiteY89" fmla="*/ 130577 h 276620"/>
                  <a:gd name="connsiteX90" fmla="*/ 143771 w 214627"/>
                  <a:gd name="connsiteY90" fmla="*/ 130901 h 276620"/>
                  <a:gd name="connsiteX91" fmla="*/ 143446 w 214627"/>
                  <a:gd name="connsiteY91" fmla="*/ 130901 h 276620"/>
                  <a:gd name="connsiteX92" fmla="*/ 135493 w 214627"/>
                  <a:gd name="connsiteY92" fmla="*/ 133850 h 276620"/>
                  <a:gd name="connsiteX93" fmla="*/ 135493 w 214627"/>
                  <a:gd name="connsiteY93" fmla="*/ 134018 h 276620"/>
                  <a:gd name="connsiteX94" fmla="*/ 135336 w 214627"/>
                  <a:gd name="connsiteY94" fmla="*/ 134657 h 276620"/>
                  <a:gd name="connsiteX95" fmla="*/ 139386 w 214627"/>
                  <a:gd name="connsiteY95" fmla="*/ 134342 h 276620"/>
                  <a:gd name="connsiteX96" fmla="*/ 142955 w 214627"/>
                  <a:gd name="connsiteY96" fmla="*/ 133850 h 276620"/>
                  <a:gd name="connsiteX97" fmla="*/ 142798 w 214627"/>
                  <a:gd name="connsiteY97" fmla="*/ 134657 h 276620"/>
                  <a:gd name="connsiteX98" fmla="*/ 141500 w 214627"/>
                  <a:gd name="connsiteY98" fmla="*/ 134824 h 276620"/>
                  <a:gd name="connsiteX99" fmla="*/ 138737 w 214627"/>
                  <a:gd name="connsiteY99" fmla="*/ 135148 h 276620"/>
                  <a:gd name="connsiteX100" fmla="*/ 134687 w 214627"/>
                  <a:gd name="connsiteY100" fmla="*/ 136937 h 276620"/>
                  <a:gd name="connsiteX101" fmla="*/ 131600 w 214627"/>
                  <a:gd name="connsiteY101" fmla="*/ 140987 h 276620"/>
                  <a:gd name="connsiteX102" fmla="*/ 126410 w 214627"/>
                  <a:gd name="connsiteY102" fmla="*/ 149255 h 276620"/>
                  <a:gd name="connsiteX103" fmla="*/ 125761 w 214627"/>
                  <a:gd name="connsiteY103" fmla="*/ 150071 h 276620"/>
                  <a:gd name="connsiteX104" fmla="*/ 124630 w 214627"/>
                  <a:gd name="connsiteY104" fmla="*/ 151202 h 276620"/>
                  <a:gd name="connsiteX105" fmla="*/ 122664 w 214627"/>
                  <a:gd name="connsiteY105" fmla="*/ 153964 h 276620"/>
                  <a:gd name="connsiteX106" fmla="*/ 122340 w 214627"/>
                  <a:gd name="connsiteY106" fmla="*/ 157041 h 276620"/>
                  <a:gd name="connsiteX107" fmla="*/ 122409 w 214627"/>
                  <a:gd name="connsiteY107" fmla="*/ 157467 h 276620"/>
                  <a:gd name="connsiteX108" fmla="*/ 122340 w 214627"/>
                  <a:gd name="connsiteY108" fmla="*/ 157532 h 276620"/>
                  <a:gd name="connsiteX109" fmla="*/ 121858 w 214627"/>
                  <a:gd name="connsiteY109" fmla="*/ 158339 h 276620"/>
                  <a:gd name="connsiteX110" fmla="*/ 118909 w 214627"/>
                  <a:gd name="connsiteY110" fmla="*/ 162723 h 276620"/>
                  <a:gd name="connsiteX111" fmla="*/ 113718 w 214627"/>
                  <a:gd name="connsiteY111" fmla="*/ 170833 h 276620"/>
                  <a:gd name="connsiteX112" fmla="*/ 97498 w 214627"/>
                  <a:gd name="connsiteY112" fmla="*/ 197917 h 276620"/>
                  <a:gd name="connsiteX113" fmla="*/ 97006 w 214627"/>
                  <a:gd name="connsiteY113" fmla="*/ 198723 h 276620"/>
                  <a:gd name="connsiteX114" fmla="*/ 92789 w 214627"/>
                  <a:gd name="connsiteY114" fmla="*/ 206017 h 276620"/>
                  <a:gd name="connsiteX115" fmla="*/ 91010 w 214627"/>
                  <a:gd name="connsiteY115" fmla="*/ 209261 h 276620"/>
                  <a:gd name="connsiteX116" fmla="*/ 90685 w 214627"/>
                  <a:gd name="connsiteY116" fmla="*/ 209104 h 276620"/>
                  <a:gd name="connsiteX117" fmla="*/ 89869 w 214627"/>
                  <a:gd name="connsiteY117" fmla="*/ 208947 h 276620"/>
                  <a:gd name="connsiteX118" fmla="*/ 104792 w 214627"/>
                  <a:gd name="connsiteY118" fmla="*/ 183151 h 276620"/>
                  <a:gd name="connsiteX119" fmla="*/ 112254 w 214627"/>
                  <a:gd name="connsiteY119" fmla="*/ 170371 h 276620"/>
                  <a:gd name="connsiteX120" fmla="*/ 65381 w 214627"/>
                  <a:gd name="connsiteY120" fmla="*/ 261354 h 276620"/>
                  <a:gd name="connsiteX121" fmla="*/ 58893 w 214627"/>
                  <a:gd name="connsiteY121" fmla="*/ 251622 h 276620"/>
                  <a:gd name="connsiteX122" fmla="*/ 49495 w 214627"/>
                  <a:gd name="connsiteY122" fmla="*/ 275952 h 276620"/>
                  <a:gd name="connsiteX123" fmla="*/ 47873 w 214627"/>
                  <a:gd name="connsiteY123" fmla="*/ 266387 h 276620"/>
                  <a:gd name="connsiteX124" fmla="*/ 49495 w 214627"/>
                  <a:gd name="connsiteY124" fmla="*/ 250167 h 276620"/>
                  <a:gd name="connsiteX125" fmla="*/ 51598 w 214627"/>
                  <a:gd name="connsiteY125" fmla="*/ 236060 h 276620"/>
                  <a:gd name="connsiteX126" fmla="*/ 51923 w 214627"/>
                  <a:gd name="connsiteY126" fmla="*/ 233789 h 276620"/>
                  <a:gd name="connsiteX127" fmla="*/ 61655 w 214627"/>
                  <a:gd name="connsiteY127" fmla="*/ 200699 h 276620"/>
                  <a:gd name="connsiteX128" fmla="*/ 77876 w 214627"/>
                  <a:gd name="connsiteY128" fmla="*/ 169565 h 276620"/>
                  <a:gd name="connsiteX129" fmla="*/ 90843 w 214627"/>
                  <a:gd name="connsiteY129" fmla="*/ 147987 h 276620"/>
                  <a:gd name="connsiteX130" fmla="*/ 62137 w 214627"/>
                  <a:gd name="connsiteY130" fmla="*/ 155940 h 276620"/>
                  <a:gd name="connsiteX131" fmla="*/ 59542 w 214627"/>
                  <a:gd name="connsiteY131" fmla="*/ 156923 h 276620"/>
                  <a:gd name="connsiteX132" fmla="*/ 57575 w 214627"/>
                  <a:gd name="connsiteY132" fmla="*/ 158545 h 276620"/>
                  <a:gd name="connsiteX133" fmla="*/ 30335 w 214627"/>
                  <a:gd name="connsiteY133" fmla="*/ 202980 h 276620"/>
                  <a:gd name="connsiteX134" fmla="*/ 25469 w 214627"/>
                  <a:gd name="connsiteY134" fmla="*/ 213036 h 276620"/>
                  <a:gd name="connsiteX135" fmla="*/ 23502 w 214627"/>
                  <a:gd name="connsiteY135" fmla="*/ 217578 h 276620"/>
                  <a:gd name="connsiteX136" fmla="*/ 22519 w 214627"/>
                  <a:gd name="connsiteY136" fmla="*/ 217578 h 276620"/>
                  <a:gd name="connsiteX137" fmla="*/ 24486 w 214627"/>
                  <a:gd name="connsiteY137" fmla="*/ 211896 h 276620"/>
                  <a:gd name="connsiteX138" fmla="*/ 26265 w 214627"/>
                  <a:gd name="connsiteY138" fmla="*/ 206705 h 276620"/>
                  <a:gd name="connsiteX139" fmla="*/ 25783 w 214627"/>
                  <a:gd name="connsiteY139" fmla="*/ 206705 h 276620"/>
                  <a:gd name="connsiteX140" fmla="*/ 25292 w 214627"/>
                  <a:gd name="connsiteY140" fmla="*/ 206548 h 276620"/>
                  <a:gd name="connsiteX141" fmla="*/ 22215 w 214627"/>
                  <a:gd name="connsiteY141" fmla="*/ 213036 h 276620"/>
                  <a:gd name="connsiteX142" fmla="*/ 18646 w 214627"/>
                  <a:gd name="connsiteY142" fmla="*/ 220655 h 276620"/>
                  <a:gd name="connsiteX143" fmla="*/ 17663 w 214627"/>
                  <a:gd name="connsiteY143" fmla="*/ 220655 h 276620"/>
                  <a:gd name="connsiteX144" fmla="*/ 17830 w 214627"/>
                  <a:gd name="connsiteY144" fmla="*/ 219672 h 276620"/>
                  <a:gd name="connsiteX145" fmla="*/ 17987 w 214627"/>
                  <a:gd name="connsiteY145" fmla="*/ 219023 h 276620"/>
                  <a:gd name="connsiteX146" fmla="*/ 17987 w 214627"/>
                  <a:gd name="connsiteY146" fmla="*/ 218866 h 276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</a:cxnLst>
                <a:rect l="l" t="t" r="r" b="b"/>
                <a:pathLst>
                  <a:path w="214627" h="276620">
                    <a:moveTo>
                      <a:pt x="16444" y="217932"/>
                    </a:moveTo>
                    <a:cubicBezTo>
                      <a:pt x="15508" y="217611"/>
                      <a:pt x="14671" y="217052"/>
                      <a:pt x="14016" y="216310"/>
                    </a:cubicBezTo>
                    <a:cubicBezTo>
                      <a:pt x="12335" y="214458"/>
                      <a:pt x="10915" y="212384"/>
                      <a:pt x="9799" y="210146"/>
                    </a:cubicBezTo>
                    <a:cubicBezTo>
                      <a:pt x="9487" y="209772"/>
                      <a:pt x="9265" y="209331"/>
                      <a:pt x="9150" y="208858"/>
                    </a:cubicBezTo>
                    <a:cubicBezTo>
                      <a:pt x="9041" y="208311"/>
                      <a:pt x="9095" y="207743"/>
                      <a:pt x="9307" y="207226"/>
                    </a:cubicBezTo>
                    <a:cubicBezTo>
                      <a:pt x="9613" y="206069"/>
                      <a:pt x="9994" y="204933"/>
                      <a:pt x="10447" y="203825"/>
                    </a:cubicBezTo>
                    <a:cubicBezTo>
                      <a:pt x="10047" y="203645"/>
                      <a:pt x="9666" y="203428"/>
                      <a:pt x="9307" y="203176"/>
                    </a:cubicBezTo>
                    <a:cubicBezTo>
                      <a:pt x="8459" y="202760"/>
                      <a:pt x="7646" y="202274"/>
                      <a:pt x="6879" y="201721"/>
                    </a:cubicBezTo>
                    <a:cubicBezTo>
                      <a:pt x="5414" y="199755"/>
                      <a:pt x="3930" y="197661"/>
                      <a:pt x="2661" y="195557"/>
                    </a:cubicBezTo>
                    <a:lnTo>
                      <a:pt x="2170" y="194093"/>
                    </a:lnTo>
                    <a:cubicBezTo>
                      <a:pt x="2013" y="193621"/>
                      <a:pt x="2013" y="193110"/>
                      <a:pt x="2170" y="192638"/>
                    </a:cubicBezTo>
                    <a:cubicBezTo>
                      <a:pt x="2661" y="191340"/>
                      <a:pt x="2986" y="190042"/>
                      <a:pt x="3468" y="188902"/>
                    </a:cubicBezTo>
                    <a:cubicBezTo>
                      <a:pt x="5090" y="183642"/>
                      <a:pt x="7030" y="178484"/>
                      <a:pt x="9278" y="173458"/>
                    </a:cubicBezTo>
                    <a:cubicBezTo>
                      <a:pt x="10130" y="171292"/>
                      <a:pt x="11115" y="169182"/>
                      <a:pt x="12227" y="167137"/>
                    </a:cubicBezTo>
                    <a:cubicBezTo>
                      <a:pt x="9799" y="165672"/>
                      <a:pt x="8294" y="163077"/>
                      <a:pt x="8176" y="159184"/>
                    </a:cubicBezTo>
                    <a:lnTo>
                      <a:pt x="7685" y="153345"/>
                    </a:lnTo>
                    <a:cubicBezTo>
                      <a:pt x="3635" y="152538"/>
                      <a:pt x="1521" y="149619"/>
                      <a:pt x="1039" y="144585"/>
                    </a:cubicBezTo>
                    <a:cubicBezTo>
                      <a:pt x="905" y="140634"/>
                      <a:pt x="523" y="136693"/>
                      <a:pt x="-101" y="132789"/>
                    </a:cubicBezTo>
                    <a:cubicBezTo>
                      <a:pt x="-640" y="130824"/>
                      <a:pt x="-217" y="128721"/>
                      <a:pt x="1039" y="127116"/>
                    </a:cubicBezTo>
                    <a:cubicBezTo>
                      <a:pt x="2170" y="125976"/>
                      <a:pt x="4441" y="125003"/>
                      <a:pt x="7685" y="124354"/>
                    </a:cubicBezTo>
                    <a:cubicBezTo>
                      <a:pt x="15313" y="122899"/>
                      <a:pt x="22765" y="121110"/>
                      <a:pt x="30394" y="119331"/>
                    </a:cubicBezTo>
                    <a:lnTo>
                      <a:pt x="40450" y="117060"/>
                    </a:lnTo>
                    <a:cubicBezTo>
                      <a:pt x="43026" y="116429"/>
                      <a:pt x="45248" y="114794"/>
                      <a:pt x="46614" y="112518"/>
                    </a:cubicBezTo>
                    <a:lnTo>
                      <a:pt x="58283" y="94026"/>
                    </a:lnTo>
                    <a:cubicBezTo>
                      <a:pt x="64939" y="83645"/>
                      <a:pt x="71427" y="73274"/>
                      <a:pt x="77748" y="62726"/>
                    </a:cubicBezTo>
                    <a:cubicBezTo>
                      <a:pt x="82781" y="54458"/>
                      <a:pt x="87480" y="46014"/>
                      <a:pt x="92179" y="37422"/>
                    </a:cubicBezTo>
                    <a:cubicBezTo>
                      <a:pt x="94617" y="33214"/>
                      <a:pt x="97213" y="28997"/>
                      <a:pt x="99641" y="24642"/>
                    </a:cubicBezTo>
                    <a:cubicBezTo>
                      <a:pt x="100467" y="22820"/>
                      <a:pt x="101981" y="21405"/>
                      <a:pt x="103858" y="20709"/>
                    </a:cubicBezTo>
                    <a:cubicBezTo>
                      <a:pt x="105480" y="20228"/>
                      <a:pt x="106621" y="20877"/>
                      <a:pt x="107269" y="22499"/>
                    </a:cubicBezTo>
                    <a:cubicBezTo>
                      <a:pt x="107594" y="23147"/>
                      <a:pt x="107918" y="23796"/>
                      <a:pt x="108253" y="24602"/>
                    </a:cubicBezTo>
                    <a:cubicBezTo>
                      <a:pt x="110405" y="29253"/>
                      <a:pt x="111733" y="34242"/>
                      <a:pt x="112185" y="39348"/>
                    </a:cubicBezTo>
                    <a:cubicBezTo>
                      <a:pt x="111624" y="43169"/>
                      <a:pt x="110238" y="46821"/>
                      <a:pt x="108125" y="50054"/>
                    </a:cubicBezTo>
                    <a:lnTo>
                      <a:pt x="108449" y="51037"/>
                    </a:lnTo>
                    <a:cubicBezTo>
                      <a:pt x="108862" y="52111"/>
                      <a:pt x="109894" y="52822"/>
                      <a:pt x="111044" y="52826"/>
                    </a:cubicBezTo>
                    <a:cubicBezTo>
                      <a:pt x="112214" y="52845"/>
                      <a:pt x="113374" y="52624"/>
                      <a:pt x="114456" y="52177"/>
                    </a:cubicBezTo>
                    <a:cubicBezTo>
                      <a:pt x="115537" y="51754"/>
                      <a:pt x="116697" y="51534"/>
                      <a:pt x="117857" y="51529"/>
                    </a:cubicBezTo>
                    <a:cubicBezTo>
                      <a:pt x="118673" y="51686"/>
                      <a:pt x="119155" y="52512"/>
                      <a:pt x="119155" y="53957"/>
                    </a:cubicBezTo>
                    <a:cubicBezTo>
                      <a:pt x="119096" y="56110"/>
                      <a:pt x="118545" y="58219"/>
                      <a:pt x="117533" y="60121"/>
                    </a:cubicBezTo>
                    <a:cubicBezTo>
                      <a:pt x="116481" y="62460"/>
                      <a:pt x="115291" y="64735"/>
                      <a:pt x="113964" y="66933"/>
                    </a:cubicBezTo>
                    <a:cubicBezTo>
                      <a:pt x="113640" y="67326"/>
                      <a:pt x="113364" y="67763"/>
                      <a:pt x="113158" y="68231"/>
                    </a:cubicBezTo>
                    <a:cubicBezTo>
                      <a:pt x="108774" y="75692"/>
                      <a:pt x="104399" y="83154"/>
                      <a:pt x="99857" y="90615"/>
                    </a:cubicBezTo>
                    <a:cubicBezTo>
                      <a:pt x="98068" y="93368"/>
                      <a:pt x="96446" y="96130"/>
                      <a:pt x="94824" y="98883"/>
                    </a:cubicBezTo>
                    <a:lnTo>
                      <a:pt x="90892" y="105204"/>
                    </a:lnTo>
                    <a:cubicBezTo>
                      <a:pt x="99651" y="103425"/>
                      <a:pt x="108410" y="101802"/>
                      <a:pt x="117169" y="100180"/>
                    </a:cubicBezTo>
                    <a:cubicBezTo>
                      <a:pt x="119106" y="99834"/>
                      <a:pt x="120865" y="98868"/>
                      <a:pt x="122202" y="97428"/>
                    </a:cubicBezTo>
                    <a:cubicBezTo>
                      <a:pt x="123372" y="96099"/>
                      <a:pt x="124365" y="94625"/>
                      <a:pt x="125151" y="93043"/>
                    </a:cubicBezTo>
                    <a:cubicBezTo>
                      <a:pt x="134038" y="78596"/>
                      <a:pt x="144134" y="64926"/>
                      <a:pt x="155322" y="52177"/>
                    </a:cubicBezTo>
                    <a:cubicBezTo>
                      <a:pt x="162459" y="43578"/>
                      <a:pt x="169429" y="34819"/>
                      <a:pt x="176241" y="25900"/>
                    </a:cubicBezTo>
                    <a:cubicBezTo>
                      <a:pt x="180174" y="20877"/>
                      <a:pt x="184027" y="15843"/>
                      <a:pt x="188038" y="10820"/>
                    </a:cubicBezTo>
                    <a:cubicBezTo>
                      <a:pt x="190604" y="7471"/>
                      <a:pt x="193474" y="4373"/>
                      <a:pt x="196630" y="1569"/>
                    </a:cubicBezTo>
                    <a:cubicBezTo>
                      <a:pt x="200847" y="-1675"/>
                      <a:pt x="203767" y="-1380"/>
                      <a:pt x="205222" y="2385"/>
                    </a:cubicBezTo>
                    <a:cubicBezTo>
                      <a:pt x="205517" y="3106"/>
                      <a:pt x="205842" y="3812"/>
                      <a:pt x="206205" y="4499"/>
                    </a:cubicBezTo>
                    <a:cubicBezTo>
                      <a:pt x="206697" y="5629"/>
                      <a:pt x="207346" y="6760"/>
                      <a:pt x="207994" y="8057"/>
                    </a:cubicBezTo>
                    <a:cubicBezTo>
                      <a:pt x="209125" y="10024"/>
                      <a:pt x="210098" y="11793"/>
                      <a:pt x="210944" y="13572"/>
                    </a:cubicBezTo>
                    <a:cubicBezTo>
                      <a:pt x="211514" y="14727"/>
                      <a:pt x="211996" y="15919"/>
                      <a:pt x="212398" y="17141"/>
                    </a:cubicBezTo>
                    <a:cubicBezTo>
                      <a:pt x="212566" y="17790"/>
                      <a:pt x="212890" y="18439"/>
                      <a:pt x="213047" y="18930"/>
                    </a:cubicBezTo>
                    <a:cubicBezTo>
                      <a:pt x="213568" y="20010"/>
                      <a:pt x="213952" y="21154"/>
                      <a:pt x="214188" y="22332"/>
                    </a:cubicBezTo>
                    <a:cubicBezTo>
                      <a:pt x="214542" y="24912"/>
                      <a:pt x="214030" y="27537"/>
                      <a:pt x="212723" y="29793"/>
                    </a:cubicBezTo>
                    <a:cubicBezTo>
                      <a:pt x="211091" y="32299"/>
                      <a:pt x="209223" y="34649"/>
                      <a:pt x="207159" y="36812"/>
                    </a:cubicBezTo>
                    <a:lnTo>
                      <a:pt x="206353" y="37628"/>
                    </a:lnTo>
                    <a:cubicBezTo>
                      <a:pt x="196453" y="49140"/>
                      <a:pt x="187055" y="60986"/>
                      <a:pt x="177844" y="73146"/>
                    </a:cubicBezTo>
                    <a:cubicBezTo>
                      <a:pt x="177362" y="73795"/>
                      <a:pt x="176713" y="74444"/>
                      <a:pt x="176222" y="75250"/>
                    </a:cubicBezTo>
                    <a:cubicBezTo>
                      <a:pt x="173794" y="78661"/>
                      <a:pt x="171306" y="82063"/>
                      <a:pt x="169085" y="85631"/>
                    </a:cubicBezTo>
                    <a:cubicBezTo>
                      <a:pt x="167630" y="87902"/>
                      <a:pt x="166135" y="90173"/>
                      <a:pt x="164543" y="92444"/>
                    </a:cubicBezTo>
                    <a:cubicBezTo>
                      <a:pt x="162115" y="96012"/>
                      <a:pt x="159519" y="99581"/>
                      <a:pt x="156767" y="103316"/>
                    </a:cubicBezTo>
                    <a:lnTo>
                      <a:pt x="153523" y="107848"/>
                    </a:lnTo>
                    <a:cubicBezTo>
                      <a:pt x="152677" y="108878"/>
                      <a:pt x="152127" y="110106"/>
                      <a:pt x="151901" y="111417"/>
                    </a:cubicBezTo>
                    <a:cubicBezTo>
                      <a:pt x="151753" y="112475"/>
                      <a:pt x="152186" y="113531"/>
                      <a:pt x="153031" y="114179"/>
                    </a:cubicBezTo>
                    <a:lnTo>
                      <a:pt x="151734" y="114828"/>
                    </a:lnTo>
                    <a:cubicBezTo>
                      <a:pt x="150111" y="115634"/>
                      <a:pt x="148657" y="116283"/>
                      <a:pt x="147192" y="116932"/>
                    </a:cubicBezTo>
                    <a:cubicBezTo>
                      <a:pt x="147034" y="117099"/>
                      <a:pt x="147034" y="117256"/>
                      <a:pt x="146867" y="117423"/>
                    </a:cubicBezTo>
                    <a:lnTo>
                      <a:pt x="146543" y="118406"/>
                    </a:lnTo>
                    <a:cubicBezTo>
                      <a:pt x="148332" y="118731"/>
                      <a:pt x="150279" y="119213"/>
                      <a:pt x="152382" y="119704"/>
                    </a:cubicBezTo>
                    <a:cubicBezTo>
                      <a:pt x="151734" y="120029"/>
                      <a:pt x="151085" y="120353"/>
                      <a:pt x="150279" y="120687"/>
                    </a:cubicBezTo>
                    <a:cubicBezTo>
                      <a:pt x="149600" y="120882"/>
                      <a:pt x="148932" y="121153"/>
                      <a:pt x="148312" y="121493"/>
                    </a:cubicBezTo>
                    <a:cubicBezTo>
                      <a:pt x="148794" y="121660"/>
                      <a:pt x="149296" y="121660"/>
                      <a:pt x="149767" y="121818"/>
                    </a:cubicBezTo>
                    <a:cubicBezTo>
                      <a:pt x="150318" y="121865"/>
                      <a:pt x="150859" y="121973"/>
                      <a:pt x="151389" y="122142"/>
                    </a:cubicBezTo>
                    <a:cubicBezTo>
                      <a:pt x="151006" y="122103"/>
                      <a:pt x="150613" y="122161"/>
                      <a:pt x="150259" y="122309"/>
                    </a:cubicBezTo>
                    <a:cubicBezTo>
                      <a:pt x="147821" y="122634"/>
                      <a:pt x="145226" y="122958"/>
                      <a:pt x="142473" y="123440"/>
                    </a:cubicBezTo>
                    <a:cubicBezTo>
                      <a:pt x="144577" y="123764"/>
                      <a:pt x="146405" y="123931"/>
                      <a:pt x="148145" y="124089"/>
                    </a:cubicBezTo>
                    <a:cubicBezTo>
                      <a:pt x="150259" y="124256"/>
                      <a:pt x="152363" y="124580"/>
                      <a:pt x="154309" y="124737"/>
                    </a:cubicBezTo>
                    <a:cubicBezTo>
                      <a:pt x="154349" y="125020"/>
                      <a:pt x="154289" y="125307"/>
                      <a:pt x="154152" y="125553"/>
                    </a:cubicBezTo>
                    <a:lnTo>
                      <a:pt x="154152" y="125878"/>
                    </a:lnTo>
                    <a:lnTo>
                      <a:pt x="148961" y="127175"/>
                    </a:lnTo>
                    <a:lnTo>
                      <a:pt x="139711" y="129604"/>
                    </a:lnTo>
                    <a:cubicBezTo>
                      <a:pt x="139730" y="129783"/>
                      <a:pt x="139671" y="129962"/>
                      <a:pt x="139553" y="130095"/>
                    </a:cubicBezTo>
                    <a:lnTo>
                      <a:pt x="139553" y="130744"/>
                    </a:lnTo>
                    <a:lnTo>
                      <a:pt x="142149" y="130419"/>
                    </a:lnTo>
                    <a:cubicBezTo>
                      <a:pt x="142640" y="130447"/>
                      <a:pt x="143132" y="130390"/>
                      <a:pt x="143604" y="130252"/>
                    </a:cubicBezTo>
                    <a:cubicBezTo>
                      <a:pt x="143604" y="130419"/>
                      <a:pt x="143604" y="130419"/>
                      <a:pt x="143771" y="130577"/>
                    </a:cubicBezTo>
                    <a:lnTo>
                      <a:pt x="143771" y="130901"/>
                    </a:lnTo>
                    <a:lnTo>
                      <a:pt x="143446" y="130901"/>
                    </a:lnTo>
                    <a:cubicBezTo>
                      <a:pt x="140851" y="131884"/>
                      <a:pt x="138256" y="132867"/>
                      <a:pt x="135493" y="133850"/>
                    </a:cubicBezTo>
                    <a:lnTo>
                      <a:pt x="135493" y="134018"/>
                    </a:lnTo>
                    <a:cubicBezTo>
                      <a:pt x="135365" y="134206"/>
                      <a:pt x="135316" y="134431"/>
                      <a:pt x="135336" y="134657"/>
                    </a:cubicBezTo>
                    <a:cubicBezTo>
                      <a:pt x="136791" y="134499"/>
                      <a:pt x="138089" y="134499"/>
                      <a:pt x="139386" y="134342"/>
                    </a:cubicBezTo>
                    <a:cubicBezTo>
                      <a:pt x="140527" y="134175"/>
                      <a:pt x="141824" y="134018"/>
                      <a:pt x="142955" y="133850"/>
                    </a:cubicBezTo>
                    <a:cubicBezTo>
                      <a:pt x="142817" y="134093"/>
                      <a:pt x="142758" y="134377"/>
                      <a:pt x="142798" y="134657"/>
                    </a:cubicBezTo>
                    <a:cubicBezTo>
                      <a:pt x="142355" y="134629"/>
                      <a:pt x="141923" y="134686"/>
                      <a:pt x="141500" y="134824"/>
                    </a:cubicBezTo>
                    <a:cubicBezTo>
                      <a:pt x="140576" y="134863"/>
                      <a:pt x="139652" y="134971"/>
                      <a:pt x="138737" y="135148"/>
                    </a:cubicBezTo>
                    <a:cubicBezTo>
                      <a:pt x="137312" y="135545"/>
                      <a:pt x="135946" y="136148"/>
                      <a:pt x="134687" y="136937"/>
                    </a:cubicBezTo>
                    <a:cubicBezTo>
                      <a:pt x="133252" y="137925"/>
                      <a:pt x="132171" y="139344"/>
                      <a:pt x="131600" y="140987"/>
                    </a:cubicBezTo>
                    <a:cubicBezTo>
                      <a:pt x="130293" y="143986"/>
                      <a:pt x="128543" y="146772"/>
                      <a:pt x="126410" y="149255"/>
                    </a:cubicBezTo>
                    <a:cubicBezTo>
                      <a:pt x="126154" y="149498"/>
                      <a:pt x="125938" y="149772"/>
                      <a:pt x="125761" y="150071"/>
                    </a:cubicBezTo>
                    <a:cubicBezTo>
                      <a:pt x="125466" y="150522"/>
                      <a:pt x="125083" y="150908"/>
                      <a:pt x="124630" y="151202"/>
                    </a:cubicBezTo>
                    <a:cubicBezTo>
                      <a:pt x="123903" y="152068"/>
                      <a:pt x="123244" y="152991"/>
                      <a:pt x="122664" y="153964"/>
                    </a:cubicBezTo>
                    <a:cubicBezTo>
                      <a:pt x="122153" y="154907"/>
                      <a:pt x="122035" y="156013"/>
                      <a:pt x="122340" y="157041"/>
                    </a:cubicBezTo>
                    <a:cubicBezTo>
                      <a:pt x="122477" y="157140"/>
                      <a:pt x="122507" y="157331"/>
                      <a:pt x="122409" y="157467"/>
                    </a:cubicBezTo>
                    <a:cubicBezTo>
                      <a:pt x="122389" y="157492"/>
                      <a:pt x="122369" y="157514"/>
                      <a:pt x="122340" y="157532"/>
                    </a:cubicBezTo>
                    <a:cubicBezTo>
                      <a:pt x="122222" y="157822"/>
                      <a:pt x="122055" y="158094"/>
                      <a:pt x="121858" y="158339"/>
                    </a:cubicBezTo>
                    <a:lnTo>
                      <a:pt x="118909" y="162723"/>
                    </a:lnTo>
                    <a:cubicBezTo>
                      <a:pt x="117120" y="165476"/>
                      <a:pt x="115340" y="168071"/>
                      <a:pt x="113718" y="170833"/>
                    </a:cubicBezTo>
                    <a:cubicBezTo>
                      <a:pt x="108203" y="179750"/>
                      <a:pt x="102846" y="188833"/>
                      <a:pt x="97498" y="197917"/>
                    </a:cubicBezTo>
                    <a:cubicBezTo>
                      <a:pt x="97370" y="198207"/>
                      <a:pt x="97203" y="198478"/>
                      <a:pt x="97006" y="198723"/>
                    </a:cubicBezTo>
                    <a:cubicBezTo>
                      <a:pt x="95551" y="201161"/>
                      <a:pt x="94254" y="203589"/>
                      <a:pt x="92789" y="206017"/>
                    </a:cubicBezTo>
                    <a:cubicBezTo>
                      <a:pt x="92258" y="207134"/>
                      <a:pt x="91668" y="208217"/>
                      <a:pt x="91010" y="209261"/>
                    </a:cubicBezTo>
                    <a:cubicBezTo>
                      <a:pt x="90843" y="209261"/>
                      <a:pt x="90843" y="209261"/>
                      <a:pt x="90685" y="209104"/>
                    </a:cubicBezTo>
                    <a:cubicBezTo>
                      <a:pt x="90400" y="209144"/>
                      <a:pt x="90115" y="209089"/>
                      <a:pt x="89869" y="208947"/>
                    </a:cubicBezTo>
                    <a:cubicBezTo>
                      <a:pt x="94903" y="200345"/>
                      <a:pt x="99769" y="191753"/>
                      <a:pt x="104792" y="183151"/>
                    </a:cubicBezTo>
                    <a:cubicBezTo>
                      <a:pt x="107230" y="178934"/>
                      <a:pt x="109825" y="174716"/>
                      <a:pt x="112254" y="170371"/>
                    </a:cubicBezTo>
                    <a:cubicBezTo>
                      <a:pt x="93025" y="198700"/>
                      <a:pt x="77286" y="229250"/>
                      <a:pt x="65381" y="261354"/>
                    </a:cubicBezTo>
                    <a:cubicBezTo>
                      <a:pt x="61655" y="258926"/>
                      <a:pt x="59384" y="255682"/>
                      <a:pt x="58893" y="251622"/>
                    </a:cubicBezTo>
                    <a:cubicBezTo>
                      <a:pt x="55167" y="260872"/>
                      <a:pt x="52090" y="268983"/>
                      <a:pt x="49495" y="275952"/>
                    </a:cubicBezTo>
                    <a:cubicBezTo>
                      <a:pt x="48197" y="274655"/>
                      <a:pt x="47706" y="271411"/>
                      <a:pt x="47873" y="266387"/>
                    </a:cubicBezTo>
                    <a:cubicBezTo>
                      <a:pt x="48128" y="260956"/>
                      <a:pt x="48669" y="255541"/>
                      <a:pt x="49495" y="250167"/>
                    </a:cubicBezTo>
                    <a:cubicBezTo>
                      <a:pt x="50301" y="244327"/>
                      <a:pt x="50950" y="239628"/>
                      <a:pt x="51598" y="236060"/>
                    </a:cubicBezTo>
                    <a:cubicBezTo>
                      <a:pt x="51766" y="235077"/>
                      <a:pt x="51766" y="234271"/>
                      <a:pt x="51923" y="233789"/>
                    </a:cubicBezTo>
                    <a:cubicBezTo>
                      <a:pt x="53850" y="222415"/>
                      <a:pt x="57123" y="211307"/>
                      <a:pt x="61655" y="200699"/>
                    </a:cubicBezTo>
                    <a:cubicBezTo>
                      <a:pt x="66413" y="189996"/>
                      <a:pt x="71830" y="179598"/>
                      <a:pt x="77876" y="169565"/>
                    </a:cubicBezTo>
                    <a:cubicBezTo>
                      <a:pt x="82250" y="162261"/>
                      <a:pt x="86468" y="155124"/>
                      <a:pt x="90843" y="147987"/>
                    </a:cubicBezTo>
                    <a:cubicBezTo>
                      <a:pt x="81277" y="150582"/>
                      <a:pt x="71712" y="153177"/>
                      <a:pt x="62137" y="155940"/>
                    </a:cubicBezTo>
                    <a:cubicBezTo>
                      <a:pt x="61223" y="156120"/>
                      <a:pt x="60348" y="156452"/>
                      <a:pt x="59542" y="156923"/>
                    </a:cubicBezTo>
                    <a:cubicBezTo>
                      <a:pt x="58824" y="157379"/>
                      <a:pt x="58165" y="157925"/>
                      <a:pt x="57575" y="158545"/>
                    </a:cubicBezTo>
                    <a:cubicBezTo>
                      <a:pt x="48335" y="173291"/>
                      <a:pt x="39251" y="188224"/>
                      <a:pt x="30335" y="202980"/>
                    </a:cubicBezTo>
                    <a:cubicBezTo>
                      <a:pt x="28546" y="206224"/>
                      <a:pt x="26923" y="209635"/>
                      <a:pt x="25469" y="213036"/>
                    </a:cubicBezTo>
                    <a:lnTo>
                      <a:pt x="23502" y="217578"/>
                    </a:lnTo>
                    <a:lnTo>
                      <a:pt x="22519" y="217578"/>
                    </a:lnTo>
                    <a:cubicBezTo>
                      <a:pt x="23168" y="215789"/>
                      <a:pt x="23817" y="213842"/>
                      <a:pt x="24486" y="211896"/>
                    </a:cubicBezTo>
                    <a:cubicBezTo>
                      <a:pt x="24967" y="210117"/>
                      <a:pt x="25616" y="208495"/>
                      <a:pt x="26265" y="206705"/>
                    </a:cubicBezTo>
                    <a:lnTo>
                      <a:pt x="25783" y="206705"/>
                    </a:lnTo>
                    <a:cubicBezTo>
                      <a:pt x="25606" y="206727"/>
                      <a:pt x="25429" y="206670"/>
                      <a:pt x="25292" y="206548"/>
                    </a:cubicBezTo>
                    <a:cubicBezTo>
                      <a:pt x="24161" y="208652"/>
                      <a:pt x="23188" y="210923"/>
                      <a:pt x="22215" y="213036"/>
                    </a:cubicBezTo>
                    <a:cubicBezTo>
                      <a:pt x="21074" y="215632"/>
                      <a:pt x="19786" y="218227"/>
                      <a:pt x="18646" y="220655"/>
                    </a:cubicBezTo>
                    <a:lnTo>
                      <a:pt x="17663" y="220655"/>
                    </a:lnTo>
                    <a:cubicBezTo>
                      <a:pt x="17803" y="220347"/>
                      <a:pt x="17860" y="220008"/>
                      <a:pt x="17830" y="219672"/>
                    </a:cubicBezTo>
                    <a:cubicBezTo>
                      <a:pt x="17806" y="219444"/>
                      <a:pt x="17861" y="219215"/>
                      <a:pt x="17987" y="219023"/>
                    </a:cubicBezTo>
                    <a:lnTo>
                      <a:pt x="17987" y="218866"/>
                    </a:lnTo>
                    <a:close/>
                  </a:path>
                </a:pathLst>
              </a:custGeom>
              <a:solidFill>
                <a:srgbClr val="AE3261"/>
              </a:solidFill>
              <a:ln w="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2" name="Рисунок 4">
                <a:extLst>
                  <a:ext uri="{FF2B5EF4-FFF2-40B4-BE49-F238E27FC236}">
                    <a16:creationId xmlns="" xmlns:a16="http://schemas.microsoft.com/office/drawing/2014/main" id="{56866697-46CF-488D-9A85-C5D835BC2D27}"/>
                  </a:ext>
                </a:extLst>
              </p:cNvPr>
              <p:cNvSpPr/>
              <p:nvPr/>
            </p:nvSpPr>
            <p:spPr>
              <a:xfrm>
                <a:off x="265546" y="451078"/>
                <a:ext cx="206514" cy="221918"/>
              </a:xfrm>
              <a:custGeom>
                <a:avLst/>
                <a:gdLst>
                  <a:gd name="connsiteX0" fmla="*/ 205940 w 206514"/>
                  <a:gd name="connsiteY0" fmla="*/ 30487 h 221918"/>
                  <a:gd name="connsiteX1" fmla="*/ 205124 w 206514"/>
                  <a:gd name="connsiteY1" fmla="*/ 46865 h 221918"/>
                  <a:gd name="connsiteX2" fmla="*/ 190849 w 206514"/>
                  <a:gd name="connsiteY2" fmla="*/ 78166 h 221918"/>
                  <a:gd name="connsiteX3" fmla="*/ 177883 w 206514"/>
                  <a:gd name="connsiteY3" fmla="*/ 92607 h 221918"/>
                  <a:gd name="connsiteX4" fmla="*/ 162636 w 206514"/>
                  <a:gd name="connsiteY4" fmla="*/ 105741 h 221918"/>
                  <a:gd name="connsiteX5" fmla="*/ 158418 w 206514"/>
                  <a:gd name="connsiteY5" fmla="*/ 109142 h 221918"/>
                  <a:gd name="connsiteX6" fmla="*/ 147604 w 206514"/>
                  <a:gd name="connsiteY6" fmla="*/ 117577 h 221918"/>
                  <a:gd name="connsiteX7" fmla="*/ 139651 w 206514"/>
                  <a:gd name="connsiteY7" fmla="*/ 122610 h 221918"/>
                  <a:gd name="connsiteX8" fmla="*/ 136083 w 206514"/>
                  <a:gd name="connsiteY8" fmla="*/ 124714 h 221918"/>
                  <a:gd name="connsiteX9" fmla="*/ 132033 w 206514"/>
                  <a:gd name="connsiteY9" fmla="*/ 127309 h 221918"/>
                  <a:gd name="connsiteX10" fmla="*/ 123274 w 206514"/>
                  <a:gd name="connsiteY10" fmla="*/ 132667 h 221918"/>
                  <a:gd name="connsiteX11" fmla="*/ 105578 w 206514"/>
                  <a:gd name="connsiteY11" fmla="*/ 141259 h 221918"/>
                  <a:gd name="connsiteX12" fmla="*/ 99090 w 206514"/>
                  <a:gd name="connsiteY12" fmla="*/ 144336 h 221918"/>
                  <a:gd name="connsiteX13" fmla="*/ 92926 w 206514"/>
                  <a:gd name="connsiteY13" fmla="*/ 147285 h 221918"/>
                  <a:gd name="connsiteX14" fmla="*/ 76381 w 206514"/>
                  <a:gd name="connsiteY14" fmla="*/ 154914 h 221918"/>
                  <a:gd name="connsiteX15" fmla="*/ 57703 w 206514"/>
                  <a:gd name="connsiteY15" fmla="*/ 162208 h 221918"/>
                  <a:gd name="connsiteX16" fmla="*/ 57379 w 206514"/>
                  <a:gd name="connsiteY16" fmla="*/ 162375 h 221918"/>
                  <a:gd name="connsiteX17" fmla="*/ 79596 w 206514"/>
                  <a:gd name="connsiteY17" fmla="*/ 168372 h 221918"/>
                  <a:gd name="connsiteX18" fmla="*/ 116952 w 206514"/>
                  <a:gd name="connsiteY18" fmla="*/ 178104 h 221918"/>
                  <a:gd name="connsiteX19" fmla="*/ 155705 w 206514"/>
                  <a:gd name="connsiteY19" fmla="*/ 185241 h 221918"/>
                  <a:gd name="connsiteX20" fmla="*/ 153601 w 206514"/>
                  <a:gd name="connsiteY20" fmla="*/ 186224 h 221918"/>
                  <a:gd name="connsiteX21" fmla="*/ 150652 w 206514"/>
                  <a:gd name="connsiteY21" fmla="*/ 187522 h 221918"/>
                  <a:gd name="connsiteX22" fmla="*/ 152431 w 206514"/>
                  <a:gd name="connsiteY22" fmla="*/ 189301 h 221918"/>
                  <a:gd name="connsiteX23" fmla="*/ 152107 w 206514"/>
                  <a:gd name="connsiteY23" fmla="*/ 189793 h 221918"/>
                  <a:gd name="connsiteX24" fmla="*/ 151950 w 206514"/>
                  <a:gd name="connsiteY24" fmla="*/ 190117 h 221918"/>
                  <a:gd name="connsiteX25" fmla="*/ 144980 w 206514"/>
                  <a:gd name="connsiteY25" fmla="*/ 189301 h 221918"/>
                  <a:gd name="connsiteX26" fmla="*/ 120649 w 206514"/>
                  <a:gd name="connsiteY26" fmla="*/ 186706 h 221918"/>
                  <a:gd name="connsiteX27" fmla="*/ 120482 w 206514"/>
                  <a:gd name="connsiteY27" fmla="*/ 187197 h 221918"/>
                  <a:gd name="connsiteX28" fmla="*/ 120324 w 206514"/>
                  <a:gd name="connsiteY28" fmla="*/ 187522 h 221918"/>
                  <a:gd name="connsiteX29" fmla="*/ 129565 w 206514"/>
                  <a:gd name="connsiteY29" fmla="*/ 190599 h 221918"/>
                  <a:gd name="connsiteX30" fmla="*/ 128916 w 206514"/>
                  <a:gd name="connsiteY30" fmla="*/ 191896 h 221918"/>
                  <a:gd name="connsiteX31" fmla="*/ 98441 w 206514"/>
                  <a:gd name="connsiteY31" fmla="*/ 185900 h 221918"/>
                  <a:gd name="connsiteX32" fmla="*/ 85947 w 206514"/>
                  <a:gd name="connsiteY32" fmla="*/ 182813 h 221918"/>
                  <a:gd name="connsiteX33" fmla="*/ 123578 w 206514"/>
                  <a:gd name="connsiteY33" fmla="*/ 192712 h 221918"/>
                  <a:gd name="connsiteX34" fmla="*/ 162822 w 206514"/>
                  <a:gd name="connsiteY34" fmla="*/ 199849 h 221918"/>
                  <a:gd name="connsiteX35" fmla="*/ 160394 w 206514"/>
                  <a:gd name="connsiteY35" fmla="*/ 200980 h 221918"/>
                  <a:gd name="connsiteX36" fmla="*/ 157632 w 206514"/>
                  <a:gd name="connsiteY36" fmla="*/ 202120 h 221918"/>
                  <a:gd name="connsiteX37" fmla="*/ 158615 w 206514"/>
                  <a:gd name="connsiteY37" fmla="*/ 203103 h 221918"/>
                  <a:gd name="connsiteX38" fmla="*/ 159431 w 206514"/>
                  <a:gd name="connsiteY38" fmla="*/ 203919 h 221918"/>
                  <a:gd name="connsiteX39" fmla="*/ 159106 w 206514"/>
                  <a:gd name="connsiteY39" fmla="*/ 204401 h 221918"/>
                  <a:gd name="connsiteX40" fmla="*/ 158939 w 206514"/>
                  <a:gd name="connsiteY40" fmla="*/ 204726 h 221918"/>
                  <a:gd name="connsiteX41" fmla="*/ 151969 w 206514"/>
                  <a:gd name="connsiteY41" fmla="*/ 204077 h 221918"/>
                  <a:gd name="connsiteX42" fmla="*/ 127806 w 206514"/>
                  <a:gd name="connsiteY42" fmla="*/ 201491 h 221918"/>
                  <a:gd name="connsiteX43" fmla="*/ 127481 w 206514"/>
                  <a:gd name="connsiteY43" fmla="*/ 201816 h 221918"/>
                  <a:gd name="connsiteX44" fmla="*/ 127314 w 206514"/>
                  <a:gd name="connsiteY44" fmla="*/ 202297 h 221918"/>
                  <a:gd name="connsiteX45" fmla="*/ 136722 w 206514"/>
                  <a:gd name="connsiteY45" fmla="*/ 205374 h 221918"/>
                  <a:gd name="connsiteX46" fmla="*/ 135916 w 206514"/>
                  <a:gd name="connsiteY46" fmla="*/ 206515 h 221918"/>
                  <a:gd name="connsiteX47" fmla="*/ 105441 w 206514"/>
                  <a:gd name="connsiteY47" fmla="*/ 200518 h 221918"/>
                  <a:gd name="connsiteX48" fmla="*/ 89869 w 206514"/>
                  <a:gd name="connsiteY48" fmla="*/ 196782 h 221918"/>
                  <a:gd name="connsiteX49" fmla="*/ 95060 w 206514"/>
                  <a:gd name="connsiteY49" fmla="*/ 198572 h 221918"/>
                  <a:gd name="connsiteX50" fmla="*/ 98628 w 206514"/>
                  <a:gd name="connsiteY50" fmla="*/ 199702 h 221918"/>
                  <a:gd name="connsiteX51" fmla="*/ 98304 w 206514"/>
                  <a:gd name="connsiteY51" fmla="*/ 200351 h 221918"/>
                  <a:gd name="connsiteX52" fmla="*/ 97979 w 206514"/>
                  <a:gd name="connsiteY52" fmla="*/ 200675 h 221918"/>
                  <a:gd name="connsiteX53" fmla="*/ 79655 w 206514"/>
                  <a:gd name="connsiteY53" fmla="*/ 195976 h 221918"/>
                  <a:gd name="connsiteX54" fmla="*/ 72685 w 206514"/>
                  <a:gd name="connsiteY54" fmla="*/ 194010 h 221918"/>
                  <a:gd name="connsiteX55" fmla="*/ 72193 w 206514"/>
                  <a:gd name="connsiteY55" fmla="*/ 194816 h 221918"/>
                  <a:gd name="connsiteX56" fmla="*/ 72036 w 206514"/>
                  <a:gd name="connsiteY56" fmla="*/ 195141 h 221918"/>
                  <a:gd name="connsiteX57" fmla="*/ 76411 w 206514"/>
                  <a:gd name="connsiteY57" fmla="*/ 196930 h 221918"/>
                  <a:gd name="connsiteX58" fmla="*/ 76254 w 206514"/>
                  <a:gd name="connsiteY58" fmla="*/ 197087 h 221918"/>
                  <a:gd name="connsiteX59" fmla="*/ 76086 w 206514"/>
                  <a:gd name="connsiteY59" fmla="*/ 197411 h 221918"/>
                  <a:gd name="connsiteX60" fmla="*/ 36351 w 206514"/>
                  <a:gd name="connsiteY60" fmla="*/ 191090 h 221918"/>
                  <a:gd name="connsiteX61" fmla="*/ 33598 w 206514"/>
                  <a:gd name="connsiteY61" fmla="*/ 196281 h 221918"/>
                  <a:gd name="connsiteX62" fmla="*/ 28408 w 206514"/>
                  <a:gd name="connsiteY62" fmla="*/ 206495 h 221918"/>
                  <a:gd name="connsiteX63" fmla="*/ 24190 w 206514"/>
                  <a:gd name="connsiteY63" fmla="*/ 216552 h 221918"/>
                  <a:gd name="connsiteX64" fmla="*/ 22401 w 206514"/>
                  <a:gd name="connsiteY64" fmla="*/ 221251 h 221918"/>
                  <a:gd name="connsiteX65" fmla="*/ 19000 w 206514"/>
                  <a:gd name="connsiteY65" fmla="*/ 217682 h 221918"/>
                  <a:gd name="connsiteX66" fmla="*/ 14782 w 206514"/>
                  <a:gd name="connsiteY66" fmla="*/ 212492 h 221918"/>
                  <a:gd name="connsiteX67" fmla="*/ 13642 w 206514"/>
                  <a:gd name="connsiteY67" fmla="*/ 205197 h 221918"/>
                  <a:gd name="connsiteX68" fmla="*/ 13642 w 206514"/>
                  <a:gd name="connsiteY68" fmla="*/ 204706 h 221918"/>
                  <a:gd name="connsiteX69" fmla="*/ 12020 w 206514"/>
                  <a:gd name="connsiteY69" fmla="*/ 203084 h 221918"/>
                  <a:gd name="connsiteX70" fmla="*/ 7645 w 206514"/>
                  <a:gd name="connsiteY70" fmla="*/ 197903 h 221918"/>
                  <a:gd name="connsiteX71" fmla="*/ 6515 w 206514"/>
                  <a:gd name="connsiteY71" fmla="*/ 190599 h 221918"/>
                  <a:gd name="connsiteX72" fmla="*/ 9267 w 206514"/>
                  <a:gd name="connsiteY72" fmla="*/ 182164 h 221918"/>
                  <a:gd name="connsiteX73" fmla="*/ 11234 w 206514"/>
                  <a:gd name="connsiteY73" fmla="*/ 176974 h 221918"/>
                  <a:gd name="connsiteX74" fmla="*/ 11401 w 206514"/>
                  <a:gd name="connsiteY74" fmla="*/ 176649 h 221918"/>
                  <a:gd name="connsiteX75" fmla="*/ 10585 w 206514"/>
                  <a:gd name="connsiteY75" fmla="*/ 174545 h 221918"/>
                  <a:gd name="connsiteX76" fmla="*/ 9602 w 206514"/>
                  <a:gd name="connsiteY76" fmla="*/ 171468 h 221918"/>
                  <a:gd name="connsiteX77" fmla="*/ 4578 w 206514"/>
                  <a:gd name="connsiteY77" fmla="*/ 162542 h 221918"/>
                  <a:gd name="connsiteX78" fmla="*/ 3595 w 206514"/>
                  <a:gd name="connsiteY78" fmla="*/ 159947 h 221918"/>
                  <a:gd name="connsiteX79" fmla="*/ 2130 w 206514"/>
                  <a:gd name="connsiteY79" fmla="*/ 155405 h 221918"/>
                  <a:gd name="connsiteX80" fmla="*/ 164 w 206514"/>
                  <a:gd name="connsiteY80" fmla="*/ 149890 h 221918"/>
                  <a:gd name="connsiteX81" fmla="*/ 2602 w 206514"/>
                  <a:gd name="connsiteY81" fmla="*/ 144542 h 221918"/>
                  <a:gd name="connsiteX82" fmla="*/ 23197 w 206514"/>
                  <a:gd name="connsiteY82" fmla="*/ 134643 h 221918"/>
                  <a:gd name="connsiteX83" fmla="*/ 27739 w 206514"/>
                  <a:gd name="connsiteY83" fmla="*/ 132677 h 221918"/>
                  <a:gd name="connsiteX84" fmla="*/ 35034 w 206514"/>
                  <a:gd name="connsiteY84" fmla="*/ 129432 h 221918"/>
                  <a:gd name="connsiteX85" fmla="*/ 41846 w 206514"/>
                  <a:gd name="connsiteY85" fmla="*/ 122620 h 221918"/>
                  <a:gd name="connsiteX86" fmla="*/ 44609 w 206514"/>
                  <a:gd name="connsiteY86" fmla="*/ 118235 h 221918"/>
                  <a:gd name="connsiteX87" fmla="*/ 39742 w 206514"/>
                  <a:gd name="connsiteY87" fmla="*/ 106075 h 221918"/>
                  <a:gd name="connsiteX88" fmla="*/ 39575 w 206514"/>
                  <a:gd name="connsiteY88" fmla="*/ 104777 h 221918"/>
                  <a:gd name="connsiteX89" fmla="*/ 34552 w 206514"/>
                  <a:gd name="connsiteY89" fmla="*/ 99095 h 221918"/>
                  <a:gd name="connsiteX90" fmla="*/ 32586 w 206514"/>
                  <a:gd name="connsiteY90" fmla="*/ 91319 h 221918"/>
                  <a:gd name="connsiteX91" fmla="*/ 34208 w 206514"/>
                  <a:gd name="connsiteY91" fmla="*/ 67146 h 221918"/>
                  <a:gd name="connsiteX92" fmla="*/ 45395 w 206514"/>
                  <a:gd name="connsiteY92" fmla="*/ 51416 h 221918"/>
                  <a:gd name="connsiteX93" fmla="*/ 46860 w 206514"/>
                  <a:gd name="connsiteY93" fmla="*/ 49794 h 221918"/>
                  <a:gd name="connsiteX94" fmla="*/ 69883 w 206514"/>
                  <a:gd name="connsiteY94" fmla="*/ 30497 h 221918"/>
                  <a:gd name="connsiteX95" fmla="*/ 95020 w 206514"/>
                  <a:gd name="connsiteY95" fmla="*/ 16547 h 221918"/>
                  <a:gd name="connsiteX96" fmla="*/ 125171 w 206514"/>
                  <a:gd name="connsiteY96" fmla="*/ 4878 h 221918"/>
                  <a:gd name="connsiteX97" fmla="*/ 182582 w 206514"/>
                  <a:gd name="connsiteY97" fmla="*/ 1477 h 221918"/>
                  <a:gd name="connsiteX98" fmla="*/ 195558 w 206514"/>
                  <a:gd name="connsiteY98" fmla="*/ 7965 h 221918"/>
                  <a:gd name="connsiteX99" fmla="*/ 199127 w 206514"/>
                  <a:gd name="connsiteY99" fmla="*/ 19644 h 221918"/>
                  <a:gd name="connsiteX100" fmla="*/ 205940 w 206514"/>
                  <a:gd name="connsiteY100" fmla="*/ 30487 h 221918"/>
                  <a:gd name="connsiteX101" fmla="*/ 50723 w 206514"/>
                  <a:gd name="connsiteY101" fmla="*/ 108149 h 221918"/>
                  <a:gd name="connsiteX102" fmla="*/ 50890 w 206514"/>
                  <a:gd name="connsiteY102" fmla="*/ 107825 h 221918"/>
                  <a:gd name="connsiteX103" fmla="*/ 63670 w 206514"/>
                  <a:gd name="connsiteY103" fmla="*/ 87554 h 221918"/>
                  <a:gd name="connsiteX104" fmla="*/ 78112 w 206514"/>
                  <a:gd name="connsiteY104" fmla="*/ 66634 h 221918"/>
                  <a:gd name="connsiteX105" fmla="*/ 59129 w 206514"/>
                  <a:gd name="connsiteY105" fmla="*/ 82855 h 221918"/>
                  <a:gd name="connsiteX106" fmla="*/ 56700 w 206514"/>
                  <a:gd name="connsiteY106" fmla="*/ 84959 h 221918"/>
                  <a:gd name="connsiteX107" fmla="*/ 51343 w 206514"/>
                  <a:gd name="connsiteY107" fmla="*/ 91614 h 221918"/>
                  <a:gd name="connsiteX108" fmla="*/ 49721 w 206514"/>
                  <a:gd name="connsiteY108" fmla="*/ 94042 h 221918"/>
                  <a:gd name="connsiteX109" fmla="*/ 48738 w 206514"/>
                  <a:gd name="connsiteY109" fmla="*/ 99400 h 221918"/>
                  <a:gd name="connsiteX110" fmla="*/ 50723 w 206514"/>
                  <a:gd name="connsiteY110" fmla="*/ 108169 h 221918"/>
                  <a:gd name="connsiteX111" fmla="*/ 181933 w 206514"/>
                  <a:gd name="connsiteY111" fmla="*/ 38902 h 221918"/>
                  <a:gd name="connsiteX112" fmla="*/ 155980 w 206514"/>
                  <a:gd name="connsiteY112" fmla="*/ 36936 h 221918"/>
                  <a:gd name="connsiteX113" fmla="*/ 126950 w 206514"/>
                  <a:gd name="connsiteY113" fmla="*/ 42451 h 221918"/>
                  <a:gd name="connsiteX114" fmla="*/ 124198 w 206514"/>
                  <a:gd name="connsiteY114" fmla="*/ 55231 h 221918"/>
                  <a:gd name="connsiteX115" fmla="*/ 100516 w 206514"/>
                  <a:gd name="connsiteY115" fmla="*/ 87505 h 221918"/>
                  <a:gd name="connsiteX116" fmla="*/ 87736 w 206514"/>
                  <a:gd name="connsiteY116" fmla="*/ 106802 h 221918"/>
                  <a:gd name="connsiteX117" fmla="*/ 93084 w 206514"/>
                  <a:gd name="connsiteY117" fmla="*/ 104207 h 221918"/>
                  <a:gd name="connsiteX118" fmla="*/ 125358 w 206514"/>
                  <a:gd name="connsiteY118" fmla="*/ 87023 h 221918"/>
                  <a:gd name="connsiteX119" fmla="*/ 156010 w 206514"/>
                  <a:gd name="connsiteY119" fmla="*/ 65612 h 221918"/>
                  <a:gd name="connsiteX120" fmla="*/ 181933 w 206514"/>
                  <a:gd name="connsiteY120" fmla="*/ 38922 h 221918"/>
                  <a:gd name="connsiteX121" fmla="*/ 194713 w 206514"/>
                  <a:gd name="connsiteY121" fmla="*/ 45548 h 221918"/>
                  <a:gd name="connsiteX122" fmla="*/ 194880 w 206514"/>
                  <a:gd name="connsiteY122" fmla="*/ 45390 h 221918"/>
                  <a:gd name="connsiteX123" fmla="*/ 194742 w 206514"/>
                  <a:gd name="connsiteY123" fmla="*/ 45567 h 221918"/>
                  <a:gd name="connsiteX124" fmla="*/ 195037 w 206514"/>
                  <a:gd name="connsiteY124" fmla="*/ 45066 h 221918"/>
                  <a:gd name="connsiteX125" fmla="*/ 194880 w 206514"/>
                  <a:gd name="connsiteY125" fmla="*/ 44899 h 221918"/>
                  <a:gd name="connsiteX126" fmla="*/ 194880 w 206514"/>
                  <a:gd name="connsiteY126" fmla="*/ 45390 h 221918"/>
                  <a:gd name="connsiteX127" fmla="*/ 195067 w 206514"/>
                  <a:gd name="connsiteY127" fmla="*/ 45086 h 221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206514" h="221918">
                    <a:moveTo>
                      <a:pt x="205940" y="30487"/>
                    </a:moveTo>
                    <a:cubicBezTo>
                      <a:pt x="206443" y="35958"/>
                      <a:pt x="206168" y="41472"/>
                      <a:pt x="205124" y="46865"/>
                    </a:cubicBezTo>
                    <a:cubicBezTo>
                      <a:pt x="203881" y="58573"/>
                      <a:pt x="198871" y="69554"/>
                      <a:pt x="190849" y="78166"/>
                    </a:cubicBezTo>
                    <a:cubicBezTo>
                      <a:pt x="186834" y="83248"/>
                      <a:pt x="182502" y="88065"/>
                      <a:pt x="177883" y="92607"/>
                    </a:cubicBezTo>
                    <a:cubicBezTo>
                      <a:pt x="172850" y="97139"/>
                      <a:pt x="167826" y="101523"/>
                      <a:pt x="162636" y="105741"/>
                    </a:cubicBezTo>
                    <a:cubicBezTo>
                      <a:pt x="161171" y="106871"/>
                      <a:pt x="159873" y="108012"/>
                      <a:pt x="158418" y="109142"/>
                    </a:cubicBezTo>
                    <a:cubicBezTo>
                      <a:pt x="154965" y="112140"/>
                      <a:pt x="151355" y="114962"/>
                      <a:pt x="147604" y="117577"/>
                    </a:cubicBezTo>
                    <a:cubicBezTo>
                      <a:pt x="145009" y="119366"/>
                      <a:pt x="142414" y="120988"/>
                      <a:pt x="139651" y="122610"/>
                    </a:cubicBezTo>
                    <a:cubicBezTo>
                      <a:pt x="138521" y="123259"/>
                      <a:pt x="137223" y="123908"/>
                      <a:pt x="136083" y="124714"/>
                    </a:cubicBezTo>
                    <a:cubicBezTo>
                      <a:pt x="134785" y="125530"/>
                      <a:pt x="133488" y="126503"/>
                      <a:pt x="132033" y="127309"/>
                    </a:cubicBezTo>
                    <a:cubicBezTo>
                      <a:pt x="129231" y="129285"/>
                      <a:pt x="126305" y="131074"/>
                      <a:pt x="123274" y="132667"/>
                    </a:cubicBezTo>
                    <a:cubicBezTo>
                      <a:pt x="117434" y="135744"/>
                      <a:pt x="111595" y="138496"/>
                      <a:pt x="105578" y="141259"/>
                    </a:cubicBezTo>
                    <a:cubicBezTo>
                      <a:pt x="103465" y="142242"/>
                      <a:pt x="101194" y="143225"/>
                      <a:pt x="99090" y="144336"/>
                    </a:cubicBezTo>
                    <a:lnTo>
                      <a:pt x="92926" y="147285"/>
                    </a:lnTo>
                    <a:cubicBezTo>
                      <a:pt x="87411" y="150047"/>
                      <a:pt x="81896" y="152476"/>
                      <a:pt x="76381" y="154914"/>
                    </a:cubicBezTo>
                    <a:cubicBezTo>
                      <a:pt x="70218" y="157666"/>
                      <a:pt x="64054" y="160104"/>
                      <a:pt x="57703" y="162208"/>
                    </a:cubicBezTo>
                    <a:cubicBezTo>
                      <a:pt x="57536" y="162208"/>
                      <a:pt x="57536" y="162208"/>
                      <a:pt x="57379" y="162375"/>
                    </a:cubicBezTo>
                    <a:cubicBezTo>
                      <a:pt x="64840" y="164341"/>
                      <a:pt x="72302" y="166307"/>
                      <a:pt x="79596" y="168372"/>
                    </a:cubicBezTo>
                    <a:cubicBezTo>
                      <a:pt x="91924" y="171773"/>
                      <a:pt x="104409" y="175017"/>
                      <a:pt x="116952" y="178104"/>
                    </a:cubicBezTo>
                    <a:cubicBezTo>
                      <a:pt x="129732" y="181171"/>
                      <a:pt x="142668" y="183560"/>
                      <a:pt x="155705" y="185241"/>
                    </a:cubicBezTo>
                    <a:cubicBezTo>
                      <a:pt x="154899" y="185566"/>
                      <a:pt x="154250" y="185890"/>
                      <a:pt x="153601" y="186224"/>
                    </a:cubicBezTo>
                    <a:lnTo>
                      <a:pt x="150652" y="187522"/>
                    </a:lnTo>
                    <a:lnTo>
                      <a:pt x="152431" y="189301"/>
                    </a:lnTo>
                    <a:cubicBezTo>
                      <a:pt x="152274" y="189468"/>
                      <a:pt x="152274" y="189626"/>
                      <a:pt x="152107" y="189793"/>
                    </a:cubicBezTo>
                    <a:cubicBezTo>
                      <a:pt x="151940" y="189960"/>
                      <a:pt x="151950" y="189950"/>
                      <a:pt x="151950" y="190117"/>
                    </a:cubicBezTo>
                    <a:cubicBezTo>
                      <a:pt x="149512" y="189950"/>
                      <a:pt x="147251" y="189626"/>
                      <a:pt x="144980" y="189301"/>
                    </a:cubicBezTo>
                    <a:lnTo>
                      <a:pt x="120649" y="186706"/>
                    </a:lnTo>
                    <a:cubicBezTo>
                      <a:pt x="120520" y="186834"/>
                      <a:pt x="120458" y="187021"/>
                      <a:pt x="120482" y="187197"/>
                    </a:cubicBezTo>
                    <a:cubicBezTo>
                      <a:pt x="120324" y="187355"/>
                      <a:pt x="120324" y="187355"/>
                      <a:pt x="120324" y="187522"/>
                    </a:cubicBezTo>
                    <a:cubicBezTo>
                      <a:pt x="123401" y="188652"/>
                      <a:pt x="126488" y="189626"/>
                      <a:pt x="129565" y="190599"/>
                    </a:cubicBezTo>
                    <a:lnTo>
                      <a:pt x="128916" y="191896"/>
                    </a:lnTo>
                    <a:cubicBezTo>
                      <a:pt x="118608" y="190756"/>
                      <a:pt x="108413" y="188751"/>
                      <a:pt x="98441" y="185900"/>
                    </a:cubicBezTo>
                    <a:cubicBezTo>
                      <a:pt x="94381" y="184759"/>
                      <a:pt x="90164" y="183786"/>
                      <a:pt x="85947" y="182813"/>
                    </a:cubicBezTo>
                    <a:cubicBezTo>
                      <a:pt x="98441" y="186381"/>
                      <a:pt x="110926" y="189626"/>
                      <a:pt x="123578" y="192712"/>
                    </a:cubicBezTo>
                    <a:cubicBezTo>
                      <a:pt x="136524" y="195780"/>
                      <a:pt x="149624" y="198168"/>
                      <a:pt x="162822" y="199849"/>
                    </a:cubicBezTo>
                    <a:cubicBezTo>
                      <a:pt x="162045" y="200292"/>
                      <a:pt x="161233" y="200665"/>
                      <a:pt x="160394" y="200980"/>
                    </a:cubicBezTo>
                    <a:cubicBezTo>
                      <a:pt x="159578" y="201304"/>
                      <a:pt x="158605" y="201629"/>
                      <a:pt x="157632" y="202120"/>
                    </a:cubicBezTo>
                    <a:lnTo>
                      <a:pt x="158615" y="203103"/>
                    </a:lnTo>
                    <a:cubicBezTo>
                      <a:pt x="158960" y="203290"/>
                      <a:pt x="159243" y="203575"/>
                      <a:pt x="159431" y="203919"/>
                    </a:cubicBezTo>
                    <a:cubicBezTo>
                      <a:pt x="159264" y="204077"/>
                      <a:pt x="159264" y="204244"/>
                      <a:pt x="159106" y="204401"/>
                    </a:cubicBezTo>
                    <a:cubicBezTo>
                      <a:pt x="159106" y="204568"/>
                      <a:pt x="159106" y="204568"/>
                      <a:pt x="158939" y="204726"/>
                    </a:cubicBezTo>
                    <a:cubicBezTo>
                      <a:pt x="156511" y="204568"/>
                      <a:pt x="154240" y="204244"/>
                      <a:pt x="151969" y="204077"/>
                    </a:cubicBezTo>
                    <a:cubicBezTo>
                      <a:pt x="143859" y="203271"/>
                      <a:pt x="135749" y="202297"/>
                      <a:pt x="127806" y="201491"/>
                    </a:cubicBezTo>
                    <a:lnTo>
                      <a:pt x="127481" y="201816"/>
                    </a:lnTo>
                    <a:cubicBezTo>
                      <a:pt x="127503" y="201993"/>
                      <a:pt x="127441" y="202169"/>
                      <a:pt x="127314" y="202297"/>
                    </a:cubicBezTo>
                    <a:cubicBezTo>
                      <a:pt x="130401" y="203280"/>
                      <a:pt x="133645" y="204263"/>
                      <a:pt x="136722" y="205374"/>
                    </a:cubicBezTo>
                    <a:cubicBezTo>
                      <a:pt x="136362" y="205679"/>
                      <a:pt x="136085" y="206072"/>
                      <a:pt x="135916" y="206515"/>
                    </a:cubicBezTo>
                    <a:cubicBezTo>
                      <a:pt x="125596" y="205443"/>
                      <a:pt x="115395" y="203438"/>
                      <a:pt x="105441" y="200518"/>
                    </a:cubicBezTo>
                    <a:cubicBezTo>
                      <a:pt x="100417" y="199220"/>
                      <a:pt x="95227" y="197923"/>
                      <a:pt x="89869" y="196782"/>
                    </a:cubicBezTo>
                    <a:cubicBezTo>
                      <a:pt x="91658" y="197431"/>
                      <a:pt x="93280" y="198080"/>
                      <a:pt x="95060" y="198572"/>
                    </a:cubicBezTo>
                    <a:cubicBezTo>
                      <a:pt x="96225" y="199014"/>
                      <a:pt x="97417" y="199397"/>
                      <a:pt x="98628" y="199702"/>
                    </a:cubicBezTo>
                    <a:lnTo>
                      <a:pt x="98304" y="200351"/>
                    </a:lnTo>
                    <a:lnTo>
                      <a:pt x="97979" y="200675"/>
                    </a:lnTo>
                    <a:cubicBezTo>
                      <a:pt x="91983" y="199220"/>
                      <a:pt x="85819" y="197598"/>
                      <a:pt x="79655" y="195976"/>
                    </a:cubicBezTo>
                    <a:lnTo>
                      <a:pt x="72685" y="194010"/>
                    </a:lnTo>
                    <a:cubicBezTo>
                      <a:pt x="72559" y="194305"/>
                      <a:pt x="72394" y="194570"/>
                      <a:pt x="72193" y="194816"/>
                    </a:cubicBezTo>
                    <a:cubicBezTo>
                      <a:pt x="72036" y="194983"/>
                      <a:pt x="72036" y="194983"/>
                      <a:pt x="72036" y="195141"/>
                    </a:cubicBezTo>
                    <a:cubicBezTo>
                      <a:pt x="73491" y="195632"/>
                      <a:pt x="74985" y="196281"/>
                      <a:pt x="76411" y="196930"/>
                    </a:cubicBezTo>
                    <a:lnTo>
                      <a:pt x="76254" y="197087"/>
                    </a:lnTo>
                    <a:cubicBezTo>
                      <a:pt x="76254" y="197254"/>
                      <a:pt x="76254" y="197254"/>
                      <a:pt x="76086" y="197411"/>
                    </a:cubicBezTo>
                    <a:cubicBezTo>
                      <a:pt x="62953" y="195308"/>
                      <a:pt x="49809" y="193194"/>
                      <a:pt x="36351" y="191090"/>
                    </a:cubicBezTo>
                    <a:cubicBezTo>
                      <a:pt x="35368" y="192870"/>
                      <a:pt x="34385" y="194659"/>
                      <a:pt x="33598" y="196281"/>
                    </a:cubicBezTo>
                    <a:cubicBezTo>
                      <a:pt x="31632" y="199849"/>
                      <a:pt x="29863" y="203251"/>
                      <a:pt x="28408" y="206495"/>
                    </a:cubicBezTo>
                    <a:cubicBezTo>
                      <a:pt x="26953" y="209739"/>
                      <a:pt x="25459" y="213140"/>
                      <a:pt x="24190" y="216552"/>
                    </a:cubicBezTo>
                    <a:cubicBezTo>
                      <a:pt x="23699" y="218007"/>
                      <a:pt x="23050" y="219629"/>
                      <a:pt x="22401" y="221251"/>
                    </a:cubicBezTo>
                    <a:cubicBezTo>
                      <a:pt x="21351" y="219983"/>
                      <a:pt x="20215" y="218793"/>
                      <a:pt x="19000" y="217682"/>
                    </a:cubicBezTo>
                    <a:cubicBezTo>
                      <a:pt x="17334" y="216178"/>
                      <a:pt x="15911" y="214428"/>
                      <a:pt x="14782" y="212492"/>
                    </a:cubicBezTo>
                    <a:cubicBezTo>
                      <a:pt x="13515" y="210280"/>
                      <a:pt x="13109" y="207685"/>
                      <a:pt x="13642" y="205197"/>
                    </a:cubicBezTo>
                    <a:lnTo>
                      <a:pt x="13642" y="204706"/>
                    </a:lnTo>
                    <a:lnTo>
                      <a:pt x="12020" y="203084"/>
                    </a:lnTo>
                    <a:cubicBezTo>
                      <a:pt x="10265" y="201629"/>
                      <a:pt x="8785" y="199879"/>
                      <a:pt x="7645" y="197903"/>
                    </a:cubicBezTo>
                    <a:cubicBezTo>
                      <a:pt x="6381" y="195691"/>
                      <a:pt x="5979" y="193086"/>
                      <a:pt x="6515" y="190599"/>
                    </a:cubicBezTo>
                    <a:cubicBezTo>
                      <a:pt x="7215" y="187718"/>
                      <a:pt x="8135" y="184897"/>
                      <a:pt x="9267" y="182164"/>
                    </a:cubicBezTo>
                    <a:cubicBezTo>
                      <a:pt x="10070" y="180493"/>
                      <a:pt x="10727" y="178753"/>
                      <a:pt x="11234" y="176974"/>
                    </a:cubicBezTo>
                    <a:lnTo>
                      <a:pt x="11401" y="176649"/>
                    </a:lnTo>
                    <a:cubicBezTo>
                      <a:pt x="11171" y="175931"/>
                      <a:pt x="10898" y="175234"/>
                      <a:pt x="10585" y="174545"/>
                    </a:cubicBezTo>
                    <a:cubicBezTo>
                      <a:pt x="10260" y="173562"/>
                      <a:pt x="9936" y="172579"/>
                      <a:pt x="9602" y="171468"/>
                    </a:cubicBezTo>
                    <a:cubicBezTo>
                      <a:pt x="7105" y="169040"/>
                      <a:pt x="5361" y="165934"/>
                      <a:pt x="4578" y="162542"/>
                    </a:cubicBezTo>
                    <a:lnTo>
                      <a:pt x="3595" y="159947"/>
                    </a:lnTo>
                    <a:cubicBezTo>
                      <a:pt x="3104" y="158492"/>
                      <a:pt x="2612" y="156870"/>
                      <a:pt x="2130" y="155405"/>
                    </a:cubicBezTo>
                    <a:lnTo>
                      <a:pt x="164" y="149890"/>
                    </a:lnTo>
                    <a:cubicBezTo>
                      <a:pt x="-966" y="147786"/>
                      <a:pt x="-160" y="145958"/>
                      <a:pt x="2602" y="144542"/>
                    </a:cubicBezTo>
                    <a:cubicBezTo>
                      <a:pt x="9415" y="141131"/>
                      <a:pt x="16218" y="137887"/>
                      <a:pt x="23197" y="134643"/>
                    </a:cubicBezTo>
                    <a:cubicBezTo>
                      <a:pt x="24647" y="133846"/>
                      <a:pt x="26168" y="133188"/>
                      <a:pt x="27739" y="132677"/>
                    </a:cubicBezTo>
                    <a:cubicBezTo>
                      <a:pt x="30256" y="131802"/>
                      <a:pt x="32696" y="130711"/>
                      <a:pt x="35034" y="129432"/>
                    </a:cubicBezTo>
                    <a:cubicBezTo>
                      <a:pt x="37766" y="127673"/>
                      <a:pt x="40088" y="125353"/>
                      <a:pt x="41846" y="122620"/>
                    </a:cubicBezTo>
                    <a:cubicBezTo>
                      <a:pt x="42829" y="121155"/>
                      <a:pt x="43812" y="119671"/>
                      <a:pt x="44609" y="118235"/>
                    </a:cubicBezTo>
                    <a:cubicBezTo>
                      <a:pt x="41686" y="115158"/>
                      <a:pt x="40064" y="111108"/>
                      <a:pt x="39742" y="106075"/>
                    </a:cubicBezTo>
                    <a:cubicBezTo>
                      <a:pt x="39606" y="105652"/>
                      <a:pt x="39549" y="105220"/>
                      <a:pt x="39575" y="104777"/>
                    </a:cubicBezTo>
                    <a:cubicBezTo>
                      <a:pt x="37265" y="103558"/>
                      <a:pt x="35479" y="101533"/>
                      <a:pt x="34552" y="99095"/>
                    </a:cubicBezTo>
                    <a:cubicBezTo>
                      <a:pt x="33556" y="96598"/>
                      <a:pt x="32894" y="93983"/>
                      <a:pt x="32586" y="91319"/>
                    </a:cubicBezTo>
                    <a:cubicBezTo>
                      <a:pt x="31291" y="83238"/>
                      <a:pt x="31845" y="74981"/>
                      <a:pt x="34208" y="67146"/>
                    </a:cubicBezTo>
                    <a:cubicBezTo>
                      <a:pt x="36767" y="61159"/>
                      <a:pt x="40582" y="55801"/>
                      <a:pt x="45395" y="51416"/>
                    </a:cubicBezTo>
                    <a:cubicBezTo>
                      <a:pt x="45887" y="50935"/>
                      <a:pt x="46378" y="50286"/>
                      <a:pt x="46860" y="49794"/>
                    </a:cubicBezTo>
                    <a:cubicBezTo>
                      <a:pt x="53755" y="42485"/>
                      <a:pt x="61482" y="36009"/>
                      <a:pt x="69883" y="30497"/>
                    </a:cubicBezTo>
                    <a:cubicBezTo>
                      <a:pt x="77922" y="25258"/>
                      <a:pt x="86322" y="20596"/>
                      <a:pt x="95020" y="16547"/>
                    </a:cubicBezTo>
                    <a:cubicBezTo>
                      <a:pt x="104787" y="11962"/>
                      <a:pt x="114861" y="8063"/>
                      <a:pt x="125171" y="4878"/>
                    </a:cubicBezTo>
                    <a:cubicBezTo>
                      <a:pt x="145606" y="-1119"/>
                      <a:pt x="164742" y="-2252"/>
                      <a:pt x="182582" y="1477"/>
                    </a:cubicBezTo>
                    <a:cubicBezTo>
                      <a:pt x="188746" y="2607"/>
                      <a:pt x="193120" y="4878"/>
                      <a:pt x="195558" y="7965"/>
                    </a:cubicBezTo>
                    <a:cubicBezTo>
                      <a:pt x="197996" y="11052"/>
                      <a:pt x="199127" y="14935"/>
                      <a:pt x="199127" y="19644"/>
                    </a:cubicBezTo>
                    <a:cubicBezTo>
                      <a:pt x="202855" y="22107"/>
                      <a:pt x="205337" y="26060"/>
                      <a:pt x="205940" y="30487"/>
                    </a:cubicBezTo>
                    <a:close/>
                    <a:moveTo>
                      <a:pt x="50723" y="108149"/>
                    </a:moveTo>
                    <a:cubicBezTo>
                      <a:pt x="50890" y="107992"/>
                      <a:pt x="50890" y="107992"/>
                      <a:pt x="50890" y="107825"/>
                    </a:cubicBezTo>
                    <a:cubicBezTo>
                      <a:pt x="54941" y="101012"/>
                      <a:pt x="59325" y="94209"/>
                      <a:pt x="63670" y="87554"/>
                    </a:cubicBezTo>
                    <a:cubicBezTo>
                      <a:pt x="68379" y="80584"/>
                      <a:pt x="73245" y="73604"/>
                      <a:pt x="78112" y="66634"/>
                    </a:cubicBezTo>
                    <a:cubicBezTo>
                      <a:pt x="71451" y="71638"/>
                      <a:pt x="65111" y="77055"/>
                      <a:pt x="59129" y="82855"/>
                    </a:cubicBezTo>
                    <a:cubicBezTo>
                      <a:pt x="58359" y="83602"/>
                      <a:pt x="57548" y="84300"/>
                      <a:pt x="56700" y="84959"/>
                    </a:cubicBezTo>
                    <a:cubicBezTo>
                      <a:pt x="54740" y="87033"/>
                      <a:pt x="52948" y="89255"/>
                      <a:pt x="51343" y="91614"/>
                    </a:cubicBezTo>
                    <a:cubicBezTo>
                      <a:pt x="50861" y="92420"/>
                      <a:pt x="50212" y="93236"/>
                      <a:pt x="49721" y="94042"/>
                    </a:cubicBezTo>
                    <a:cubicBezTo>
                      <a:pt x="48266" y="95831"/>
                      <a:pt x="47941" y="97611"/>
                      <a:pt x="48738" y="99400"/>
                    </a:cubicBezTo>
                    <a:cubicBezTo>
                      <a:pt x="49589" y="102280"/>
                      <a:pt x="50252" y="105210"/>
                      <a:pt x="50723" y="108169"/>
                    </a:cubicBezTo>
                    <a:close/>
                    <a:moveTo>
                      <a:pt x="181933" y="38902"/>
                    </a:moveTo>
                    <a:cubicBezTo>
                      <a:pt x="173489" y="36589"/>
                      <a:pt x="164677" y="35921"/>
                      <a:pt x="155980" y="36936"/>
                    </a:cubicBezTo>
                    <a:cubicBezTo>
                      <a:pt x="146170" y="37982"/>
                      <a:pt x="136460" y="39826"/>
                      <a:pt x="126950" y="42451"/>
                    </a:cubicBezTo>
                    <a:cubicBezTo>
                      <a:pt x="128248" y="46826"/>
                      <a:pt x="127275" y="51043"/>
                      <a:pt x="124198" y="55231"/>
                    </a:cubicBezTo>
                    <a:cubicBezTo>
                      <a:pt x="115930" y="65779"/>
                      <a:pt x="108144" y="76642"/>
                      <a:pt x="100516" y="87505"/>
                    </a:cubicBezTo>
                    <a:cubicBezTo>
                      <a:pt x="96141" y="93836"/>
                      <a:pt x="91924" y="100285"/>
                      <a:pt x="87736" y="106802"/>
                    </a:cubicBezTo>
                    <a:cubicBezTo>
                      <a:pt x="89515" y="105996"/>
                      <a:pt x="91304" y="105023"/>
                      <a:pt x="93084" y="104207"/>
                    </a:cubicBezTo>
                    <a:cubicBezTo>
                      <a:pt x="103956" y="98859"/>
                      <a:pt x="114819" y="93187"/>
                      <a:pt x="125358" y="87023"/>
                    </a:cubicBezTo>
                    <a:cubicBezTo>
                      <a:pt x="136193" y="80810"/>
                      <a:pt x="146451" y="73653"/>
                      <a:pt x="156010" y="65612"/>
                    </a:cubicBezTo>
                    <a:cubicBezTo>
                      <a:pt x="165610" y="57698"/>
                      <a:pt x="174305" y="48748"/>
                      <a:pt x="181933" y="38922"/>
                    </a:cubicBezTo>
                    <a:close/>
                    <a:moveTo>
                      <a:pt x="194713" y="45548"/>
                    </a:moveTo>
                    <a:lnTo>
                      <a:pt x="194880" y="45390"/>
                    </a:lnTo>
                    <a:cubicBezTo>
                      <a:pt x="194742" y="45410"/>
                      <a:pt x="194742" y="45410"/>
                      <a:pt x="194742" y="45567"/>
                    </a:cubicBezTo>
                    <a:close/>
                    <a:moveTo>
                      <a:pt x="195037" y="45066"/>
                    </a:moveTo>
                    <a:lnTo>
                      <a:pt x="194880" y="44899"/>
                    </a:lnTo>
                    <a:lnTo>
                      <a:pt x="194880" y="45390"/>
                    </a:lnTo>
                    <a:cubicBezTo>
                      <a:pt x="195067" y="45243"/>
                      <a:pt x="195067" y="45243"/>
                      <a:pt x="195067" y="45086"/>
                    </a:cubicBezTo>
                    <a:close/>
                  </a:path>
                </a:pathLst>
              </a:custGeom>
              <a:solidFill>
                <a:srgbClr val="DE4D4A"/>
              </a:solidFill>
              <a:ln w="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3" name="Рисунок 4">
                <a:extLst>
                  <a:ext uri="{FF2B5EF4-FFF2-40B4-BE49-F238E27FC236}">
                    <a16:creationId xmlns="" xmlns:a16="http://schemas.microsoft.com/office/drawing/2014/main" id="{195936FB-ED51-46AA-B6F5-56E0075AF6F6}"/>
                  </a:ext>
                </a:extLst>
              </p:cNvPr>
              <p:cNvSpPr/>
              <p:nvPr/>
            </p:nvSpPr>
            <p:spPr>
              <a:xfrm>
                <a:off x="453703" y="439115"/>
                <a:ext cx="256672" cy="252139"/>
              </a:xfrm>
              <a:custGeom>
                <a:avLst/>
                <a:gdLst>
                  <a:gd name="connsiteX0" fmla="*/ 226487 w 256672"/>
                  <a:gd name="connsiteY0" fmla="*/ 97266 h 252139"/>
                  <a:gd name="connsiteX1" fmla="*/ 229898 w 256672"/>
                  <a:gd name="connsiteY1" fmla="*/ 96617 h 252139"/>
                  <a:gd name="connsiteX2" fmla="*/ 233300 w 256672"/>
                  <a:gd name="connsiteY2" fmla="*/ 95811 h 252139"/>
                  <a:gd name="connsiteX3" fmla="*/ 243032 w 256672"/>
                  <a:gd name="connsiteY3" fmla="*/ 93845 h 252139"/>
                  <a:gd name="connsiteX4" fmla="*/ 247249 w 256672"/>
                  <a:gd name="connsiteY4" fmla="*/ 92862 h 252139"/>
                  <a:gd name="connsiteX5" fmla="*/ 246600 w 256672"/>
                  <a:gd name="connsiteY5" fmla="*/ 95614 h 252139"/>
                  <a:gd name="connsiteX6" fmla="*/ 244162 w 256672"/>
                  <a:gd name="connsiteY6" fmla="*/ 95614 h 252139"/>
                  <a:gd name="connsiteX7" fmla="*/ 240761 w 256672"/>
                  <a:gd name="connsiteY7" fmla="*/ 95290 h 252139"/>
                  <a:gd name="connsiteX8" fmla="*/ 242540 w 256672"/>
                  <a:gd name="connsiteY8" fmla="*/ 97885 h 252139"/>
                  <a:gd name="connsiteX9" fmla="*/ 246109 w 256672"/>
                  <a:gd name="connsiteY9" fmla="*/ 98052 h 252139"/>
                  <a:gd name="connsiteX10" fmla="*/ 251624 w 256672"/>
                  <a:gd name="connsiteY10" fmla="*/ 101296 h 252139"/>
                  <a:gd name="connsiteX11" fmla="*/ 252607 w 256672"/>
                  <a:gd name="connsiteY11" fmla="*/ 102279 h 252139"/>
                  <a:gd name="connsiteX12" fmla="*/ 254229 w 256672"/>
                  <a:gd name="connsiteY12" fmla="*/ 102928 h 252139"/>
                  <a:gd name="connsiteX13" fmla="*/ 256343 w 256672"/>
                  <a:gd name="connsiteY13" fmla="*/ 103911 h 252139"/>
                  <a:gd name="connsiteX14" fmla="*/ 252607 w 256672"/>
                  <a:gd name="connsiteY14" fmla="*/ 105209 h 252139"/>
                  <a:gd name="connsiteX15" fmla="*/ 245313 w 256672"/>
                  <a:gd name="connsiteY15" fmla="*/ 107637 h 252139"/>
                  <a:gd name="connsiteX16" fmla="*/ 231854 w 256672"/>
                  <a:gd name="connsiteY16" fmla="*/ 110724 h 252139"/>
                  <a:gd name="connsiteX17" fmla="*/ 224226 w 256672"/>
                  <a:gd name="connsiteY17" fmla="*/ 112336 h 252139"/>
                  <a:gd name="connsiteX18" fmla="*/ 210768 w 256672"/>
                  <a:gd name="connsiteY18" fmla="*/ 115580 h 252139"/>
                  <a:gd name="connsiteX19" fmla="*/ 202500 w 256672"/>
                  <a:gd name="connsiteY19" fmla="*/ 117694 h 252139"/>
                  <a:gd name="connsiteX20" fmla="*/ 198440 w 256672"/>
                  <a:gd name="connsiteY20" fmla="*/ 118824 h 252139"/>
                  <a:gd name="connsiteX21" fmla="*/ 201684 w 256672"/>
                  <a:gd name="connsiteY21" fmla="*/ 121095 h 252139"/>
                  <a:gd name="connsiteX22" fmla="*/ 201527 w 256672"/>
                  <a:gd name="connsiteY22" fmla="*/ 121587 h 252139"/>
                  <a:gd name="connsiteX23" fmla="*/ 201360 w 256672"/>
                  <a:gd name="connsiteY23" fmla="*/ 122236 h 252139"/>
                  <a:gd name="connsiteX24" fmla="*/ 199905 w 256672"/>
                  <a:gd name="connsiteY24" fmla="*/ 122560 h 252139"/>
                  <a:gd name="connsiteX25" fmla="*/ 198283 w 256672"/>
                  <a:gd name="connsiteY25" fmla="*/ 122717 h 252139"/>
                  <a:gd name="connsiteX26" fmla="*/ 197300 w 256672"/>
                  <a:gd name="connsiteY26" fmla="*/ 122717 h 252139"/>
                  <a:gd name="connsiteX27" fmla="*/ 193367 w 256672"/>
                  <a:gd name="connsiteY27" fmla="*/ 120614 h 252139"/>
                  <a:gd name="connsiteX28" fmla="*/ 187528 w 256672"/>
                  <a:gd name="connsiteY28" fmla="*/ 121911 h 252139"/>
                  <a:gd name="connsiteX29" fmla="*/ 171632 w 256672"/>
                  <a:gd name="connsiteY29" fmla="*/ 126286 h 252139"/>
                  <a:gd name="connsiteX30" fmla="*/ 163522 w 256672"/>
                  <a:gd name="connsiteY30" fmla="*/ 128252 h 252139"/>
                  <a:gd name="connsiteX31" fmla="*/ 155736 w 256672"/>
                  <a:gd name="connsiteY31" fmla="*/ 130690 h 252139"/>
                  <a:gd name="connsiteX32" fmla="*/ 152010 w 256672"/>
                  <a:gd name="connsiteY32" fmla="*/ 131988 h 252139"/>
                  <a:gd name="connsiteX33" fmla="*/ 151843 w 256672"/>
                  <a:gd name="connsiteY33" fmla="*/ 132312 h 252139"/>
                  <a:gd name="connsiteX34" fmla="*/ 144706 w 256672"/>
                  <a:gd name="connsiteY34" fmla="*/ 152956 h 252139"/>
                  <a:gd name="connsiteX35" fmla="*/ 145689 w 256672"/>
                  <a:gd name="connsiteY35" fmla="*/ 149712 h 252139"/>
                  <a:gd name="connsiteX36" fmla="*/ 145040 w 256672"/>
                  <a:gd name="connsiteY36" fmla="*/ 149712 h 252139"/>
                  <a:gd name="connsiteX37" fmla="*/ 140990 w 256672"/>
                  <a:gd name="connsiteY37" fmla="*/ 159120 h 252139"/>
                  <a:gd name="connsiteX38" fmla="*/ 136605 w 256672"/>
                  <a:gd name="connsiteY38" fmla="*/ 169334 h 252139"/>
                  <a:gd name="connsiteX39" fmla="*/ 137903 w 256672"/>
                  <a:gd name="connsiteY39" fmla="*/ 169501 h 252139"/>
                  <a:gd name="connsiteX40" fmla="*/ 139201 w 256672"/>
                  <a:gd name="connsiteY40" fmla="*/ 166090 h 252139"/>
                  <a:gd name="connsiteX41" fmla="*/ 140498 w 256672"/>
                  <a:gd name="connsiteY41" fmla="*/ 162846 h 252139"/>
                  <a:gd name="connsiteX42" fmla="*/ 141638 w 256672"/>
                  <a:gd name="connsiteY42" fmla="*/ 162846 h 252139"/>
                  <a:gd name="connsiteX43" fmla="*/ 140174 w 256672"/>
                  <a:gd name="connsiteY43" fmla="*/ 166778 h 252139"/>
                  <a:gd name="connsiteX44" fmla="*/ 139368 w 256672"/>
                  <a:gd name="connsiteY44" fmla="*/ 169728 h 252139"/>
                  <a:gd name="connsiteX45" fmla="*/ 136605 w 256672"/>
                  <a:gd name="connsiteY45" fmla="*/ 172490 h 252139"/>
                  <a:gd name="connsiteX46" fmla="*/ 135308 w 256672"/>
                  <a:gd name="connsiteY46" fmla="*/ 177346 h 252139"/>
                  <a:gd name="connsiteX47" fmla="*/ 134020 w 256672"/>
                  <a:gd name="connsiteY47" fmla="*/ 182537 h 252139"/>
                  <a:gd name="connsiteX48" fmla="*/ 132398 w 256672"/>
                  <a:gd name="connsiteY48" fmla="*/ 192269 h 252139"/>
                  <a:gd name="connsiteX49" fmla="*/ 131415 w 256672"/>
                  <a:gd name="connsiteY49" fmla="*/ 196005 h 252139"/>
                  <a:gd name="connsiteX50" fmla="*/ 129301 w 256672"/>
                  <a:gd name="connsiteY50" fmla="*/ 202493 h 252139"/>
                  <a:gd name="connsiteX51" fmla="*/ 128819 w 256672"/>
                  <a:gd name="connsiteY51" fmla="*/ 203299 h 252139"/>
                  <a:gd name="connsiteX52" fmla="*/ 128170 w 256672"/>
                  <a:gd name="connsiteY52" fmla="*/ 203948 h 252139"/>
                  <a:gd name="connsiteX53" fmla="*/ 127846 w 256672"/>
                  <a:gd name="connsiteY53" fmla="*/ 204272 h 252139"/>
                  <a:gd name="connsiteX54" fmla="*/ 127679 w 256672"/>
                  <a:gd name="connsiteY54" fmla="*/ 206239 h 252139"/>
                  <a:gd name="connsiteX55" fmla="*/ 127355 w 256672"/>
                  <a:gd name="connsiteY55" fmla="*/ 209325 h 252139"/>
                  <a:gd name="connsiteX56" fmla="*/ 126706 w 256672"/>
                  <a:gd name="connsiteY56" fmla="*/ 212078 h 252139"/>
                  <a:gd name="connsiteX57" fmla="*/ 125900 w 256672"/>
                  <a:gd name="connsiteY57" fmla="*/ 216295 h 252139"/>
                  <a:gd name="connsiteX58" fmla="*/ 125251 w 256672"/>
                  <a:gd name="connsiteY58" fmla="*/ 224081 h 252139"/>
                  <a:gd name="connsiteX59" fmla="*/ 124110 w 256672"/>
                  <a:gd name="connsiteY59" fmla="*/ 234138 h 252139"/>
                  <a:gd name="connsiteX60" fmla="*/ 122813 w 256672"/>
                  <a:gd name="connsiteY60" fmla="*/ 236890 h 252139"/>
                  <a:gd name="connsiteX61" fmla="*/ 119244 w 256672"/>
                  <a:gd name="connsiteY61" fmla="*/ 237706 h 252139"/>
                  <a:gd name="connsiteX62" fmla="*/ 118438 w 256672"/>
                  <a:gd name="connsiteY62" fmla="*/ 237706 h 252139"/>
                  <a:gd name="connsiteX63" fmla="*/ 112756 w 256672"/>
                  <a:gd name="connsiteY63" fmla="*/ 236890 h 252139"/>
                  <a:gd name="connsiteX64" fmla="*/ 105786 w 256672"/>
                  <a:gd name="connsiteY64" fmla="*/ 229753 h 252139"/>
                  <a:gd name="connsiteX65" fmla="*/ 103672 w 256672"/>
                  <a:gd name="connsiteY65" fmla="*/ 217593 h 252139"/>
                  <a:gd name="connsiteX66" fmla="*/ 103515 w 256672"/>
                  <a:gd name="connsiteY66" fmla="*/ 215804 h 252139"/>
                  <a:gd name="connsiteX67" fmla="*/ 105943 w 256672"/>
                  <a:gd name="connsiteY67" fmla="*/ 168617 h 252139"/>
                  <a:gd name="connsiteX68" fmla="*/ 112756 w 256672"/>
                  <a:gd name="connsiteY68" fmla="*/ 143961 h 252139"/>
                  <a:gd name="connsiteX69" fmla="*/ 104321 w 256672"/>
                  <a:gd name="connsiteY69" fmla="*/ 146557 h 252139"/>
                  <a:gd name="connsiteX70" fmla="*/ 102050 w 256672"/>
                  <a:gd name="connsiteY70" fmla="*/ 148660 h 252139"/>
                  <a:gd name="connsiteX71" fmla="*/ 100084 w 256672"/>
                  <a:gd name="connsiteY71" fmla="*/ 152072 h 252139"/>
                  <a:gd name="connsiteX72" fmla="*/ 98787 w 256672"/>
                  <a:gd name="connsiteY72" fmla="*/ 154175 h 252139"/>
                  <a:gd name="connsiteX73" fmla="*/ 85496 w 256672"/>
                  <a:gd name="connsiteY73" fmla="*/ 174132 h 252139"/>
                  <a:gd name="connsiteX74" fmla="*/ 71054 w 256672"/>
                  <a:gd name="connsiteY74" fmla="*/ 196182 h 252139"/>
                  <a:gd name="connsiteX75" fmla="*/ 65225 w 256672"/>
                  <a:gd name="connsiteY75" fmla="*/ 205265 h 252139"/>
                  <a:gd name="connsiteX76" fmla="*/ 54676 w 256672"/>
                  <a:gd name="connsiteY76" fmla="*/ 221319 h 252139"/>
                  <a:gd name="connsiteX77" fmla="*/ 42673 w 256672"/>
                  <a:gd name="connsiteY77" fmla="*/ 238031 h 252139"/>
                  <a:gd name="connsiteX78" fmla="*/ 33108 w 256672"/>
                  <a:gd name="connsiteY78" fmla="*/ 249543 h 252139"/>
                  <a:gd name="connsiteX79" fmla="*/ 29372 w 256672"/>
                  <a:gd name="connsiteY79" fmla="*/ 249867 h 252139"/>
                  <a:gd name="connsiteX80" fmla="*/ 24516 w 256672"/>
                  <a:gd name="connsiteY80" fmla="*/ 245482 h 252139"/>
                  <a:gd name="connsiteX81" fmla="*/ 25647 w 256672"/>
                  <a:gd name="connsiteY81" fmla="*/ 239161 h 252139"/>
                  <a:gd name="connsiteX82" fmla="*/ 26463 w 256672"/>
                  <a:gd name="connsiteY82" fmla="*/ 234620 h 252139"/>
                  <a:gd name="connsiteX83" fmla="*/ 22245 w 256672"/>
                  <a:gd name="connsiteY83" fmla="*/ 235268 h 252139"/>
                  <a:gd name="connsiteX84" fmla="*/ 17536 w 256672"/>
                  <a:gd name="connsiteY84" fmla="*/ 230894 h 252139"/>
                  <a:gd name="connsiteX85" fmla="*/ 18519 w 256672"/>
                  <a:gd name="connsiteY85" fmla="*/ 224406 h 252139"/>
                  <a:gd name="connsiteX86" fmla="*/ 19502 w 256672"/>
                  <a:gd name="connsiteY86" fmla="*/ 220021 h 252139"/>
                  <a:gd name="connsiteX87" fmla="*/ 16425 w 256672"/>
                  <a:gd name="connsiteY87" fmla="*/ 218723 h 252139"/>
                  <a:gd name="connsiteX88" fmla="*/ 28222 w 256672"/>
                  <a:gd name="connsiteY88" fmla="*/ 196349 h 252139"/>
                  <a:gd name="connsiteX89" fmla="*/ 46900 w 256672"/>
                  <a:gd name="connsiteY89" fmla="*/ 166857 h 252139"/>
                  <a:gd name="connsiteX90" fmla="*/ 46576 w 256672"/>
                  <a:gd name="connsiteY90" fmla="*/ 166051 h 252139"/>
                  <a:gd name="connsiteX91" fmla="*/ 45770 w 256672"/>
                  <a:gd name="connsiteY91" fmla="*/ 163937 h 252139"/>
                  <a:gd name="connsiteX92" fmla="*/ 47068 w 256672"/>
                  <a:gd name="connsiteY92" fmla="*/ 163456 h 252139"/>
                  <a:gd name="connsiteX93" fmla="*/ 48365 w 256672"/>
                  <a:gd name="connsiteY93" fmla="*/ 162964 h 252139"/>
                  <a:gd name="connsiteX94" fmla="*/ 47874 w 256672"/>
                  <a:gd name="connsiteY94" fmla="*/ 162807 h 252139"/>
                  <a:gd name="connsiteX95" fmla="*/ 47392 w 256672"/>
                  <a:gd name="connsiteY95" fmla="*/ 162640 h 252139"/>
                  <a:gd name="connsiteX96" fmla="*/ 42526 w 256672"/>
                  <a:gd name="connsiteY96" fmla="*/ 164104 h 252139"/>
                  <a:gd name="connsiteX97" fmla="*/ 18362 w 256672"/>
                  <a:gd name="connsiteY97" fmla="*/ 171890 h 252139"/>
                  <a:gd name="connsiteX98" fmla="*/ 13171 w 256672"/>
                  <a:gd name="connsiteY98" fmla="*/ 170593 h 252139"/>
                  <a:gd name="connsiteX99" fmla="*/ 9239 w 256672"/>
                  <a:gd name="connsiteY99" fmla="*/ 164262 h 252139"/>
                  <a:gd name="connsiteX100" fmla="*/ 7273 w 256672"/>
                  <a:gd name="connsiteY100" fmla="*/ 161509 h 252139"/>
                  <a:gd name="connsiteX101" fmla="*/ 10222 w 256672"/>
                  <a:gd name="connsiteY101" fmla="*/ 155827 h 252139"/>
                  <a:gd name="connsiteX102" fmla="*/ 18333 w 256672"/>
                  <a:gd name="connsiteY102" fmla="*/ 153232 h 252139"/>
                  <a:gd name="connsiteX103" fmla="*/ 14921 w 256672"/>
                  <a:gd name="connsiteY103" fmla="*/ 151128 h 252139"/>
                  <a:gd name="connsiteX104" fmla="*/ 9249 w 256672"/>
                  <a:gd name="connsiteY104" fmla="*/ 149830 h 252139"/>
                  <a:gd name="connsiteX105" fmla="*/ 3734 w 256672"/>
                  <a:gd name="connsiteY105" fmla="*/ 148533 h 252139"/>
                  <a:gd name="connsiteX106" fmla="*/ 323 w 256672"/>
                  <a:gd name="connsiteY106" fmla="*/ 146743 h 252139"/>
                  <a:gd name="connsiteX107" fmla="*/ 3272 w 256672"/>
                  <a:gd name="connsiteY107" fmla="*/ 141238 h 252139"/>
                  <a:gd name="connsiteX108" fmla="*/ 13978 w 256672"/>
                  <a:gd name="connsiteY108" fmla="*/ 137670 h 252139"/>
                  <a:gd name="connsiteX109" fmla="*/ 20141 w 256672"/>
                  <a:gd name="connsiteY109" fmla="*/ 135704 h 252139"/>
                  <a:gd name="connsiteX110" fmla="*/ 26630 w 256672"/>
                  <a:gd name="connsiteY110" fmla="*/ 132754 h 252139"/>
                  <a:gd name="connsiteX111" fmla="*/ 23386 w 256672"/>
                  <a:gd name="connsiteY111" fmla="*/ 133236 h 252139"/>
                  <a:gd name="connsiteX112" fmla="*/ 23386 w 256672"/>
                  <a:gd name="connsiteY112" fmla="*/ 132754 h 252139"/>
                  <a:gd name="connsiteX113" fmla="*/ 32469 w 256672"/>
                  <a:gd name="connsiteY113" fmla="*/ 129668 h 252139"/>
                  <a:gd name="connsiteX114" fmla="*/ 46419 w 256672"/>
                  <a:gd name="connsiteY114" fmla="*/ 125126 h 252139"/>
                  <a:gd name="connsiteX115" fmla="*/ 46576 w 256672"/>
                  <a:gd name="connsiteY115" fmla="*/ 124801 h 252139"/>
                  <a:gd name="connsiteX116" fmla="*/ 46576 w 256672"/>
                  <a:gd name="connsiteY116" fmla="*/ 124320 h 252139"/>
                  <a:gd name="connsiteX117" fmla="*/ 47716 w 256672"/>
                  <a:gd name="connsiteY117" fmla="*/ 124969 h 252139"/>
                  <a:gd name="connsiteX118" fmla="*/ 48847 w 256672"/>
                  <a:gd name="connsiteY118" fmla="*/ 125617 h 252139"/>
                  <a:gd name="connsiteX119" fmla="*/ 60368 w 256672"/>
                  <a:gd name="connsiteY119" fmla="*/ 120584 h 252139"/>
                  <a:gd name="connsiteX120" fmla="*/ 63937 w 256672"/>
                  <a:gd name="connsiteY120" fmla="*/ 119778 h 252139"/>
                  <a:gd name="connsiteX121" fmla="*/ 65903 w 256672"/>
                  <a:gd name="connsiteY121" fmla="*/ 118962 h 252139"/>
                  <a:gd name="connsiteX122" fmla="*/ 68980 w 256672"/>
                  <a:gd name="connsiteY122" fmla="*/ 118156 h 252139"/>
                  <a:gd name="connsiteX123" fmla="*/ 85525 w 256672"/>
                  <a:gd name="connsiteY123" fmla="*/ 106477 h 252139"/>
                  <a:gd name="connsiteX124" fmla="*/ 107575 w 256672"/>
                  <a:gd name="connsiteY124" fmla="*/ 71283 h 252139"/>
                  <a:gd name="connsiteX125" fmla="*/ 111311 w 256672"/>
                  <a:gd name="connsiteY125" fmla="*/ 65444 h 252139"/>
                  <a:gd name="connsiteX126" fmla="*/ 122665 w 256672"/>
                  <a:gd name="connsiteY126" fmla="*/ 48250 h 252139"/>
                  <a:gd name="connsiteX127" fmla="*/ 134993 w 256672"/>
                  <a:gd name="connsiteY127" fmla="*/ 29572 h 252139"/>
                  <a:gd name="connsiteX128" fmla="*/ 144067 w 256672"/>
                  <a:gd name="connsiteY128" fmla="*/ 14973 h 252139"/>
                  <a:gd name="connsiteX129" fmla="*/ 152344 w 256672"/>
                  <a:gd name="connsiteY129" fmla="*/ 1358 h 252139"/>
                  <a:gd name="connsiteX130" fmla="*/ 153642 w 256672"/>
                  <a:gd name="connsiteY130" fmla="*/ 375 h 252139"/>
                  <a:gd name="connsiteX131" fmla="*/ 155608 w 256672"/>
                  <a:gd name="connsiteY131" fmla="*/ -441 h 252139"/>
                  <a:gd name="connsiteX132" fmla="*/ 156906 w 256672"/>
                  <a:gd name="connsiteY132" fmla="*/ -598 h 252139"/>
                  <a:gd name="connsiteX133" fmla="*/ 162578 w 256672"/>
                  <a:gd name="connsiteY133" fmla="*/ 3127 h 252139"/>
                  <a:gd name="connsiteX134" fmla="*/ 165330 w 256672"/>
                  <a:gd name="connsiteY134" fmla="*/ 5241 h 252139"/>
                  <a:gd name="connsiteX135" fmla="*/ 170688 w 256672"/>
                  <a:gd name="connsiteY135" fmla="*/ 8642 h 252139"/>
                  <a:gd name="connsiteX136" fmla="*/ 175230 w 256672"/>
                  <a:gd name="connsiteY136" fmla="*/ 11395 h 252139"/>
                  <a:gd name="connsiteX137" fmla="*/ 179772 w 256672"/>
                  <a:gd name="connsiteY137" fmla="*/ 16310 h 252139"/>
                  <a:gd name="connsiteX138" fmla="*/ 184471 w 256672"/>
                  <a:gd name="connsiteY138" fmla="*/ 24096 h 252139"/>
                  <a:gd name="connsiteX139" fmla="*/ 185768 w 256672"/>
                  <a:gd name="connsiteY139" fmla="*/ 30752 h 252139"/>
                  <a:gd name="connsiteX140" fmla="*/ 185287 w 256672"/>
                  <a:gd name="connsiteY140" fmla="*/ 35942 h 252139"/>
                  <a:gd name="connsiteX141" fmla="*/ 174738 w 256672"/>
                  <a:gd name="connsiteY141" fmla="*/ 66751 h 252139"/>
                  <a:gd name="connsiteX142" fmla="*/ 167120 w 256672"/>
                  <a:gd name="connsiteY142" fmla="*/ 89460 h 252139"/>
                  <a:gd name="connsiteX143" fmla="*/ 191932 w 256672"/>
                  <a:gd name="connsiteY143" fmla="*/ 82972 h 252139"/>
                  <a:gd name="connsiteX144" fmla="*/ 217236 w 256672"/>
                  <a:gd name="connsiteY144" fmla="*/ 76484 h 252139"/>
                  <a:gd name="connsiteX145" fmla="*/ 217069 w 256672"/>
                  <a:gd name="connsiteY145" fmla="*/ 77300 h 252139"/>
                  <a:gd name="connsiteX146" fmla="*/ 216912 w 256672"/>
                  <a:gd name="connsiteY146" fmla="*/ 77949 h 252139"/>
                  <a:gd name="connsiteX147" fmla="*/ 217718 w 256672"/>
                  <a:gd name="connsiteY147" fmla="*/ 77949 h 252139"/>
                  <a:gd name="connsiteX148" fmla="*/ 219684 w 256672"/>
                  <a:gd name="connsiteY148" fmla="*/ 77781 h 252139"/>
                  <a:gd name="connsiteX149" fmla="*/ 220824 w 256672"/>
                  <a:gd name="connsiteY149" fmla="*/ 77624 h 252139"/>
                  <a:gd name="connsiteX150" fmla="*/ 224226 w 256672"/>
                  <a:gd name="connsiteY150" fmla="*/ 77300 h 252139"/>
                  <a:gd name="connsiteX151" fmla="*/ 226015 w 256672"/>
                  <a:gd name="connsiteY151" fmla="*/ 79561 h 252139"/>
                  <a:gd name="connsiteX152" fmla="*/ 224717 w 256672"/>
                  <a:gd name="connsiteY152" fmla="*/ 79885 h 252139"/>
                  <a:gd name="connsiteX153" fmla="*/ 216283 w 256672"/>
                  <a:gd name="connsiteY153" fmla="*/ 81999 h 252139"/>
                  <a:gd name="connsiteX154" fmla="*/ 219360 w 256672"/>
                  <a:gd name="connsiteY154" fmla="*/ 82805 h 252139"/>
                  <a:gd name="connsiteX155" fmla="*/ 222928 w 256672"/>
                  <a:gd name="connsiteY155" fmla="*/ 81999 h 252139"/>
                  <a:gd name="connsiteX156" fmla="*/ 226172 w 256672"/>
                  <a:gd name="connsiteY156" fmla="*/ 81183 h 252139"/>
                  <a:gd name="connsiteX157" fmla="*/ 235905 w 256672"/>
                  <a:gd name="connsiteY157" fmla="*/ 79403 h 252139"/>
                  <a:gd name="connsiteX158" fmla="*/ 240122 w 256672"/>
                  <a:gd name="connsiteY158" fmla="*/ 78420 h 252139"/>
                  <a:gd name="connsiteX159" fmla="*/ 239630 w 256672"/>
                  <a:gd name="connsiteY159" fmla="*/ 81173 h 252139"/>
                  <a:gd name="connsiteX160" fmla="*/ 237202 w 256672"/>
                  <a:gd name="connsiteY160" fmla="*/ 81016 h 252139"/>
                  <a:gd name="connsiteX161" fmla="*/ 233801 w 256672"/>
                  <a:gd name="connsiteY161" fmla="*/ 80740 h 252139"/>
                  <a:gd name="connsiteX162" fmla="*/ 235423 w 256672"/>
                  <a:gd name="connsiteY162" fmla="*/ 83178 h 252139"/>
                  <a:gd name="connsiteX163" fmla="*/ 238992 w 256672"/>
                  <a:gd name="connsiteY163" fmla="*/ 83336 h 252139"/>
                  <a:gd name="connsiteX164" fmla="*/ 244674 w 256672"/>
                  <a:gd name="connsiteY164" fmla="*/ 86747 h 252139"/>
                  <a:gd name="connsiteX165" fmla="*/ 245480 w 256672"/>
                  <a:gd name="connsiteY165" fmla="*/ 87553 h 252139"/>
                  <a:gd name="connsiteX166" fmla="*/ 247102 w 256672"/>
                  <a:gd name="connsiteY166" fmla="*/ 88369 h 252139"/>
                  <a:gd name="connsiteX167" fmla="*/ 249215 w 256672"/>
                  <a:gd name="connsiteY167" fmla="*/ 89175 h 252139"/>
                  <a:gd name="connsiteX168" fmla="*/ 245647 w 256672"/>
                  <a:gd name="connsiteY168" fmla="*/ 90473 h 252139"/>
                  <a:gd name="connsiteX169" fmla="*/ 238343 w 256672"/>
                  <a:gd name="connsiteY169" fmla="*/ 93068 h 252139"/>
                  <a:gd name="connsiteX170" fmla="*/ 227627 w 256672"/>
                  <a:gd name="connsiteY170" fmla="*/ 95486 h 252139"/>
                  <a:gd name="connsiteX171" fmla="*/ 223243 w 256672"/>
                  <a:gd name="connsiteY171" fmla="*/ 96469 h 252139"/>
                  <a:gd name="connsiteX172" fmla="*/ 226487 w 256672"/>
                  <a:gd name="connsiteY172" fmla="*/ 97266 h 252139"/>
                  <a:gd name="connsiteX173" fmla="*/ 143123 w 256672"/>
                  <a:gd name="connsiteY173" fmla="*/ 69052 h 252139"/>
                  <a:gd name="connsiteX174" fmla="*/ 110200 w 256672"/>
                  <a:gd name="connsiteY174" fmla="*/ 110085 h 252139"/>
                  <a:gd name="connsiteX175" fmla="*/ 121554 w 256672"/>
                  <a:gd name="connsiteY175" fmla="*/ 100186 h 252139"/>
                  <a:gd name="connsiteX176" fmla="*/ 130156 w 256672"/>
                  <a:gd name="connsiteY176" fmla="*/ 100186 h 252139"/>
                  <a:gd name="connsiteX177" fmla="*/ 140370 w 256672"/>
                  <a:gd name="connsiteY177" fmla="*/ 145436 h 252139"/>
                  <a:gd name="connsiteX178" fmla="*/ 143772 w 256672"/>
                  <a:gd name="connsiteY178" fmla="*/ 135379 h 252139"/>
                  <a:gd name="connsiteX179" fmla="*/ 142966 w 256672"/>
                  <a:gd name="connsiteY179" fmla="*/ 135379 h 252139"/>
                  <a:gd name="connsiteX180" fmla="*/ 138748 w 256672"/>
                  <a:gd name="connsiteY180" fmla="*/ 147707 h 252139"/>
                  <a:gd name="connsiteX181" fmla="*/ 139230 w 256672"/>
                  <a:gd name="connsiteY181" fmla="*/ 147707 h 252139"/>
                  <a:gd name="connsiteX182" fmla="*/ 139554 w 256672"/>
                  <a:gd name="connsiteY182" fmla="*/ 147540 h 252139"/>
                  <a:gd name="connsiteX183" fmla="*/ 140410 w 256672"/>
                  <a:gd name="connsiteY183" fmla="*/ 145436 h 252139"/>
                  <a:gd name="connsiteX184" fmla="*/ 190969 w 256672"/>
                  <a:gd name="connsiteY184" fmla="*/ 88025 h 252139"/>
                  <a:gd name="connsiteX185" fmla="*/ 190969 w 256672"/>
                  <a:gd name="connsiteY185" fmla="*/ 89008 h 252139"/>
                  <a:gd name="connsiteX186" fmla="*/ 194380 w 256672"/>
                  <a:gd name="connsiteY186" fmla="*/ 88359 h 252139"/>
                  <a:gd name="connsiteX187" fmla="*/ 201025 w 256672"/>
                  <a:gd name="connsiteY187" fmla="*/ 86737 h 252139"/>
                  <a:gd name="connsiteX188" fmla="*/ 202992 w 256672"/>
                  <a:gd name="connsiteY188" fmla="*/ 86413 h 252139"/>
                  <a:gd name="connsiteX189" fmla="*/ 207691 w 256672"/>
                  <a:gd name="connsiteY189" fmla="*/ 85272 h 252139"/>
                  <a:gd name="connsiteX190" fmla="*/ 213697 w 256672"/>
                  <a:gd name="connsiteY190" fmla="*/ 82844 h 252139"/>
                  <a:gd name="connsiteX191" fmla="*/ 215663 w 256672"/>
                  <a:gd name="connsiteY191" fmla="*/ 82028 h 252139"/>
                  <a:gd name="connsiteX192" fmla="*/ 190969 w 256672"/>
                  <a:gd name="connsiteY192" fmla="*/ 88025 h 252139"/>
                  <a:gd name="connsiteX193" fmla="*/ 198106 w 256672"/>
                  <a:gd name="connsiteY193" fmla="*/ 102623 h 252139"/>
                  <a:gd name="connsiteX194" fmla="*/ 198106 w 256672"/>
                  <a:gd name="connsiteY194" fmla="*/ 103754 h 252139"/>
                  <a:gd name="connsiteX195" fmla="*/ 201674 w 256672"/>
                  <a:gd name="connsiteY195" fmla="*/ 102948 h 252139"/>
                  <a:gd name="connsiteX196" fmla="*/ 207995 w 256672"/>
                  <a:gd name="connsiteY196" fmla="*/ 101483 h 252139"/>
                  <a:gd name="connsiteX197" fmla="*/ 210109 w 256672"/>
                  <a:gd name="connsiteY197" fmla="*/ 101001 h 252139"/>
                  <a:gd name="connsiteX198" fmla="*/ 214808 w 256672"/>
                  <a:gd name="connsiteY198" fmla="*/ 99861 h 252139"/>
                  <a:gd name="connsiteX199" fmla="*/ 220647 w 256672"/>
                  <a:gd name="connsiteY199" fmla="*/ 97590 h 252139"/>
                  <a:gd name="connsiteX200" fmla="*/ 222614 w 256672"/>
                  <a:gd name="connsiteY200" fmla="*/ 96607 h 252139"/>
                  <a:gd name="connsiteX201" fmla="*/ 198106 w 256672"/>
                  <a:gd name="connsiteY201" fmla="*/ 102623 h 252139"/>
                  <a:gd name="connsiteX202" fmla="*/ 215801 w 256672"/>
                  <a:gd name="connsiteY202" fmla="*/ 81979 h 252139"/>
                  <a:gd name="connsiteX203" fmla="*/ 216125 w 256672"/>
                  <a:gd name="connsiteY203" fmla="*/ 81822 h 252139"/>
                  <a:gd name="connsiteX204" fmla="*/ 215801 w 256672"/>
                  <a:gd name="connsiteY204" fmla="*/ 81822 h 252139"/>
                  <a:gd name="connsiteX205" fmla="*/ 215644 w 256672"/>
                  <a:gd name="connsiteY205" fmla="*/ 81979 h 252139"/>
                  <a:gd name="connsiteX206" fmla="*/ 223262 w 256672"/>
                  <a:gd name="connsiteY206" fmla="*/ 96578 h 252139"/>
                  <a:gd name="connsiteX207" fmla="*/ 223262 w 256672"/>
                  <a:gd name="connsiteY207" fmla="*/ 96469 h 252139"/>
                  <a:gd name="connsiteX208" fmla="*/ 222938 w 256672"/>
                  <a:gd name="connsiteY208" fmla="*/ 96627 h 252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</a:cxnLst>
                <a:rect l="l" t="t" r="r" b="b"/>
                <a:pathLst>
                  <a:path w="256672" h="252139">
                    <a:moveTo>
                      <a:pt x="226487" y="97266"/>
                    </a:moveTo>
                    <a:cubicBezTo>
                      <a:pt x="227638" y="97128"/>
                      <a:pt x="228777" y="96912"/>
                      <a:pt x="229898" y="96617"/>
                    </a:cubicBezTo>
                    <a:cubicBezTo>
                      <a:pt x="230990" y="96194"/>
                      <a:pt x="232135" y="95929"/>
                      <a:pt x="233300" y="95811"/>
                    </a:cubicBezTo>
                    <a:cubicBezTo>
                      <a:pt x="236374" y="95319"/>
                      <a:pt x="239618" y="94661"/>
                      <a:pt x="243032" y="93845"/>
                    </a:cubicBezTo>
                    <a:lnTo>
                      <a:pt x="247249" y="92862"/>
                    </a:lnTo>
                    <a:cubicBezTo>
                      <a:pt x="247082" y="93845"/>
                      <a:pt x="246758" y="94828"/>
                      <a:pt x="246600" y="95614"/>
                    </a:cubicBezTo>
                    <a:lnTo>
                      <a:pt x="244162" y="95614"/>
                    </a:lnTo>
                    <a:cubicBezTo>
                      <a:pt x="243032" y="95457"/>
                      <a:pt x="241892" y="95457"/>
                      <a:pt x="240761" y="95290"/>
                    </a:cubicBezTo>
                    <a:cubicBezTo>
                      <a:pt x="241075" y="96312"/>
                      <a:pt x="241695" y="97226"/>
                      <a:pt x="242540" y="97885"/>
                    </a:cubicBezTo>
                    <a:cubicBezTo>
                      <a:pt x="243189" y="98377"/>
                      <a:pt x="244330" y="98534"/>
                      <a:pt x="246109" y="98052"/>
                    </a:cubicBezTo>
                    <a:cubicBezTo>
                      <a:pt x="249196" y="97236"/>
                      <a:pt x="251024" y="98377"/>
                      <a:pt x="251624" y="101296"/>
                    </a:cubicBezTo>
                    <a:cubicBezTo>
                      <a:pt x="251771" y="101768"/>
                      <a:pt x="252138" y="102132"/>
                      <a:pt x="252607" y="102279"/>
                    </a:cubicBezTo>
                    <a:cubicBezTo>
                      <a:pt x="253098" y="102437"/>
                      <a:pt x="253590" y="102761"/>
                      <a:pt x="254229" y="102928"/>
                    </a:cubicBezTo>
                    <a:cubicBezTo>
                      <a:pt x="254979" y="103145"/>
                      <a:pt x="255692" y="103479"/>
                      <a:pt x="256343" y="103911"/>
                    </a:cubicBezTo>
                    <a:cubicBezTo>
                      <a:pt x="255045" y="104393"/>
                      <a:pt x="253747" y="104717"/>
                      <a:pt x="252607" y="105209"/>
                    </a:cubicBezTo>
                    <a:cubicBezTo>
                      <a:pt x="250226" y="106162"/>
                      <a:pt x="247791" y="106978"/>
                      <a:pt x="245313" y="107637"/>
                    </a:cubicBezTo>
                    <a:cubicBezTo>
                      <a:pt x="240928" y="108777"/>
                      <a:pt x="236386" y="109741"/>
                      <a:pt x="231854" y="110724"/>
                    </a:cubicBezTo>
                    <a:cubicBezTo>
                      <a:pt x="229259" y="111206"/>
                      <a:pt x="226664" y="111854"/>
                      <a:pt x="224226" y="112336"/>
                    </a:cubicBezTo>
                    <a:cubicBezTo>
                      <a:pt x="219851" y="113477"/>
                      <a:pt x="215309" y="114450"/>
                      <a:pt x="210768" y="115580"/>
                    </a:cubicBezTo>
                    <a:cubicBezTo>
                      <a:pt x="208005" y="116229"/>
                      <a:pt x="205253" y="116878"/>
                      <a:pt x="202500" y="117694"/>
                    </a:cubicBezTo>
                    <a:cubicBezTo>
                      <a:pt x="201202" y="118018"/>
                      <a:pt x="199905" y="118343"/>
                      <a:pt x="198440" y="118824"/>
                    </a:cubicBezTo>
                    <a:cubicBezTo>
                      <a:pt x="199580" y="119640"/>
                      <a:pt x="200711" y="120289"/>
                      <a:pt x="201684" y="121095"/>
                    </a:cubicBezTo>
                    <a:cubicBezTo>
                      <a:pt x="201706" y="121272"/>
                      <a:pt x="201649" y="121449"/>
                      <a:pt x="201527" y="121587"/>
                    </a:cubicBezTo>
                    <a:cubicBezTo>
                      <a:pt x="201549" y="121813"/>
                      <a:pt x="201490" y="122049"/>
                      <a:pt x="201360" y="122236"/>
                    </a:cubicBezTo>
                    <a:cubicBezTo>
                      <a:pt x="200878" y="122393"/>
                      <a:pt x="200377" y="122393"/>
                      <a:pt x="199905" y="122560"/>
                    </a:cubicBezTo>
                    <a:cubicBezTo>
                      <a:pt x="199373" y="122678"/>
                      <a:pt x="198828" y="122737"/>
                      <a:pt x="198283" y="122717"/>
                    </a:cubicBezTo>
                    <a:cubicBezTo>
                      <a:pt x="197791" y="122884"/>
                      <a:pt x="197464" y="122884"/>
                      <a:pt x="197300" y="122717"/>
                    </a:cubicBezTo>
                    <a:cubicBezTo>
                      <a:pt x="196412" y="121420"/>
                      <a:pt x="194943" y="120633"/>
                      <a:pt x="193367" y="120614"/>
                    </a:cubicBezTo>
                    <a:cubicBezTo>
                      <a:pt x="191367" y="120751"/>
                      <a:pt x="189399" y="121184"/>
                      <a:pt x="187528" y="121911"/>
                    </a:cubicBezTo>
                    <a:cubicBezTo>
                      <a:pt x="182323" y="123691"/>
                      <a:pt x="177014" y="125155"/>
                      <a:pt x="171632" y="126286"/>
                    </a:cubicBezTo>
                    <a:lnTo>
                      <a:pt x="163522" y="128252"/>
                    </a:lnTo>
                    <a:lnTo>
                      <a:pt x="155736" y="130690"/>
                    </a:lnTo>
                    <a:cubicBezTo>
                      <a:pt x="154438" y="131172"/>
                      <a:pt x="153140" y="131496"/>
                      <a:pt x="152010" y="131988"/>
                    </a:cubicBezTo>
                    <a:cubicBezTo>
                      <a:pt x="151843" y="132145"/>
                      <a:pt x="151843" y="132145"/>
                      <a:pt x="151843" y="132312"/>
                    </a:cubicBezTo>
                    <a:cubicBezTo>
                      <a:pt x="149572" y="138958"/>
                      <a:pt x="147301" y="145770"/>
                      <a:pt x="144706" y="152956"/>
                    </a:cubicBezTo>
                    <a:cubicBezTo>
                      <a:pt x="145030" y="151816"/>
                      <a:pt x="145355" y="150686"/>
                      <a:pt x="145689" y="149712"/>
                    </a:cubicBezTo>
                    <a:lnTo>
                      <a:pt x="145040" y="149712"/>
                    </a:lnTo>
                    <a:cubicBezTo>
                      <a:pt x="143742" y="152789"/>
                      <a:pt x="142445" y="156033"/>
                      <a:pt x="140990" y="159120"/>
                    </a:cubicBezTo>
                    <a:cubicBezTo>
                      <a:pt x="139522" y="162522"/>
                      <a:pt x="138060" y="165923"/>
                      <a:pt x="136605" y="169334"/>
                    </a:cubicBezTo>
                    <a:cubicBezTo>
                      <a:pt x="137045" y="169305"/>
                      <a:pt x="137485" y="169364"/>
                      <a:pt x="137903" y="169501"/>
                    </a:cubicBezTo>
                    <a:cubicBezTo>
                      <a:pt x="138394" y="168361"/>
                      <a:pt x="138719" y="167230"/>
                      <a:pt x="139201" y="166090"/>
                    </a:cubicBezTo>
                    <a:lnTo>
                      <a:pt x="140498" y="162846"/>
                    </a:lnTo>
                    <a:lnTo>
                      <a:pt x="141638" y="162846"/>
                    </a:lnTo>
                    <a:cubicBezTo>
                      <a:pt x="140866" y="164036"/>
                      <a:pt x="140365" y="165372"/>
                      <a:pt x="140174" y="166778"/>
                    </a:cubicBezTo>
                    <a:cubicBezTo>
                      <a:pt x="140061" y="167801"/>
                      <a:pt x="139788" y="168794"/>
                      <a:pt x="139368" y="169728"/>
                    </a:cubicBezTo>
                    <a:cubicBezTo>
                      <a:pt x="138755" y="170917"/>
                      <a:pt x="137790" y="171880"/>
                      <a:pt x="136605" y="172490"/>
                    </a:cubicBezTo>
                    <a:cubicBezTo>
                      <a:pt x="136715" y="174210"/>
                      <a:pt x="136260" y="175911"/>
                      <a:pt x="135308" y="177346"/>
                    </a:cubicBezTo>
                    <a:cubicBezTo>
                      <a:pt x="134504" y="178959"/>
                      <a:pt x="134065" y="180738"/>
                      <a:pt x="134020" y="182537"/>
                    </a:cubicBezTo>
                    <a:cubicBezTo>
                      <a:pt x="134086" y="185850"/>
                      <a:pt x="133536" y="189153"/>
                      <a:pt x="132398" y="192269"/>
                    </a:cubicBezTo>
                    <a:lnTo>
                      <a:pt x="131415" y="196005"/>
                    </a:lnTo>
                    <a:cubicBezTo>
                      <a:pt x="130928" y="198236"/>
                      <a:pt x="130220" y="200409"/>
                      <a:pt x="129301" y="202493"/>
                    </a:cubicBezTo>
                    <a:cubicBezTo>
                      <a:pt x="129178" y="202778"/>
                      <a:pt x="129016" y="203053"/>
                      <a:pt x="128819" y="203299"/>
                    </a:cubicBezTo>
                    <a:cubicBezTo>
                      <a:pt x="128652" y="203624"/>
                      <a:pt x="128328" y="203791"/>
                      <a:pt x="128170" y="203948"/>
                    </a:cubicBezTo>
                    <a:lnTo>
                      <a:pt x="127846" y="204272"/>
                    </a:lnTo>
                    <a:cubicBezTo>
                      <a:pt x="127706" y="204921"/>
                      <a:pt x="127649" y="205580"/>
                      <a:pt x="127679" y="206239"/>
                    </a:cubicBezTo>
                    <a:cubicBezTo>
                      <a:pt x="127522" y="207379"/>
                      <a:pt x="127522" y="208352"/>
                      <a:pt x="127355" y="209325"/>
                    </a:cubicBezTo>
                    <a:cubicBezTo>
                      <a:pt x="127197" y="210131"/>
                      <a:pt x="126873" y="211105"/>
                      <a:pt x="126706" y="212078"/>
                    </a:cubicBezTo>
                    <a:cubicBezTo>
                      <a:pt x="126357" y="213464"/>
                      <a:pt x="126087" y="214880"/>
                      <a:pt x="125900" y="216295"/>
                    </a:cubicBezTo>
                    <a:lnTo>
                      <a:pt x="125251" y="224081"/>
                    </a:lnTo>
                    <a:cubicBezTo>
                      <a:pt x="124926" y="227483"/>
                      <a:pt x="124602" y="230727"/>
                      <a:pt x="124110" y="234138"/>
                    </a:cubicBezTo>
                    <a:cubicBezTo>
                      <a:pt x="123953" y="235436"/>
                      <a:pt x="123629" y="236409"/>
                      <a:pt x="122813" y="236890"/>
                    </a:cubicBezTo>
                    <a:cubicBezTo>
                      <a:pt x="121781" y="237628"/>
                      <a:pt x="120495" y="237923"/>
                      <a:pt x="119244" y="237706"/>
                    </a:cubicBezTo>
                    <a:lnTo>
                      <a:pt x="118438" y="237706"/>
                    </a:lnTo>
                    <a:cubicBezTo>
                      <a:pt x="115676" y="237539"/>
                      <a:pt x="113729" y="237382"/>
                      <a:pt x="112756" y="236890"/>
                    </a:cubicBezTo>
                    <a:cubicBezTo>
                      <a:pt x="109187" y="236409"/>
                      <a:pt x="106917" y="233941"/>
                      <a:pt x="105786" y="229753"/>
                    </a:cubicBezTo>
                    <a:cubicBezTo>
                      <a:pt x="104611" y="225792"/>
                      <a:pt x="103903" y="221712"/>
                      <a:pt x="103672" y="217593"/>
                    </a:cubicBezTo>
                    <a:cubicBezTo>
                      <a:pt x="103535" y="217003"/>
                      <a:pt x="103482" y="216403"/>
                      <a:pt x="103515" y="215804"/>
                    </a:cubicBezTo>
                    <a:cubicBezTo>
                      <a:pt x="101918" y="200045"/>
                      <a:pt x="102737" y="184129"/>
                      <a:pt x="105943" y="168617"/>
                    </a:cubicBezTo>
                    <a:cubicBezTo>
                      <a:pt x="107764" y="160280"/>
                      <a:pt x="110038" y="152052"/>
                      <a:pt x="112756" y="143961"/>
                    </a:cubicBezTo>
                    <a:cubicBezTo>
                      <a:pt x="109807" y="144777"/>
                      <a:pt x="107084" y="145583"/>
                      <a:pt x="104321" y="146557"/>
                    </a:cubicBezTo>
                    <a:cubicBezTo>
                      <a:pt x="103414" y="147078"/>
                      <a:pt x="102637" y="147795"/>
                      <a:pt x="102050" y="148660"/>
                    </a:cubicBezTo>
                    <a:cubicBezTo>
                      <a:pt x="101326" y="149752"/>
                      <a:pt x="100669" y="150892"/>
                      <a:pt x="100084" y="152072"/>
                    </a:cubicBezTo>
                    <a:cubicBezTo>
                      <a:pt x="99691" y="152799"/>
                      <a:pt x="99258" y="153497"/>
                      <a:pt x="98787" y="154175"/>
                    </a:cubicBezTo>
                    <a:cubicBezTo>
                      <a:pt x="95228" y="159858"/>
                      <a:pt x="90844" y="166503"/>
                      <a:pt x="85496" y="174132"/>
                    </a:cubicBezTo>
                    <a:cubicBezTo>
                      <a:pt x="79813" y="182399"/>
                      <a:pt x="74947" y="189861"/>
                      <a:pt x="71054" y="196182"/>
                    </a:cubicBezTo>
                    <a:cubicBezTo>
                      <a:pt x="70248" y="197647"/>
                      <a:pt x="68302" y="200566"/>
                      <a:pt x="65225" y="205265"/>
                    </a:cubicBezTo>
                    <a:cubicBezTo>
                      <a:pt x="62148" y="209964"/>
                      <a:pt x="58737" y="215322"/>
                      <a:pt x="54676" y="221319"/>
                    </a:cubicBezTo>
                    <a:cubicBezTo>
                      <a:pt x="50616" y="227315"/>
                      <a:pt x="46566" y="232840"/>
                      <a:pt x="42673" y="238031"/>
                    </a:cubicBezTo>
                    <a:cubicBezTo>
                      <a:pt x="39781" y="242101"/>
                      <a:pt x="36583" y="245954"/>
                      <a:pt x="33108" y="249543"/>
                    </a:cubicBezTo>
                    <a:cubicBezTo>
                      <a:pt x="30670" y="251971"/>
                      <a:pt x="29372" y="252138"/>
                      <a:pt x="29372" y="249867"/>
                    </a:cubicBezTo>
                    <a:cubicBezTo>
                      <a:pt x="26292" y="249061"/>
                      <a:pt x="24673" y="247596"/>
                      <a:pt x="24516" y="245482"/>
                    </a:cubicBezTo>
                    <a:cubicBezTo>
                      <a:pt x="24418" y="243320"/>
                      <a:pt x="24804" y="241157"/>
                      <a:pt x="25647" y="239161"/>
                    </a:cubicBezTo>
                    <a:cubicBezTo>
                      <a:pt x="26242" y="237726"/>
                      <a:pt x="26520" y="236173"/>
                      <a:pt x="26463" y="234620"/>
                    </a:cubicBezTo>
                    <a:cubicBezTo>
                      <a:pt x="23700" y="237382"/>
                      <a:pt x="22245" y="237706"/>
                      <a:pt x="22245" y="235268"/>
                    </a:cubicBezTo>
                    <a:cubicBezTo>
                      <a:pt x="19158" y="234462"/>
                      <a:pt x="17536" y="232998"/>
                      <a:pt x="17536" y="230894"/>
                    </a:cubicBezTo>
                    <a:cubicBezTo>
                      <a:pt x="17400" y="228682"/>
                      <a:pt x="17735" y="226470"/>
                      <a:pt x="18519" y="224406"/>
                    </a:cubicBezTo>
                    <a:cubicBezTo>
                      <a:pt x="19090" y="223010"/>
                      <a:pt x="19422" y="221525"/>
                      <a:pt x="19502" y="220021"/>
                    </a:cubicBezTo>
                    <a:cubicBezTo>
                      <a:pt x="19345" y="218891"/>
                      <a:pt x="18372" y="218566"/>
                      <a:pt x="16425" y="218723"/>
                    </a:cubicBezTo>
                    <a:cubicBezTo>
                      <a:pt x="18047" y="214024"/>
                      <a:pt x="21940" y="206563"/>
                      <a:pt x="28222" y="196349"/>
                    </a:cubicBezTo>
                    <a:cubicBezTo>
                      <a:pt x="34504" y="186135"/>
                      <a:pt x="40707" y="176235"/>
                      <a:pt x="46900" y="166857"/>
                    </a:cubicBezTo>
                    <a:cubicBezTo>
                      <a:pt x="46743" y="166533"/>
                      <a:pt x="46743" y="166208"/>
                      <a:pt x="46576" y="166051"/>
                    </a:cubicBezTo>
                    <a:cubicBezTo>
                      <a:pt x="46262" y="165363"/>
                      <a:pt x="45993" y="164655"/>
                      <a:pt x="45770" y="163937"/>
                    </a:cubicBezTo>
                    <a:cubicBezTo>
                      <a:pt x="46225" y="163849"/>
                      <a:pt x="46664" y="163682"/>
                      <a:pt x="47068" y="163456"/>
                    </a:cubicBezTo>
                    <a:cubicBezTo>
                      <a:pt x="47489" y="163269"/>
                      <a:pt x="47923" y="163102"/>
                      <a:pt x="48365" y="162964"/>
                    </a:cubicBezTo>
                    <a:cubicBezTo>
                      <a:pt x="48232" y="162846"/>
                      <a:pt x="48053" y="162787"/>
                      <a:pt x="47874" y="162807"/>
                    </a:cubicBezTo>
                    <a:cubicBezTo>
                      <a:pt x="47748" y="162679"/>
                      <a:pt x="47570" y="162620"/>
                      <a:pt x="47392" y="162640"/>
                    </a:cubicBezTo>
                    <a:lnTo>
                      <a:pt x="42526" y="164104"/>
                    </a:lnTo>
                    <a:cubicBezTo>
                      <a:pt x="34573" y="166700"/>
                      <a:pt x="26472" y="169295"/>
                      <a:pt x="18362" y="171890"/>
                    </a:cubicBezTo>
                    <a:cubicBezTo>
                      <a:pt x="15924" y="172696"/>
                      <a:pt x="14145" y="172372"/>
                      <a:pt x="13171" y="170593"/>
                    </a:cubicBezTo>
                    <a:cubicBezTo>
                      <a:pt x="11976" y="168410"/>
                      <a:pt x="10664" y="166297"/>
                      <a:pt x="9239" y="164262"/>
                    </a:cubicBezTo>
                    <a:cubicBezTo>
                      <a:pt x="8590" y="163279"/>
                      <a:pt x="7942" y="162295"/>
                      <a:pt x="7273" y="161509"/>
                    </a:cubicBezTo>
                    <a:cubicBezTo>
                      <a:pt x="5975" y="159071"/>
                      <a:pt x="6949" y="157125"/>
                      <a:pt x="10222" y="155827"/>
                    </a:cubicBezTo>
                    <a:cubicBezTo>
                      <a:pt x="12975" y="154844"/>
                      <a:pt x="15570" y="154048"/>
                      <a:pt x="18333" y="153232"/>
                    </a:cubicBezTo>
                    <a:cubicBezTo>
                      <a:pt x="17493" y="152131"/>
                      <a:pt x="16279" y="151383"/>
                      <a:pt x="14921" y="151128"/>
                    </a:cubicBezTo>
                    <a:cubicBezTo>
                      <a:pt x="13142" y="150636"/>
                      <a:pt x="11353" y="150312"/>
                      <a:pt x="9249" y="149830"/>
                    </a:cubicBezTo>
                    <a:cubicBezTo>
                      <a:pt x="7382" y="149525"/>
                      <a:pt x="5540" y="149093"/>
                      <a:pt x="3734" y="148533"/>
                    </a:cubicBezTo>
                    <a:cubicBezTo>
                      <a:pt x="1945" y="148041"/>
                      <a:pt x="785" y="147550"/>
                      <a:pt x="323" y="146743"/>
                    </a:cubicBezTo>
                    <a:cubicBezTo>
                      <a:pt x="-1132" y="144315"/>
                      <a:pt x="-159" y="142536"/>
                      <a:pt x="3272" y="141238"/>
                    </a:cubicBezTo>
                    <a:cubicBezTo>
                      <a:pt x="6841" y="139941"/>
                      <a:pt x="10409" y="138800"/>
                      <a:pt x="13978" y="137670"/>
                    </a:cubicBezTo>
                    <a:lnTo>
                      <a:pt x="20141" y="135704"/>
                    </a:lnTo>
                    <a:cubicBezTo>
                      <a:pt x="22419" y="134996"/>
                      <a:pt x="24600" y="134003"/>
                      <a:pt x="26630" y="132754"/>
                    </a:cubicBezTo>
                    <a:cubicBezTo>
                      <a:pt x="25499" y="132912"/>
                      <a:pt x="24526" y="133079"/>
                      <a:pt x="23386" y="133236"/>
                    </a:cubicBezTo>
                    <a:lnTo>
                      <a:pt x="23386" y="132754"/>
                    </a:lnTo>
                    <a:cubicBezTo>
                      <a:pt x="26472" y="131771"/>
                      <a:pt x="29382" y="130788"/>
                      <a:pt x="32469" y="129668"/>
                    </a:cubicBezTo>
                    <a:lnTo>
                      <a:pt x="46419" y="125126"/>
                    </a:lnTo>
                    <a:cubicBezTo>
                      <a:pt x="46576" y="124969"/>
                      <a:pt x="46576" y="124969"/>
                      <a:pt x="46576" y="124801"/>
                    </a:cubicBezTo>
                    <a:lnTo>
                      <a:pt x="46576" y="124320"/>
                    </a:lnTo>
                    <a:cubicBezTo>
                      <a:pt x="46978" y="124497"/>
                      <a:pt x="47360" y="124713"/>
                      <a:pt x="47716" y="124969"/>
                    </a:cubicBezTo>
                    <a:cubicBezTo>
                      <a:pt x="48114" y="125146"/>
                      <a:pt x="48493" y="125362"/>
                      <a:pt x="48847" y="125617"/>
                    </a:cubicBezTo>
                    <a:cubicBezTo>
                      <a:pt x="52178" y="122953"/>
                      <a:pt x="56152" y="121223"/>
                      <a:pt x="60368" y="120584"/>
                    </a:cubicBezTo>
                    <a:cubicBezTo>
                      <a:pt x="61575" y="120397"/>
                      <a:pt x="62766" y="120122"/>
                      <a:pt x="63937" y="119778"/>
                    </a:cubicBezTo>
                    <a:cubicBezTo>
                      <a:pt x="64619" y="119572"/>
                      <a:pt x="65278" y="119306"/>
                      <a:pt x="65903" y="118962"/>
                    </a:cubicBezTo>
                    <a:cubicBezTo>
                      <a:pt x="66913" y="118638"/>
                      <a:pt x="67940" y="118362"/>
                      <a:pt x="68980" y="118156"/>
                    </a:cubicBezTo>
                    <a:cubicBezTo>
                      <a:pt x="76274" y="117183"/>
                      <a:pt x="81789" y="113290"/>
                      <a:pt x="85525" y="106477"/>
                    </a:cubicBezTo>
                    <a:cubicBezTo>
                      <a:pt x="92495" y="94680"/>
                      <a:pt x="99956" y="82962"/>
                      <a:pt x="107575" y="71283"/>
                    </a:cubicBezTo>
                    <a:cubicBezTo>
                      <a:pt x="108716" y="69317"/>
                      <a:pt x="110013" y="67351"/>
                      <a:pt x="111311" y="65444"/>
                    </a:cubicBezTo>
                    <a:cubicBezTo>
                      <a:pt x="115037" y="59605"/>
                      <a:pt x="118930" y="53932"/>
                      <a:pt x="122665" y="48250"/>
                    </a:cubicBezTo>
                    <a:cubicBezTo>
                      <a:pt x="126883" y="41929"/>
                      <a:pt x="130933" y="35765"/>
                      <a:pt x="134993" y="29572"/>
                    </a:cubicBezTo>
                    <a:cubicBezTo>
                      <a:pt x="138070" y="24657"/>
                      <a:pt x="141147" y="19840"/>
                      <a:pt x="144067" y="14973"/>
                    </a:cubicBezTo>
                    <a:lnTo>
                      <a:pt x="152344" y="1358"/>
                    </a:lnTo>
                    <a:cubicBezTo>
                      <a:pt x="152675" y="915"/>
                      <a:pt x="153126" y="574"/>
                      <a:pt x="153642" y="375"/>
                    </a:cubicBezTo>
                    <a:cubicBezTo>
                      <a:pt x="154267" y="36"/>
                      <a:pt x="154926" y="-238"/>
                      <a:pt x="155608" y="-441"/>
                    </a:cubicBezTo>
                    <a:cubicBezTo>
                      <a:pt x="156257" y="-598"/>
                      <a:pt x="156738" y="-765"/>
                      <a:pt x="156906" y="-598"/>
                    </a:cubicBezTo>
                    <a:cubicBezTo>
                      <a:pt x="158915" y="453"/>
                      <a:pt x="160815" y="1701"/>
                      <a:pt x="162578" y="3127"/>
                    </a:cubicBezTo>
                    <a:cubicBezTo>
                      <a:pt x="163425" y="3919"/>
                      <a:pt x="164347" y="4627"/>
                      <a:pt x="165330" y="5241"/>
                    </a:cubicBezTo>
                    <a:lnTo>
                      <a:pt x="170688" y="8642"/>
                    </a:lnTo>
                    <a:cubicBezTo>
                      <a:pt x="172143" y="9458"/>
                      <a:pt x="173765" y="10422"/>
                      <a:pt x="175230" y="11395"/>
                    </a:cubicBezTo>
                    <a:cubicBezTo>
                      <a:pt x="176974" y="12806"/>
                      <a:pt x="178503" y="14461"/>
                      <a:pt x="179772" y="16310"/>
                    </a:cubicBezTo>
                    <a:cubicBezTo>
                      <a:pt x="181580" y="18751"/>
                      <a:pt x="183154" y="21358"/>
                      <a:pt x="184471" y="24096"/>
                    </a:cubicBezTo>
                    <a:cubicBezTo>
                      <a:pt x="185768" y="26859"/>
                      <a:pt x="186260" y="29012"/>
                      <a:pt x="185768" y="30752"/>
                    </a:cubicBezTo>
                    <a:cubicBezTo>
                      <a:pt x="186233" y="32484"/>
                      <a:pt x="186062" y="34325"/>
                      <a:pt x="185287" y="35942"/>
                    </a:cubicBezTo>
                    <a:cubicBezTo>
                      <a:pt x="181718" y="46156"/>
                      <a:pt x="178150" y="56587"/>
                      <a:pt x="174738" y="66751"/>
                    </a:cubicBezTo>
                    <a:cubicBezTo>
                      <a:pt x="172310" y="74380"/>
                      <a:pt x="169715" y="81832"/>
                      <a:pt x="167120" y="89460"/>
                    </a:cubicBezTo>
                    <a:cubicBezTo>
                      <a:pt x="175387" y="87347"/>
                      <a:pt x="183665" y="85076"/>
                      <a:pt x="191932" y="82972"/>
                    </a:cubicBezTo>
                    <a:lnTo>
                      <a:pt x="217236" y="76484"/>
                    </a:lnTo>
                    <a:cubicBezTo>
                      <a:pt x="217086" y="76730"/>
                      <a:pt x="217027" y="77015"/>
                      <a:pt x="217069" y="77300"/>
                    </a:cubicBezTo>
                    <a:cubicBezTo>
                      <a:pt x="216942" y="77487"/>
                      <a:pt x="216887" y="77722"/>
                      <a:pt x="216912" y="77949"/>
                    </a:cubicBezTo>
                    <a:lnTo>
                      <a:pt x="217718" y="77949"/>
                    </a:lnTo>
                    <a:cubicBezTo>
                      <a:pt x="218378" y="77978"/>
                      <a:pt x="219038" y="77919"/>
                      <a:pt x="219684" y="77781"/>
                    </a:cubicBezTo>
                    <a:cubicBezTo>
                      <a:pt x="220070" y="77801"/>
                      <a:pt x="220457" y="77742"/>
                      <a:pt x="220824" y="77624"/>
                    </a:cubicBezTo>
                    <a:cubicBezTo>
                      <a:pt x="221922" y="77270"/>
                      <a:pt x="223082" y="77162"/>
                      <a:pt x="224226" y="77300"/>
                    </a:cubicBezTo>
                    <a:cubicBezTo>
                      <a:pt x="225209" y="77457"/>
                      <a:pt x="225848" y="78106"/>
                      <a:pt x="226015" y="79561"/>
                    </a:cubicBezTo>
                    <a:lnTo>
                      <a:pt x="224717" y="79885"/>
                    </a:lnTo>
                    <a:cubicBezTo>
                      <a:pt x="221955" y="80534"/>
                      <a:pt x="219035" y="81183"/>
                      <a:pt x="216283" y="81999"/>
                    </a:cubicBezTo>
                    <a:cubicBezTo>
                      <a:pt x="217155" y="82677"/>
                      <a:pt x="218267" y="82972"/>
                      <a:pt x="219360" y="82805"/>
                    </a:cubicBezTo>
                    <a:cubicBezTo>
                      <a:pt x="220577" y="82677"/>
                      <a:pt x="221774" y="82402"/>
                      <a:pt x="222928" y="81999"/>
                    </a:cubicBezTo>
                    <a:cubicBezTo>
                      <a:pt x="223990" y="81655"/>
                      <a:pt x="225074" y="81379"/>
                      <a:pt x="226172" y="81183"/>
                    </a:cubicBezTo>
                    <a:cubicBezTo>
                      <a:pt x="229455" y="80819"/>
                      <a:pt x="232708" y="80229"/>
                      <a:pt x="235905" y="79403"/>
                    </a:cubicBezTo>
                    <a:lnTo>
                      <a:pt x="240122" y="78420"/>
                    </a:lnTo>
                    <a:cubicBezTo>
                      <a:pt x="239955" y="79403"/>
                      <a:pt x="239798" y="80387"/>
                      <a:pt x="239630" y="81173"/>
                    </a:cubicBezTo>
                    <a:cubicBezTo>
                      <a:pt x="238818" y="81202"/>
                      <a:pt x="238005" y="81143"/>
                      <a:pt x="237202" y="81016"/>
                    </a:cubicBezTo>
                    <a:cubicBezTo>
                      <a:pt x="236063" y="81006"/>
                      <a:pt x="234927" y="80917"/>
                      <a:pt x="233801" y="80740"/>
                    </a:cubicBezTo>
                    <a:cubicBezTo>
                      <a:pt x="234007" y="81733"/>
                      <a:pt x="234588" y="82608"/>
                      <a:pt x="235423" y="83178"/>
                    </a:cubicBezTo>
                    <a:cubicBezTo>
                      <a:pt x="236534" y="83749"/>
                      <a:pt x="237835" y="83798"/>
                      <a:pt x="238992" y="83336"/>
                    </a:cubicBezTo>
                    <a:cubicBezTo>
                      <a:pt x="242078" y="82687"/>
                      <a:pt x="244025" y="83827"/>
                      <a:pt x="244674" y="86747"/>
                    </a:cubicBezTo>
                    <a:cubicBezTo>
                      <a:pt x="244804" y="87121"/>
                      <a:pt x="245102" y="87425"/>
                      <a:pt x="245480" y="87553"/>
                    </a:cubicBezTo>
                    <a:cubicBezTo>
                      <a:pt x="245969" y="87917"/>
                      <a:pt x="246518" y="88192"/>
                      <a:pt x="247102" y="88369"/>
                    </a:cubicBezTo>
                    <a:cubicBezTo>
                      <a:pt x="247823" y="88595"/>
                      <a:pt x="248529" y="88861"/>
                      <a:pt x="249215" y="89175"/>
                    </a:cubicBezTo>
                    <a:lnTo>
                      <a:pt x="245647" y="90473"/>
                    </a:lnTo>
                    <a:cubicBezTo>
                      <a:pt x="243294" y="91554"/>
                      <a:pt x="240850" y="92419"/>
                      <a:pt x="238343" y="93068"/>
                    </a:cubicBezTo>
                    <a:lnTo>
                      <a:pt x="227627" y="95486"/>
                    </a:lnTo>
                    <a:lnTo>
                      <a:pt x="223243" y="96469"/>
                    </a:lnTo>
                    <a:cubicBezTo>
                      <a:pt x="224152" y="97207"/>
                      <a:pt x="225341" y="97492"/>
                      <a:pt x="226487" y="97266"/>
                    </a:cubicBezTo>
                    <a:close/>
                    <a:moveTo>
                      <a:pt x="143123" y="69052"/>
                    </a:moveTo>
                    <a:lnTo>
                      <a:pt x="110200" y="110085"/>
                    </a:lnTo>
                    <a:lnTo>
                      <a:pt x="121554" y="100186"/>
                    </a:lnTo>
                    <a:lnTo>
                      <a:pt x="130156" y="100186"/>
                    </a:lnTo>
                    <a:close/>
                    <a:moveTo>
                      <a:pt x="140370" y="145436"/>
                    </a:moveTo>
                    <a:cubicBezTo>
                      <a:pt x="141501" y="142035"/>
                      <a:pt x="142641" y="138790"/>
                      <a:pt x="143772" y="135379"/>
                    </a:cubicBezTo>
                    <a:lnTo>
                      <a:pt x="142966" y="135379"/>
                    </a:lnTo>
                    <a:lnTo>
                      <a:pt x="138748" y="147707"/>
                    </a:lnTo>
                    <a:lnTo>
                      <a:pt x="139230" y="147707"/>
                    </a:lnTo>
                    <a:cubicBezTo>
                      <a:pt x="139397" y="147540"/>
                      <a:pt x="139397" y="147540"/>
                      <a:pt x="139554" y="147540"/>
                    </a:cubicBezTo>
                    <a:cubicBezTo>
                      <a:pt x="139797" y="146822"/>
                      <a:pt x="140082" y="146124"/>
                      <a:pt x="140410" y="145436"/>
                    </a:cubicBezTo>
                    <a:close/>
                    <a:moveTo>
                      <a:pt x="190969" y="88025"/>
                    </a:moveTo>
                    <a:lnTo>
                      <a:pt x="190969" y="89008"/>
                    </a:lnTo>
                    <a:cubicBezTo>
                      <a:pt x="192109" y="88841"/>
                      <a:pt x="193240" y="88517"/>
                      <a:pt x="194380" y="88359"/>
                    </a:cubicBezTo>
                    <a:cubicBezTo>
                      <a:pt x="196484" y="87868"/>
                      <a:pt x="198755" y="87219"/>
                      <a:pt x="201025" y="86737"/>
                    </a:cubicBezTo>
                    <a:lnTo>
                      <a:pt x="202992" y="86413"/>
                    </a:lnTo>
                    <a:cubicBezTo>
                      <a:pt x="204580" y="86128"/>
                      <a:pt x="206149" y="85754"/>
                      <a:pt x="207691" y="85272"/>
                    </a:cubicBezTo>
                    <a:cubicBezTo>
                      <a:pt x="209657" y="84466"/>
                      <a:pt x="211623" y="83650"/>
                      <a:pt x="213697" y="82844"/>
                    </a:cubicBezTo>
                    <a:lnTo>
                      <a:pt x="215663" y="82028"/>
                    </a:lnTo>
                    <a:cubicBezTo>
                      <a:pt x="207347" y="83965"/>
                      <a:pt x="199246" y="85911"/>
                      <a:pt x="190969" y="88025"/>
                    </a:cubicBezTo>
                    <a:close/>
                    <a:moveTo>
                      <a:pt x="198106" y="102623"/>
                    </a:moveTo>
                    <a:lnTo>
                      <a:pt x="198106" y="103754"/>
                    </a:lnTo>
                    <a:cubicBezTo>
                      <a:pt x="199277" y="103410"/>
                      <a:pt x="200468" y="103135"/>
                      <a:pt x="201674" y="102948"/>
                    </a:cubicBezTo>
                    <a:lnTo>
                      <a:pt x="207995" y="101483"/>
                    </a:lnTo>
                    <a:lnTo>
                      <a:pt x="210109" y="101001"/>
                    </a:lnTo>
                    <a:cubicBezTo>
                      <a:pt x="211706" y="100756"/>
                      <a:pt x="213277" y="100372"/>
                      <a:pt x="214808" y="99861"/>
                    </a:cubicBezTo>
                    <a:cubicBezTo>
                      <a:pt x="216774" y="99212"/>
                      <a:pt x="218740" y="98406"/>
                      <a:pt x="220647" y="97590"/>
                    </a:cubicBezTo>
                    <a:lnTo>
                      <a:pt x="222614" y="96607"/>
                    </a:lnTo>
                    <a:cubicBezTo>
                      <a:pt x="214484" y="98731"/>
                      <a:pt x="206373" y="100677"/>
                      <a:pt x="198106" y="102623"/>
                    </a:cubicBezTo>
                    <a:close/>
                    <a:moveTo>
                      <a:pt x="215801" y="81979"/>
                    </a:moveTo>
                    <a:cubicBezTo>
                      <a:pt x="215968" y="81822"/>
                      <a:pt x="215968" y="81822"/>
                      <a:pt x="216125" y="81822"/>
                    </a:cubicBezTo>
                    <a:lnTo>
                      <a:pt x="215801" y="81822"/>
                    </a:lnTo>
                    <a:lnTo>
                      <a:pt x="215644" y="81979"/>
                    </a:lnTo>
                    <a:close/>
                    <a:moveTo>
                      <a:pt x="223262" y="96578"/>
                    </a:moveTo>
                    <a:lnTo>
                      <a:pt x="223262" y="96469"/>
                    </a:lnTo>
                    <a:cubicBezTo>
                      <a:pt x="223105" y="96469"/>
                      <a:pt x="223105" y="96469"/>
                      <a:pt x="222938" y="96627"/>
                    </a:cubicBezTo>
                    <a:close/>
                  </a:path>
                </a:pathLst>
              </a:custGeom>
              <a:solidFill>
                <a:srgbClr val="DE4D4A"/>
              </a:solidFill>
              <a:ln w="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4" name="Рисунок 4">
                <a:extLst>
                  <a:ext uri="{FF2B5EF4-FFF2-40B4-BE49-F238E27FC236}">
                    <a16:creationId xmlns="" xmlns:a16="http://schemas.microsoft.com/office/drawing/2014/main" id="{973779B3-305C-40A2-BFF8-66D4DCC14626}"/>
                  </a:ext>
                </a:extLst>
              </p:cNvPr>
              <p:cNvSpPr/>
              <p:nvPr/>
            </p:nvSpPr>
            <p:spPr>
              <a:xfrm>
                <a:off x="667140" y="453381"/>
                <a:ext cx="124307" cy="223604"/>
              </a:xfrm>
              <a:custGeom>
                <a:avLst/>
                <a:gdLst>
                  <a:gd name="connsiteX0" fmla="*/ 122505 w 124307"/>
                  <a:gd name="connsiteY0" fmla="*/ 40669 h 223604"/>
                  <a:gd name="connsiteX1" fmla="*/ 116016 w 124307"/>
                  <a:gd name="connsiteY1" fmla="*/ 52996 h 223604"/>
                  <a:gd name="connsiteX2" fmla="*/ 106933 w 124307"/>
                  <a:gd name="connsiteY2" fmla="*/ 68244 h 223604"/>
                  <a:gd name="connsiteX3" fmla="*/ 82445 w 124307"/>
                  <a:gd name="connsiteY3" fmla="*/ 107006 h 223604"/>
                  <a:gd name="connsiteX4" fmla="*/ 67197 w 124307"/>
                  <a:gd name="connsiteY4" fmla="*/ 131976 h 223604"/>
                  <a:gd name="connsiteX5" fmla="*/ 50338 w 124307"/>
                  <a:gd name="connsiteY5" fmla="*/ 159226 h 223604"/>
                  <a:gd name="connsiteX6" fmla="*/ 53582 w 124307"/>
                  <a:gd name="connsiteY6" fmla="*/ 152256 h 223604"/>
                  <a:gd name="connsiteX7" fmla="*/ 55361 w 124307"/>
                  <a:gd name="connsiteY7" fmla="*/ 148324 h 223604"/>
                  <a:gd name="connsiteX8" fmla="*/ 54879 w 124307"/>
                  <a:gd name="connsiteY8" fmla="*/ 148157 h 223604"/>
                  <a:gd name="connsiteX9" fmla="*/ 54231 w 124307"/>
                  <a:gd name="connsiteY9" fmla="*/ 148000 h 223604"/>
                  <a:gd name="connsiteX10" fmla="*/ 52766 w 124307"/>
                  <a:gd name="connsiteY10" fmla="*/ 150271 h 223604"/>
                  <a:gd name="connsiteX11" fmla="*/ 49689 w 124307"/>
                  <a:gd name="connsiteY11" fmla="*/ 155186 h 223604"/>
                  <a:gd name="connsiteX12" fmla="*/ 40438 w 124307"/>
                  <a:gd name="connsiteY12" fmla="*/ 171072 h 223604"/>
                  <a:gd name="connsiteX13" fmla="*/ 36064 w 124307"/>
                  <a:gd name="connsiteY13" fmla="*/ 178701 h 223604"/>
                  <a:gd name="connsiteX14" fmla="*/ 22114 w 124307"/>
                  <a:gd name="connsiteY14" fmla="*/ 203513 h 223604"/>
                  <a:gd name="connsiteX15" fmla="*/ 20148 w 124307"/>
                  <a:gd name="connsiteY15" fmla="*/ 209028 h 223604"/>
                  <a:gd name="connsiteX16" fmla="*/ 22252 w 124307"/>
                  <a:gd name="connsiteY16" fmla="*/ 213727 h 223604"/>
                  <a:gd name="connsiteX17" fmla="*/ 22576 w 124307"/>
                  <a:gd name="connsiteY17" fmla="*/ 215998 h 223604"/>
                  <a:gd name="connsiteX18" fmla="*/ 21593 w 124307"/>
                  <a:gd name="connsiteY18" fmla="*/ 219567 h 223604"/>
                  <a:gd name="connsiteX19" fmla="*/ 20954 w 124307"/>
                  <a:gd name="connsiteY19" fmla="*/ 221838 h 223604"/>
                  <a:gd name="connsiteX20" fmla="*/ 20630 w 124307"/>
                  <a:gd name="connsiteY20" fmla="*/ 222162 h 223604"/>
                  <a:gd name="connsiteX21" fmla="*/ 19489 w 124307"/>
                  <a:gd name="connsiteY21" fmla="*/ 222486 h 223604"/>
                  <a:gd name="connsiteX22" fmla="*/ 18359 w 124307"/>
                  <a:gd name="connsiteY22" fmla="*/ 222811 h 223604"/>
                  <a:gd name="connsiteX23" fmla="*/ 17543 w 124307"/>
                  <a:gd name="connsiteY23" fmla="*/ 222811 h 223604"/>
                  <a:gd name="connsiteX24" fmla="*/ 16560 w 124307"/>
                  <a:gd name="connsiteY24" fmla="*/ 221828 h 223604"/>
                  <a:gd name="connsiteX25" fmla="*/ 8941 w 124307"/>
                  <a:gd name="connsiteY25" fmla="*/ 212744 h 223604"/>
                  <a:gd name="connsiteX26" fmla="*/ 6670 w 124307"/>
                  <a:gd name="connsiteY26" fmla="*/ 204152 h 223604"/>
                  <a:gd name="connsiteX27" fmla="*/ 1961 w 124307"/>
                  <a:gd name="connsiteY27" fmla="*/ 197989 h 223604"/>
                  <a:gd name="connsiteX28" fmla="*/ -143 w 124307"/>
                  <a:gd name="connsiteY28" fmla="*/ 186959 h 223604"/>
                  <a:gd name="connsiteX29" fmla="*/ 3908 w 124307"/>
                  <a:gd name="connsiteY29" fmla="*/ 174474 h 223604"/>
                  <a:gd name="connsiteX30" fmla="*/ 16402 w 124307"/>
                  <a:gd name="connsiteY30" fmla="*/ 152414 h 223604"/>
                  <a:gd name="connsiteX31" fmla="*/ 22399 w 124307"/>
                  <a:gd name="connsiteY31" fmla="*/ 142524 h 223604"/>
                  <a:gd name="connsiteX32" fmla="*/ 27747 w 124307"/>
                  <a:gd name="connsiteY32" fmla="*/ 133273 h 223604"/>
                  <a:gd name="connsiteX33" fmla="*/ 36998 w 124307"/>
                  <a:gd name="connsiteY33" fmla="*/ 117711 h 223604"/>
                  <a:gd name="connsiteX34" fmla="*/ 41539 w 124307"/>
                  <a:gd name="connsiteY34" fmla="*/ 110574 h 223604"/>
                  <a:gd name="connsiteX35" fmla="*/ 46887 w 124307"/>
                  <a:gd name="connsiteY35" fmla="*/ 102140 h 223604"/>
                  <a:gd name="connsiteX36" fmla="*/ 52078 w 124307"/>
                  <a:gd name="connsiteY36" fmla="*/ 92575 h 223604"/>
                  <a:gd name="connsiteX37" fmla="*/ 57593 w 124307"/>
                  <a:gd name="connsiteY37" fmla="*/ 82518 h 223604"/>
                  <a:gd name="connsiteX38" fmla="*/ 66185 w 124307"/>
                  <a:gd name="connsiteY38" fmla="*/ 68076 h 223604"/>
                  <a:gd name="connsiteX39" fmla="*/ 76733 w 124307"/>
                  <a:gd name="connsiteY39" fmla="*/ 50725 h 223604"/>
                  <a:gd name="connsiteX40" fmla="*/ 92462 w 124307"/>
                  <a:gd name="connsiteY40" fmla="*/ 22216 h 223604"/>
                  <a:gd name="connsiteX41" fmla="*/ 99756 w 124307"/>
                  <a:gd name="connsiteY41" fmla="*/ 8916 h 223604"/>
                  <a:gd name="connsiteX42" fmla="*/ 100405 w 124307"/>
                  <a:gd name="connsiteY42" fmla="*/ 7775 h 223604"/>
                  <a:gd name="connsiteX43" fmla="*/ 102519 w 124307"/>
                  <a:gd name="connsiteY43" fmla="*/ 4531 h 223604"/>
                  <a:gd name="connsiteX44" fmla="*/ 103168 w 124307"/>
                  <a:gd name="connsiteY44" fmla="*/ 3725 h 223604"/>
                  <a:gd name="connsiteX45" fmla="*/ 105920 w 124307"/>
                  <a:gd name="connsiteY45" fmla="*/ 963 h 223604"/>
                  <a:gd name="connsiteX46" fmla="*/ 108516 w 124307"/>
                  <a:gd name="connsiteY46" fmla="*/ -659 h 223604"/>
                  <a:gd name="connsiteX47" fmla="*/ 110786 w 124307"/>
                  <a:gd name="connsiteY47" fmla="*/ 481 h 223604"/>
                  <a:gd name="connsiteX48" fmla="*/ 112409 w 124307"/>
                  <a:gd name="connsiteY48" fmla="*/ 3233 h 223604"/>
                  <a:gd name="connsiteX49" fmla="*/ 116341 w 124307"/>
                  <a:gd name="connsiteY49" fmla="*/ 13939 h 223604"/>
                  <a:gd name="connsiteX50" fmla="*/ 116341 w 124307"/>
                  <a:gd name="connsiteY50" fmla="*/ 14106 h 223604"/>
                  <a:gd name="connsiteX51" fmla="*/ 118130 w 124307"/>
                  <a:gd name="connsiteY51" fmla="*/ 15561 h 223604"/>
                  <a:gd name="connsiteX52" fmla="*/ 119585 w 124307"/>
                  <a:gd name="connsiteY52" fmla="*/ 17832 h 223604"/>
                  <a:gd name="connsiteX53" fmla="*/ 123321 w 124307"/>
                  <a:gd name="connsiteY53" fmla="*/ 28538 h 223604"/>
                  <a:gd name="connsiteX54" fmla="*/ 122505 w 124307"/>
                  <a:gd name="connsiteY54" fmla="*/ 40669 h 223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124307" h="223604">
                    <a:moveTo>
                      <a:pt x="122505" y="40669"/>
                    </a:moveTo>
                    <a:cubicBezTo>
                      <a:pt x="120667" y="44941"/>
                      <a:pt x="118498" y="49063"/>
                      <a:pt x="116016" y="52996"/>
                    </a:cubicBezTo>
                    <a:cubicBezTo>
                      <a:pt x="112939" y="58030"/>
                      <a:pt x="109853" y="63220"/>
                      <a:pt x="106933" y="68244"/>
                    </a:cubicBezTo>
                    <a:cubicBezTo>
                      <a:pt x="99314" y="81377"/>
                      <a:pt x="91204" y="94354"/>
                      <a:pt x="82445" y="107006"/>
                    </a:cubicBezTo>
                    <a:cubicBezTo>
                      <a:pt x="76930" y="115116"/>
                      <a:pt x="71906" y="123384"/>
                      <a:pt x="67197" y="131976"/>
                    </a:cubicBezTo>
                    <a:cubicBezTo>
                      <a:pt x="62127" y="141384"/>
                      <a:pt x="56497" y="150487"/>
                      <a:pt x="50338" y="159226"/>
                    </a:cubicBezTo>
                    <a:cubicBezTo>
                      <a:pt x="51468" y="156955"/>
                      <a:pt x="52441" y="154684"/>
                      <a:pt x="53582" y="152256"/>
                    </a:cubicBezTo>
                    <a:cubicBezTo>
                      <a:pt x="54104" y="150919"/>
                      <a:pt x="54698" y="149602"/>
                      <a:pt x="55361" y="148324"/>
                    </a:cubicBezTo>
                    <a:cubicBezTo>
                      <a:pt x="55183" y="148344"/>
                      <a:pt x="55005" y="148285"/>
                      <a:pt x="54879" y="148157"/>
                    </a:cubicBezTo>
                    <a:cubicBezTo>
                      <a:pt x="54688" y="148029"/>
                      <a:pt x="54459" y="147970"/>
                      <a:pt x="54231" y="148000"/>
                    </a:cubicBezTo>
                    <a:cubicBezTo>
                      <a:pt x="53739" y="148806"/>
                      <a:pt x="53248" y="149455"/>
                      <a:pt x="52766" y="150271"/>
                    </a:cubicBezTo>
                    <a:cubicBezTo>
                      <a:pt x="51783" y="151893"/>
                      <a:pt x="50800" y="153515"/>
                      <a:pt x="49689" y="155186"/>
                    </a:cubicBezTo>
                    <a:cubicBezTo>
                      <a:pt x="46602" y="160534"/>
                      <a:pt x="43525" y="165724"/>
                      <a:pt x="40438" y="171072"/>
                    </a:cubicBezTo>
                    <a:cubicBezTo>
                      <a:pt x="38983" y="173668"/>
                      <a:pt x="37489" y="176263"/>
                      <a:pt x="36064" y="178701"/>
                    </a:cubicBezTo>
                    <a:cubicBezTo>
                      <a:pt x="31355" y="186968"/>
                      <a:pt x="26656" y="195246"/>
                      <a:pt x="22114" y="203513"/>
                    </a:cubicBezTo>
                    <a:cubicBezTo>
                      <a:pt x="21036" y="205175"/>
                      <a:pt x="20363" y="207062"/>
                      <a:pt x="20148" y="209028"/>
                    </a:cubicBezTo>
                    <a:cubicBezTo>
                      <a:pt x="19814" y="210877"/>
                      <a:pt x="20649" y="212744"/>
                      <a:pt x="22252" y="213727"/>
                    </a:cubicBezTo>
                    <a:cubicBezTo>
                      <a:pt x="22743" y="214219"/>
                      <a:pt x="22743" y="214868"/>
                      <a:pt x="22576" y="215998"/>
                    </a:cubicBezTo>
                    <a:cubicBezTo>
                      <a:pt x="22385" y="217217"/>
                      <a:pt x="22056" y="218417"/>
                      <a:pt x="21593" y="219567"/>
                    </a:cubicBezTo>
                    <a:cubicBezTo>
                      <a:pt x="21436" y="220383"/>
                      <a:pt x="21111" y="221189"/>
                      <a:pt x="20954" y="221838"/>
                    </a:cubicBezTo>
                    <a:cubicBezTo>
                      <a:pt x="20954" y="222005"/>
                      <a:pt x="20787" y="222005"/>
                      <a:pt x="20630" y="222162"/>
                    </a:cubicBezTo>
                    <a:cubicBezTo>
                      <a:pt x="20258" y="222300"/>
                      <a:pt x="19876" y="222408"/>
                      <a:pt x="19489" y="222486"/>
                    </a:cubicBezTo>
                    <a:cubicBezTo>
                      <a:pt x="19130" y="222654"/>
                      <a:pt x="18750" y="222762"/>
                      <a:pt x="18359" y="222811"/>
                    </a:cubicBezTo>
                    <a:cubicBezTo>
                      <a:pt x="18113" y="222978"/>
                      <a:pt x="17788" y="222978"/>
                      <a:pt x="17543" y="222811"/>
                    </a:cubicBezTo>
                    <a:lnTo>
                      <a:pt x="16560" y="221828"/>
                    </a:lnTo>
                    <a:cubicBezTo>
                      <a:pt x="13763" y="219026"/>
                      <a:pt x="11214" y="215988"/>
                      <a:pt x="8941" y="212744"/>
                    </a:cubicBezTo>
                    <a:cubicBezTo>
                      <a:pt x="7452" y="210129"/>
                      <a:pt x="6670" y="207161"/>
                      <a:pt x="6670" y="204152"/>
                    </a:cubicBezTo>
                    <a:cubicBezTo>
                      <a:pt x="4886" y="202275"/>
                      <a:pt x="3308" y="200200"/>
                      <a:pt x="1961" y="197989"/>
                    </a:cubicBezTo>
                    <a:cubicBezTo>
                      <a:pt x="28" y="194656"/>
                      <a:pt x="-714" y="190763"/>
                      <a:pt x="-143" y="186959"/>
                    </a:cubicBezTo>
                    <a:cubicBezTo>
                      <a:pt x="487" y="182594"/>
                      <a:pt x="1857" y="178376"/>
                      <a:pt x="3908" y="174474"/>
                    </a:cubicBezTo>
                    <a:cubicBezTo>
                      <a:pt x="7643" y="167012"/>
                      <a:pt x="11861" y="159728"/>
                      <a:pt x="16402" y="152414"/>
                    </a:cubicBezTo>
                    <a:cubicBezTo>
                      <a:pt x="18506" y="149012"/>
                      <a:pt x="20453" y="145768"/>
                      <a:pt x="22399" y="142524"/>
                    </a:cubicBezTo>
                    <a:lnTo>
                      <a:pt x="27747" y="133273"/>
                    </a:lnTo>
                    <a:cubicBezTo>
                      <a:pt x="30834" y="128093"/>
                      <a:pt x="33918" y="122912"/>
                      <a:pt x="36998" y="117711"/>
                    </a:cubicBezTo>
                    <a:cubicBezTo>
                      <a:pt x="38452" y="115273"/>
                      <a:pt x="39947" y="113003"/>
                      <a:pt x="41539" y="110574"/>
                    </a:cubicBezTo>
                    <a:cubicBezTo>
                      <a:pt x="43505" y="107812"/>
                      <a:pt x="45265" y="104892"/>
                      <a:pt x="46887" y="102140"/>
                    </a:cubicBezTo>
                    <a:cubicBezTo>
                      <a:pt x="48676" y="99063"/>
                      <a:pt x="50456" y="95819"/>
                      <a:pt x="52078" y="92575"/>
                    </a:cubicBezTo>
                    <a:cubicBezTo>
                      <a:pt x="53867" y="89163"/>
                      <a:pt x="55646" y="85919"/>
                      <a:pt x="57593" y="82518"/>
                    </a:cubicBezTo>
                    <a:cubicBezTo>
                      <a:pt x="60345" y="77602"/>
                      <a:pt x="63265" y="72785"/>
                      <a:pt x="66185" y="68076"/>
                    </a:cubicBezTo>
                    <a:cubicBezTo>
                      <a:pt x="69920" y="62404"/>
                      <a:pt x="73322" y="56565"/>
                      <a:pt x="76733" y="50725"/>
                    </a:cubicBezTo>
                    <a:cubicBezTo>
                      <a:pt x="82081" y="41160"/>
                      <a:pt x="87439" y="31752"/>
                      <a:pt x="92462" y="22216"/>
                    </a:cubicBezTo>
                    <a:cubicBezTo>
                      <a:pt x="94890" y="17832"/>
                      <a:pt x="97377" y="13290"/>
                      <a:pt x="99756" y="8916"/>
                    </a:cubicBezTo>
                    <a:cubicBezTo>
                      <a:pt x="100012" y="8559"/>
                      <a:pt x="100229" y="8177"/>
                      <a:pt x="100405" y="7775"/>
                    </a:cubicBezTo>
                    <a:cubicBezTo>
                      <a:pt x="100957" y="6601"/>
                      <a:pt x="101668" y="5509"/>
                      <a:pt x="102519" y="4531"/>
                    </a:cubicBezTo>
                    <a:cubicBezTo>
                      <a:pt x="102772" y="4294"/>
                      <a:pt x="102991" y="4023"/>
                      <a:pt x="103168" y="3725"/>
                    </a:cubicBezTo>
                    <a:cubicBezTo>
                      <a:pt x="104002" y="2725"/>
                      <a:pt x="104923" y="1801"/>
                      <a:pt x="105920" y="963"/>
                    </a:cubicBezTo>
                    <a:cubicBezTo>
                      <a:pt x="106653" y="234"/>
                      <a:pt x="107539" y="-320"/>
                      <a:pt x="108516" y="-659"/>
                    </a:cubicBezTo>
                    <a:cubicBezTo>
                      <a:pt x="109427" y="-735"/>
                      <a:pt x="110303" y="-295"/>
                      <a:pt x="110786" y="481"/>
                    </a:cubicBezTo>
                    <a:cubicBezTo>
                      <a:pt x="111424" y="1338"/>
                      <a:pt x="111968" y="2260"/>
                      <a:pt x="112409" y="3233"/>
                    </a:cubicBezTo>
                    <a:cubicBezTo>
                      <a:pt x="113917" y="6726"/>
                      <a:pt x="115230" y="10301"/>
                      <a:pt x="116341" y="13939"/>
                    </a:cubicBezTo>
                    <a:lnTo>
                      <a:pt x="116341" y="14106"/>
                    </a:lnTo>
                    <a:cubicBezTo>
                      <a:pt x="117106" y="14336"/>
                      <a:pt x="117749" y="14859"/>
                      <a:pt x="118130" y="15561"/>
                    </a:cubicBezTo>
                    <a:cubicBezTo>
                      <a:pt x="118612" y="16377"/>
                      <a:pt x="119113" y="17026"/>
                      <a:pt x="119585" y="17832"/>
                    </a:cubicBezTo>
                    <a:cubicBezTo>
                      <a:pt x="121097" y="21302"/>
                      <a:pt x="122345" y="24881"/>
                      <a:pt x="123321" y="28538"/>
                    </a:cubicBezTo>
                    <a:cubicBezTo>
                      <a:pt x="124420" y="32558"/>
                      <a:pt x="124133" y="36832"/>
                      <a:pt x="122505" y="40669"/>
                    </a:cubicBezTo>
                    <a:close/>
                  </a:path>
                </a:pathLst>
              </a:custGeom>
              <a:solidFill>
                <a:srgbClr val="DE4D4A"/>
              </a:solidFill>
              <a:ln w="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5" name="Рисунок 4">
                <a:extLst>
                  <a:ext uri="{FF2B5EF4-FFF2-40B4-BE49-F238E27FC236}">
                    <a16:creationId xmlns="" xmlns:a16="http://schemas.microsoft.com/office/drawing/2014/main" id="{F0F41DD8-D22F-4D85-B2D7-E33B4AA8F115}"/>
                  </a:ext>
                </a:extLst>
              </p:cNvPr>
              <p:cNvSpPr/>
              <p:nvPr/>
            </p:nvSpPr>
            <p:spPr>
              <a:xfrm>
                <a:off x="767911" y="456300"/>
                <a:ext cx="140700" cy="217873"/>
              </a:xfrm>
              <a:custGeom>
                <a:avLst/>
                <a:gdLst>
                  <a:gd name="connsiteX0" fmla="*/ 104587 w 140700"/>
                  <a:gd name="connsiteY0" fmla="*/ 155659 h 217873"/>
                  <a:gd name="connsiteX1" fmla="*/ 98747 w 140700"/>
                  <a:gd name="connsiteY1" fmla="*/ 159591 h 217873"/>
                  <a:gd name="connsiteX2" fmla="*/ 102483 w 140700"/>
                  <a:gd name="connsiteY2" fmla="*/ 160240 h 217873"/>
                  <a:gd name="connsiteX3" fmla="*/ 108647 w 140700"/>
                  <a:gd name="connsiteY3" fmla="*/ 161056 h 217873"/>
                  <a:gd name="connsiteX4" fmla="*/ 116108 w 140700"/>
                  <a:gd name="connsiteY4" fmla="*/ 157969 h 217873"/>
                  <a:gd name="connsiteX5" fmla="*/ 116108 w 140700"/>
                  <a:gd name="connsiteY5" fmla="*/ 158460 h 217873"/>
                  <a:gd name="connsiteX6" fmla="*/ 115941 w 140700"/>
                  <a:gd name="connsiteY6" fmla="*/ 159758 h 217873"/>
                  <a:gd name="connsiteX7" fmla="*/ 108647 w 140700"/>
                  <a:gd name="connsiteY7" fmla="*/ 163484 h 217873"/>
                  <a:gd name="connsiteX8" fmla="*/ 106376 w 140700"/>
                  <a:gd name="connsiteY8" fmla="*/ 164782 h 217873"/>
                  <a:gd name="connsiteX9" fmla="*/ 106376 w 140700"/>
                  <a:gd name="connsiteY9" fmla="*/ 165263 h 217873"/>
                  <a:gd name="connsiteX10" fmla="*/ 111566 w 140700"/>
                  <a:gd name="connsiteY10" fmla="*/ 164133 h 217873"/>
                  <a:gd name="connsiteX11" fmla="*/ 112048 w 140700"/>
                  <a:gd name="connsiteY11" fmla="*/ 163966 h 217873"/>
                  <a:gd name="connsiteX12" fmla="*/ 112215 w 140700"/>
                  <a:gd name="connsiteY12" fmla="*/ 164457 h 217873"/>
                  <a:gd name="connsiteX13" fmla="*/ 112215 w 140700"/>
                  <a:gd name="connsiteY13" fmla="*/ 164782 h 217873"/>
                  <a:gd name="connsiteX14" fmla="*/ 104754 w 140700"/>
                  <a:gd name="connsiteY14" fmla="*/ 168350 h 217873"/>
                  <a:gd name="connsiteX15" fmla="*/ 104754 w 140700"/>
                  <a:gd name="connsiteY15" fmla="*/ 169156 h 217873"/>
                  <a:gd name="connsiteX16" fmla="*/ 107998 w 140700"/>
                  <a:gd name="connsiteY16" fmla="*/ 168173 h 217873"/>
                  <a:gd name="connsiteX17" fmla="*/ 111399 w 140700"/>
                  <a:gd name="connsiteY17" fmla="*/ 167190 h 217873"/>
                  <a:gd name="connsiteX18" fmla="*/ 111566 w 140700"/>
                  <a:gd name="connsiteY18" fmla="*/ 168330 h 217873"/>
                  <a:gd name="connsiteX19" fmla="*/ 111566 w 140700"/>
                  <a:gd name="connsiteY19" fmla="*/ 168655 h 217873"/>
                  <a:gd name="connsiteX20" fmla="*/ 106051 w 140700"/>
                  <a:gd name="connsiteY20" fmla="*/ 171604 h 217873"/>
                  <a:gd name="connsiteX21" fmla="*/ 93566 w 140700"/>
                  <a:gd name="connsiteY21" fmla="*/ 178092 h 217873"/>
                  <a:gd name="connsiteX22" fmla="*/ 64369 w 140700"/>
                  <a:gd name="connsiteY22" fmla="*/ 197547 h 217873"/>
                  <a:gd name="connsiteX23" fmla="*/ 41336 w 140700"/>
                  <a:gd name="connsiteY23" fmla="*/ 213276 h 217873"/>
                  <a:gd name="connsiteX24" fmla="*/ 38741 w 140700"/>
                  <a:gd name="connsiteY24" fmla="*/ 214898 h 217873"/>
                  <a:gd name="connsiteX25" fmla="*/ 23503 w 140700"/>
                  <a:gd name="connsiteY25" fmla="*/ 214898 h 217873"/>
                  <a:gd name="connsiteX26" fmla="*/ 11982 w 140700"/>
                  <a:gd name="connsiteY26" fmla="*/ 206945 h 217873"/>
                  <a:gd name="connsiteX27" fmla="*/ 7764 w 140700"/>
                  <a:gd name="connsiteY27" fmla="*/ 203996 h 217873"/>
                  <a:gd name="connsiteX28" fmla="*/ 5661 w 140700"/>
                  <a:gd name="connsiteY28" fmla="*/ 201047 h 217873"/>
                  <a:gd name="connsiteX29" fmla="*/ 2249 w 140700"/>
                  <a:gd name="connsiteY29" fmla="*/ 192779 h 217873"/>
                  <a:gd name="connsiteX30" fmla="*/ -21 w 140700"/>
                  <a:gd name="connsiteY30" fmla="*/ 183538 h 217873"/>
                  <a:gd name="connsiteX31" fmla="*/ 146 w 140700"/>
                  <a:gd name="connsiteY31" fmla="*/ 177050 h 217873"/>
                  <a:gd name="connsiteX32" fmla="*/ 9229 w 140700"/>
                  <a:gd name="connsiteY32" fmla="*/ 162304 h 217873"/>
                  <a:gd name="connsiteX33" fmla="*/ 10035 w 140700"/>
                  <a:gd name="connsiteY33" fmla="*/ 161321 h 217873"/>
                  <a:gd name="connsiteX34" fmla="*/ 38908 w 140700"/>
                  <a:gd name="connsiteY34" fmla="*/ 118833 h 217873"/>
                  <a:gd name="connsiteX35" fmla="*/ 41857 w 140700"/>
                  <a:gd name="connsiteY35" fmla="*/ 114616 h 217873"/>
                  <a:gd name="connsiteX36" fmla="*/ 61804 w 140700"/>
                  <a:gd name="connsiteY36" fmla="*/ 88181 h 217873"/>
                  <a:gd name="connsiteX37" fmla="*/ 64753 w 140700"/>
                  <a:gd name="connsiteY37" fmla="*/ 85232 h 217873"/>
                  <a:gd name="connsiteX38" fmla="*/ 70101 w 140700"/>
                  <a:gd name="connsiteY38" fmla="*/ 78744 h 217873"/>
                  <a:gd name="connsiteX39" fmla="*/ 71084 w 140700"/>
                  <a:gd name="connsiteY39" fmla="*/ 76640 h 217873"/>
                  <a:gd name="connsiteX40" fmla="*/ 71575 w 140700"/>
                  <a:gd name="connsiteY40" fmla="*/ 75657 h 217873"/>
                  <a:gd name="connsiteX41" fmla="*/ 70759 w 140700"/>
                  <a:gd name="connsiteY41" fmla="*/ 75332 h 217873"/>
                  <a:gd name="connsiteX42" fmla="*/ 68656 w 140700"/>
                  <a:gd name="connsiteY42" fmla="*/ 78409 h 217873"/>
                  <a:gd name="connsiteX43" fmla="*/ 65244 w 140700"/>
                  <a:gd name="connsiteY43" fmla="*/ 83118 h 217873"/>
                  <a:gd name="connsiteX44" fmla="*/ 70926 w 140700"/>
                  <a:gd name="connsiteY44" fmla="*/ 71322 h 217873"/>
                  <a:gd name="connsiteX45" fmla="*/ 79194 w 140700"/>
                  <a:gd name="connsiteY45" fmla="*/ 58837 h 217873"/>
                  <a:gd name="connsiteX46" fmla="*/ 84876 w 140700"/>
                  <a:gd name="connsiteY46" fmla="*/ 52840 h 217873"/>
                  <a:gd name="connsiteX47" fmla="*/ 85682 w 140700"/>
                  <a:gd name="connsiteY47" fmla="*/ 50245 h 217873"/>
                  <a:gd name="connsiteX48" fmla="*/ 87648 w 140700"/>
                  <a:gd name="connsiteY48" fmla="*/ 45054 h 217873"/>
                  <a:gd name="connsiteX49" fmla="*/ 95759 w 140700"/>
                  <a:gd name="connsiteY49" fmla="*/ 30131 h 217873"/>
                  <a:gd name="connsiteX50" fmla="*/ 105167 w 140700"/>
                  <a:gd name="connsiteY50" fmla="*/ 12613 h 217873"/>
                  <a:gd name="connsiteX51" fmla="*/ 111330 w 140700"/>
                  <a:gd name="connsiteY51" fmla="*/ 4178 h 217873"/>
                  <a:gd name="connsiteX52" fmla="*/ 118300 w 140700"/>
                  <a:gd name="connsiteY52" fmla="*/ -521 h 217873"/>
                  <a:gd name="connsiteX53" fmla="*/ 124307 w 140700"/>
                  <a:gd name="connsiteY53" fmla="*/ 128 h 217873"/>
                  <a:gd name="connsiteX54" fmla="*/ 130461 w 140700"/>
                  <a:gd name="connsiteY54" fmla="*/ 3372 h 217873"/>
                  <a:gd name="connsiteX55" fmla="*/ 133223 w 140700"/>
                  <a:gd name="connsiteY55" fmla="*/ 7747 h 217873"/>
                  <a:gd name="connsiteX56" fmla="*/ 134206 w 140700"/>
                  <a:gd name="connsiteY56" fmla="*/ 11315 h 217873"/>
                  <a:gd name="connsiteX57" fmla="*/ 135661 w 140700"/>
                  <a:gd name="connsiteY57" fmla="*/ 16830 h 217873"/>
                  <a:gd name="connsiteX58" fmla="*/ 140370 w 140700"/>
                  <a:gd name="connsiteY58" fmla="*/ 22345 h 217873"/>
                  <a:gd name="connsiteX59" fmla="*/ 139721 w 140700"/>
                  <a:gd name="connsiteY59" fmla="*/ 26081 h 217873"/>
                  <a:gd name="connsiteX60" fmla="*/ 137755 w 140700"/>
                  <a:gd name="connsiteY60" fmla="*/ 30013 h 217873"/>
                  <a:gd name="connsiteX61" fmla="*/ 126401 w 140700"/>
                  <a:gd name="connsiteY61" fmla="*/ 48013 h 217873"/>
                  <a:gd name="connsiteX62" fmla="*/ 115941 w 140700"/>
                  <a:gd name="connsiteY62" fmla="*/ 64538 h 217873"/>
                  <a:gd name="connsiteX63" fmla="*/ 94864 w 140700"/>
                  <a:gd name="connsiteY63" fmla="*/ 98769 h 217873"/>
                  <a:gd name="connsiteX64" fmla="*/ 74220 w 140700"/>
                  <a:gd name="connsiteY64" fmla="*/ 132193 h 217873"/>
                  <a:gd name="connsiteX65" fmla="*/ 58166 w 140700"/>
                  <a:gd name="connsiteY65" fmla="*/ 157654 h 217873"/>
                  <a:gd name="connsiteX66" fmla="*/ 57842 w 140700"/>
                  <a:gd name="connsiteY66" fmla="*/ 158146 h 217873"/>
                  <a:gd name="connsiteX67" fmla="*/ 77631 w 140700"/>
                  <a:gd name="connsiteY67" fmla="*/ 147765 h 217873"/>
                  <a:gd name="connsiteX68" fmla="*/ 97577 w 140700"/>
                  <a:gd name="connsiteY68" fmla="*/ 140952 h 217873"/>
                  <a:gd name="connsiteX69" fmla="*/ 91738 w 140700"/>
                  <a:gd name="connsiteY69" fmla="*/ 144884 h 217873"/>
                  <a:gd name="connsiteX70" fmla="*/ 95306 w 140700"/>
                  <a:gd name="connsiteY70" fmla="*/ 145690 h 217873"/>
                  <a:gd name="connsiteX71" fmla="*/ 101628 w 140700"/>
                  <a:gd name="connsiteY71" fmla="*/ 146339 h 217873"/>
                  <a:gd name="connsiteX72" fmla="*/ 109089 w 140700"/>
                  <a:gd name="connsiteY72" fmla="*/ 143390 h 217873"/>
                  <a:gd name="connsiteX73" fmla="*/ 109089 w 140700"/>
                  <a:gd name="connsiteY73" fmla="*/ 143557 h 217873"/>
                  <a:gd name="connsiteX74" fmla="*/ 108932 w 140700"/>
                  <a:gd name="connsiteY74" fmla="*/ 145179 h 217873"/>
                  <a:gd name="connsiteX75" fmla="*/ 103417 w 140700"/>
                  <a:gd name="connsiteY75" fmla="*/ 147932 h 217873"/>
                  <a:gd name="connsiteX76" fmla="*/ 99199 w 140700"/>
                  <a:gd name="connsiteY76" fmla="*/ 150203 h 217873"/>
                  <a:gd name="connsiteX77" fmla="*/ 99199 w 140700"/>
                  <a:gd name="connsiteY77" fmla="*/ 150694 h 217873"/>
                  <a:gd name="connsiteX78" fmla="*/ 104714 w 140700"/>
                  <a:gd name="connsiteY78" fmla="*/ 149397 h 217873"/>
                  <a:gd name="connsiteX79" fmla="*/ 105039 w 140700"/>
                  <a:gd name="connsiteY79" fmla="*/ 149397 h 217873"/>
                  <a:gd name="connsiteX80" fmla="*/ 105039 w 140700"/>
                  <a:gd name="connsiteY80" fmla="*/ 150045 h 217873"/>
                  <a:gd name="connsiteX81" fmla="*/ 100006 w 140700"/>
                  <a:gd name="connsiteY81" fmla="*/ 152641 h 217873"/>
                  <a:gd name="connsiteX82" fmla="*/ 97735 w 140700"/>
                  <a:gd name="connsiteY82" fmla="*/ 153771 h 217873"/>
                  <a:gd name="connsiteX83" fmla="*/ 97577 w 140700"/>
                  <a:gd name="connsiteY83" fmla="*/ 154587 h 217873"/>
                  <a:gd name="connsiteX84" fmla="*/ 101146 w 140700"/>
                  <a:gd name="connsiteY84" fmla="*/ 153447 h 217873"/>
                  <a:gd name="connsiteX85" fmla="*/ 104390 w 140700"/>
                  <a:gd name="connsiteY85" fmla="*/ 152464 h 217873"/>
                  <a:gd name="connsiteX86" fmla="*/ 104390 w 140700"/>
                  <a:gd name="connsiteY86" fmla="*/ 152631 h 217873"/>
                  <a:gd name="connsiteX87" fmla="*/ 104547 w 140700"/>
                  <a:gd name="connsiteY87" fmla="*/ 153929 h 217873"/>
                  <a:gd name="connsiteX88" fmla="*/ 98708 w 140700"/>
                  <a:gd name="connsiteY88" fmla="*/ 157173 h 217873"/>
                  <a:gd name="connsiteX89" fmla="*/ 104587 w 140700"/>
                  <a:gd name="connsiteY89" fmla="*/ 155659 h 217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140700" h="217873">
                    <a:moveTo>
                      <a:pt x="104587" y="155659"/>
                    </a:moveTo>
                    <a:cubicBezTo>
                      <a:pt x="102483" y="157124"/>
                      <a:pt x="100536" y="158441"/>
                      <a:pt x="98747" y="159591"/>
                    </a:cubicBezTo>
                    <a:cubicBezTo>
                      <a:pt x="100006" y="159748"/>
                      <a:pt x="101254" y="159964"/>
                      <a:pt x="102483" y="160240"/>
                    </a:cubicBezTo>
                    <a:cubicBezTo>
                      <a:pt x="104459" y="160938"/>
                      <a:pt x="106553" y="161213"/>
                      <a:pt x="108647" y="161056"/>
                    </a:cubicBezTo>
                    <a:cubicBezTo>
                      <a:pt x="110750" y="161056"/>
                      <a:pt x="113346" y="160073"/>
                      <a:pt x="116108" y="157969"/>
                    </a:cubicBezTo>
                    <a:lnTo>
                      <a:pt x="116108" y="158460"/>
                    </a:lnTo>
                    <a:cubicBezTo>
                      <a:pt x="116138" y="158903"/>
                      <a:pt x="116079" y="159335"/>
                      <a:pt x="115941" y="159758"/>
                    </a:cubicBezTo>
                    <a:cubicBezTo>
                      <a:pt x="113513" y="161056"/>
                      <a:pt x="111026" y="162353"/>
                      <a:pt x="108647" y="163484"/>
                    </a:cubicBezTo>
                    <a:lnTo>
                      <a:pt x="106376" y="164782"/>
                    </a:lnTo>
                    <a:lnTo>
                      <a:pt x="106376" y="165263"/>
                    </a:lnTo>
                    <a:cubicBezTo>
                      <a:pt x="108155" y="164949"/>
                      <a:pt x="109777" y="164614"/>
                      <a:pt x="111566" y="164133"/>
                    </a:cubicBezTo>
                    <a:cubicBezTo>
                      <a:pt x="111694" y="164005"/>
                      <a:pt x="111871" y="163946"/>
                      <a:pt x="112048" y="163966"/>
                    </a:cubicBezTo>
                    <a:lnTo>
                      <a:pt x="112215" y="164457"/>
                    </a:lnTo>
                    <a:lnTo>
                      <a:pt x="112215" y="164782"/>
                    </a:lnTo>
                    <a:lnTo>
                      <a:pt x="104754" y="168350"/>
                    </a:lnTo>
                    <a:lnTo>
                      <a:pt x="104754" y="169156"/>
                    </a:lnTo>
                    <a:lnTo>
                      <a:pt x="107998" y="168173"/>
                    </a:lnTo>
                    <a:lnTo>
                      <a:pt x="111399" y="167190"/>
                    </a:lnTo>
                    <a:cubicBezTo>
                      <a:pt x="111547" y="167554"/>
                      <a:pt x="111606" y="167947"/>
                      <a:pt x="111566" y="168330"/>
                    </a:cubicBezTo>
                    <a:lnTo>
                      <a:pt x="111566" y="168655"/>
                    </a:lnTo>
                    <a:lnTo>
                      <a:pt x="106051" y="171604"/>
                    </a:lnTo>
                    <a:cubicBezTo>
                      <a:pt x="101834" y="173875"/>
                      <a:pt x="97617" y="175979"/>
                      <a:pt x="93566" y="178092"/>
                    </a:cubicBezTo>
                    <a:cubicBezTo>
                      <a:pt x="83049" y="183312"/>
                      <a:pt x="73238" y="189850"/>
                      <a:pt x="64369" y="197547"/>
                    </a:cubicBezTo>
                    <a:cubicBezTo>
                      <a:pt x="57177" y="203465"/>
                      <a:pt x="49469" y="208734"/>
                      <a:pt x="41336" y="213276"/>
                    </a:cubicBezTo>
                    <a:lnTo>
                      <a:pt x="38741" y="214898"/>
                    </a:lnTo>
                    <a:cubicBezTo>
                      <a:pt x="32744" y="217975"/>
                      <a:pt x="27721" y="217975"/>
                      <a:pt x="23503" y="214898"/>
                    </a:cubicBezTo>
                    <a:cubicBezTo>
                      <a:pt x="19571" y="212460"/>
                      <a:pt x="15717" y="209708"/>
                      <a:pt x="11982" y="206945"/>
                    </a:cubicBezTo>
                    <a:lnTo>
                      <a:pt x="7764" y="203996"/>
                    </a:lnTo>
                    <a:cubicBezTo>
                      <a:pt x="6734" y="203298"/>
                      <a:pt x="5988" y="202246"/>
                      <a:pt x="5661" y="201047"/>
                    </a:cubicBezTo>
                    <a:cubicBezTo>
                      <a:pt x="4216" y="198432"/>
                      <a:pt x="3071" y="195660"/>
                      <a:pt x="2249" y="192779"/>
                    </a:cubicBezTo>
                    <a:cubicBezTo>
                      <a:pt x="1193" y="189781"/>
                      <a:pt x="433" y="186684"/>
                      <a:pt x="-21" y="183538"/>
                    </a:cubicBezTo>
                    <a:cubicBezTo>
                      <a:pt x="-483" y="181395"/>
                      <a:pt x="-426" y="179164"/>
                      <a:pt x="146" y="177050"/>
                    </a:cubicBezTo>
                    <a:cubicBezTo>
                      <a:pt x="2893" y="171968"/>
                      <a:pt x="5926" y="167043"/>
                      <a:pt x="9229" y="162304"/>
                    </a:cubicBezTo>
                    <a:cubicBezTo>
                      <a:pt x="9446" y="161940"/>
                      <a:pt x="9718" y="161606"/>
                      <a:pt x="10035" y="161321"/>
                    </a:cubicBezTo>
                    <a:cubicBezTo>
                      <a:pt x="19610" y="147057"/>
                      <a:pt x="29176" y="132940"/>
                      <a:pt x="38908" y="118833"/>
                    </a:cubicBezTo>
                    <a:lnTo>
                      <a:pt x="41857" y="114616"/>
                    </a:lnTo>
                    <a:cubicBezTo>
                      <a:pt x="47996" y="105434"/>
                      <a:pt x="54657" y="96606"/>
                      <a:pt x="61804" y="88181"/>
                    </a:cubicBezTo>
                    <a:cubicBezTo>
                      <a:pt x="62699" y="87110"/>
                      <a:pt x="63686" y="86126"/>
                      <a:pt x="64753" y="85232"/>
                    </a:cubicBezTo>
                    <a:cubicBezTo>
                      <a:pt x="66878" y="83374"/>
                      <a:pt x="68685" y="81182"/>
                      <a:pt x="70101" y="78744"/>
                    </a:cubicBezTo>
                    <a:cubicBezTo>
                      <a:pt x="70591" y="78134"/>
                      <a:pt x="70928" y="77407"/>
                      <a:pt x="71084" y="76640"/>
                    </a:cubicBezTo>
                    <a:lnTo>
                      <a:pt x="71575" y="75657"/>
                    </a:lnTo>
                    <a:cubicBezTo>
                      <a:pt x="71408" y="75490"/>
                      <a:pt x="71084" y="75490"/>
                      <a:pt x="70759" y="75332"/>
                    </a:cubicBezTo>
                    <a:cubicBezTo>
                      <a:pt x="70110" y="76315"/>
                      <a:pt x="69462" y="77299"/>
                      <a:pt x="68656" y="78409"/>
                    </a:cubicBezTo>
                    <a:cubicBezTo>
                      <a:pt x="67672" y="79874"/>
                      <a:pt x="66542" y="81359"/>
                      <a:pt x="65244" y="83118"/>
                    </a:cubicBezTo>
                    <a:cubicBezTo>
                      <a:pt x="66687" y="78980"/>
                      <a:pt x="68594" y="75028"/>
                      <a:pt x="70926" y="71322"/>
                    </a:cubicBezTo>
                    <a:cubicBezTo>
                      <a:pt x="73679" y="66780"/>
                      <a:pt x="76441" y="62562"/>
                      <a:pt x="79194" y="58837"/>
                    </a:cubicBezTo>
                    <a:cubicBezTo>
                      <a:pt x="81947" y="55111"/>
                      <a:pt x="83903" y="53164"/>
                      <a:pt x="84876" y="52840"/>
                    </a:cubicBezTo>
                    <a:cubicBezTo>
                      <a:pt x="85219" y="52004"/>
                      <a:pt x="85489" y="51129"/>
                      <a:pt x="85682" y="50245"/>
                    </a:cubicBezTo>
                    <a:cubicBezTo>
                      <a:pt x="86171" y="48455"/>
                      <a:pt x="86829" y="46717"/>
                      <a:pt x="87648" y="45054"/>
                    </a:cubicBezTo>
                    <a:lnTo>
                      <a:pt x="95759" y="30131"/>
                    </a:lnTo>
                    <a:lnTo>
                      <a:pt x="105167" y="12613"/>
                    </a:lnTo>
                    <a:cubicBezTo>
                      <a:pt x="106798" y="9517"/>
                      <a:pt x="108873" y="6675"/>
                      <a:pt x="111330" y="4178"/>
                    </a:cubicBezTo>
                    <a:cubicBezTo>
                      <a:pt x="113926" y="1583"/>
                      <a:pt x="116197" y="-39"/>
                      <a:pt x="118300" y="-521"/>
                    </a:cubicBezTo>
                    <a:cubicBezTo>
                      <a:pt x="120325" y="-849"/>
                      <a:pt x="122400" y="-625"/>
                      <a:pt x="124307" y="128"/>
                    </a:cubicBezTo>
                    <a:cubicBezTo>
                      <a:pt x="126529" y="844"/>
                      <a:pt x="128613" y="1942"/>
                      <a:pt x="130461" y="3372"/>
                    </a:cubicBezTo>
                    <a:cubicBezTo>
                      <a:pt x="131935" y="4398"/>
                      <a:pt x="132928" y="5976"/>
                      <a:pt x="133223" y="7747"/>
                    </a:cubicBezTo>
                    <a:cubicBezTo>
                      <a:pt x="133381" y="8563"/>
                      <a:pt x="133705" y="9713"/>
                      <a:pt x="134206" y="11315"/>
                    </a:cubicBezTo>
                    <a:cubicBezTo>
                      <a:pt x="134973" y="13068"/>
                      <a:pt x="135465" y="14928"/>
                      <a:pt x="135661" y="16830"/>
                    </a:cubicBezTo>
                    <a:cubicBezTo>
                      <a:pt x="138424" y="18452"/>
                      <a:pt x="140046" y="20241"/>
                      <a:pt x="140370" y="22345"/>
                    </a:cubicBezTo>
                    <a:cubicBezTo>
                      <a:pt x="140380" y="23619"/>
                      <a:pt x="140154" y="24884"/>
                      <a:pt x="139721" y="26081"/>
                    </a:cubicBezTo>
                    <a:cubicBezTo>
                      <a:pt x="139259" y="27481"/>
                      <a:pt x="138601" y="28806"/>
                      <a:pt x="137755" y="30013"/>
                    </a:cubicBezTo>
                    <a:cubicBezTo>
                      <a:pt x="134020" y="36010"/>
                      <a:pt x="130294" y="42007"/>
                      <a:pt x="126401" y="48013"/>
                    </a:cubicBezTo>
                    <a:lnTo>
                      <a:pt x="115941" y="64538"/>
                    </a:lnTo>
                    <a:cubicBezTo>
                      <a:pt x="108971" y="75893"/>
                      <a:pt x="101834" y="87247"/>
                      <a:pt x="94864" y="98769"/>
                    </a:cubicBezTo>
                    <a:cubicBezTo>
                      <a:pt x="88051" y="109956"/>
                      <a:pt x="81239" y="120986"/>
                      <a:pt x="74220" y="132193"/>
                    </a:cubicBezTo>
                    <a:cubicBezTo>
                      <a:pt x="68872" y="140785"/>
                      <a:pt x="63514" y="149220"/>
                      <a:pt x="58166" y="157654"/>
                    </a:cubicBezTo>
                    <a:cubicBezTo>
                      <a:pt x="57999" y="157821"/>
                      <a:pt x="57999" y="157979"/>
                      <a:pt x="57842" y="158146"/>
                    </a:cubicBezTo>
                    <a:cubicBezTo>
                      <a:pt x="64487" y="154410"/>
                      <a:pt x="70976" y="150842"/>
                      <a:pt x="77631" y="147765"/>
                    </a:cubicBezTo>
                    <a:cubicBezTo>
                      <a:pt x="83990" y="144717"/>
                      <a:pt x="90685" y="142436"/>
                      <a:pt x="97577" y="140952"/>
                    </a:cubicBezTo>
                    <a:cubicBezTo>
                      <a:pt x="95474" y="142407"/>
                      <a:pt x="93527" y="143715"/>
                      <a:pt x="91738" y="144884"/>
                    </a:cubicBezTo>
                    <a:cubicBezTo>
                      <a:pt x="92947" y="145071"/>
                      <a:pt x="94137" y="145346"/>
                      <a:pt x="95306" y="145690"/>
                    </a:cubicBezTo>
                    <a:cubicBezTo>
                      <a:pt x="97361" y="146251"/>
                      <a:pt x="99504" y="146467"/>
                      <a:pt x="101628" y="146339"/>
                    </a:cubicBezTo>
                    <a:cubicBezTo>
                      <a:pt x="103741" y="146339"/>
                      <a:pt x="106336" y="145356"/>
                      <a:pt x="109089" y="143390"/>
                    </a:cubicBezTo>
                    <a:lnTo>
                      <a:pt x="109089" y="143557"/>
                    </a:lnTo>
                    <a:cubicBezTo>
                      <a:pt x="108961" y="144088"/>
                      <a:pt x="108902" y="144639"/>
                      <a:pt x="108932" y="145179"/>
                    </a:cubicBezTo>
                    <a:cubicBezTo>
                      <a:pt x="107143" y="145985"/>
                      <a:pt x="105196" y="146959"/>
                      <a:pt x="103417" y="147932"/>
                    </a:cubicBezTo>
                    <a:lnTo>
                      <a:pt x="99199" y="150203"/>
                    </a:lnTo>
                    <a:lnTo>
                      <a:pt x="99199" y="150694"/>
                    </a:lnTo>
                    <a:lnTo>
                      <a:pt x="104714" y="149397"/>
                    </a:lnTo>
                    <a:lnTo>
                      <a:pt x="105039" y="149397"/>
                    </a:lnTo>
                    <a:lnTo>
                      <a:pt x="105039" y="150045"/>
                    </a:lnTo>
                    <a:cubicBezTo>
                      <a:pt x="103250" y="150852"/>
                      <a:pt x="101628" y="151825"/>
                      <a:pt x="100006" y="152641"/>
                    </a:cubicBezTo>
                    <a:cubicBezTo>
                      <a:pt x="99278" y="153083"/>
                      <a:pt x="98521" y="153457"/>
                      <a:pt x="97735" y="153771"/>
                    </a:cubicBezTo>
                    <a:lnTo>
                      <a:pt x="97577" y="154587"/>
                    </a:lnTo>
                    <a:cubicBezTo>
                      <a:pt x="98737" y="154135"/>
                      <a:pt x="99937" y="153752"/>
                      <a:pt x="101146" y="153447"/>
                    </a:cubicBezTo>
                    <a:lnTo>
                      <a:pt x="104390" y="152464"/>
                    </a:lnTo>
                    <a:lnTo>
                      <a:pt x="104390" y="152631"/>
                    </a:lnTo>
                    <a:cubicBezTo>
                      <a:pt x="104361" y="153073"/>
                      <a:pt x="104419" y="153506"/>
                      <a:pt x="104547" y="153929"/>
                    </a:cubicBezTo>
                    <a:cubicBezTo>
                      <a:pt x="102581" y="155059"/>
                      <a:pt x="100615" y="156032"/>
                      <a:pt x="98708" y="157173"/>
                    </a:cubicBezTo>
                    <a:cubicBezTo>
                      <a:pt x="100694" y="156475"/>
                      <a:pt x="102640" y="156150"/>
                      <a:pt x="104587" y="155659"/>
                    </a:cubicBezTo>
                    <a:close/>
                  </a:path>
                </a:pathLst>
              </a:custGeom>
              <a:solidFill>
                <a:srgbClr val="DE4D4A"/>
              </a:solidFill>
              <a:ln w="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6" name="Рисунок 4">
                <a:extLst>
                  <a:ext uri="{FF2B5EF4-FFF2-40B4-BE49-F238E27FC236}">
                    <a16:creationId xmlns="" xmlns:a16="http://schemas.microsoft.com/office/drawing/2014/main" id="{490ACFBD-1914-45D5-8296-06E3F84E82E2}"/>
                  </a:ext>
                </a:extLst>
              </p:cNvPr>
              <p:cNvSpPr/>
              <p:nvPr/>
            </p:nvSpPr>
            <p:spPr>
              <a:xfrm>
                <a:off x="202426" y="650954"/>
                <a:ext cx="284604" cy="266986"/>
              </a:xfrm>
              <a:custGeom>
                <a:avLst/>
                <a:gdLst>
                  <a:gd name="connsiteX0" fmla="*/ 281750 w 284604"/>
                  <a:gd name="connsiteY0" fmla="*/ 45853 h 266986"/>
                  <a:gd name="connsiteX1" fmla="*/ 273640 w 284604"/>
                  <a:gd name="connsiteY1" fmla="*/ 54612 h 266986"/>
                  <a:gd name="connsiteX2" fmla="*/ 237955 w 284604"/>
                  <a:gd name="connsiteY2" fmla="*/ 84615 h 266986"/>
                  <a:gd name="connsiteX3" fmla="*/ 191751 w 284604"/>
                  <a:gd name="connsiteY3" fmla="*/ 116398 h 266986"/>
                  <a:gd name="connsiteX4" fmla="*/ 229048 w 284604"/>
                  <a:gd name="connsiteY4" fmla="*/ 121107 h 266986"/>
                  <a:gd name="connsiteX5" fmla="*/ 230189 w 284604"/>
                  <a:gd name="connsiteY5" fmla="*/ 121431 h 266986"/>
                  <a:gd name="connsiteX6" fmla="*/ 241209 w 284604"/>
                  <a:gd name="connsiteY6" fmla="*/ 124999 h 266986"/>
                  <a:gd name="connsiteX7" fmla="*/ 249643 w 284604"/>
                  <a:gd name="connsiteY7" fmla="*/ 132137 h 266986"/>
                  <a:gd name="connsiteX8" fmla="*/ 253379 w 284604"/>
                  <a:gd name="connsiteY8" fmla="*/ 142950 h 266986"/>
                  <a:gd name="connsiteX9" fmla="*/ 256623 w 284604"/>
                  <a:gd name="connsiteY9" fmla="*/ 146676 h 266986"/>
                  <a:gd name="connsiteX10" fmla="*/ 260673 w 284604"/>
                  <a:gd name="connsiteY10" fmla="*/ 158522 h 266986"/>
                  <a:gd name="connsiteX11" fmla="*/ 261165 w 284604"/>
                  <a:gd name="connsiteY11" fmla="*/ 160950 h 266986"/>
                  <a:gd name="connsiteX12" fmla="*/ 261489 w 284604"/>
                  <a:gd name="connsiteY12" fmla="*/ 162248 h 266986"/>
                  <a:gd name="connsiteX13" fmla="*/ 261647 w 284604"/>
                  <a:gd name="connsiteY13" fmla="*/ 162739 h 266986"/>
                  <a:gd name="connsiteX14" fmla="*/ 248995 w 284604"/>
                  <a:gd name="connsiteY14" fmla="*/ 181545 h 266986"/>
                  <a:gd name="connsiteX15" fmla="*/ 234563 w 284604"/>
                  <a:gd name="connsiteY15" fmla="*/ 186903 h 266986"/>
                  <a:gd name="connsiteX16" fmla="*/ 212995 w 284604"/>
                  <a:gd name="connsiteY16" fmla="*/ 191927 h 266986"/>
                  <a:gd name="connsiteX17" fmla="*/ 206507 w 284604"/>
                  <a:gd name="connsiteY17" fmla="*/ 193224 h 266986"/>
                  <a:gd name="connsiteX18" fmla="*/ 188015 w 284604"/>
                  <a:gd name="connsiteY18" fmla="*/ 196960 h 266986"/>
                  <a:gd name="connsiteX19" fmla="*/ 178774 w 284604"/>
                  <a:gd name="connsiteY19" fmla="*/ 198739 h 266986"/>
                  <a:gd name="connsiteX20" fmla="*/ 173092 w 284604"/>
                  <a:gd name="connsiteY20" fmla="*/ 200361 h 266986"/>
                  <a:gd name="connsiteX21" fmla="*/ 162878 w 284604"/>
                  <a:gd name="connsiteY21" fmla="*/ 202327 h 266986"/>
                  <a:gd name="connsiteX22" fmla="*/ 148928 w 284604"/>
                  <a:gd name="connsiteY22" fmla="*/ 204923 h 266986"/>
                  <a:gd name="connsiteX23" fmla="*/ 148122 w 284604"/>
                  <a:gd name="connsiteY23" fmla="*/ 205247 h 266986"/>
                  <a:gd name="connsiteX24" fmla="*/ 147139 w 284604"/>
                  <a:gd name="connsiteY24" fmla="*/ 205404 h 266986"/>
                  <a:gd name="connsiteX25" fmla="*/ 146972 w 284604"/>
                  <a:gd name="connsiteY25" fmla="*/ 204598 h 266986"/>
                  <a:gd name="connsiteX26" fmla="*/ 146972 w 284604"/>
                  <a:gd name="connsiteY26" fmla="*/ 204107 h 266986"/>
                  <a:gd name="connsiteX27" fmla="*/ 146323 w 284604"/>
                  <a:gd name="connsiteY27" fmla="*/ 203625 h 266986"/>
                  <a:gd name="connsiteX28" fmla="*/ 144544 w 284604"/>
                  <a:gd name="connsiteY28" fmla="*/ 203792 h 266986"/>
                  <a:gd name="connsiteX29" fmla="*/ 142273 w 284604"/>
                  <a:gd name="connsiteY29" fmla="*/ 204431 h 266986"/>
                  <a:gd name="connsiteX30" fmla="*/ 143895 w 284604"/>
                  <a:gd name="connsiteY30" fmla="*/ 205247 h 266986"/>
                  <a:gd name="connsiteX31" fmla="*/ 144377 w 284604"/>
                  <a:gd name="connsiteY31" fmla="*/ 205571 h 266986"/>
                  <a:gd name="connsiteX32" fmla="*/ 144052 w 284604"/>
                  <a:gd name="connsiteY32" fmla="*/ 206869 h 266986"/>
                  <a:gd name="connsiteX33" fmla="*/ 144052 w 284604"/>
                  <a:gd name="connsiteY33" fmla="*/ 207194 h 266986"/>
                  <a:gd name="connsiteX34" fmla="*/ 83240 w 284604"/>
                  <a:gd name="connsiteY34" fmla="*/ 220327 h 266986"/>
                  <a:gd name="connsiteX35" fmla="*/ 75130 w 284604"/>
                  <a:gd name="connsiteY35" fmla="*/ 235575 h 266986"/>
                  <a:gd name="connsiteX36" fmla="*/ 73016 w 284604"/>
                  <a:gd name="connsiteY36" fmla="*/ 239507 h 266986"/>
                  <a:gd name="connsiteX37" fmla="*/ 72534 w 284604"/>
                  <a:gd name="connsiteY37" fmla="*/ 239340 h 266986"/>
                  <a:gd name="connsiteX38" fmla="*/ 71394 w 284604"/>
                  <a:gd name="connsiteY38" fmla="*/ 239015 h 266986"/>
                  <a:gd name="connsiteX39" fmla="*/ 76585 w 284604"/>
                  <a:gd name="connsiteY39" fmla="*/ 229617 h 266986"/>
                  <a:gd name="connsiteX40" fmla="*/ 78551 w 284604"/>
                  <a:gd name="connsiteY40" fmla="*/ 226049 h 266986"/>
                  <a:gd name="connsiteX41" fmla="*/ 75798 w 284604"/>
                  <a:gd name="connsiteY41" fmla="*/ 225882 h 266986"/>
                  <a:gd name="connsiteX42" fmla="*/ 71089 w 284604"/>
                  <a:gd name="connsiteY42" fmla="*/ 235614 h 266986"/>
                  <a:gd name="connsiteX43" fmla="*/ 70106 w 284604"/>
                  <a:gd name="connsiteY43" fmla="*/ 236420 h 266986"/>
                  <a:gd name="connsiteX44" fmla="*/ 68327 w 284604"/>
                  <a:gd name="connsiteY44" fmla="*/ 238386 h 266986"/>
                  <a:gd name="connsiteX45" fmla="*/ 61514 w 284604"/>
                  <a:gd name="connsiteY45" fmla="*/ 247794 h 266986"/>
                  <a:gd name="connsiteX46" fmla="*/ 50976 w 284604"/>
                  <a:gd name="connsiteY46" fmla="*/ 258342 h 266986"/>
                  <a:gd name="connsiteX47" fmla="*/ 41892 w 284604"/>
                  <a:gd name="connsiteY47" fmla="*/ 265480 h 266986"/>
                  <a:gd name="connsiteX48" fmla="*/ 39454 w 284604"/>
                  <a:gd name="connsiteY48" fmla="*/ 264339 h 266986"/>
                  <a:gd name="connsiteX49" fmla="*/ 51133 w 284604"/>
                  <a:gd name="connsiteY49" fmla="*/ 237737 h 266986"/>
                  <a:gd name="connsiteX50" fmla="*/ 52116 w 284604"/>
                  <a:gd name="connsiteY50" fmla="*/ 235634 h 266986"/>
                  <a:gd name="connsiteX51" fmla="*/ 42226 w 284604"/>
                  <a:gd name="connsiteY51" fmla="*/ 245199 h 266986"/>
                  <a:gd name="connsiteX52" fmla="*/ 34273 w 284604"/>
                  <a:gd name="connsiteY52" fmla="*/ 251038 h 266986"/>
                  <a:gd name="connsiteX53" fmla="*/ 32494 w 284604"/>
                  <a:gd name="connsiteY53" fmla="*/ 249583 h 266986"/>
                  <a:gd name="connsiteX54" fmla="*/ 41410 w 284604"/>
                  <a:gd name="connsiteY54" fmla="*/ 228939 h 266986"/>
                  <a:gd name="connsiteX55" fmla="*/ 32819 w 284604"/>
                  <a:gd name="connsiteY55" fmla="*/ 230237 h 266986"/>
                  <a:gd name="connsiteX56" fmla="*/ 23411 w 284604"/>
                  <a:gd name="connsiteY56" fmla="*/ 231692 h 266986"/>
                  <a:gd name="connsiteX57" fmla="*/ 15467 w 284604"/>
                  <a:gd name="connsiteY57" fmla="*/ 228742 h 266986"/>
                  <a:gd name="connsiteX58" fmla="*/ 8291 w 284604"/>
                  <a:gd name="connsiteY58" fmla="*/ 220839 h 266986"/>
                  <a:gd name="connsiteX59" fmla="*/ 7475 w 284604"/>
                  <a:gd name="connsiteY59" fmla="*/ 213377 h 266986"/>
                  <a:gd name="connsiteX60" fmla="*/ 1803 w 284604"/>
                  <a:gd name="connsiteY60" fmla="*/ 207046 h 266986"/>
                  <a:gd name="connsiteX61" fmla="*/ -311 w 284604"/>
                  <a:gd name="connsiteY61" fmla="*/ 200725 h 266986"/>
                  <a:gd name="connsiteX62" fmla="*/ 3907 w 284604"/>
                  <a:gd name="connsiteY62" fmla="*/ 196999 h 266986"/>
                  <a:gd name="connsiteX63" fmla="*/ 19803 w 284604"/>
                  <a:gd name="connsiteY63" fmla="*/ 193755 h 266986"/>
                  <a:gd name="connsiteX64" fmla="*/ 41538 w 284604"/>
                  <a:gd name="connsiteY64" fmla="*/ 189695 h 266986"/>
                  <a:gd name="connsiteX65" fmla="*/ 53699 w 284604"/>
                  <a:gd name="connsiteY65" fmla="*/ 187267 h 266986"/>
                  <a:gd name="connsiteX66" fmla="*/ 61976 w 284604"/>
                  <a:gd name="connsiteY66" fmla="*/ 185478 h 266986"/>
                  <a:gd name="connsiteX67" fmla="*/ 64080 w 284604"/>
                  <a:gd name="connsiteY67" fmla="*/ 184347 h 266986"/>
                  <a:gd name="connsiteX68" fmla="*/ 65859 w 284604"/>
                  <a:gd name="connsiteY68" fmla="*/ 182558 h 266986"/>
                  <a:gd name="connsiteX69" fmla="*/ 77538 w 284604"/>
                  <a:gd name="connsiteY69" fmla="*/ 162897 h 266986"/>
                  <a:gd name="connsiteX70" fmla="*/ 98458 w 284604"/>
                  <a:gd name="connsiteY70" fmla="*/ 128676 h 266986"/>
                  <a:gd name="connsiteX71" fmla="*/ 128471 w 284604"/>
                  <a:gd name="connsiteY71" fmla="*/ 85048 h 266986"/>
                  <a:gd name="connsiteX72" fmla="*/ 142234 w 284604"/>
                  <a:gd name="connsiteY72" fmla="*/ 66723 h 266986"/>
                  <a:gd name="connsiteX73" fmla="*/ 150020 w 284604"/>
                  <a:gd name="connsiteY73" fmla="*/ 56667 h 266986"/>
                  <a:gd name="connsiteX74" fmla="*/ 152123 w 284604"/>
                  <a:gd name="connsiteY74" fmla="*/ 53265 h 266986"/>
                  <a:gd name="connsiteX75" fmla="*/ 152939 w 284604"/>
                  <a:gd name="connsiteY75" fmla="*/ 51643 h 266986"/>
                  <a:gd name="connsiteX76" fmla="*/ 152448 w 284604"/>
                  <a:gd name="connsiteY76" fmla="*/ 51319 h 266986"/>
                  <a:gd name="connsiteX77" fmla="*/ 152123 w 284604"/>
                  <a:gd name="connsiteY77" fmla="*/ 51152 h 266986"/>
                  <a:gd name="connsiteX78" fmla="*/ 150501 w 284604"/>
                  <a:gd name="connsiteY78" fmla="*/ 52941 h 266986"/>
                  <a:gd name="connsiteX79" fmla="*/ 147424 w 284604"/>
                  <a:gd name="connsiteY79" fmla="*/ 57315 h 266986"/>
                  <a:gd name="connsiteX80" fmla="*/ 145458 w 284604"/>
                  <a:gd name="connsiteY80" fmla="*/ 60078 h 266986"/>
                  <a:gd name="connsiteX81" fmla="*/ 142509 w 284604"/>
                  <a:gd name="connsiteY81" fmla="*/ 61208 h 266986"/>
                  <a:gd name="connsiteX82" fmla="*/ 141526 w 284604"/>
                  <a:gd name="connsiteY82" fmla="*/ 61376 h 266986"/>
                  <a:gd name="connsiteX83" fmla="*/ 138439 w 284604"/>
                  <a:gd name="connsiteY83" fmla="*/ 61208 h 266986"/>
                  <a:gd name="connsiteX84" fmla="*/ 136984 w 284604"/>
                  <a:gd name="connsiteY84" fmla="*/ 58613 h 266986"/>
                  <a:gd name="connsiteX85" fmla="*/ 137790 w 284604"/>
                  <a:gd name="connsiteY85" fmla="*/ 53698 h 266986"/>
                  <a:gd name="connsiteX86" fmla="*/ 138115 w 284604"/>
                  <a:gd name="connsiteY86" fmla="*/ 51270 h 266986"/>
                  <a:gd name="connsiteX87" fmla="*/ 142175 w 284604"/>
                  <a:gd name="connsiteY87" fmla="*/ 42835 h 266986"/>
                  <a:gd name="connsiteX88" fmla="*/ 148987 w 284604"/>
                  <a:gd name="connsiteY88" fmla="*/ 36671 h 266986"/>
                  <a:gd name="connsiteX89" fmla="*/ 153854 w 284604"/>
                  <a:gd name="connsiteY89" fmla="*/ 32454 h 266986"/>
                  <a:gd name="connsiteX90" fmla="*/ 166820 w 284604"/>
                  <a:gd name="connsiteY90" fmla="*/ 25159 h 266986"/>
                  <a:gd name="connsiteX91" fmla="*/ 173476 w 284604"/>
                  <a:gd name="connsiteY91" fmla="*/ 22397 h 266986"/>
                  <a:gd name="connsiteX92" fmla="*/ 174773 w 284604"/>
                  <a:gd name="connsiteY92" fmla="*/ 21915 h 266986"/>
                  <a:gd name="connsiteX93" fmla="*/ 177044 w 284604"/>
                  <a:gd name="connsiteY93" fmla="*/ 20775 h 266986"/>
                  <a:gd name="connsiteX94" fmla="*/ 177368 w 284604"/>
                  <a:gd name="connsiteY94" fmla="*/ 18180 h 266986"/>
                  <a:gd name="connsiteX95" fmla="*/ 177526 w 284604"/>
                  <a:gd name="connsiteY95" fmla="*/ 18180 h 266986"/>
                  <a:gd name="connsiteX96" fmla="*/ 177693 w 284604"/>
                  <a:gd name="connsiteY96" fmla="*/ 18022 h 266986"/>
                  <a:gd name="connsiteX97" fmla="*/ 178175 w 284604"/>
                  <a:gd name="connsiteY97" fmla="*/ 17531 h 266986"/>
                  <a:gd name="connsiteX98" fmla="*/ 178823 w 284604"/>
                  <a:gd name="connsiteY98" fmla="*/ 17206 h 266986"/>
                  <a:gd name="connsiteX99" fmla="*/ 179148 w 284604"/>
                  <a:gd name="connsiteY99" fmla="*/ 17049 h 266986"/>
                  <a:gd name="connsiteX100" fmla="*/ 181910 w 284604"/>
                  <a:gd name="connsiteY100" fmla="*/ 16400 h 266986"/>
                  <a:gd name="connsiteX101" fmla="*/ 183876 w 284604"/>
                  <a:gd name="connsiteY101" fmla="*/ 14434 h 266986"/>
                  <a:gd name="connsiteX102" fmla="*/ 185007 w 284604"/>
                  <a:gd name="connsiteY102" fmla="*/ 12969 h 266986"/>
                  <a:gd name="connsiteX103" fmla="*/ 188418 w 284604"/>
                  <a:gd name="connsiteY103" fmla="*/ 9401 h 266986"/>
                  <a:gd name="connsiteX104" fmla="*/ 196204 w 284604"/>
                  <a:gd name="connsiteY104" fmla="*/ 1458 h 266986"/>
                  <a:gd name="connsiteX105" fmla="*/ 201552 w 284604"/>
                  <a:gd name="connsiteY105" fmla="*/ -646 h 266986"/>
                  <a:gd name="connsiteX106" fmla="*/ 205927 w 284604"/>
                  <a:gd name="connsiteY106" fmla="*/ 809 h 266986"/>
                  <a:gd name="connsiteX107" fmla="*/ 210960 w 284604"/>
                  <a:gd name="connsiteY107" fmla="*/ 5184 h 266986"/>
                  <a:gd name="connsiteX108" fmla="*/ 212926 w 284604"/>
                  <a:gd name="connsiteY108" fmla="*/ 7150 h 266986"/>
                  <a:gd name="connsiteX109" fmla="*/ 245849 w 284604"/>
                  <a:gd name="connsiteY109" fmla="*/ 1477 h 266986"/>
                  <a:gd name="connsiteX110" fmla="*/ 251039 w 284604"/>
                  <a:gd name="connsiteY110" fmla="*/ 986 h 266986"/>
                  <a:gd name="connsiteX111" fmla="*/ 256230 w 284604"/>
                  <a:gd name="connsiteY111" fmla="*/ 337 h 266986"/>
                  <a:gd name="connsiteX112" fmla="*/ 266444 w 284604"/>
                  <a:gd name="connsiteY112" fmla="*/ 1477 h 266986"/>
                  <a:gd name="connsiteX113" fmla="*/ 269521 w 284604"/>
                  <a:gd name="connsiteY113" fmla="*/ 3748 h 266986"/>
                  <a:gd name="connsiteX114" fmla="*/ 271635 w 284604"/>
                  <a:gd name="connsiteY114" fmla="*/ 7799 h 266986"/>
                  <a:gd name="connsiteX115" fmla="*/ 276009 w 284604"/>
                  <a:gd name="connsiteY115" fmla="*/ 17531 h 266986"/>
                  <a:gd name="connsiteX116" fmla="*/ 276658 w 284604"/>
                  <a:gd name="connsiteY116" fmla="*/ 18514 h 266986"/>
                  <a:gd name="connsiteX117" fmla="*/ 278624 w 284604"/>
                  <a:gd name="connsiteY117" fmla="*/ 22446 h 266986"/>
                  <a:gd name="connsiteX118" fmla="*/ 284139 w 284604"/>
                  <a:gd name="connsiteY118" fmla="*/ 35747 h 266986"/>
                  <a:gd name="connsiteX119" fmla="*/ 281750 w 284604"/>
                  <a:gd name="connsiteY119" fmla="*/ 45853 h 266986"/>
                  <a:gd name="connsiteX120" fmla="*/ 108564 w 284604"/>
                  <a:gd name="connsiteY120" fmla="*/ 176394 h 266986"/>
                  <a:gd name="connsiteX121" fmla="*/ 111159 w 284604"/>
                  <a:gd name="connsiteY121" fmla="*/ 171046 h 266986"/>
                  <a:gd name="connsiteX122" fmla="*/ 112457 w 284604"/>
                  <a:gd name="connsiteY122" fmla="*/ 168097 h 266986"/>
                  <a:gd name="connsiteX123" fmla="*/ 112948 w 284604"/>
                  <a:gd name="connsiteY123" fmla="*/ 166957 h 266986"/>
                  <a:gd name="connsiteX124" fmla="*/ 113597 w 284604"/>
                  <a:gd name="connsiteY124" fmla="*/ 165345 h 266986"/>
                  <a:gd name="connsiteX125" fmla="*/ 114580 w 284604"/>
                  <a:gd name="connsiteY125" fmla="*/ 164204 h 266986"/>
                  <a:gd name="connsiteX126" fmla="*/ 116546 w 284604"/>
                  <a:gd name="connsiteY126" fmla="*/ 161609 h 266986"/>
                  <a:gd name="connsiteX127" fmla="*/ 116379 w 284604"/>
                  <a:gd name="connsiteY127" fmla="*/ 159338 h 266986"/>
                  <a:gd name="connsiteX128" fmla="*/ 116055 w 284604"/>
                  <a:gd name="connsiteY128" fmla="*/ 158207 h 266986"/>
                  <a:gd name="connsiteX129" fmla="*/ 104258 w 284604"/>
                  <a:gd name="connsiteY129" fmla="*/ 177014 h 266986"/>
                  <a:gd name="connsiteX130" fmla="*/ 108564 w 284604"/>
                  <a:gd name="connsiteY130" fmla="*/ 176394 h 266986"/>
                  <a:gd name="connsiteX131" fmla="*/ 121707 w 284604"/>
                  <a:gd name="connsiteY131" fmla="*/ 173150 h 266986"/>
                  <a:gd name="connsiteX132" fmla="*/ 130299 w 284604"/>
                  <a:gd name="connsiteY132" fmla="*/ 170879 h 266986"/>
                  <a:gd name="connsiteX133" fmla="*/ 154787 w 284604"/>
                  <a:gd name="connsiteY133" fmla="*/ 165374 h 266986"/>
                  <a:gd name="connsiteX134" fmla="*/ 183493 w 284604"/>
                  <a:gd name="connsiteY134" fmla="*/ 158719 h 266986"/>
                  <a:gd name="connsiteX135" fmla="*/ 191446 w 284604"/>
                  <a:gd name="connsiteY135" fmla="*/ 156939 h 266986"/>
                  <a:gd name="connsiteX136" fmla="*/ 201817 w 284604"/>
                  <a:gd name="connsiteY136" fmla="*/ 154668 h 266986"/>
                  <a:gd name="connsiteX137" fmla="*/ 182038 w 284604"/>
                  <a:gd name="connsiteY137" fmla="*/ 154501 h 266986"/>
                  <a:gd name="connsiteX138" fmla="*/ 179600 w 284604"/>
                  <a:gd name="connsiteY138" fmla="*/ 154501 h 266986"/>
                  <a:gd name="connsiteX139" fmla="*/ 162740 w 284604"/>
                  <a:gd name="connsiteY139" fmla="*/ 155484 h 266986"/>
                  <a:gd name="connsiteX140" fmla="*/ 149440 w 284604"/>
                  <a:gd name="connsiteY140" fmla="*/ 157922 h 266986"/>
                  <a:gd name="connsiteX141" fmla="*/ 143600 w 284604"/>
                  <a:gd name="connsiteY141" fmla="*/ 158905 h 266986"/>
                  <a:gd name="connsiteX142" fmla="*/ 117972 w 284604"/>
                  <a:gd name="connsiteY142" fmla="*/ 163821 h 266986"/>
                  <a:gd name="connsiteX143" fmla="*/ 114728 w 284604"/>
                  <a:gd name="connsiteY143" fmla="*/ 169169 h 266986"/>
                  <a:gd name="connsiteX144" fmla="*/ 110510 w 284604"/>
                  <a:gd name="connsiteY144" fmla="*/ 176139 h 266986"/>
                  <a:gd name="connsiteX145" fmla="*/ 110835 w 284604"/>
                  <a:gd name="connsiteY145" fmla="*/ 175981 h 266986"/>
                  <a:gd name="connsiteX146" fmla="*/ 111818 w 284604"/>
                  <a:gd name="connsiteY146" fmla="*/ 175814 h 266986"/>
                  <a:gd name="connsiteX147" fmla="*/ 121678 w 284604"/>
                  <a:gd name="connsiteY147" fmla="*/ 173150 h 266986"/>
                  <a:gd name="connsiteX148" fmla="*/ 223691 w 284604"/>
                  <a:gd name="connsiteY148" fmla="*/ 56667 h 266986"/>
                  <a:gd name="connsiteX149" fmla="*/ 226935 w 284604"/>
                  <a:gd name="connsiteY149" fmla="*/ 53914 h 266986"/>
                  <a:gd name="connsiteX150" fmla="*/ 230012 w 284604"/>
                  <a:gd name="connsiteY150" fmla="*/ 52292 h 266986"/>
                  <a:gd name="connsiteX151" fmla="*/ 232283 w 284604"/>
                  <a:gd name="connsiteY151" fmla="*/ 51152 h 266986"/>
                  <a:gd name="connsiteX152" fmla="*/ 233905 w 284604"/>
                  <a:gd name="connsiteY152" fmla="*/ 50345 h 266986"/>
                  <a:gd name="connsiteX153" fmla="*/ 239095 w 284604"/>
                  <a:gd name="connsiteY153" fmla="*/ 46934 h 266986"/>
                  <a:gd name="connsiteX154" fmla="*/ 243313 w 284604"/>
                  <a:gd name="connsiteY154" fmla="*/ 42019 h 266986"/>
                  <a:gd name="connsiteX155" fmla="*/ 249476 w 284604"/>
                  <a:gd name="connsiteY155" fmla="*/ 35698 h 266986"/>
                  <a:gd name="connsiteX156" fmla="*/ 249634 w 284604"/>
                  <a:gd name="connsiteY156" fmla="*/ 35531 h 266986"/>
                  <a:gd name="connsiteX157" fmla="*/ 213634 w 284604"/>
                  <a:gd name="connsiteY157" fmla="*/ 41537 h 266986"/>
                  <a:gd name="connsiteX158" fmla="*/ 210390 w 284604"/>
                  <a:gd name="connsiteY158" fmla="*/ 42992 h 266986"/>
                  <a:gd name="connsiteX159" fmla="*/ 209249 w 284604"/>
                  <a:gd name="connsiteY159" fmla="*/ 46561 h 266986"/>
                  <a:gd name="connsiteX160" fmla="*/ 208925 w 284604"/>
                  <a:gd name="connsiteY160" fmla="*/ 48183 h 266986"/>
                  <a:gd name="connsiteX161" fmla="*/ 207942 w 284604"/>
                  <a:gd name="connsiteY161" fmla="*/ 49972 h 266986"/>
                  <a:gd name="connsiteX162" fmla="*/ 206959 w 284604"/>
                  <a:gd name="connsiteY162" fmla="*/ 51594 h 266986"/>
                  <a:gd name="connsiteX163" fmla="*/ 204993 w 284604"/>
                  <a:gd name="connsiteY163" fmla="*/ 52076 h 266986"/>
                  <a:gd name="connsiteX164" fmla="*/ 205317 w 284604"/>
                  <a:gd name="connsiteY164" fmla="*/ 48832 h 266986"/>
                  <a:gd name="connsiteX165" fmla="*/ 205317 w 284604"/>
                  <a:gd name="connsiteY165" fmla="*/ 46836 h 266986"/>
                  <a:gd name="connsiteX166" fmla="*/ 204187 w 284604"/>
                  <a:gd name="connsiteY166" fmla="*/ 47819 h 266986"/>
                  <a:gd name="connsiteX167" fmla="*/ 203538 w 284604"/>
                  <a:gd name="connsiteY167" fmla="*/ 48301 h 266986"/>
                  <a:gd name="connsiteX168" fmla="*/ 203213 w 284604"/>
                  <a:gd name="connsiteY168" fmla="*/ 48625 h 266986"/>
                  <a:gd name="connsiteX169" fmla="*/ 180347 w 284604"/>
                  <a:gd name="connsiteY169" fmla="*/ 79444 h 266986"/>
                  <a:gd name="connsiteX170" fmla="*/ 177752 w 284604"/>
                  <a:gd name="connsiteY170" fmla="*/ 83013 h 266986"/>
                  <a:gd name="connsiteX171" fmla="*/ 180347 w 284604"/>
                  <a:gd name="connsiteY171" fmla="*/ 81391 h 266986"/>
                  <a:gd name="connsiteX172" fmla="*/ 188133 w 284604"/>
                  <a:gd name="connsiteY172" fmla="*/ 77006 h 266986"/>
                  <a:gd name="connsiteX173" fmla="*/ 192508 w 284604"/>
                  <a:gd name="connsiteY173" fmla="*/ 74578 h 266986"/>
                  <a:gd name="connsiteX174" fmla="*/ 198671 w 284604"/>
                  <a:gd name="connsiteY174" fmla="*/ 71167 h 266986"/>
                  <a:gd name="connsiteX175" fmla="*/ 200775 w 284604"/>
                  <a:gd name="connsiteY175" fmla="*/ 69387 h 266986"/>
                  <a:gd name="connsiteX176" fmla="*/ 201758 w 284604"/>
                  <a:gd name="connsiteY176" fmla="*/ 68572 h 266986"/>
                  <a:gd name="connsiteX177" fmla="*/ 202083 w 284604"/>
                  <a:gd name="connsiteY177" fmla="*/ 68896 h 266986"/>
                  <a:gd name="connsiteX178" fmla="*/ 201601 w 284604"/>
                  <a:gd name="connsiteY178" fmla="*/ 69387 h 266986"/>
                  <a:gd name="connsiteX179" fmla="*/ 199979 w 284604"/>
                  <a:gd name="connsiteY179" fmla="*/ 71491 h 266986"/>
                  <a:gd name="connsiteX180" fmla="*/ 200136 w 284604"/>
                  <a:gd name="connsiteY180" fmla="*/ 71983 h 266986"/>
                  <a:gd name="connsiteX181" fmla="*/ 200303 w 284604"/>
                  <a:gd name="connsiteY181" fmla="*/ 72140 h 266986"/>
                  <a:gd name="connsiteX182" fmla="*/ 205170 w 284604"/>
                  <a:gd name="connsiteY182" fmla="*/ 68572 h 266986"/>
                  <a:gd name="connsiteX183" fmla="*/ 207440 w 284604"/>
                  <a:gd name="connsiteY183" fmla="*/ 66959 h 266986"/>
                  <a:gd name="connsiteX184" fmla="*/ 215384 w 284604"/>
                  <a:gd name="connsiteY184" fmla="*/ 60795 h 266986"/>
                  <a:gd name="connsiteX185" fmla="*/ 217006 w 284604"/>
                  <a:gd name="connsiteY185" fmla="*/ 59498 h 266986"/>
                  <a:gd name="connsiteX186" fmla="*/ 217989 w 284604"/>
                  <a:gd name="connsiteY186" fmla="*/ 59655 h 266986"/>
                  <a:gd name="connsiteX187" fmla="*/ 219286 w 284604"/>
                  <a:gd name="connsiteY187" fmla="*/ 59822 h 266986"/>
                  <a:gd name="connsiteX188" fmla="*/ 220102 w 284604"/>
                  <a:gd name="connsiteY188" fmla="*/ 59655 h 266986"/>
                  <a:gd name="connsiteX189" fmla="*/ 223691 w 284604"/>
                  <a:gd name="connsiteY189" fmla="*/ 56667 h 266986"/>
                  <a:gd name="connsiteX190" fmla="*/ 262453 w 284604"/>
                  <a:gd name="connsiteY190" fmla="*/ 43533 h 266986"/>
                  <a:gd name="connsiteX191" fmla="*/ 230828 w 284604"/>
                  <a:gd name="connsiteY191" fmla="*/ 69800 h 266986"/>
                  <a:gd name="connsiteX192" fmla="*/ 225146 w 284604"/>
                  <a:gd name="connsiteY192" fmla="*/ 74342 h 266986"/>
                  <a:gd name="connsiteX193" fmla="*/ 226286 w 284604"/>
                  <a:gd name="connsiteY193" fmla="*/ 74342 h 266986"/>
                  <a:gd name="connsiteX194" fmla="*/ 227269 w 284604"/>
                  <a:gd name="connsiteY194" fmla="*/ 74185 h 266986"/>
                  <a:gd name="connsiteX195" fmla="*/ 230670 w 284604"/>
                  <a:gd name="connsiteY195" fmla="*/ 71236 h 266986"/>
                  <a:gd name="connsiteX196" fmla="*/ 233914 w 284604"/>
                  <a:gd name="connsiteY196" fmla="*/ 68473 h 266986"/>
                  <a:gd name="connsiteX197" fmla="*/ 236991 w 284604"/>
                  <a:gd name="connsiteY197" fmla="*/ 66861 h 266986"/>
                  <a:gd name="connsiteX198" fmla="*/ 239262 w 284604"/>
                  <a:gd name="connsiteY198" fmla="*/ 65878 h 266986"/>
                  <a:gd name="connsiteX199" fmla="*/ 240884 w 284604"/>
                  <a:gd name="connsiteY199" fmla="*/ 64895 h 266986"/>
                  <a:gd name="connsiteX200" fmla="*/ 246075 w 284604"/>
                  <a:gd name="connsiteY200" fmla="*/ 61484 h 266986"/>
                  <a:gd name="connsiteX201" fmla="*/ 250292 w 284604"/>
                  <a:gd name="connsiteY201" fmla="*/ 56785 h 266986"/>
                  <a:gd name="connsiteX202" fmla="*/ 256456 w 284604"/>
                  <a:gd name="connsiteY202" fmla="*/ 50296 h 266986"/>
                  <a:gd name="connsiteX203" fmla="*/ 262453 w 284604"/>
                  <a:gd name="connsiteY203" fmla="*/ 43572 h 266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</a:cxnLst>
                <a:rect l="l" t="t" r="r" b="b"/>
                <a:pathLst>
                  <a:path w="284604" h="266986">
                    <a:moveTo>
                      <a:pt x="281750" y="45853"/>
                    </a:moveTo>
                    <a:cubicBezTo>
                      <a:pt x="279437" y="49107"/>
                      <a:pt x="276711" y="52056"/>
                      <a:pt x="273640" y="54612"/>
                    </a:cubicBezTo>
                    <a:cubicBezTo>
                      <a:pt x="261961" y="64993"/>
                      <a:pt x="250125" y="75040"/>
                      <a:pt x="237955" y="84615"/>
                    </a:cubicBezTo>
                    <a:cubicBezTo>
                      <a:pt x="223218" y="96147"/>
                      <a:pt x="207787" y="106754"/>
                      <a:pt x="191751" y="116398"/>
                    </a:cubicBezTo>
                    <a:cubicBezTo>
                      <a:pt x="204323" y="116525"/>
                      <a:pt x="216839" y="118108"/>
                      <a:pt x="229048" y="121107"/>
                    </a:cubicBezTo>
                    <a:cubicBezTo>
                      <a:pt x="229373" y="121264"/>
                      <a:pt x="229697" y="121264"/>
                      <a:pt x="230189" y="121431"/>
                    </a:cubicBezTo>
                    <a:cubicBezTo>
                      <a:pt x="233959" y="122296"/>
                      <a:pt x="237646" y="123495"/>
                      <a:pt x="241209" y="124999"/>
                    </a:cubicBezTo>
                    <a:cubicBezTo>
                      <a:pt x="244671" y="126484"/>
                      <a:pt x="247609" y="128971"/>
                      <a:pt x="249643" y="132137"/>
                    </a:cubicBezTo>
                    <a:cubicBezTo>
                      <a:pt x="251438" y="135528"/>
                      <a:pt x="252698" y="139175"/>
                      <a:pt x="253379" y="142950"/>
                    </a:cubicBezTo>
                    <a:cubicBezTo>
                      <a:pt x="254670" y="143992"/>
                      <a:pt x="255767" y="145251"/>
                      <a:pt x="256623" y="146676"/>
                    </a:cubicBezTo>
                    <a:cubicBezTo>
                      <a:pt x="258600" y="150382"/>
                      <a:pt x="259968" y="154383"/>
                      <a:pt x="260673" y="158522"/>
                    </a:cubicBezTo>
                    <a:cubicBezTo>
                      <a:pt x="260841" y="159328"/>
                      <a:pt x="260998" y="160144"/>
                      <a:pt x="261165" y="160950"/>
                    </a:cubicBezTo>
                    <a:lnTo>
                      <a:pt x="261489" y="162248"/>
                    </a:lnTo>
                    <a:cubicBezTo>
                      <a:pt x="261468" y="162425"/>
                      <a:pt x="261525" y="162602"/>
                      <a:pt x="261647" y="162739"/>
                    </a:cubicBezTo>
                    <a:lnTo>
                      <a:pt x="248995" y="181545"/>
                    </a:lnTo>
                    <a:cubicBezTo>
                      <a:pt x="244079" y="183512"/>
                      <a:pt x="239262" y="185281"/>
                      <a:pt x="234563" y="186903"/>
                    </a:cubicBezTo>
                    <a:cubicBezTo>
                      <a:pt x="227464" y="188938"/>
                      <a:pt x="220265" y="190619"/>
                      <a:pt x="212995" y="191927"/>
                    </a:cubicBezTo>
                    <a:lnTo>
                      <a:pt x="206507" y="193224"/>
                    </a:lnTo>
                    <a:cubicBezTo>
                      <a:pt x="200343" y="194522"/>
                      <a:pt x="194179" y="195820"/>
                      <a:pt x="188015" y="196960"/>
                    </a:cubicBezTo>
                    <a:cubicBezTo>
                      <a:pt x="184938" y="197442"/>
                      <a:pt x="181851" y="198090"/>
                      <a:pt x="178774" y="198739"/>
                    </a:cubicBezTo>
                    <a:cubicBezTo>
                      <a:pt x="176808" y="199231"/>
                      <a:pt x="174842" y="199722"/>
                      <a:pt x="173092" y="200361"/>
                    </a:cubicBezTo>
                    <a:cubicBezTo>
                      <a:pt x="169795" y="201492"/>
                      <a:pt x="166357" y="202150"/>
                      <a:pt x="162878" y="202327"/>
                    </a:cubicBezTo>
                    <a:cubicBezTo>
                      <a:pt x="158109" y="202337"/>
                      <a:pt x="153383" y="203222"/>
                      <a:pt x="148928" y="204923"/>
                    </a:cubicBezTo>
                    <a:cubicBezTo>
                      <a:pt x="148604" y="205080"/>
                      <a:pt x="148280" y="205080"/>
                      <a:pt x="148122" y="205247"/>
                    </a:cubicBezTo>
                    <a:cubicBezTo>
                      <a:pt x="147631" y="205404"/>
                      <a:pt x="147306" y="205571"/>
                      <a:pt x="147139" y="205404"/>
                    </a:cubicBezTo>
                    <a:cubicBezTo>
                      <a:pt x="146972" y="205404"/>
                      <a:pt x="146815" y="205080"/>
                      <a:pt x="146972" y="204598"/>
                    </a:cubicBezTo>
                    <a:lnTo>
                      <a:pt x="146972" y="204107"/>
                    </a:lnTo>
                    <a:cubicBezTo>
                      <a:pt x="146972" y="203949"/>
                      <a:pt x="146815" y="203792"/>
                      <a:pt x="146323" y="203625"/>
                    </a:cubicBezTo>
                    <a:cubicBezTo>
                      <a:pt x="145726" y="203605"/>
                      <a:pt x="145128" y="203664"/>
                      <a:pt x="144544" y="203792"/>
                    </a:cubicBezTo>
                    <a:cubicBezTo>
                      <a:pt x="143767" y="203930"/>
                      <a:pt x="143005" y="204136"/>
                      <a:pt x="142273" y="204431"/>
                    </a:cubicBezTo>
                    <a:cubicBezTo>
                      <a:pt x="142842" y="204638"/>
                      <a:pt x="143387" y="204913"/>
                      <a:pt x="143895" y="205247"/>
                    </a:cubicBezTo>
                    <a:lnTo>
                      <a:pt x="144377" y="205571"/>
                    </a:lnTo>
                    <a:lnTo>
                      <a:pt x="144052" y="206869"/>
                    </a:lnTo>
                    <a:lnTo>
                      <a:pt x="144052" y="207194"/>
                    </a:lnTo>
                    <a:cubicBezTo>
                      <a:pt x="124273" y="211411"/>
                      <a:pt x="104002" y="215786"/>
                      <a:pt x="83240" y="220327"/>
                    </a:cubicBezTo>
                    <a:cubicBezTo>
                      <a:pt x="80645" y="225361"/>
                      <a:pt x="77882" y="230384"/>
                      <a:pt x="75130" y="235575"/>
                    </a:cubicBezTo>
                    <a:cubicBezTo>
                      <a:pt x="74314" y="236872"/>
                      <a:pt x="73665" y="238170"/>
                      <a:pt x="73016" y="239507"/>
                    </a:cubicBezTo>
                    <a:cubicBezTo>
                      <a:pt x="72838" y="239527"/>
                      <a:pt x="72660" y="239468"/>
                      <a:pt x="72534" y="239340"/>
                    </a:cubicBezTo>
                    <a:cubicBezTo>
                      <a:pt x="72210" y="239183"/>
                      <a:pt x="71886" y="239183"/>
                      <a:pt x="71394" y="239015"/>
                    </a:cubicBezTo>
                    <a:lnTo>
                      <a:pt x="76585" y="229617"/>
                    </a:lnTo>
                    <a:lnTo>
                      <a:pt x="78551" y="226049"/>
                    </a:lnTo>
                    <a:cubicBezTo>
                      <a:pt x="77631" y="226049"/>
                      <a:pt x="76711" y="226000"/>
                      <a:pt x="75798" y="225882"/>
                    </a:cubicBezTo>
                    <a:cubicBezTo>
                      <a:pt x="74176" y="229293"/>
                      <a:pt x="72554" y="232537"/>
                      <a:pt x="71089" y="235614"/>
                    </a:cubicBezTo>
                    <a:cubicBezTo>
                      <a:pt x="70723" y="235830"/>
                      <a:pt x="70390" y="236106"/>
                      <a:pt x="70106" y="236420"/>
                    </a:cubicBezTo>
                    <a:cubicBezTo>
                      <a:pt x="69426" y="236990"/>
                      <a:pt x="68827" y="237649"/>
                      <a:pt x="68327" y="238386"/>
                    </a:cubicBezTo>
                    <a:cubicBezTo>
                      <a:pt x="66513" y="241827"/>
                      <a:pt x="64220" y="244992"/>
                      <a:pt x="61514" y="247794"/>
                    </a:cubicBezTo>
                    <a:cubicBezTo>
                      <a:pt x="58208" y="251510"/>
                      <a:pt x="54690" y="255030"/>
                      <a:pt x="50976" y="258342"/>
                    </a:cubicBezTo>
                    <a:cubicBezTo>
                      <a:pt x="48148" y="260967"/>
                      <a:pt x="45111" y="263356"/>
                      <a:pt x="41892" y="265480"/>
                    </a:cubicBezTo>
                    <a:cubicBezTo>
                      <a:pt x="39454" y="266934"/>
                      <a:pt x="38648" y="266463"/>
                      <a:pt x="39454" y="264339"/>
                    </a:cubicBezTo>
                    <a:cubicBezTo>
                      <a:pt x="43190" y="255747"/>
                      <a:pt x="47083" y="246821"/>
                      <a:pt x="51133" y="237737"/>
                    </a:cubicBezTo>
                    <a:cubicBezTo>
                      <a:pt x="51457" y="237089"/>
                      <a:pt x="51782" y="236440"/>
                      <a:pt x="52116" y="235634"/>
                    </a:cubicBezTo>
                    <a:cubicBezTo>
                      <a:pt x="48715" y="239035"/>
                      <a:pt x="45471" y="242279"/>
                      <a:pt x="42226" y="245199"/>
                    </a:cubicBezTo>
                    <a:cubicBezTo>
                      <a:pt x="39798" y="247430"/>
                      <a:pt x="37131" y="249387"/>
                      <a:pt x="34273" y="251038"/>
                    </a:cubicBezTo>
                    <a:cubicBezTo>
                      <a:pt x="32307" y="252179"/>
                      <a:pt x="31678" y="251687"/>
                      <a:pt x="32494" y="249583"/>
                    </a:cubicBezTo>
                    <a:cubicBezTo>
                      <a:pt x="35247" y="242771"/>
                      <a:pt x="38333" y="235958"/>
                      <a:pt x="41410" y="228939"/>
                    </a:cubicBezTo>
                    <a:cubicBezTo>
                      <a:pt x="38461" y="229421"/>
                      <a:pt x="35571" y="229922"/>
                      <a:pt x="32819" y="230237"/>
                    </a:cubicBezTo>
                    <a:lnTo>
                      <a:pt x="23411" y="231692"/>
                    </a:lnTo>
                    <a:cubicBezTo>
                      <a:pt x="20982" y="232016"/>
                      <a:pt x="18387" y="231043"/>
                      <a:pt x="15467" y="228742"/>
                    </a:cubicBezTo>
                    <a:cubicBezTo>
                      <a:pt x="12543" y="226648"/>
                      <a:pt x="10097" y="223955"/>
                      <a:pt x="8291" y="220839"/>
                    </a:cubicBezTo>
                    <a:cubicBezTo>
                      <a:pt x="6502" y="217752"/>
                      <a:pt x="6325" y="215324"/>
                      <a:pt x="7475" y="213377"/>
                    </a:cubicBezTo>
                    <a:cubicBezTo>
                      <a:pt x="5213" y="211627"/>
                      <a:pt x="3290" y="209484"/>
                      <a:pt x="1803" y="207046"/>
                    </a:cubicBezTo>
                    <a:cubicBezTo>
                      <a:pt x="338" y="204775"/>
                      <a:pt x="-468" y="202671"/>
                      <a:pt x="-311" y="200725"/>
                    </a:cubicBezTo>
                    <a:cubicBezTo>
                      <a:pt x="-154" y="198779"/>
                      <a:pt x="1154" y="197481"/>
                      <a:pt x="3907" y="196999"/>
                    </a:cubicBezTo>
                    <a:cubicBezTo>
                      <a:pt x="9264" y="196016"/>
                      <a:pt x="14455" y="194886"/>
                      <a:pt x="19803" y="193755"/>
                    </a:cubicBezTo>
                    <a:cubicBezTo>
                      <a:pt x="27107" y="192290"/>
                      <a:pt x="34401" y="190806"/>
                      <a:pt x="41538" y="189695"/>
                    </a:cubicBezTo>
                    <a:cubicBezTo>
                      <a:pt x="45589" y="189036"/>
                      <a:pt x="49642" y="188230"/>
                      <a:pt x="53699" y="187267"/>
                    </a:cubicBezTo>
                    <a:cubicBezTo>
                      <a:pt x="56461" y="186618"/>
                      <a:pt x="59214" y="185969"/>
                      <a:pt x="61976" y="185478"/>
                    </a:cubicBezTo>
                    <a:cubicBezTo>
                      <a:pt x="62723" y="185193"/>
                      <a:pt x="63430" y="184809"/>
                      <a:pt x="64080" y="184347"/>
                    </a:cubicBezTo>
                    <a:cubicBezTo>
                      <a:pt x="64788" y="183875"/>
                      <a:pt x="65393" y="183266"/>
                      <a:pt x="65859" y="182558"/>
                    </a:cubicBezTo>
                    <a:cubicBezTo>
                      <a:pt x="69792" y="176070"/>
                      <a:pt x="73645" y="169581"/>
                      <a:pt x="77538" y="162897"/>
                    </a:cubicBezTo>
                    <a:cubicBezTo>
                      <a:pt x="84351" y="151385"/>
                      <a:pt x="91301" y="140031"/>
                      <a:pt x="98458" y="128676"/>
                    </a:cubicBezTo>
                    <a:cubicBezTo>
                      <a:pt x="108033" y="113930"/>
                      <a:pt x="118119" y="99479"/>
                      <a:pt x="128471" y="85048"/>
                    </a:cubicBezTo>
                    <a:cubicBezTo>
                      <a:pt x="132845" y="78884"/>
                      <a:pt x="137545" y="72720"/>
                      <a:pt x="142234" y="66723"/>
                    </a:cubicBezTo>
                    <a:lnTo>
                      <a:pt x="150020" y="56667"/>
                    </a:lnTo>
                    <a:cubicBezTo>
                      <a:pt x="150778" y="55566"/>
                      <a:pt x="151479" y="54435"/>
                      <a:pt x="152123" y="53265"/>
                    </a:cubicBezTo>
                    <a:cubicBezTo>
                      <a:pt x="152330" y="52695"/>
                      <a:pt x="152603" y="52145"/>
                      <a:pt x="152939" y="51643"/>
                    </a:cubicBezTo>
                    <a:cubicBezTo>
                      <a:pt x="152772" y="51476"/>
                      <a:pt x="152615" y="51476"/>
                      <a:pt x="152448" y="51319"/>
                    </a:cubicBezTo>
                    <a:cubicBezTo>
                      <a:pt x="152281" y="51161"/>
                      <a:pt x="152290" y="51152"/>
                      <a:pt x="152123" y="51152"/>
                    </a:cubicBezTo>
                    <a:cubicBezTo>
                      <a:pt x="151625" y="51781"/>
                      <a:pt x="151083" y="52380"/>
                      <a:pt x="150501" y="52941"/>
                    </a:cubicBezTo>
                    <a:cubicBezTo>
                      <a:pt x="149314" y="54278"/>
                      <a:pt x="148282" y="55743"/>
                      <a:pt x="147424" y="57315"/>
                    </a:cubicBezTo>
                    <a:cubicBezTo>
                      <a:pt x="146889" y="58318"/>
                      <a:pt x="146228" y="59242"/>
                      <a:pt x="145458" y="60078"/>
                    </a:cubicBezTo>
                    <a:cubicBezTo>
                      <a:pt x="144677" y="60854"/>
                      <a:pt x="143607" y="61258"/>
                      <a:pt x="142509" y="61208"/>
                    </a:cubicBezTo>
                    <a:cubicBezTo>
                      <a:pt x="142201" y="61346"/>
                      <a:pt x="141862" y="61405"/>
                      <a:pt x="141526" y="61376"/>
                    </a:cubicBezTo>
                    <a:cubicBezTo>
                      <a:pt x="140495" y="61494"/>
                      <a:pt x="139452" y="61434"/>
                      <a:pt x="138439" y="61208"/>
                    </a:cubicBezTo>
                    <a:cubicBezTo>
                      <a:pt x="137456" y="61051"/>
                      <a:pt x="136984" y="60078"/>
                      <a:pt x="136984" y="58613"/>
                    </a:cubicBezTo>
                    <a:cubicBezTo>
                      <a:pt x="137091" y="56952"/>
                      <a:pt x="137362" y="55310"/>
                      <a:pt x="137790" y="53698"/>
                    </a:cubicBezTo>
                    <a:cubicBezTo>
                      <a:pt x="137957" y="52892"/>
                      <a:pt x="137957" y="52076"/>
                      <a:pt x="138115" y="51270"/>
                    </a:cubicBezTo>
                    <a:cubicBezTo>
                      <a:pt x="138621" y="48124"/>
                      <a:pt x="140032" y="45194"/>
                      <a:pt x="142175" y="42835"/>
                    </a:cubicBezTo>
                    <a:cubicBezTo>
                      <a:pt x="144327" y="40652"/>
                      <a:pt x="146601" y="38598"/>
                      <a:pt x="148987" y="36671"/>
                    </a:cubicBezTo>
                    <a:cubicBezTo>
                      <a:pt x="150767" y="35206"/>
                      <a:pt x="152389" y="33909"/>
                      <a:pt x="153854" y="32454"/>
                    </a:cubicBezTo>
                    <a:cubicBezTo>
                      <a:pt x="158228" y="28728"/>
                      <a:pt x="162446" y="26290"/>
                      <a:pt x="166820" y="25159"/>
                    </a:cubicBezTo>
                    <a:cubicBezTo>
                      <a:pt x="169105" y="24402"/>
                      <a:pt x="171330" y="23478"/>
                      <a:pt x="173476" y="22397"/>
                    </a:cubicBezTo>
                    <a:cubicBezTo>
                      <a:pt x="173957" y="22240"/>
                      <a:pt x="174282" y="22073"/>
                      <a:pt x="174773" y="21915"/>
                    </a:cubicBezTo>
                    <a:cubicBezTo>
                      <a:pt x="175603" y="21699"/>
                      <a:pt x="176377" y="21316"/>
                      <a:pt x="177044" y="20775"/>
                    </a:cubicBezTo>
                    <a:cubicBezTo>
                      <a:pt x="177526" y="20293"/>
                      <a:pt x="177693" y="19477"/>
                      <a:pt x="177368" y="18180"/>
                    </a:cubicBezTo>
                    <a:lnTo>
                      <a:pt x="177526" y="18180"/>
                    </a:lnTo>
                    <a:cubicBezTo>
                      <a:pt x="177526" y="18022"/>
                      <a:pt x="177526" y="18022"/>
                      <a:pt x="177693" y="18022"/>
                    </a:cubicBezTo>
                    <a:lnTo>
                      <a:pt x="178175" y="17531"/>
                    </a:lnTo>
                    <a:cubicBezTo>
                      <a:pt x="178342" y="17374"/>
                      <a:pt x="178666" y="17374"/>
                      <a:pt x="178823" y="17206"/>
                    </a:cubicBezTo>
                    <a:cubicBezTo>
                      <a:pt x="178981" y="17039"/>
                      <a:pt x="178991" y="17049"/>
                      <a:pt x="179148" y="17049"/>
                    </a:cubicBezTo>
                    <a:cubicBezTo>
                      <a:pt x="180119" y="17265"/>
                      <a:pt x="181136" y="17020"/>
                      <a:pt x="181910" y="16400"/>
                    </a:cubicBezTo>
                    <a:cubicBezTo>
                      <a:pt x="182716" y="15919"/>
                      <a:pt x="183392" y="15240"/>
                      <a:pt x="183876" y="14434"/>
                    </a:cubicBezTo>
                    <a:cubicBezTo>
                      <a:pt x="184203" y="13913"/>
                      <a:pt x="184581" y="13422"/>
                      <a:pt x="185007" y="12969"/>
                    </a:cubicBezTo>
                    <a:cubicBezTo>
                      <a:pt x="186147" y="11839"/>
                      <a:pt x="187278" y="10541"/>
                      <a:pt x="188418" y="9401"/>
                    </a:cubicBezTo>
                    <a:cubicBezTo>
                      <a:pt x="190801" y="6550"/>
                      <a:pt x="193404" y="3896"/>
                      <a:pt x="196204" y="1458"/>
                    </a:cubicBezTo>
                    <a:cubicBezTo>
                      <a:pt x="197983" y="-7"/>
                      <a:pt x="199763" y="-813"/>
                      <a:pt x="201552" y="-646"/>
                    </a:cubicBezTo>
                    <a:cubicBezTo>
                      <a:pt x="203105" y="-518"/>
                      <a:pt x="204604" y="-17"/>
                      <a:pt x="205927" y="809"/>
                    </a:cubicBezTo>
                    <a:cubicBezTo>
                      <a:pt x="207855" y="1949"/>
                      <a:pt x="209560" y="3434"/>
                      <a:pt x="210960" y="5184"/>
                    </a:cubicBezTo>
                    <a:lnTo>
                      <a:pt x="212926" y="7150"/>
                    </a:lnTo>
                    <a:cubicBezTo>
                      <a:pt x="223530" y="3532"/>
                      <a:pt x="234644" y="1615"/>
                      <a:pt x="245849" y="1477"/>
                    </a:cubicBezTo>
                    <a:lnTo>
                      <a:pt x="251039" y="986"/>
                    </a:lnTo>
                    <a:cubicBezTo>
                      <a:pt x="252819" y="661"/>
                      <a:pt x="254441" y="504"/>
                      <a:pt x="256230" y="337"/>
                    </a:cubicBezTo>
                    <a:cubicBezTo>
                      <a:pt x="259657" y="475"/>
                      <a:pt x="263070" y="858"/>
                      <a:pt x="266444" y="1477"/>
                    </a:cubicBezTo>
                    <a:cubicBezTo>
                      <a:pt x="267756" y="1743"/>
                      <a:pt x="268884" y="2569"/>
                      <a:pt x="269521" y="3748"/>
                    </a:cubicBezTo>
                    <a:cubicBezTo>
                      <a:pt x="270127" y="5144"/>
                      <a:pt x="270833" y="6501"/>
                      <a:pt x="271635" y="7799"/>
                    </a:cubicBezTo>
                    <a:cubicBezTo>
                      <a:pt x="273418" y="10885"/>
                      <a:pt x="274884" y="14149"/>
                      <a:pt x="276009" y="17531"/>
                    </a:cubicBezTo>
                    <a:lnTo>
                      <a:pt x="276658" y="18514"/>
                    </a:lnTo>
                    <a:lnTo>
                      <a:pt x="278624" y="22446"/>
                    </a:lnTo>
                    <a:cubicBezTo>
                      <a:pt x="281029" y="26624"/>
                      <a:pt x="282882" y="31097"/>
                      <a:pt x="284139" y="35747"/>
                    </a:cubicBezTo>
                    <a:cubicBezTo>
                      <a:pt x="284628" y="39296"/>
                      <a:pt x="283776" y="42894"/>
                      <a:pt x="281750" y="45853"/>
                    </a:cubicBezTo>
                    <a:close/>
                    <a:moveTo>
                      <a:pt x="108564" y="176394"/>
                    </a:moveTo>
                    <a:cubicBezTo>
                      <a:pt x="109547" y="174615"/>
                      <a:pt x="110353" y="172826"/>
                      <a:pt x="111159" y="171046"/>
                    </a:cubicBezTo>
                    <a:lnTo>
                      <a:pt x="112457" y="168097"/>
                    </a:lnTo>
                    <a:cubicBezTo>
                      <a:pt x="112651" y="167733"/>
                      <a:pt x="112815" y="167350"/>
                      <a:pt x="112948" y="166957"/>
                    </a:cubicBezTo>
                    <a:cubicBezTo>
                      <a:pt x="113105" y="166475"/>
                      <a:pt x="113430" y="165826"/>
                      <a:pt x="113597" y="165345"/>
                    </a:cubicBezTo>
                    <a:cubicBezTo>
                      <a:pt x="113775" y="164853"/>
                      <a:pt x="114125" y="164450"/>
                      <a:pt x="114580" y="164204"/>
                    </a:cubicBezTo>
                    <a:cubicBezTo>
                      <a:pt x="115531" y="163604"/>
                      <a:pt x="116230" y="162680"/>
                      <a:pt x="116546" y="161609"/>
                    </a:cubicBezTo>
                    <a:cubicBezTo>
                      <a:pt x="116652" y="160852"/>
                      <a:pt x="116595" y="160075"/>
                      <a:pt x="116379" y="159338"/>
                    </a:cubicBezTo>
                    <a:cubicBezTo>
                      <a:pt x="116297" y="158955"/>
                      <a:pt x="116188" y="158581"/>
                      <a:pt x="116055" y="158207"/>
                    </a:cubicBezTo>
                    <a:cubicBezTo>
                      <a:pt x="112329" y="164204"/>
                      <a:pt x="108436" y="170368"/>
                      <a:pt x="104258" y="177014"/>
                    </a:cubicBezTo>
                    <a:cubicBezTo>
                      <a:pt x="105615" y="176886"/>
                      <a:pt x="107079" y="176601"/>
                      <a:pt x="108564" y="176394"/>
                    </a:cubicBezTo>
                    <a:close/>
                    <a:moveTo>
                      <a:pt x="121707" y="173150"/>
                    </a:moveTo>
                    <a:cubicBezTo>
                      <a:pt x="124656" y="172344"/>
                      <a:pt x="127547" y="171528"/>
                      <a:pt x="130299" y="170879"/>
                    </a:cubicBezTo>
                    <a:cubicBezTo>
                      <a:pt x="138410" y="168913"/>
                      <a:pt x="146520" y="167153"/>
                      <a:pt x="154787" y="165374"/>
                    </a:cubicBezTo>
                    <a:cubicBezTo>
                      <a:pt x="164353" y="163260"/>
                      <a:pt x="173928" y="160989"/>
                      <a:pt x="183493" y="158719"/>
                    </a:cubicBezTo>
                    <a:cubicBezTo>
                      <a:pt x="186255" y="158237"/>
                      <a:pt x="188851" y="157588"/>
                      <a:pt x="191446" y="156939"/>
                    </a:cubicBezTo>
                    <a:lnTo>
                      <a:pt x="201817" y="154668"/>
                    </a:lnTo>
                    <a:cubicBezTo>
                      <a:pt x="195339" y="154501"/>
                      <a:pt x="188684" y="154344"/>
                      <a:pt x="182038" y="154501"/>
                    </a:cubicBezTo>
                    <a:lnTo>
                      <a:pt x="179600" y="154501"/>
                    </a:lnTo>
                    <a:cubicBezTo>
                      <a:pt x="173966" y="154511"/>
                      <a:pt x="168337" y="154836"/>
                      <a:pt x="162740" y="155484"/>
                    </a:cubicBezTo>
                    <a:cubicBezTo>
                      <a:pt x="158356" y="156133"/>
                      <a:pt x="153814" y="156949"/>
                      <a:pt x="149440" y="157922"/>
                    </a:cubicBezTo>
                    <a:lnTo>
                      <a:pt x="143600" y="158905"/>
                    </a:lnTo>
                    <a:cubicBezTo>
                      <a:pt x="135647" y="160360"/>
                      <a:pt x="127055" y="161982"/>
                      <a:pt x="117972" y="163821"/>
                    </a:cubicBezTo>
                    <a:cubicBezTo>
                      <a:pt x="116989" y="165600"/>
                      <a:pt x="115868" y="167379"/>
                      <a:pt x="114728" y="169169"/>
                    </a:cubicBezTo>
                    <a:lnTo>
                      <a:pt x="110510" y="176139"/>
                    </a:lnTo>
                    <a:lnTo>
                      <a:pt x="110835" y="175981"/>
                    </a:lnTo>
                    <a:cubicBezTo>
                      <a:pt x="111171" y="176011"/>
                      <a:pt x="111510" y="175952"/>
                      <a:pt x="111818" y="175814"/>
                    </a:cubicBezTo>
                    <a:cubicBezTo>
                      <a:pt x="115022" y="174939"/>
                      <a:pt x="118267" y="174123"/>
                      <a:pt x="121678" y="173150"/>
                    </a:cubicBezTo>
                    <a:close/>
                    <a:moveTo>
                      <a:pt x="223691" y="56667"/>
                    </a:moveTo>
                    <a:cubicBezTo>
                      <a:pt x="224694" y="55664"/>
                      <a:pt x="225779" y="54740"/>
                      <a:pt x="226935" y="53914"/>
                    </a:cubicBezTo>
                    <a:cubicBezTo>
                      <a:pt x="227906" y="53275"/>
                      <a:pt x="228937" y="52734"/>
                      <a:pt x="230012" y="52292"/>
                    </a:cubicBezTo>
                    <a:cubicBezTo>
                      <a:pt x="230802" y="51977"/>
                      <a:pt x="231562" y="51604"/>
                      <a:pt x="232283" y="51152"/>
                    </a:cubicBezTo>
                    <a:cubicBezTo>
                      <a:pt x="232854" y="50945"/>
                      <a:pt x="233398" y="50680"/>
                      <a:pt x="233905" y="50345"/>
                    </a:cubicBezTo>
                    <a:cubicBezTo>
                      <a:pt x="235730" y="49362"/>
                      <a:pt x="237466" y="48222"/>
                      <a:pt x="239095" y="46934"/>
                    </a:cubicBezTo>
                    <a:cubicBezTo>
                      <a:pt x="240550" y="45479"/>
                      <a:pt x="241848" y="43857"/>
                      <a:pt x="243313" y="42019"/>
                    </a:cubicBezTo>
                    <a:cubicBezTo>
                      <a:pt x="245069" y="39640"/>
                      <a:pt x="247144" y="37517"/>
                      <a:pt x="249476" y="35698"/>
                    </a:cubicBezTo>
                    <a:lnTo>
                      <a:pt x="249634" y="35531"/>
                    </a:lnTo>
                    <a:cubicBezTo>
                      <a:pt x="237445" y="36160"/>
                      <a:pt x="225367" y="38175"/>
                      <a:pt x="213634" y="41537"/>
                    </a:cubicBezTo>
                    <a:cubicBezTo>
                      <a:pt x="212462" y="41793"/>
                      <a:pt x="211357" y="42284"/>
                      <a:pt x="210390" y="42992"/>
                    </a:cubicBezTo>
                    <a:cubicBezTo>
                      <a:pt x="209468" y="43936"/>
                      <a:pt x="209045" y="45253"/>
                      <a:pt x="209249" y="46561"/>
                    </a:cubicBezTo>
                    <a:cubicBezTo>
                      <a:pt x="209223" y="47111"/>
                      <a:pt x="209114" y="47662"/>
                      <a:pt x="208925" y="48183"/>
                    </a:cubicBezTo>
                    <a:cubicBezTo>
                      <a:pt x="208564" y="48763"/>
                      <a:pt x="208236" y="49362"/>
                      <a:pt x="207942" y="49972"/>
                    </a:cubicBezTo>
                    <a:lnTo>
                      <a:pt x="206959" y="51594"/>
                    </a:lnTo>
                    <a:lnTo>
                      <a:pt x="204993" y="52076"/>
                    </a:lnTo>
                    <a:lnTo>
                      <a:pt x="205317" y="48832"/>
                    </a:lnTo>
                    <a:lnTo>
                      <a:pt x="205317" y="46836"/>
                    </a:lnTo>
                    <a:cubicBezTo>
                      <a:pt x="204835" y="47318"/>
                      <a:pt x="204334" y="47642"/>
                      <a:pt x="204187" y="47819"/>
                    </a:cubicBezTo>
                    <a:cubicBezTo>
                      <a:pt x="203942" y="47937"/>
                      <a:pt x="203722" y="48104"/>
                      <a:pt x="203538" y="48301"/>
                    </a:cubicBezTo>
                    <a:lnTo>
                      <a:pt x="203213" y="48625"/>
                    </a:lnTo>
                    <a:cubicBezTo>
                      <a:pt x="195595" y="58849"/>
                      <a:pt x="187966" y="69269"/>
                      <a:pt x="180347" y="79444"/>
                    </a:cubicBezTo>
                    <a:lnTo>
                      <a:pt x="177752" y="83013"/>
                    </a:lnTo>
                    <a:lnTo>
                      <a:pt x="180347" y="81391"/>
                    </a:lnTo>
                    <a:lnTo>
                      <a:pt x="188133" y="77006"/>
                    </a:lnTo>
                    <a:lnTo>
                      <a:pt x="192508" y="74578"/>
                    </a:lnTo>
                    <a:cubicBezTo>
                      <a:pt x="194621" y="73438"/>
                      <a:pt x="196568" y="72307"/>
                      <a:pt x="198671" y="71167"/>
                    </a:cubicBezTo>
                    <a:cubicBezTo>
                      <a:pt x="199480" y="70715"/>
                      <a:pt x="200193" y="70105"/>
                      <a:pt x="200775" y="69387"/>
                    </a:cubicBezTo>
                    <a:cubicBezTo>
                      <a:pt x="201062" y="69073"/>
                      <a:pt x="201394" y="68798"/>
                      <a:pt x="201758" y="68572"/>
                    </a:cubicBezTo>
                    <a:lnTo>
                      <a:pt x="202083" y="68896"/>
                    </a:lnTo>
                    <a:lnTo>
                      <a:pt x="201601" y="69387"/>
                    </a:lnTo>
                    <a:cubicBezTo>
                      <a:pt x="201110" y="70194"/>
                      <a:pt x="200461" y="70842"/>
                      <a:pt x="199979" y="71491"/>
                    </a:cubicBezTo>
                    <a:cubicBezTo>
                      <a:pt x="200101" y="71629"/>
                      <a:pt x="200158" y="71806"/>
                      <a:pt x="200136" y="71983"/>
                    </a:cubicBezTo>
                    <a:cubicBezTo>
                      <a:pt x="200303" y="71983"/>
                      <a:pt x="200303" y="71983"/>
                      <a:pt x="200303" y="72140"/>
                    </a:cubicBezTo>
                    <a:lnTo>
                      <a:pt x="205170" y="68572"/>
                    </a:lnTo>
                    <a:lnTo>
                      <a:pt x="207440" y="66959"/>
                    </a:lnTo>
                    <a:cubicBezTo>
                      <a:pt x="210193" y="64846"/>
                      <a:pt x="212788" y="62899"/>
                      <a:pt x="215384" y="60795"/>
                    </a:cubicBezTo>
                    <a:lnTo>
                      <a:pt x="217006" y="59498"/>
                    </a:lnTo>
                    <a:cubicBezTo>
                      <a:pt x="217341" y="59468"/>
                      <a:pt x="217678" y="59527"/>
                      <a:pt x="217989" y="59655"/>
                    </a:cubicBezTo>
                    <a:cubicBezTo>
                      <a:pt x="218407" y="59793"/>
                      <a:pt x="218847" y="59852"/>
                      <a:pt x="219286" y="59822"/>
                    </a:cubicBezTo>
                    <a:cubicBezTo>
                      <a:pt x="219570" y="59862"/>
                      <a:pt x="219859" y="59803"/>
                      <a:pt x="220102" y="59655"/>
                    </a:cubicBezTo>
                    <a:cubicBezTo>
                      <a:pt x="221379" y="58761"/>
                      <a:pt x="222580" y="57758"/>
                      <a:pt x="223691" y="56667"/>
                    </a:cubicBezTo>
                    <a:close/>
                    <a:moveTo>
                      <a:pt x="262453" y="43533"/>
                    </a:moveTo>
                    <a:cubicBezTo>
                      <a:pt x="252072" y="52616"/>
                      <a:pt x="241530" y="61376"/>
                      <a:pt x="230828" y="69800"/>
                    </a:cubicBezTo>
                    <a:cubicBezTo>
                      <a:pt x="229038" y="71265"/>
                      <a:pt x="227092" y="72887"/>
                      <a:pt x="225146" y="74342"/>
                    </a:cubicBezTo>
                    <a:lnTo>
                      <a:pt x="226286" y="74342"/>
                    </a:lnTo>
                    <a:cubicBezTo>
                      <a:pt x="226610" y="74509"/>
                      <a:pt x="226935" y="74342"/>
                      <a:pt x="227269" y="74185"/>
                    </a:cubicBezTo>
                    <a:cubicBezTo>
                      <a:pt x="228480" y="73290"/>
                      <a:pt x="229617" y="72307"/>
                      <a:pt x="230670" y="71236"/>
                    </a:cubicBezTo>
                    <a:cubicBezTo>
                      <a:pt x="231811" y="70253"/>
                      <a:pt x="232774" y="69269"/>
                      <a:pt x="233914" y="68473"/>
                    </a:cubicBezTo>
                    <a:cubicBezTo>
                      <a:pt x="234887" y="67834"/>
                      <a:pt x="235917" y="67303"/>
                      <a:pt x="236991" y="66861"/>
                    </a:cubicBezTo>
                    <a:lnTo>
                      <a:pt x="239262" y="65878"/>
                    </a:lnTo>
                    <a:lnTo>
                      <a:pt x="240884" y="64895"/>
                    </a:lnTo>
                    <a:cubicBezTo>
                      <a:pt x="242821" y="64108"/>
                      <a:pt x="244585" y="62948"/>
                      <a:pt x="246075" y="61484"/>
                    </a:cubicBezTo>
                    <a:cubicBezTo>
                      <a:pt x="247567" y="59999"/>
                      <a:pt x="248975" y="58426"/>
                      <a:pt x="250292" y="56785"/>
                    </a:cubicBezTo>
                    <a:cubicBezTo>
                      <a:pt x="252137" y="54435"/>
                      <a:pt x="254200" y="52263"/>
                      <a:pt x="256456" y="50296"/>
                    </a:cubicBezTo>
                    <a:cubicBezTo>
                      <a:pt x="258953" y="48556"/>
                      <a:pt x="261007" y="46256"/>
                      <a:pt x="262453" y="43572"/>
                    </a:cubicBezTo>
                    <a:close/>
                  </a:path>
                </a:pathLst>
              </a:custGeom>
              <a:solidFill>
                <a:srgbClr val="20115C"/>
              </a:solidFill>
              <a:ln w="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7" name="Рисунок 4">
                <a:extLst>
                  <a:ext uri="{FF2B5EF4-FFF2-40B4-BE49-F238E27FC236}">
                    <a16:creationId xmlns="" xmlns:a16="http://schemas.microsoft.com/office/drawing/2014/main" id="{94666050-AE22-4E75-89E1-9EC0E97B1BA5}"/>
                  </a:ext>
                </a:extLst>
              </p:cNvPr>
              <p:cNvSpPr/>
              <p:nvPr/>
            </p:nvSpPr>
            <p:spPr>
              <a:xfrm>
                <a:off x="463904" y="703317"/>
                <a:ext cx="156855" cy="168668"/>
              </a:xfrm>
              <a:custGeom>
                <a:avLst/>
                <a:gdLst>
                  <a:gd name="connsiteX0" fmla="*/ 151148 w 156855"/>
                  <a:gd name="connsiteY0" fmla="*/ 73275 h 168668"/>
                  <a:gd name="connsiteX1" fmla="*/ 130553 w 156855"/>
                  <a:gd name="connsiteY1" fmla="*/ 107329 h 168668"/>
                  <a:gd name="connsiteX2" fmla="*/ 100078 w 156855"/>
                  <a:gd name="connsiteY2" fmla="*/ 136821 h 168668"/>
                  <a:gd name="connsiteX3" fmla="*/ 78991 w 156855"/>
                  <a:gd name="connsiteY3" fmla="*/ 149954 h 168668"/>
                  <a:gd name="connsiteX4" fmla="*/ 69584 w 156855"/>
                  <a:gd name="connsiteY4" fmla="*/ 155627 h 168668"/>
                  <a:gd name="connsiteX5" fmla="*/ 65651 w 156855"/>
                  <a:gd name="connsiteY5" fmla="*/ 157898 h 168668"/>
                  <a:gd name="connsiteX6" fmla="*/ 57059 w 156855"/>
                  <a:gd name="connsiteY6" fmla="*/ 163255 h 168668"/>
                  <a:gd name="connsiteX7" fmla="*/ 40023 w 156855"/>
                  <a:gd name="connsiteY7" fmla="*/ 167630 h 168668"/>
                  <a:gd name="connsiteX8" fmla="*/ 27381 w 156855"/>
                  <a:gd name="connsiteY8" fmla="*/ 165526 h 168668"/>
                  <a:gd name="connsiteX9" fmla="*/ 17481 w 156855"/>
                  <a:gd name="connsiteY9" fmla="*/ 158222 h 168668"/>
                  <a:gd name="connsiteX10" fmla="*/ 9371 w 156855"/>
                  <a:gd name="connsiteY10" fmla="*/ 148008 h 168668"/>
                  <a:gd name="connsiteX11" fmla="*/ 6775 w 156855"/>
                  <a:gd name="connsiteY11" fmla="*/ 139573 h 168668"/>
                  <a:gd name="connsiteX12" fmla="*/ 2401 w 156855"/>
                  <a:gd name="connsiteY12" fmla="*/ 133252 h 168668"/>
                  <a:gd name="connsiteX13" fmla="*/ 1270 w 156855"/>
                  <a:gd name="connsiteY13" fmla="*/ 113463 h 168668"/>
                  <a:gd name="connsiteX14" fmla="*/ 28796 w 156855"/>
                  <a:gd name="connsiteY14" fmla="*/ 66109 h 168668"/>
                  <a:gd name="connsiteX15" fmla="*/ 31391 w 156855"/>
                  <a:gd name="connsiteY15" fmla="*/ 62049 h 168668"/>
                  <a:gd name="connsiteX16" fmla="*/ 34341 w 156855"/>
                  <a:gd name="connsiteY16" fmla="*/ 57831 h 168668"/>
                  <a:gd name="connsiteX17" fmla="*/ 40662 w 156855"/>
                  <a:gd name="connsiteY17" fmla="*/ 50537 h 168668"/>
                  <a:gd name="connsiteX18" fmla="*/ 61748 w 156855"/>
                  <a:gd name="connsiteY18" fmla="*/ 27022 h 168668"/>
                  <a:gd name="connsiteX19" fmla="*/ 84988 w 156855"/>
                  <a:gd name="connsiteY19" fmla="*/ 5965 h 168668"/>
                  <a:gd name="connsiteX20" fmla="*/ 100403 w 156855"/>
                  <a:gd name="connsiteY20" fmla="*/ -356 h 168668"/>
                  <a:gd name="connsiteX21" fmla="*/ 114018 w 156855"/>
                  <a:gd name="connsiteY21" fmla="*/ 1748 h 168668"/>
                  <a:gd name="connsiteX22" fmla="*/ 118235 w 156855"/>
                  <a:gd name="connsiteY22" fmla="*/ 3212 h 168668"/>
                  <a:gd name="connsiteX23" fmla="*/ 125697 w 156855"/>
                  <a:gd name="connsiteY23" fmla="*/ 4195 h 168668"/>
                  <a:gd name="connsiteX24" fmla="*/ 137543 w 156855"/>
                  <a:gd name="connsiteY24" fmla="*/ 5650 h 168668"/>
                  <a:gd name="connsiteX25" fmla="*/ 142891 w 156855"/>
                  <a:gd name="connsiteY25" fmla="*/ 9061 h 168668"/>
                  <a:gd name="connsiteX26" fmla="*/ 145162 w 156855"/>
                  <a:gd name="connsiteY26" fmla="*/ 15225 h 168668"/>
                  <a:gd name="connsiteX27" fmla="*/ 146459 w 156855"/>
                  <a:gd name="connsiteY27" fmla="*/ 20898 h 168668"/>
                  <a:gd name="connsiteX28" fmla="*/ 152299 w 156855"/>
                  <a:gd name="connsiteY28" fmla="*/ 29981 h 168668"/>
                  <a:gd name="connsiteX29" fmla="*/ 153921 w 156855"/>
                  <a:gd name="connsiteY29" fmla="*/ 37443 h 168668"/>
                  <a:gd name="connsiteX30" fmla="*/ 155700 w 156855"/>
                  <a:gd name="connsiteY30" fmla="*/ 44413 h 168668"/>
                  <a:gd name="connsiteX31" fmla="*/ 151148 w 156855"/>
                  <a:gd name="connsiteY31" fmla="*/ 73275 h 168668"/>
                  <a:gd name="connsiteX32" fmla="*/ 59035 w 156855"/>
                  <a:gd name="connsiteY32" fmla="*/ 97272 h 168668"/>
                  <a:gd name="connsiteX33" fmla="*/ 54975 w 156855"/>
                  <a:gd name="connsiteY33" fmla="*/ 95168 h 168668"/>
                  <a:gd name="connsiteX34" fmla="*/ 50601 w 156855"/>
                  <a:gd name="connsiteY34" fmla="*/ 101489 h 168668"/>
                  <a:gd name="connsiteX35" fmla="*/ 40544 w 156855"/>
                  <a:gd name="connsiteY35" fmla="*/ 116088 h 168668"/>
                  <a:gd name="connsiteX36" fmla="*/ 32109 w 156855"/>
                  <a:gd name="connsiteY36" fmla="*/ 130686 h 168668"/>
                  <a:gd name="connsiteX37" fmla="*/ 40544 w 156855"/>
                  <a:gd name="connsiteY37" fmla="*/ 128248 h 168668"/>
                  <a:gd name="connsiteX38" fmla="*/ 75738 w 156855"/>
                  <a:gd name="connsiteY38" fmla="*/ 108951 h 168668"/>
                  <a:gd name="connsiteX39" fmla="*/ 112514 w 156855"/>
                  <a:gd name="connsiteY39" fmla="*/ 72951 h 168668"/>
                  <a:gd name="connsiteX40" fmla="*/ 129383 w 156855"/>
                  <a:gd name="connsiteY40" fmla="*/ 41326 h 168668"/>
                  <a:gd name="connsiteX41" fmla="*/ 127417 w 156855"/>
                  <a:gd name="connsiteY41" fmla="*/ 41974 h 168668"/>
                  <a:gd name="connsiteX42" fmla="*/ 71628 w 156855"/>
                  <a:gd name="connsiteY42" fmla="*/ 78466 h 168668"/>
                  <a:gd name="connsiteX43" fmla="*/ 64973 w 156855"/>
                  <a:gd name="connsiteY43" fmla="*/ 88188 h 168668"/>
                  <a:gd name="connsiteX44" fmla="*/ 63351 w 156855"/>
                  <a:gd name="connsiteY44" fmla="*/ 99385 h 168668"/>
                  <a:gd name="connsiteX45" fmla="*/ 59035 w 156855"/>
                  <a:gd name="connsiteY45" fmla="*/ 97272 h 168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56855" h="168668">
                    <a:moveTo>
                      <a:pt x="151148" y="73275"/>
                    </a:moveTo>
                    <a:cubicBezTo>
                      <a:pt x="144896" y="84984"/>
                      <a:pt x="138022" y="96358"/>
                      <a:pt x="130553" y="107329"/>
                    </a:cubicBezTo>
                    <a:cubicBezTo>
                      <a:pt x="122355" y="118998"/>
                      <a:pt x="112014" y="129005"/>
                      <a:pt x="100078" y="136821"/>
                    </a:cubicBezTo>
                    <a:cubicBezTo>
                      <a:pt x="93098" y="141520"/>
                      <a:pt x="86128" y="145904"/>
                      <a:pt x="78991" y="149954"/>
                    </a:cubicBezTo>
                    <a:cubicBezTo>
                      <a:pt x="75905" y="151734"/>
                      <a:pt x="72670" y="153680"/>
                      <a:pt x="69584" y="155627"/>
                    </a:cubicBezTo>
                    <a:lnTo>
                      <a:pt x="65651" y="157898"/>
                    </a:lnTo>
                    <a:cubicBezTo>
                      <a:pt x="62693" y="159529"/>
                      <a:pt x="59825" y="161319"/>
                      <a:pt x="57059" y="163255"/>
                    </a:cubicBezTo>
                    <a:cubicBezTo>
                      <a:pt x="51377" y="167306"/>
                      <a:pt x="45698" y="168760"/>
                      <a:pt x="40023" y="167630"/>
                    </a:cubicBezTo>
                    <a:cubicBezTo>
                      <a:pt x="34999" y="168279"/>
                      <a:pt x="30782" y="167630"/>
                      <a:pt x="27381" y="165526"/>
                    </a:cubicBezTo>
                    <a:cubicBezTo>
                      <a:pt x="23778" y="163530"/>
                      <a:pt x="20450" y="161073"/>
                      <a:pt x="17481" y="158222"/>
                    </a:cubicBezTo>
                    <a:cubicBezTo>
                      <a:pt x="14382" y="155155"/>
                      <a:pt x="11659" y="151724"/>
                      <a:pt x="9371" y="148008"/>
                    </a:cubicBezTo>
                    <a:cubicBezTo>
                      <a:pt x="7837" y="145452"/>
                      <a:pt x="6946" y="142552"/>
                      <a:pt x="6775" y="139573"/>
                    </a:cubicBezTo>
                    <a:cubicBezTo>
                      <a:pt x="5321" y="137607"/>
                      <a:pt x="3863" y="135503"/>
                      <a:pt x="2401" y="133252"/>
                    </a:cubicBezTo>
                    <a:cubicBezTo>
                      <a:pt x="-843" y="127737"/>
                      <a:pt x="-1168" y="121082"/>
                      <a:pt x="1270" y="113463"/>
                    </a:cubicBezTo>
                    <a:cubicBezTo>
                      <a:pt x="6775" y="96594"/>
                      <a:pt x="16016" y="80865"/>
                      <a:pt x="28796" y="66109"/>
                    </a:cubicBezTo>
                    <a:cubicBezTo>
                      <a:pt x="29758" y="64821"/>
                      <a:pt x="30625" y="63464"/>
                      <a:pt x="31391" y="62049"/>
                    </a:cubicBezTo>
                    <a:cubicBezTo>
                      <a:pt x="32228" y="60545"/>
                      <a:pt x="33217" y="59129"/>
                      <a:pt x="34341" y="57831"/>
                    </a:cubicBezTo>
                    <a:cubicBezTo>
                      <a:pt x="36451" y="55403"/>
                      <a:pt x="38558" y="52975"/>
                      <a:pt x="40662" y="50537"/>
                    </a:cubicBezTo>
                    <a:cubicBezTo>
                      <a:pt x="47474" y="42594"/>
                      <a:pt x="54425" y="34641"/>
                      <a:pt x="61748" y="27022"/>
                    </a:cubicBezTo>
                    <a:cubicBezTo>
                      <a:pt x="68984" y="19462"/>
                      <a:pt x="76750" y="12424"/>
                      <a:pt x="84988" y="5965"/>
                    </a:cubicBezTo>
                    <a:cubicBezTo>
                      <a:pt x="89475" y="2524"/>
                      <a:pt x="94795" y="352"/>
                      <a:pt x="100403" y="-356"/>
                    </a:cubicBezTo>
                    <a:cubicBezTo>
                      <a:pt x="106242" y="-1172"/>
                      <a:pt x="110774" y="-356"/>
                      <a:pt x="114018" y="1748"/>
                    </a:cubicBezTo>
                    <a:cubicBezTo>
                      <a:pt x="115273" y="2593"/>
                      <a:pt x="116726" y="3094"/>
                      <a:pt x="118235" y="3212"/>
                    </a:cubicBezTo>
                    <a:lnTo>
                      <a:pt x="125697" y="4195"/>
                    </a:lnTo>
                    <a:cubicBezTo>
                      <a:pt x="129757" y="4520"/>
                      <a:pt x="133650" y="5001"/>
                      <a:pt x="137543" y="5650"/>
                    </a:cubicBezTo>
                    <a:cubicBezTo>
                      <a:pt x="139725" y="5984"/>
                      <a:pt x="141666" y="7223"/>
                      <a:pt x="142891" y="9061"/>
                    </a:cubicBezTo>
                    <a:cubicBezTo>
                      <a:pt x="144030" y="10959"/>
                      <a:pt x="144800" y="13043"/>
                      <a:pt x="145162" y="15225"/>
                    </a:cubicBezTo>
                    <a:cubicBezTo>
                      <a:pt x="145643" y="17191"/>
                      <a:pt x="145968" y="19158"/>
                      <a:pt x="146459" y="20898"/>
                    </a:cubicBezTo>
                    <a:cubicBezTo>
                      <a:pt x="149703" y="22677"/>
                      <a:pt x="151650" y="25597"/>
                      <a:pt x="152299" y="29981"/>
                    </a:cubicBezTo>
                    <a:lnTo>
                      <a:pt x="153921" y="37443"/>
                    </a:lnTo>
                    <a:cubicBezTo>
                      <a:pt x="154570" y="39713"/>
                      <a:pt x="155218" y="41984"/>
                      <a:pt x="155700" y="44413"/>
                    </a:cubicBezTo>
                    <a:cubicBezTo>
                      <a:pt x="157637" y="53457"/>
                      <a:pt x="156182" y="63051"/>
                      <a:pt x="151148" y="73275"/>
                    </a:cubicBezTo>
                    <a:close/>
                    <a:moveTo>
                      <a:pt x="59035" y="97272"/>
                    </a:moveTo>
                    <a:cubicBezTo>
                      <a:pt x="57738" y="96623"/>
                      <a:pt x="56440" y="95974"/>
                      <a:pt x="54975" y="95168"/>
                    </a:cubicBezTo>
                    <a:lnTo>
                      <a:pt x="50601" y="101489"/>
                    </a:lnTo>
                    <a:cubicBezTo>
                      <a:pt x="47189" y="106405"/>
                      <a:pt x="43788" y="111222"/>
                      <a:pt x="40544" y="116088"/>
                    </a:cubicBezTo>
                    <a:cubicBezTo>
                      <a:pt x="37244" y="120659"/>
                      <a:pt x="34417" y="125545"/>
                      <a:pt x="32109" y="130686"/>
                    </a:cubicBezTo>
                    <a:cubicBezTo>
                      <a:pt x="35028" y="130303"/>
                      <a:pt x="37873" y="129487"/>
                      <a:pt x="40544" y="128248"/>
                    </a:cubicBezTo>
                    <a:cubicBezTo>
                      <a:pt x="52919" y="123068"/>
                      <a:pt x="64714" y="116599"/>
                      <a:pt x="75738" y="108951"/>
                    </a:cubicBezTo>
                    <a:cubicBezTo>
                      <a:pt x="90022" y="99209"/>
                      <a:pt x="102473" y="87028"/>
                      <a:pt x="112514" y="72951"/>
                    </a:cubicBezTo>
                    <a:cubicBezTo>
                      <a:pt x="119201" y="63012"/>
                      <a:pt x="124852" y="52415"/>
                      <a:pt x="129383" y="41326"/>
                    </a:cubicBezTo>
                    <a:lnTo>
                      <a:pt x="127417" y="41974"/>
                    </a:lnTo>
                    <a:cubicBezTo>
                      <a:pt x="106331" y="47971"/>
                      <a:pt x="87682" y="60132"/>
                      <a:pt x="71628" y="78466"/>
                    </a:cubicBezTo>
                    <a:cubicBezTo>
                      <a:pt x="68957" y="81376"/>
                      <a:pt x="66716" y="84649"/>
                      <a:pt x="64973" y="88188"/>
                    </a:cubicBezTo>
                    <a:cubicBezTo>
                      <a:pt x="63367" y="91688"/>
                      <a:pt x="62803" y="95571"/>
                      <a:pt x="63351" y="99385"/>
                    </a:cubicBezTo>
                    <a:cubicBezTo>
                      <a:pt x="61788" y="98570"/>
                      <a:pt x="60333" y="97921"/>
                      <a:pt x="59035" y="97272"/>
                    </a:cubicBezTo>
                    <a:close/>
                  </a:path>
                </a:pathLst>
              </a:custGeom>
              <a:solidFill>
                <a:srgbClr val="20115C"/>
              </a:solidFill>
              <a:ln w="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8" name="Рисунок 4">
                <a:extLst>
                  <a:ext uri="{FF2B5EF4-FFF2-40B4-BE49-F238E27FC236}">
                    <a16:creationId xmlns="" xmlns:a16="http://schemas.microsoft.com/office/drawing/2014/main" id="{B4506F9B-B17D-4173-B3C9-70540417A041}"/>
                  </a:ext>
                </a:extLst>
              </p:cNvPr>
              <p:cNvSpPr/>
              <p:nvPr/>
            </p:nvSpPr>
            <p:spPr>
              <a:xfrm>
                <a:off x="597492" y="703288"/>
                <a:ext cx="156851" cy="168697"/>
              </a:xfrm>
              <a:custGeom>
                <a:avLst/>
                <a:gdLst>
                  <a:gd name="connsiteX0" fmla="*/ 151198 w 156851"/>
                  <a:gd name="connsiteY0" fmla="*/ 73305 h 168697"/>
                  <a:gd name="connsiteX1" fmla="*/ 130553 w 156851"/>
                  <a:gd name="connsiteY1" fmla="*/ 107358 h 168697"/>
                  <a:gd name="connsiteX2" fmla="*/ 100078 w 156851"/>
                  <a:gd name="connsiteY2" fmla="*/ 136850 h 168697"/>
                  <a:gd name="connsiteX3" fmla="*/ 78991 w 156851"/>
                  <a:gd name="connsiteY3" fmla="*/ 149984 h 168697"/>
                  <a:gd name="connsiteX4" fmla="*/ 69583 w 156851"/>
                  <a:gd name="connsiteY4" fmla="*/ 155656 h 168697"/>
                  <a:gd name="connsiteX5" fmla="*/ 65651 w 156851"/>
                  <a:gd name="connsiteY5" fmla="*/ 157927 h 168697"/>
                  <a:gd name="connsiteX6" fmla="*/ 57059 w 156851"/>
                  <a:gd name="connsiteY6" fmla="*/ 163285 h 168697"/>
                  <a:gd name="connsiteX7" fmla="*/ 40033 w 156851"/>
                  <a:gd name="connsiteY7" fmla="*/ 167659 h 168697"/>
                  <a:gd name="connsiteX8" fmla="*/ 27380 w 156851"/>
                  <a:gd name="connsiteY8" fmla="*/ 165556 h 168697"/>
                  <a:gd name="connsiteX9" fmla="*/ 17481 w 156851"/>
                  <a:gd name="connsiteY9" fmla="*/ 158251 h 168697"/>
                  <a:gd name="connsiteX10" fmla="*/ 9371 w 156851"/>
                  <a:gd name="connsiteY10" fmla="*/ 148037 h 168697"/>
                  <a:gd name="connsiteX11" fmla="*/ 6785 w 156851"/>
                  <a:gd name="connsiteY11" fmla="*/ 139603 h 168697"/>
                  <a:gd name="connsiteX12" fmla="*/ 2401 w 156851"/>
                  <a:gd name="connsiteY12" fmla="*/ 133282 h 168697"/>
                  <a:gd name="connsiteX13" fmla="*/ 1270 w 156851"/>
                  <a:gd name="connsiteY13" fmla="*/ 113493 h 168697"/>
                  <a:gd name="connsiteX14" fmla="*/ 28796 w 156851"/>
                  <a:gd name="connsiteY14" fmla="*/ 66138 h 168697"/>
                  <a:gd name="connsiteX15" fmla="*/ 31391 w 156851"/>
                  <a:gd name="connsiteY15" fmla="*/ 62078 h 168697"/>
                  <a:gd name="connsiteX16" fmla="*/ 34341 w 156851"/>
                  <a:gd name="connsiteY16" fmla="*/ 57861 h 168697"/>
                  <a:gd name="connsiteX17" fmla="*/ 40672 w 156851"/>
                  <a:gd name="connsiteY17" fmla="*/ 50567 h 168697"/>
                  <a:gd name="connsiteX18" fmla="*/ 61748 w 156851"/>
                  <a:gd name="connsiteY18" fmla="*/ 27052 h 168697"/>
                  <a:gd name="connsiteX19" fmla="*/ 84939 w 156851"/>
                  <a:gd name="connsiteY19" fmla="*/ 5965 h 168697"/>
                  <a:gd name="connsiteX20" fmla="*/ 100353 w 156851"/>
                  <a:gd name="connsiteY20" fmla="*/ -356 h 168697"/>
                  <a:gd name="connsiteX21" fmla="*/ 113969 w 156851"/>
                  <a:gd name="connsiteY21" fmla="*/ 1748 h 168697"/>
                  <a:gd name="connsiteX22" fmla="*/ 118186 w 156851"/>
                  <a:gd name="connsiteY22" fmla="*/ 3212 h 168697"/>
                  <a:gd name="connsiteX23" fmla="*/ 125648 w 156851"/>
                  <a:gd name="connsiteY23" fmla="*/ 4195 h 168697"/>
                  <a:gd name="connsiteX24" fmla="*/ 137445 w 156851"/>
                  <a:gd name="connsiteY24" fmla="*/ 5650 h 168697"/>
                  <a:gd name="connsiteX25" fmla="*/ 142792 w 156851"/>
                  <a:gd name="connsiteY25" fmla="*/ 9062 h 168697"/>
                  <a:gd name="connsiteX26" fmla="*/ 145063 w 156851"/>
                  <a:gd name="connsiteY26" fmla="*/ 15225 h 168697"/>
                  <a:gd name="connsiteX27" fmla="*/ 146361 w 156851"/>
                  <a:gd name="connsiteY27" fmla="*/ 20898 h 168697"/>
                  <a:gd name="connsiteX28" fmla="*/ 152200 w 156851"/>
                  <a:gd name="connsiteY28" fmla="*/ 29981 h 168697"/>
                  <a:gd name="connsiteX29" fmla="*/ 153822 w 156851"/>
                  <a:gd name="connsiteY29" fmla="*/ 37443 h 168697"/>
                  <a:gd name="connsiteX30" fmla="*/ 155602 w 156851"/>
                  <a:gd name="connsiteY30" fmla="*/ 44413 h 168697"/>
                  <a:gd name="connsiteX31" fmla="*/ 151198 w 156851"/>
                  <a:gd name="connsiteY31" fmla="*/ 73305 h 168697"/>
                  <a:gd name="connsiteX32" fmla="*/ 59084 w 156851"/>
                  <a:gd name="connsiteY32" fmla="*/ 97301 h 168697"/>
                  <a:gd name="connsiteX33" fmla="*/ 55024 w 156851"/>
                  <a:gd name="connsiteY33" fmla="*/ 95198 h 168697"/>
                  <a:gd name="connsiteX34" fmla="*/ 50650 w 156851"/>
                  <a:gd name="connsiteY34" fmla="*/ 101519 h 168697"/>
                  <a:gd name="connsiteX35" fmla="*/ 40593 w 156851"/>
                  <a:gd name="connsiteY35" fmla="*/ 116117 h 168697"/>
                  <a:gd name="connsiteX36" fmla="*/ 32158 w 156851"/>
                  <a:gd name="connsiteY36" fmla="*/ 130716 h 168697"/>
                  <a:gd name="connsiteX37" fmla="*/ 40593 w 156851"/>
                  <a:gd name="connsiteY37" fmla="*/ 128278 h 168697"/>
                  <a:gd name="connsiteX38" fmla="*/ 75787 w 156851"/>
                  <a:gd name="connsiteY38" fmla="*/ 108980 h 168697"/>
                  <a:gd name="connsiteX39" fmla="*/ 112622 w 156851"/>
                  <a:gd name="connsiteY39" fmla="*/ 72980 h 168697"/>
                  <a:gd name="connsiteX40" fmla="*/ 129491 w 156851"/>
                  <a:gd name="connsiteY40" fmla="*/ 41355 h 168697"/>
                  <a:gd name="connsiteX41" fmla="*/ 127525 w 156851"/>
                  <a:gd name="connsiteY41" fmla="*/ 42004 h 168697"/>
                  <a:gd name="connsiteX42" fmla="*/ 71736 w 156851"/>
                  <a:gd name="connsiteY42" fmla="*/ 78495 h 168697"/>
                  <a:gd name="connsiteX43" fmla="*/ 65081 w 156851"/>
                  <a:gd name="connsiteY43" fmla="*/ 88218 h 168697"/>
                  <a:gd name="connsiteX44" fmla="*/ 63459 w 156851"/>
                  <a:gd name="connsiteY44" fmla="*/ 99415 h 168697"/>
                  <a:gd name="connsiteX45" fmla="*/ 59084 w 156851"/>
                  <a:gd name="connsiteY45" fmla="*/ 97301 h 168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56851" h="168697">
                    <a:moveTo>
                      <a:pt x="151198" y="73305"/>
                    </a:moveTo>
                    <a:cubicBezTo>
                      <a:pt x="144930" y="85013"/>
                      <a:pt x="138038" y="96387"/>
                      <a:pt x="130553" y="107358"/>
                    </a:cubicBezTo>
                    <a:cubicBezTo>
                      <a:pt x="122355" y="119027"/>
                      <a:pt x="112014" y="129035"/>
                      <a:pt x="100078" y="136850"/>
                    </a:cubicBezTo>
                    <a:cubicBezTo>
                      <a:pt x="93098" y="141549"/>
                      <a:pt x="86128" y="145934"/>
                      <a:pt x="78991" y="149984"/>
                    </a:cubicBezTo>
                    <a:cubicBezTo>
                      <a:pt x="75905" y="151763"/>
                      <a:pt x="72670" y="153710"/>
                      <a:pt x="69583" y="155656"/>
                    </a:cubicBezTo>
                    <a:lnTo>
                      <a:pt x="65651" y="157927"/>
                    </a:lnTo>
                    <a:cubicBezTo>
                      <a:pt x="62693" y="159559"/>
                      <a:pt x="59825" y="161348"/>
                      <a:pt x="57059" y="163285"/>
                    </a:cubicBezTo>
                    <a:cubicBezTo>
                      <a:pt x="51377" y="167335"/>
                      <a:pt x="45702" y="168790"/>
                      <a:pt x="40033" y="167659"/>
                    </a:cubicBezTo>
                    <a:cubicBezTo>
                      <a:pt x="34999" y="168308"/>
                      <a:pt x="30782" y="167659"/>
                      <a:pt x="27380" y="165556"/>
                    </a:cubicBezTo>
                    <a:cubicBezTo>
                      <a:pt x="23778" y="163560"/>
                      <a:pt x="20450" y="161102"/>
                      <a:pt x="17481" y="158251"/>
                    </a:cubicBezTo>
                    <a:cubicBezTo>
                      <a:pt x="14382" y="155184"/>
                      <a:pt x="11659" y="151753"/>
                      <a:pt x="9371" y="148037"/>
                    </a:cubicBezTo>
                    <a:cubicBezTo>
                      <a:pt x="7836" y="145481"/>
                      <a:pt x="6948" y="142581"/>
                      <a:pt x="6785" y="139603"/>
                    </a:cubicBezTo>
                    <a:cubicBezTo>
                      <a:pt x="5320" y="137637"/>
                      <a:pt x="3836" y="135552"/>
                      <a:pt x="2401" y="133282"/>
                    </a:cubicBezTo>
                    <a:cubicBezTo>
                      <a:pt x="-843" y="127767"/>
                      <a:pt x="-1168" y="121111"/>
                      <a:pt x="1270" y="113493"/>
                    </a:cubicBezTo>
                    <a:cubicBezTo>
                      <a:pt x="6785" y="96623"/>
                      <a:pt x="16016" y="80894"/>
                      <a:pt x="28796" y="66138"/>
                    </a:cubicBezTo>
                    <a:cubicBezTo>
                      <a:pt x="29758" y="64851"/>
                      <a:pt x="30625" y="63494"/>
                      <a:pt x="31391" y="62078"/>
                    </a:cubicBezTo>
                    <a:cubicBezTo>
                      <a:pt x="32228" y="60574"/>
                      <a:pt x="33217" y="59159"/>
                      <a:pt x="34341" y="57861"/>
                    </a:cubicBezTo>
                    <a:lnTo>
                      <a:pt x="40672" y="50567"/>
                    </a:lnTo>
                    <a:cubicBezTo>
                      <a:pt x="47474" y="42623"/>
                      <a:pt x="54434" y="34670"/>
                      <a:pt x="61748" y="27052"/>
                    </a:cubicBezTo>
                    <a:cubicBezTo>
                      <a:pt x="68967" y="19482"/>
                      <a:pt x="76717" y="12433"/>
                      <a:pt x="84939" y="5965"/>
                    </a:cubicBezTo>
                    <a:cubicBezTo>
                      <a:pt x="89426" y="2524"/>
                      <a:pt x="94746" y="352"/>
                      <a:pt x="100353" y="-356"/>
                    </a:cubicBezTo>
                    <a:cubicBezTo>
                      <a:pt x="106193" y="-1172"/>
                      <a:pt x="110725" y="-356"/>
                      <a:pt x="113969" y="1748"/>
                    </a:cubicBezTo>
                    <a:cubicBezTo>
                      <a:pt x="115224" y="2593"/>
                      <a:pt x="116677" y="3094"/>
                      <a:pt x="118186" y="3212"/>
                    </a:cubicBezTo>
                    <a:lnTo>
                      <a:pt x="125648" y="4195"/>
                    </a:lnTo>
                    <a:cubicBezTo>
                      <a:pt x="129708" y="4520"/>
                      <a:pt x="133601" y="5002"/>
                      <a:pt x="137445" y="5650"/>
                    </a:cubicBezTo>
                    <a:cubicBezTo>
                      <a:pt x="139630" y="5975"/>
                      <a:pt x="141573" y="7223"/>
                      <a:pt x="142792" y="9062"/>
                    </a:cubicBezTo>
                    <a:cubicBezTo>
                      <a:pt x="143932" y="10959"/>
                      <a:pt x="144702" y="13043"/>
                      <a:pt x="145063" y="15225"/>
                    </a:cubicBezTo>
                    <a:cubicBezTo>
                      <a:pt x="145545" y="17191"/>
                      <a:pt x="145869" y="19158"/>
                      <a:pt x="146361" y="20898"/>
                    </a:cubicBezTo>
                    <a:cubicBezTo>
                      <a:pt x="149605" y="22677"/>
                      <a:pt x="151551" y="25597"/>
                      <a:pt x="152200" y="29981"/>
                    </a:cubicBezTo>
                    <a:lnTo>
                      <a:pt x="153822" y="37443"/>
                    </a:lnTo>
                    <a:cubicBezTo>
                      <a:pt x="154471" y="39713"/>
                      <a:pt x="155120" y="41984"/>
                      <a:pt x="155602" y="44413"/>
                    </a:cubicBezTo>
                    <a:cubicBezTo>
                      <a:pt x="157686" y="53486"/>
                      <a:pt x="156231" y="63081"/>
                      <a:pt x="151198" y="73305"/>
                    </a:cubicBezTo>
                    <a:close/>
                    <a:moveTo>
                      <a:pt x="59084" y="97301"/>
                    </a:moveTo>
                    <a:cubicBezTo>
                      <a:pt x="57787" y="96653"/>
                      <a:pt x="56489" y="96004"/>
                      <a:pt x="55024" y="95198"/>
                    </a:cubicBezTo>
                    <a:lnTo>
                      <a:pt x="50650" y="101519"/>
                    </a:lnTo>
                    <a:cubicBezTo>
                      <a:pt x="47238" y="106434"/>
                      <a:pt x="43837" y="111251"/>
                      <a:pt x="40593" y="116117"/>
                    </a:cubicBezTo>
                    <a:cubicBezTo>
                      <a:pt x="37293" y="120689"/>
                      <a:pt x="34466" y="125574"/>
                      <a:pt x="32158" y="130716"/>
                    </a:cubicBezTo>
                    <a:cubicBezTo>
                      <a:pt x="35077" y="130332"/>
                      <a:pt x="37922" y="129516"/>
                      <a:pt x="40593" y="128278"/>
                    </a:cubicBezTo>
                    <a:cubicBezTo>
                      <a:pt x="52968" y="123097"/>
                      <a:pt x="64764" y="116628"/>
                      <a:pt x="75787" y="108980"/>
                    </a:cubicBezTo>
                    <a:cubicBezTo>
                      <a:pt x="90093" y="99248"/>
                      <a:pt x="102563" y="87058"/>
                      <a:pt x="112622" y="72980"/>
                    </a:cubicBezTo>
                    <a:cubicBezTo>
                      <a:pt x="119309" y="63042"/>
                      <a:pt x="124961" y="52444"/>
                      <a:pt x="129491" y="41355"/>
                    </a:cubicBezTo>
                    <a:lnTo>
                      <a:pt x="127525" y="42004"/>
                    </a:lnTo>
                    <a:cubicBezTo>
                      <a:pt x="106439" y="48001"/>
                      <a:pt x="87790" y="60161"/>
                      <a:pt x="71736" y="78495"/>
                    </a:cubicBezTo>
                    <a:cubicBezTo>
                      <a:pt x="69065" y="81405"/>
                      <a:pt x="66824" y="84679"/>
                      <a:pt x="65081" y="88218"/>
                    </a:cubicBezTo>
                    <a:cubicBezTo>
                      <a:pt x="63475" y="91718"/>
                      <a:pt x="62911" y="95601"/>
                      <a:pt x="63459" y="99415"/>
                    </a:cubicBezTo>
                    <a:cubicBezTo>
                      <a:pt x="61837" y="98599"/>
                      <a:pt x="60382" y="97950"/>
                      <a:pt x="59084" y="97301"/>
                    </a:cubicBezTo>
                    <a:close/>
                  </a:path>
                </a:pathLst>
              </a:custGeom>
              <a:solidFill>
                <a:srgbClr val="20115C"/>
              </a:solidFill>
              <a:ln w="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9" name="Рисунок 4">
                <a:extLst>
                  <a:ext uri="{FF2B5EF4-FFF2-40B4-BE49-F238E27FC236}">
                    <a16:creationId xmlns="" xmlns:a16="http://schemas.microsoft.com/office/drawing/2014/main" id="{5C496163-0B8D-4D2D-8784-4E264A7D304C}"/>
                  </a:ext>
                </a:extLst>
              </p:cNvPr>
              <p:cNvSpPr/>
              <p:nvPr/>
            </p:nvSpPr>
            <p:spPr>
              <a:xfrm>
                <a:off x="733830" y="671141"/>
                <a:ext cx="185079" cy="233150"/>
              </a:xfrm>
              <a:custGeom>
                <a:avLst/>
                <a:gdLst>
                  <a:gd name="connsiteX0" fmla="*/ 173320 w 185079"/>
                  <a:gd name="connsiteY0" fmla="*/ 59877 h 233150"/>
                  <a:gd name="connsiteX1" fmla="*/ 164069 w 185079"/>
                  <a:gd name="connsiteY1" fmla="*/ 71556 h 233150"/>
                  <a:gd name="connsiteX2" fmla="*/ 151093 w 185079"/>
                  <a:gd name="connsiteY2" fmla="*/ 88091 h 233150"/>
                  <a:gd name="connsiteX3" fmla="*/ 138932 w 185079"/>
                  <a:gd name="connsiteY3" fmla="*/ 99288 h 233150"/>
                  <a:gd name="connsiteX4" fmla="*/ 121090 w 185079"/>
                  <a:gd name="connsiteY4" fmla="*/ 112264 h 233150"/>
                  <a:gd name="connsiteX5" fmla="*/ 117039 w 185079"/>
                  <a:gd name="connsiteY5" fmla="*/ 115214 h 233150"/>
                  <a:gd name="connsiteX6" fmla="*/ 109745 w 185079"/>
                  <a:gd name="connsiteY6" fmla="*/ 118940 h 233150"/>
                  <a:gd name="connsiteX7" fmla="*/ 105036 w 185079"/>
                  <a:gd name="connsiteY7" fmla="*/ 115214 h 233150"/>
                  <a:gd name="connsiteX8" fmla="*/ 99688 w 185079"/>
                  <a:gd name="connsiteY8" fmla="*/ 103043 h 233150"/>
                  <a:gd name="connsiteX9" fmla="*/ 97899 w 185079"/>
                  <a:gd name="connsiteY9" fmla="*/ 100615 h 233150"/>
                  <a:gd name="connsiteX10" fmla="*/ 98391 w 185079"/>
                  <a:gd name="connsiteY10" fmla="*/ 99150 h 233150"/>
                  <a:gd name="connsiteX11" fmla="*/ 98391 w 185079"/>
                  <a:gd name="connsiteY11" fmla="*/ 98993 h 233150"/>
                  <a:gd name="connsiteX12" fmla="*/ 99521 w 185079"/>
                  <a:gd name="connsiteY12" fmla="*/ 93960 h 233150"/>
                  <a:gd name="connsiteX13" fmla="*/ 104230 w 185079"/>
                  <a:gd name="connsiteY13" fmla="*/ 89910 h 233150"/>
                  <a:gd name="connsiteX14" fmla="*/ 106009 w 185079"/>
                  <a:gd name="connsiteY14" fmla="*/ 88927 h 233150"/>
                  <a:gd name="connsiteX15" fmla="*/ 133260 w 185079"/>
                  <a:gd name="connsiteY15" fmla="*/ 71575 h 233150"/>
                  <a:gd name="connsiteX16" fmla="*/ 157099 w 185079"/>
                  <a:gd name="connsiteY16" fmla="*/ 51138 h 233150"/>
                  <a:gd name="connsiteX17" fmla="*/ 159528 w 185079"/>
                  <a:gd name="connsiteY17" fmla="*/ 48542 h 233150"/>
                  <a:gd name="connsiteX18" fmla="*/ 164069 w 185079"/>
                  <a:gd name="connsiteY18" fmla="*/ 38328 h 233150"/>
                  <a:gd name="connsiteX19" fmla="*/ 147200 w 185079"/>
                  <a:gd name="connsiteY19" fmla="*/ 45298 h 233150"/>
                  <a:gd name="connsiteX20" fmla="*/ 84421 w 185079"/>
                  <a:gd name="connsiteY20" fmla="*/ 96044 h 233150"/>
                  <a:gd name="connsiteX21" fmla="*/ 77284 w 185079"/>
                  <a:gd name="connsiteY21" fmla="*/ 104803 h 233150"/>
                  <a:gd name="connsiteX22" fmla="*/ 77117 w 185079"/>
                  <a:gd name="connsiteY22" fmla="*/ 105127 h 233150"/>
                  <a:gd name="connsiteX23" fmla="*/ 76960 w 185079"/>
                  <a:gd name="connsiteY23" fmla="*/ 105285 h 233150"/>
                  <a:gd name="connsiteX24" fmla="*/ 83930 w 185079"/>
                  <a:gd name="connsiteY24" fmla="*/ 108696 h 233150"/>
                  <a:gd name="connsiteX25" fmla="*/ 93829 w 185079"/>
                  <a:gd name="connsiteY25" fmla="*/ 113719 h 233150"/>
                  <a:gd name="connsiteX26" fmla="*/ 114424 w 185079"/>
                  <a:gd name="connsiteY26" fmla="*/ 139348 h 233150"/>
                  <a:gd name="connsiteX27" fmla="*/ 122368 w 185079"/>
                  <a:gd name="connsiteY27" fmla="*/ 172920 h 233150"/>
                  <a:gd name="connsiteX28" fmla="*/ 113451 w 185079"/>
                  <a:gd name="connsiteY28" fmla="*/ 191598 h 233150"/>
                  <a:gd name="connsiteX29" fmla="*/ 95451 w 185079"/>
                  <a:gd name="connsiteY29" fmla="*/ 206196 h 233150"/>
                  <a:gd name="connsiteX30" fmla="*/ 91716 w 185079"/>
                  <a:gd name="connsiteY30" fmla="*/ 208949 h 233150"/>
                  <a:gd name="connsiteX31" fmla="*/ 89936 w 185079"/>
                  <a:gd name="connsiteY31" fmla="*/ 210571 h 233150"/>
                  <a:gd name="connsiteX32" fmla="*/ 89287 w 185079"/>
                  <a:gd name="connsiteY32" fmla="*/ 210895 h 233150"/>
                  <a:gd name="connsiteX33" fmla="*/ 88304 w 185079"/>
                  <a:gd name="connsiteY33" fmla="*/ 211711 h 233150"/>
                  <a:gd name="connsiteX34" fmla="*/ 87164 w 185079"/>
                  <a:gd name="connsiteY34" fmla="*/ 212193 h 233150"/>
                  <a:gd name="connsiteX35" fmla="*/ 74384 w 185079"/>
                  <a:gd name="connsiteY35" fmla="*/ 218681 h 233150"/>
                  <a:gd name="connsiteX36" fmla="*/ 71140 w 185079"/>
                  <a:gd name="connsiteY36" fmla="*/ 219812 h 233150"/>
                  <a:gd name="connsiteX37" fmla="*/ 69036 w 185079"/>
                  <a:gd name="connsiteY37" fmla="*/ 220303 h 233150"/>
                  <a:gd name="connsiteX38" fmla="*/ 59137 w 185079"/>
                  <a:gd name="connsiteY38" fmla="*/ 223705 h 233150"/>
                  <a:gd name="connsiteX39" fmla="*/ 37087 w 185079"/>
                  <a:gd name="connsiteY39" fmla="*/ 231009 h 233150"/>
                  <a:gd name="connsiteX40" fmla="*/ 27512 w 185079"/>
                  <a:gd name="connsiteY40" fmla="*/ 232464 h 233150"/>
                  <a:gd name="connsiteX41" fmla="*/ 19244 w 185079"/>
                  <a:gd name="connsiteY41" fmla="*/ 229515 h 233150"/>
                  <a:gd name="connsiteX42" fmla="*/ 16000 w 185079"/>
                  <a:gd name="connsiteY42" fmla="*/ 227549 h 233150"/>
                  <a:gd name="connsiteX43" fmla="*/ 14034 w 185079"/>
                  <a:gd name="connsiteY43" fmla="*/ 226565 h 233150"/>
                  <a:gd name="connsiteX44" fmla="*/ 7221 w 185079"/>
                  <a:gd name="connsiteY44" fmla="*/ 211977 h 233150"/>
                  <a:gd name="connsiteX45" fmla="*/ 7064 w 185079"/>
                  <a:gd name="connsiteY45" fmla="*/ 211977 h 233150"/>
                  <a:gd name="connsiteX46" fmla="*/ 6897 w 185079"/>
                  <a:gd name="connsiteY46" fmla="*/ 211810 h 233150"/>
                  <a:gd name="connsiteX47" fmla="*/ 2846 w 185079"/>
                  <a:gd name="connsiteY47" fmla="*/ 189425 h 233150"/>
                  <a:gd name="connsiteX48" fmla="*/ 18251 w 185079"/>
                  <a:gd name="connsiteY48" fmla="*/ 167700 h 233150"/>
                  <a:gd name="connsiteX49" fmla="*/ 22793 w 185079"/>
                  <a:gd name="connsiteY49" fmla="*/ 162342 h 233150"/>
                  <a:gd name="connsiteX50" fmla="*/ 30903 w 185079"/>
                  <a:gd name="connsiteY50" fmla="*/ 153750 h 233150"/>
                  <a:gd name="connsiteX51" fmla="*/ 34147 w 185079"/>
                  <a:gd name="connsiteY51" fmla="*/ 151961 h 233150"/>
                  <a:gd name="connsiteX52" fmla="*/ 36900 w 185079"/>
                  <a:gd name="connsiteY52" fmla="*/ 150663 h 233150"/>
                  <a:gd name="connsiteX53" fmla="*/ 41609 w 185079"/>
                  <a:gd name="connsiteY53" fmla="*/ 146937 h 233150"/>
                  <a:gd name="connsiteX54" fmla="*/ 43575 w 185079"/>
                  <a:gd name="connsiteY54" fmla="*/ 145315 h 233150"/>
                  <a:gd name="connsiteX55" fmla="*/ 44391 w 185079"/>
                  <a:gd name="connsiteY55" fmla="*/ 145797 h 233150"/>
                  <a:gd name="connsiteX56" fmla="*/ 44873 w 185079"/>
                  <a:gd name="connsiteY56" fmla="*/ 145964 h 233150"/>
                  <a:gd name="connsiteX57" fmla="*/ 39043 w 185079"/>
                  <a:gd name="connsiteY57" fmla="*/ 153907 h 233150"/>
                  <a:gd name="connsiteX58" fmla="*/ 41009 w 185079"/>
                  <a:gd name="connsiteY58" fmla="*/ 154399 h 233150"/>
                  <a:gd name="connsiteX59" fmla="*/ 41491 w 185079"/>
                  <a:gd name="connsiteY59" fmla="*/ 154232 h 233150"/>
                  <a:gd name="connsiteX60" fmla="*/ 41333 w 185079"/>
                  <a:gd name="connsiteY60" fmla="*/ 154880 h 233150"/>
                  <a:gd name="connsiteX61" fmla="*/ 40685 w 185079"/>
                  <a:gd name="connsiteY61" fmla="*/ 157318 h 233150"/>
                  <a:gd name="connsiteX62" fmla="*/ 39702 w 185079"/>
                  <a:gd name="connsiteY62" fmla="*/ 160268 h 233150"/>
                  <a:gd name="connsiteX63" fmla="*/ 38237 w 185079"/>
                  <a:gd name="connsiteY63" fmla="*/ 164642 h 233150"/>
                  <a:gd name="connsiteX64" fmla="*/ 37254 w 185079"/>
                  <a:gd name="connsiteY64" fmla="*/ 167886 h 233150"/>
                  <a:gd name="connsiteX65" fmla="*/ 37903 w 185079"/>
                  <a:gd name="connsiteY65" fmla="*/ 168378 h 233150"/>
                  <a:gd name="connsiteX66" fmla="*/ 41147 w 185079"/>
                  <a:gd name="connsiteY66" fmla="*/ 166756 h 233150"/>
                  <a:gd name="connsiteX67" fmla="*/ 44096 w 185079"/>
                  <a:gd name="connsiteY67" fmla="*/ 165458 h 233150"/>
                  <a:gd name="connsiteX68" fmla="*/ 48795 w 185079"/>
                  <a:gd name="connsiteY68" fmla="*/ 161526 h 233150"/>
                  <a:gd name="connsiteX69" fmla="*/ 50761 w 185079"/>
                  <a:gd name="connsiteY69" fmla="*/ 159904 h 233150"/>
                  <a:gd name="connsiteX70" fmla="*/ 51744 w 185079"/>
                  <a:gd name="connsiteY70" fmla="*/ 160553 h 233150"/>
                  <a:gd name="connsiteX71" fmla="*/ 51911 w 185079"/>
                  <a:gd name="connsiteY71" fmla="*/ 160553 h 233150"/>
                  <a:gd name="connsiteX72" fmla="*/ 46229 w 185079"/>
                  <a:gd name="connsiteY72" fmla="*/ 168496 h 233150"/>
                  <a:gd name="connsiteX73" fmla="*/ 48500 w 185079"/>
                  <a:gd name="connsiteY73" fmla="*/ 170118 h 233150"/>
                  <a:gd name="connsiteX74" fmla="*/ 46721 w 185079"/>
                  <a:gd name="connsiteY74" fmla="*/ 173362 h 233150"/>
                  <a:gd name="connsiteX75" fmla="*/ 44283 w 185079"/>
                  <a:gd name="connsiteY75" fmla="*/ 176311 h 233150"/>
                  <a:gd name="connsiteX76" fmla="*/ 36015 w 185079"/>
                  <a:gd name="connsiteY76" fmla="*/ 187017 h 233150"/>
                  <a:gd name="connsiteX77" fmla="*/ 31100 w 185079"/>
                  <a:gd name="connsiteY77" fmla="*/ 195127 h 233150"/>
                  <a:gd name="connsiteX78" fmla="*/ 33695 w 185079"/>
                  <a:gd name="connsiteY78" fmla="*/ 194311 h 233150"/>
                  <a:gd name="connsiteX79" fmla="*/ 82848 w 185079"/>
                  <a:gd name="connsiteY79" fmla="*/ 168201 h 233150"/>
                  <a:gd name="connsiteX80" fmla="*/ 97594 w 185079"/>
                  <a:gd name="connsiteY80" fmla="*/ 151656 h 233150"/>
                  <a:gd name="connsiteX81" fmla="*/ 97919 w 185079"/>
                  <a:gd name="connsiteY81" fmla="*/ 150673 h 233150"/>
                  <a:gd name="connsiteX82" fmla="*/ 93869 w 185079"/>
                  <a:gd name="connsiteY82" fmla="*/ 148569 h 233150"/>
                  <a:gd name="connsiteX83" fmla="*/ 72624 w 185079"/>
                  <a:gd name="connsiteY83" fmla="*/ 137215 h 233150"/>
                  <a:gd name="connsiteX84" fmla="*/ 58862 w 185079"/>
                  <a:gd name="connsiteY84" fmla="*/ 116570 h 233150"/>
                  <a:gd name="connsiteX85" fmla="*/ 49621 w 185079"/>
                  <a:gd name="connsiteY85" fmla="*/ 92239 h 233150"/>
                  <a:gd name="connsiteX86" fmla="*/ 62106 w 185079"/>
                  <a:gd name="connsiteY86" fmla="*/ 65156 h 233150"/>
                  <a:gd name="connsiteX87" fmla="*/ 73136 w 185079"/>
                  <a:gd name="connsiteY87" fmla="*/ 54775 h 233150"/>
                  <a:gd name="connsiteX88" fmla="*/ 98921 w 185079"/>
                  <a:gd name="connsiteY88" fmla="*/ 31584 h 233150"/>
                  <a:gd name="connsiteX89" fmla="*/ 144821 w 185079"/>
                  <a:gd name="connsiteY89" fmla="*/ 2554 h 233150"/>
                  <a:gd name="connsiteX90" fmla="*/ 175964 w 185079"/>
                  <a:gd name="connsiteY90" fmla="*/ 6487 h 233150"/>
                  <a:gd name="connsiteX91" fmla="*/ 177095 w 185079"/>
                  <a:gd name="connsiteY91" fmla="*/ 8758 h 233150"/>
                  <a:gd name="connsiteX92" fmla="*/ 177419 w 185079"/>
                  <a:gd name="connsiteY92" fmla="*/ 11835 h 233150"/>
                  <a:gd name="connsiteX93" fmla="*/ 177419 w 185079"/>
                  <a:gd name="connsiteY93" fmla="*/ 13299 h 233150"/>
                  <a:gd name="connsiteX94" fmla="*/ 177586 w 185079"/>
                  <a:gd name="connsiteY94" fmla="*/ 16868 h 233150"/>
                  <a:gd name="connsiteX95" fmla="*/ 182934 w 185079"/>
                  <a:gd name="connsiteY95" fmla="*/ 21085 h 233150"/>
                  <a:gd name="connsiteX96" fmla="*/ 184065 w 185079"/>
                  <a:gd name="connsiteY96" fmla="*/ 23356 h 233150"/>
                  <a:gd name="connsiteX97" fmla="*/ 184389 w 185079"/>
                  <a:gd name="connsiteY97" fmla="*/ 26433 h 233150"/>
                  <a:gd name="connsiteX98" fmla="*/ 184556 w 185079"/>
                  <a:gd name="connsiteY98" fmla="*/ 28055 h 233150"/>
                  <a:gd name="connsiteX99" fmla="*/ 173320 w 185079"/>
                  <a:gd name="connsiteY99" fmla="*/ 59877 h 233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</a:cxnLst>
                <a:rect l="l" t="t" r="r" b="b"/>
                <a:pathLst>
                  <a:path w="185079" h="233150">
                    <a:moveTo>
                      <a:pt x="173320" y="59877"/>
                    </a:moveTo>
                    <a:lnTo>
                      <a:pt x="164069" y="71556"/>
                    </a:lnTo>
                    <a:cubicBezTo>
                      <a:pt x="159852" y="77228"/>
                      <a:pt x="155477" y="82743"/>
                      <a:pt x="151093" y="88091"/>
                    </a:cubicBezTo>
                    <a:cubicBezTo>
                      <a:pt x="147357" y="92161"/>
                      <a:pt x="143287" y="95906"/>
                      <a:pt x="138932" y="99288"/>
                    </a:cubicBezTo>
                    <a:cubicBezTo>
                      <a:pt x="133093" y="103830"/>
                      <a:pt x="127135" y="108204"/>
                      <a:pt x="121090" y="112264"/>
                    </a:cubicBezTo>
                    <a:cubicBezTo>
                      <a:pt x="119792" y="113248"/>
                      <a:pt x="118494" y="114231"/>
                      <a:pt x="117039" y="115214"/>
                    </a:cubicBezTo>
                    <a:cubicBezTo>
                      <a:pt x="113795" y="117642"/>
                      <a:pt x="111357" y="118772"/>
                      <a:pt x="109745" y="118940"/>
                    </a:cubicBezTo>
                    <a:cubicBezTo>
                      <a:pt x="107956" y="119097"/>
                      <a:pt x="106501" y="117799"/>
                      <a:pt x="105036" y="115214"/>
                    </a:cubicBezTo>
                    <a:cubicBezTo>
                      <a:pt x="102867" y="111340"/>
                      <a:pt x="101075" y="107261"/>
                      <a:pt x="99688" y="103043"/>
                    </a:cubicBezTo>
                    <a:cubicBezTo>
                      <a:pt x="99197" y="102395"/>
                      <a:pt x="98548" y="101588"/>
                      <a:pt x="97899" y="100615"/>
                    </a:cubicBezTo>
                    <a:cubicBezTo>
                      <a:pt x="97742" y="100291"/>
                      <a:pt x="97899" y="99799"/>
                      <a:pt x="98391" y="99150"/>
                    </a:cubicBezTo>
                    <a:lnTo>
                      <a:pt x="98391" y="98993"/>
                    </a:lnTo>
                    <a:cubicBezTo>
                      <a:pt x="97956" y="97234"/>
                      <a:pt x="98375" y="95366"/>
                      <a:pt x="99521" y="93960"/>
                    </a:cubicBezTo>
                    <a:cubicBezTo>
                      <a:pt x="100825" y="92328"/>
                      <a:pt x="102422" y="90952"/>
                      <a:pt x="104230" y="89910"/>
                    </a:cubicBezTo>
                    <a:cubicBezTo>
                      <a:pt x="104803" y="89546"/>
                      <a:pt x="105397" y="89222"/>
                      <a:pt x="106009" y="88927"/>
                    </a:cubicBezTo>
                    <a:cubicBezTo>
                      <a:pt x="115250" y="83569"/>
                      <a:pt x="124334" y="77897"/>
                      <a:pt x="133260" y="71575"/>
                    </a:cubicBezTo>
                    <a:cubicBezTo>
                      <a:pt x="141577" y="65205"/>
                      <a:pt x="149530" y="58383"/>
                      <a:pt x="157099" y="51138"/>
                    </a:cubicBezTo>
                    <a:cubicBezTo>
                      <a:pt x="157905" y="50322"/>
                      <a:pt x="158721" y="49515"/>
                      <a:pt x="159528" y="48542"/>
                    </a:cubicBezTo>
                    <a:cubicBezTo>
                      <a:pt x="161641" y="45436"/>
                      <a:pt x="163184" y="41975"/>
                      <a:pt x="164069" y="38328"/>
                    </a:cubicBezTo>
                    <a:cubicBezTo>
                      <a:pt x="158082" y="39645"/>
                      <a:pt x="152371" y="42005"/>
                      <a:pt x="147200" y="45298"/>
                    </a:cubicBezTo>
                    <a:cubicBezTo>
                      <a:pt x="124092" y="59317"/>
                      <a:pt x="102977" y="76392"/>
                      <a:pt x="84421" y="96044"/>
                    </a:cubicBezTo>
                    <a:cubicBezTo>
                      <a:pt x="81816" y="98777"/>
                      <a:pt x="79430" y="101697"/>
                      <a:pt x="77284" y="104803"/>
                    </a:cubicBezTo>
                    <a:cubicBezTo>
                      <a:pt x="77284" y="104960"/>
                      <a:pt x="77284" y="104960"/>
                      <a:pt x="77117" y="105127"/>
                    </a:cubicBezTo>
                    <a:lnTo>
                      <a:pt x="76960" y="105285"/>
                    </a:lnTo>
                    <a:cubicBezTo>
                      <a:pt x="79231" y="106425"/>
                      <a:pt x="81502" y="107556"/>
                      <a:pt x="83930" y="108696"/>
                    </a:cubicBezTo>
                    <a:cubicBezTo>
                      <a:pt x="87341" y="110318"/>
                      <a:pt x="90585" y="111940"/>
                      <a:pt x="93829" y="113719"/>
                    </a:cubicBezTo>
                    <a:cubicBezTo>
                      <a:pt x="104643" y="119392"/>
                      <a:pt x="111524" y="127994"/>
                      <a:pt x="114424" y="139348"/>
                    </a:cubicBezTo>
                    <a:cubicBezTo>
                      <a:pt x="121070" y="147616"/>
                      <a:pt x="123832" y="158803"/>
                      <a:pt x="122368" y="172920"/>
                    </a:cubicBezTo>
                    <a:cubicBezTo>
                      <a:pt x="121562" y="178916"/>
                      <a:pt x="118642" y="185237"/>
                      <a:pt x="113451" y="191598"/>
                    </a:cubicBezTo>
                    <a:cubicBezTo>
                      <a:pt x="108646" y="197771"/>
                      <a:pt x="102488" y="202766"/>
                      <a:pt x="95451" y="206196"/>
                    </a:cubicBezTo>
                    <a:cubicBezTo>
                      <a:pt x="94071" y="206914"/>
                      <a:pt x="92811" y="207848"/>
                      <a:pt x="91716" y="208949"/>
                    </a:cubicBezTo>
                    <a:cubicBezTo>
                      <a:pt x="91087" y="209450"/>
                      <a:pt x="90494" y="209991"/>
                      <a:pt x="89936" y="210571"/>
                    </a:cubicBezTo>
                    <a:lnTo>
                      <a:pt x="89287" y="210895"/>
                    </a:lnTo>
                    <a:cubicBezTo>
                      <a:pt x="89000" y="211210"/>
                      <a:pt x="88669" y="211485"/>
                      <a:pt x="88304" y="211711"/>
                    </a:cubicBezTo>
                    <a:cubicBezTo>
                      <a:pt x="87979" y="211977"/>
                      <a:pt x="87583" y="212144"/>
                      <a:pt x="87164" y="212193"/>
                    </a:cubicBezTo>
                    <a:cubicBezTo>
                      <a:pt x="82622" y="212685"/>
                      <a:pt x="78405" y="214788"/>
                      <a:pt x="74384" y="218681"/>
                    </a:cubicBezTo>
                    <a:cubicBezTo>
                      <a:pt x="73427" y="219350"/>
                      <a:pt x="72304" y="219743"/>
                      <a:pt x="71140" y="219812"/>
                    </a:cubicBezTo>
                    <a:cubicBezTo>
                      <a:pt x="70334" y="219979"/>
                      <a:pt x="69685" y="220136"/>
                      <a:pt x="69036" y="220303"/>
                    </a:cubicBezTo>
                    <a:cubicBezTo>
                      <a:pt x="65792" y="221434"/>
                      <a:pt x="62548" y="222574"/>
                      <a:pt x="59137" y="223705"/>
                    </a:cubicBezTo>
                    <a:cubicBezTo>
                      <a:pt x="51842" y="226467"/>
                      <a:pt x="44391" y="228895"/>
                      <a:pt x="37087" y="231009"/>
                    </a:cubicBezTo>
                    <a:cubicBezTo>
                      <a:pt x="33982" y="231953"/>
                      <a:pt x="30757" y="232444"/>
                      <a:pt x="27512" y="232464"/>
                    </a:cubicBezTo>
                    <a:cubicBezTo>
                      <a:pt x="24470" y="232641"/>
                      <a:pt x="21487" y="231579"/>
                      <a:pt x="19244" y="229515"/>
                    </a:cubicBezTo>
                    <a:cubicBezTo>
                      <a:pt x="18309" y="228640"/>
                      <a:pt x="17205" y="227971"/>
                      <a:pt x="16000" y="227549"/>
                    </a:cubicBezTo>
                    <a:lnTo>
                      <a:pt x="14034" y="226565"/>
                    </a:lnTo>
                    <a:cubicBezTo>
                      <a:pt x="8024" y="223164"/>
                      <a:pt x="5753" y="218298"/>
                      <a:pt x="7221" y="211977"/>
                    </a:cubicBezTo>
                    <a:lnTo>
                      <a:pt x="7064" y="211977"/>
                    </a:lnTo>
                    <a:lnTo>
                      <a:pt x="6897" y="211810"/>
                    </a:lnTo>
                    <a:cubicBezTo>
                      <a:pt x="-1046" y="207592"/>
                      <a:pt x="-2511" y="200131"/>
                      <a:pt x="2846" y="189425"/>
                    </a:cubicBezTo>
                    <a:cubicBezTo>
                      <a:pt x="6889" y="181462"/>
                      <a:pt x="12079" y="174149"/>
                      <a:pt x="18251" y="167700"/>
                    </a:cubicBezTo>
                    <a:cubicBezTo>
                      <a:pt x="19706" y="165910"/>
                      <a:pt x="21328" y="164131"/>
                      <a:pt x="22793" y="162342"/>
                    </a:cubicBezTo>
                    <a:cubicBezTo>
                      <a:pt x="25241" y="159245"/>
                      <a:pt x="27955" y="156375"/>
                      <a:pt x="30903" y="153750"/>
                    </a:cubicBezTo>
                    <a:cubicBezTo>
                      <a:pt x="31890" y="152993"/>
                      <a:pt x="32983" y="152393"/>
                      <a:pt x="34147" y="151961"/>
                    </a:cubicBezTo>
                    <a:cubicBezTo>
                      <a:pt x="35110" y="151626"/>
                      <a:pt x="36033" y="151194"/>
                      <a:pt x="36900" y="150663"/>
                    </a:cubicBezTo>
                    <a:cubicBezTo>
                      <a:pt x="38576" y="149562"/>
                      <a:pt x="40152" y="148314"/>
                      <a:pt x="41609" y="146937"/>
                    </a:cubicBezTo>
                    <a:lnTo>
                      <a:pt x="43575" y="145315"/>
                    </a:lnTo>
                    <a:cubicBezTo>
                      <a:pt x="43865" y="145443"/>
                      <a:pt x="44138" y="145610"/>
                      <a:pt x="44391" y="145797"/>
                    </a:cubicBezTo>
                    <a:cubicBezTo>
                      <a:pt x="44569" y="145777"/>
                      <a:pt x="44747" y="145836"/>
                      <a:pt x="44873" y="145964"/>
                    </a:cubicBezTo>
                    <a:cubicBezTo>
                      <a:pt x="42906" y="148559"/>
                      <a:pt x="40940" y="151155"/>
                      <a:pt x="39043" y="153907"/>
                    </a:cubicBezTo>
                    <a:cubicBezTo>
                      <a:pt x="39707" y="154035"/>
                      <a:pt x="40364" y="154192"/>
                      <a:pt x="41009" y="154399"/>
                    </a:cubicBezTo>
                    <a:cubicBezTo>
                      <a:pt x="41166" y="154232"/>
                      <a:pt x="41333" y="154074"/>
                      <a:pt x="41491" y="154232"/>
                    </a:cubicBezTo>
                    <a:cubicBezTo>
                      <a:pt x="41499" y="154458"/>
                      <a:pt x="41444" y="154684"/>
                      <a:pt x="41333" y="154880"/>
                    </a:cubicBezTo>
                    <a:cubicBezTo>
                      <a:pt x="41470" y="155745"/>
                      <a:pt x="41235" y="156630"/>
                      <a:pt x="40685" y="157318"/>
                    </a:cubicBezTo>
                    <a:cubicBezTo>
                      <a:pt x="40306" y="158282"/>
                      <a:pt x="39978" y="159265"/>
                      <a:pt x="39702" y="160268"/>
                    </a:cubicBezTo>
                    <a:cubicBezTo>
                      <a:pt x="39210" y="161723"/>
                      <a:pt x="38719" y="163217"/>
                      <a:pt x="38237" y="164642"/>
                    </a:cubicBezTo>
                    <a:cubicBezTo>
                      <a:pt x="37854" y="165704"/>
                      <a:pt x="37526" y="166785"/>
                      <a:pt x="37254" y="167886"/>
                    </a:cubicBezTo>
                    <a:cubicBezTo>
                      <a:pt x="37096" y="168702"/>
                      <a:pt x="37421" y="168869"/>
                      <a:pt x="37903" y="168378"/>
                    </a:cubicBezTo>
                    <a:cubicBezTo>
                      <a:pt x="38858" y="167611"/>
                      <a:pt x="39963" y="167061"/>
                      <a:pt x="41147" y="166756"/>
                    </a:cubicBezTo>
                    <a:cubicBezTo>
                      <a:pt x="42182" y="166451"/>
                      <a:pt x="43173" y="166019"/>
                      <a:pt x="44096" y="165458"/>
                    </a:cubicBezTo>
                    <a:cubicBezTo>
                      <a:pt x="45772" y="164288"/>
                      <a:pt x="47344" y="162971"/>
                      <a:pt x="48795" y="161526"/>
                    </a:cubicBezTo>
                    <a:lnTo>
                      <a:pt x="50761" y="159904"/>
                    </a:lnTo>
                    <a:lnTo>
                      <a:pt x="51744" y="160553"/>
                    </a:lnTo>
                    <a:lnTo>
                      <a:pt x="51911" y="160553"/>
                    </a:lnTo>
                    <a:cubicBezTo>
                      <a:pt x="50122" y="163148"/>
                      <a:pt x="48176" y="165743"/>
                      <a:pt x="46229" y="168496"/>
                    </a:cubicBezTo>
                    <a:cubicBezTo>
                      <a:pt x="47851" y="168663"/>
                      <a:pt x="48667" y="169312"/>
                      <a:pt x="48500" y="170118"/>
                    </a:cubicBezTo>
                    <a:cubicBezTo>
                      <a:pt x="48198" y="171337"/>
                      <a:pt x="47586" y="172458"/>
                      <a:pt x="46721" y="173362"/>
                    </a:cubicBezTo>
                    <a:lnTo>
                      <a:pt x="44283" y="176311"/>
                    </a:lnTo>
                    <a:cubicBezTo>
                      <a:pt x="41255" y="179664"/>
                      <a:pt x="38490" y="183242"/>
                      <a:pt x="36015" y="187017"/>
                    </a:cubicBezTo>
                    <a:cubicBezTo>
                      <a:pt x="34393" y="189612"/>
                      <a:pt x="32771" y="192365"/>
                      <a:pt x="31100" y="195127"/>
                    </a:cubicBezTo>
                    <a:cubicBezTo>
                      <a:pt x="31941" y="194783"/>
                      <a:pt x="32809" y="194508"/>
                      <a:pt x="33695" y="194311"/>
                    </a:cubicBezTo>
                    <a:cubicBezTo>
                      <a:pt x="50889" y="188963"/>
                      <a:pt x="67267" y="180204"/>
                      <a:pt x="82848" y="168201"/>
                    </a:cubicBezTo>
                    <a:cubicBezTo>
                      <a:pt x="88829" y="163738"/>
                      <a:pt x="93845" y="158105"/>
                      <a:pt x="97594" y="151656"/>
                    </a:cubicBezTo>
                    <a:lnTo>
                      <a:pt x="97919" y="150673"/>
                    </a:lnTo>
                    <a:cubicBezTo>
                      <a:pt x="96621" y="150024"/>
                      <a:pt x="95323" y="149375"/>
                      <a:pt x="93869" y="148569"/>
                    </a:cubicBezTo>
                    <a:cubicBezTo>
                      <a:pt x="86564" y="145001"/>
                      <a:pt x="79594" y="141275"/>
                      <a:pt x="72624" y="137215"/>
                    </a:cubicBezTo>
                    <a:cubicBezTo>
                      <a:pt x="65494" y="132417"/>
                      <a:pt x="60548" y="124995"/>
                      <a:pt x="58862" y="116570"/>
                    </a:cubicBezTo>
                    <a:cubicBezTo>
                      <a:pt x="53701" y="109414"/>
                      <a:pt x="50514" y="101018"/>
                      <a:pt x="49621" y="92239"/>
                    </a:cubicBezTo>
                    <a:cubicBezTo>
                      <a:pt x="48480" y="82674"/>
                      <a:pt x="52570" y="73758"/>
                      <a:pt x="62106" y="65156"/>
                    </a:cubicBezTo>
                    <a:cubicBezTo>
                      <a:pt x="65841" y="61755"/>
                      <a:pt x="69410" y="58343"/>
                      <a:pt x="73136" y="54775"/>
                    </a:cubicBezTo>
                    <a:cubicBezTo>
                      <a:pt x="81403" y="46674"/>
                      <a:pt x="90005" y="38889"/>
                      <a:pt x="98921" y="31584"/>
                    </a:cubicBezTo>
                    <a:cubicBezTo>
                      <a:pt x="112781" y="19797"/>
                      <a:pt x="128237" y="10026"/>
                      <a:pt x="144821" y="2554"/>
                    </a:cubicBezTo>
                    <a:cubicBezTo>
                      <a:pt x="158446" y="-2793"/>
                      <a:pt x="168827" y="-1486"/>
                      <a:pt x="175964" y="6487"/>
                    </a:cubicBezTo>
                    <a:cubicBezTo>
                      <a:pt x="176564" y="7116"/>
                      <a:pt x="176957" y="7902"/>
                      <a:pt x="177095" y="8758"/>
                    </a:cubicBezTo>
                    <a:cubicBezTo>
                      <a:pt x="177262" y="9741"/>
                      <a:pt x="177262" y="10724"/>
                      <a:pt x="177419" y="11835"/>
                    </a:cubicBezTo>
                    <a:lnTo>
                      <a:pt x="177419" y="13299"/>
                    </a:lnTo>
                    <a:cubicBezTo>
                      <a:pt x="177557" y="14479"/>
                      <a:pt x="177616" y="15678"/>
                      <a:pt x="177586" y="16868"/>
                    </a:cubicBezTo>
                    <a:cubicBezTo>
                      <a:pt x="179543" y="18038"/>
                      <a:pt x="181342" y="19453"/>
                      <a:pt x="182934" y="21085"/>
                    </a:cubicBezTo>
                    <a:cubicBezTo>
                      <a:pt x="183475" y="21754"/>
                      <a:pt x="183858" y="22530"/>
                      <a:pt x="184065" y="23356"/>
                    </a:cubicBezTo>
                    <a:cubicBezTo>
                      <a:pt x="184261" y="24369"/>
                      <a:pt x="184370" y="25401"/>
                      <a:pt x="184389" y="26433"/>
                    </a:cubicBezTo>
                    <a:cubicBezTo>
                      <a:pt x="184360" y="26984"/>
                      <a:pt x="184419" y="27524"/>
                      <a:pt x="184556" y="28055"/>
                    </a:cubicBezTo>
                    <a:cubicBezTo>
                      <a:pt x="185677" y="38633"/>
                      <a:pt x="181912" y="49329"/>
                      <a:pt x="173320" y="59877"/>
                    </a:cubicBezTo>
                    <a:close/>
                  </a:path>
                </a:pathLst>
              </a:custGeom>
              <a:solidFill>
                <a:srgbClr val="20115C"/>
              </a:solidFill>
              <a:ln w="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0" name="Рисунок 4">
                <a:extLst>
                  <a:ext uri="{FF2B5EF4-FFF2-40B4-BE49-F238E27FC236}">
                    <a16:creationId xmlns="" xmlns:a16="http://schemas.microsoft.com/office/drawing/2014/main" id="{64E6BE1A-D924-4539-BE9B-B311AC0B4C41}"/>
                  </a:ext>
                </a:extLst>
              </p:cNvPr>
              <p:cNvSpPr/>
              <p:nvPr/>
            </p:nvSpPr>
            <p:spPr>
              <a:xfrm>
                <a:off x="891392" y="559159"/>
                <a:ext cx="313181" cy="331268"/>
              </a:xfrm>
              <a:custGeom>
                <a:avLst/>
                <a:gdLst>
                  <a:gd name="connsiteX0" fmla="*/ 168694 w 313181"/>
                  <a:gd name="connsiteY0" fmla="*/ 106819 h 331268"/>
                  <a:gd name="connsiteX1" fmla="*/ 166423 w 313181"/>
                  <a:gd name="connsiteY1" fmla="*/ 107802 h 331268"/>
                  <a:gd name="connsiteX2" fmla="*/ 166581 w 313181"/>
                  <a:gd name="connsiteY2" fmla="*/ 107321 h 331268"/>
                  <a:gd name="connsiteX3" fmla="*/ 166581 w 313181"/>
                  <a:gd name="connsiteY3" fmla="*/ 107173 h 331268"/>
                  <a:gd name="connsiteX4" fmla="*/ 162855 w 313181"/>
                  <a:gd name="connsiteY4" fmla="*/ 108314 h 331268"/>
                  <a:gd name="connsiteX5" fmla="*/ 154096 w 313181"/>
                  <a:gd name="connsiteY5" fmla="*/ 110417 h 331268"/>
                  <a:gd name="connsiteX6" fmla="*/ 148099 w 313181"/>
                  <a:gd name="connsiteY6" fmla="*/ 111558 h 331268"/>
                  <a:gd name="connsiteX7" fmla="*/ 145504 w 313181"/>
                  <a:gd name="connsiteY7" fmla="*/ 111882 h 331268"/>
                  <a:gd name="connsiteX8" fmla="*/ 144039 w 313181"/>
                  <a:gd name="connsiteY8" fmla="*/ 112039 h 331268"/>
                  <a:gd name="connsiteX9" fmla="*/ 140795 w 313181"/>
                  <a:gd name="connsiteY9" fmla="*/ 112855 h 331268"/>
                  <a:gd name="connsiteX10" fmla="*/ 136577 w 313181"/>
                  <a:gd name="connsiteY10" fmla="*/ 115284 h 331268"/>
                  <a:gd name="connsiteX11" fmla="*/ 130738 w 313181"/>
                  <a:gd name="connsiteY11" fmla="*/ 118695 h 331268"/>
                  <a:gd name="connsiteX12" fmla="*/ 126196 w 313181"/>
                  <a:gd name="connsiteY12" fmla="*/ 124200 h 331268"/>
                  <a:gd name="connsiteX13" fmla="*/ 123119 w 313181"/>
                  <a:gd name="connsiteY13" fmla="*/ 129715 h 331268"/>
                  <a:gd name="connsiteX14" fmla="*/ 122628 w 313181"/>
                  <a:gd name="connsiteY14" fmla="*/ 130364 h 331268"/>
                  <a:gd name="connsiteX15" fmla="*/ 118420 w 313181"/>
                  <a:gd name="connsiteY15" fmla="*/ 135279 h 331268"/>
                  <a:gd name="connsiteX16" fmla="*/ 118578 w 313181"/>
                  <a:gd name="connsiteY16" fmla="*/ 134797 h 331268"/>
                  <a:gd name="connsiteX17" fmla="*/ 120544 w 313181"/>
                  <a:gd name="connsiteY17" fmla="*/ 130737 h 331268"/>
                  <a:gd name="connsiteX18" fmla="*/ 69129 w 313181"/>
                  <a:gd name="connsiteY18" fmla="*/ 207131 h 331268"/>
                  <a:gd name="connsiteX19" fmla="*/ 28421 w 313181"/>
                  <a:gd name="connsiteY19" fmla="*/ 287251 h 331268"/>
                  <a:gd name="connsiteX20" fmla="*/ 21126 w 313181"/>
                  <a:gd name="connsiteY20" fmla="*/ 319358 h 331268"/>
                  <a:gd name="connsiteX21" fmla="*/ 20320 w 313181"/>
                  <a:gd name="connsiteY21" fmla="*/ 323900 h 331268"/>
                  <a:gd name="connsiteX22" fmla="*/ 19504 w 313181"/>
                  <a:gd name="connsiteY22" fmla="*/ 326495 h 331268"/>
                  <a:gd name="connsiteX23" fmla="*/ 18207 w 313181"/>
                  <a:gd name="connsiteY23" fmla="*/ 329248 h 331268"/>
                  <a:gd name="connsiteX24" fmla="*/ 17076 w 313181"/>
                  <a:gd name="connsiteY24" fmla="*/ 330388 h 331268"/>
                  <a:gd name="connsiteX25" fmla="*/ 12367 w 313181"/>
                  <a:gd name="connsiteY25" fmla="*/ 330545 h 331268"/>
                  <a:gd name="connsiteX26" fmla="*/ 9123 w 313181"/>
                  <a:gd name="connsiteY26" fmla="*/ 329248 h 331268"/>
                  <a:gd name="connsiteX27" fmla="*/ 6852 w 313181"/>
                  <a:gd name="connsiteY27" fmla="*/ 317736 h 331268"/>
                  <a:gd name="connsiteX28" fmla="*/ 6695 w 313181"/>
                  <a:gd name="connsiteY28" fmla="*/ 316281 h 331268"/>
                  <a:gd name="connsiteX29" fmla="*/ 6695 w 313181"/>
                  <a:gd name="connsiteY29" fmla="*/ 315957 h 331268"/>
                  <a:gd name="connsiteX30" fmla="*/ 3746 w 313181"/>
                  <a:gd name="connsiteY30" fmla="*/ 315632 h 331268"/>
                  <a:gd name="connsiteX31" fmla="*/ 1956 w 313181"/>
                  <a:gd name="connsiteY31" fmla="*/ 314649 h 331268"/>
                  <a:gd name="connsiteX32" fmla="*/ -147 w 313181"/>
                  <a:gd name="connsiteY32" fmla="*/ 303128 h 331268"/>
                  <a:gd name="connsiteX33" fmla="*/ -315 w 313181"/>
                  <a:gd name="connsiteY33" fmla="*/ 301506 h 331268"/>
                  <a:gd name="connsiteX34" fmla="*/ 334 w 313181"/>
                  <a:gd name="connsiteY34" fmla="*/ 296639 h 331268"/>
                  <a:gd name="connsiteX35" fmla="*/ 983 w 313181"/>
                  <a:gd name="connsiteY35" fmla="*/ 293690 h 331268"/>
                  <a:gd name="connsiteX36" fmla="*/ 1475 w 313181"/>
                  <a:gd name="connsiteY36" fmla="*/ 291419 h 331268"/>
                  <a:gd name="connsiteX37" fmla="*/ 2772 w 313181"/>
                  <a:gd name="connsiteY37" fmla="*/ 285904 h 331268"/>
                  <a:gd name="connsiteX38" fmla="*/ 4394 w 313181"/>
                  <a:gd name="connsiteY38" fmla="*/ 280065 h 331268"/>
                  <a:gd name="connsiteX39" fmla="*/ 5525 w 313181"/>
                  <a:gd name="connsiteY39" fmla="*/ 276133 h 331268"/>
                  <a:gd name="connsiteX40" fmla="*/ 11689 w 313181"/>
                  <a:gd name="connsiteY40" fmla="*/ 260885 h 331268"/>
                  <a:gd name="connsiteX41" fmla="*/ 26287 w 313181"/>
                  <a:gd name="connsiteY41" fmla="*/ 226832 h 331268"/>
                  <a:gd name="connsiteX42" fmla="*/ 61157 w 313181"/>
                  <a:gd name="connsiteY42" fmla="*/ 165882 h 331268"/>
                  <a:gd name="connsiteX43" fmla="*/ 61638 w 313181"/>
                  <a:gd name="connsiteY43" fmla="*/ 164899 h 331268"/>
                  <a:gd name="connsiteX44" fmla="*/ 81103 w 313181"/>
                  <a:gd name="connsiteY44" fmla="*/ 133922 h 331268"/>
                  <a:gd name="connsiteX45" fmla="*/ 77053 w 313181"/>
                  <a:gd name="connsiteY45" fmla="*/ 135220 h 331268"/>
                  <a:gd name="connsiteX46" fmla="*/ 59358 w 313181"/>
                  <a:gd name="connsiteY46" fmla="*/ 143330 h 331268"/>
                  <a:gd name="connsiteX47" fmla="*/ 58709 w 313181"/>
                  <a:gd name="connsiteY47" fmla="*/ 143655 h 331268"/>
                  <a:gd name="connsiteX48" fmla="*/ 37140 w 313181"/>
                  <a:gd name="connsiteY48" fmla="*/ 154360 h 331268"/>
                  <a:gd name="connsiteX49" fmla="*/ 34869 w 313181"/>
                  <a:gd name="connsiteY49" fmla="*/ 155825 h 331268"/>
                  <a:gd name="connsiteX50" fmla="*/ 33247 w 313181"/>
                  <a:gd name="connsiteY50" fmla="*/ 157791 h 331268"/>
                  <a:gd name="connsiteX51" fmla="*/ 30003 w 313181"/>
                  <a:gd name="connsiteY51" fmla="*/ 161350 h 331268"/>
                  <a:gd name="connsiteX52" fmla="*/ 26602 w 313181"/>
                  <a:gd name="connsiteY52" fmla="*/ 160219 h 331268"/>
                  <a:gd name="connsiteX53" fmla="*/ 22670 w 313181"/>
                  <a:gd name="connsiteY53" fmla="*/ 154380 h 331268"/>
                  <a:gd name="connsiteX54" fmla="*/ 20703 w 313181"/>
                  <a:gd name="connsiteY54" fmla="*/ 146437 h 331268"/>
                  <a:gd name="connsiteX55" fmla="*/ 19573 w 313181"/>
                  <a:gd name="connsiteY55" fmla="*/ 145621 h 331268"/>
                  <a:gd name="connsiteX56" fmla="*/ 15641 w 313181"/>
                  <a:gd name="connsiteY56" fmla="*/ 139782 h 331268"/>
                  <a:gd name="connsiteX57" fmla="*/ 13045 w 313181"/>
                  <a:gd name="connsiteY57" fmla="*/ 126648 h 331268"/>
                  <a:gd name="connsiteX58" fmla="*/ 14028 w 313181"/>
                  <a:gd name="connsiteY58" fmla="*/ 123404 h 331268"/>
                  <a:gd name="connsiteX59" fmla="*/ 16132 w 313181"/>
                  <a:gd name="connsiteY59" fmla="*/ 120159 h 331268"/>
                  <a:gd name="connsiteX60" fmla="*/ 30239 w 313181"/>
                  <a:gd name="connsiteY60" fmla="*/ 110103 h 331268"/>
                  <a:gd name="connsiteX61" fmla="*/ 45329 w 313181"/>
                  <a:gd name="connsiteY61" fmla="*/ 103615 h 331268"/>
                  <a:gd name="connsiteX62" fmla="*/ 105296 w 313181"/>
                  <a:gd name="connsiteY62" fmla="*/ 83186 h 331268"/>
                  <a:gd name="connsiteX63" fmla="*/ 125400 w 313181"/>
                  <a:gd name="connsiteY63" fmla="*/ 67939 h 331268"/>
                  <a:gd name="connsiteX64" fmla="*/ 168222 w 313181"/>
                  <a:gd name="connsiteY64" fmla="*/ 8739 h 331268"/>
                  <a:gd name="connsiteX65" fmla="*/ 172440 w 313181"/>
                  <a:gd name="connsiteY65" fmla="*/ 4040 h 331268"/>
                  <a:gd name="connsiteX66" fmla="*/ 177139 w 313181"/>
                  <a:gd name="connsiteY66" fmla="*/ 629 h 331268"/>
                  <a:gd name="connsiteX67" fmla="*/ 187195 w 313181"/>
                  <a:gd name="connsiteY67" fmla="*/ 953 h 331268"/>
                  <a:gd name="connsiteX68" fmla="*/ 189309 w 313181"/>
                  <a:gd name="connsiteY68" fmla="*/ 10528 h 331268"/>
                  <a:gd name="connsiteX69" fmla="*/ 188169 w 313181"/>
                  <a:gd name="connsiteY69" fmla="*/ 14097 h 331268"/>
                  <a:gd name="connsiteX70" fmla="*/ 195306 w 313181"/>
                  <a:gd name="connsiteY70" fmla="*/ 16849 h 331268"/>
                  <a:gd name="connsiteX71" fmla="*/ 196289 w 313181"/>
                  <a:gd name="connsiteY71" fmla="*/ 25284 h 331268"/>
                  <a:gd name="connsiteX72" fmla="*/ 174553 w 313181"/>
                  <a:gd name="connsiteY72" fmla="*/ 65668 h 331268"/>
                  <a:gd name="connsiteX73" fmla="*/ 174229 w 313181"/>
                  <a:gd name="connsiteY73" fmla="*/ 66150 h 331268"/>
                  <a:gd name="connsiteX74" fmla="*/ 173904 w 313181"/>
                  <a:gd name="connsiteY74" fmla="*/ 66474 h 331268"/>
                  <a:gd name="connsiteX75" fmla="*/ 183480 w 313181"/>
                  <a:gd name="connsiteY75" fmla="*/ 65019 h 331268"/>
                  <a:gd name="connsiteX76" fmla="*/ 187412 w 313181"/>
                  <a:gd name="connsiteY76" fmla="*/ 64371 h 331268"/>
                  <a:gd name="connsiteX77" fmla="*/ 208164 w 313181"/>
                  <a:gd name="connsiteY77" fmla="*/ 61421 h 331268"/>
                  <a:gd name="connsiteX78" fmla="*/ 253906 w 313181"/>
                  <a:gd name="connsiteY78" fmla="*/ 57489 h 331268"/>
                  <a:gd name="connsiteX79" fmla="*/ 285364 w 313181"/>
                  <a:gd name="connsiteY79" fmla="*/ 56998 h 331268"/>
                  <a:gd name="connsiteX80" fmla="*/ 288609 w 313181"/>
                  <a:gd name="connsiteY80" fmla="*/ 57165 h 331268"/>
                  <a:gd name="connsiteX81" fmla="*/ 292541 w 313181"/>
                  <a:gd name="connsiteY81" fmla="*/ 58148 h 331268"/>
                  <a:gd name="connsiteX82" fmla="*/ 295785 w 313181"/>
                  <a:gd name="connsiteY82" fmla="*/ 58954 h 331268"/>
                  <a:gd name="connsiteX83" fmla="*/ 298537 w 313181"/>
                  <a:gd name="connsiteY83" fmla="*/ 59278 h 331268"/>
                  <a:gd name="connsiteX84" fmla="*/ 305675 w 313181"/>
                  <a:gd name="connsiteY84" fmla="*/ 60576 h 331268"/>
                  <a:gd name="connsiteX85" fmla="*/ 304377 w 313181"/>
                  <a:gd name="connsiteY85" fmla="*/ 61067 h 331268"/>
                  <a:gd name="connsiteX86" fmla="*/ 299029 w 313181"/>
                  <a:gd name="connsiteY86" fmla="*/ 62690 h 331268"/>
                  <a:gd name="connsiteX87" fmla="*/ 300808 w 313181"/>
                  <a:gd name="connsiteY87" fmla="*/ 63496 h 331268"/>
                  <a:gd name="connsiteX88" fmla="*/ 303246 w 313181"/>
                  <a:gd name="connsiteY88" fmla="*/ 64793 h 331268"/>
                  <a:gd name="connsiteX89" fmla="*/ 276487 w 313181"/>
                  <a:gd name="connsiteY89" fmla="*/ 69178 h 331268"/>
                  <a:gd name="connsiteX90" fmla="*/ 260100 w 313181"/>
                  <a:gd name="connsiteY90" fmla="*/ 68853 h 331268"/>
                  <a:gd name="connsiteX91" fmla="*/ 252481 w 313181"/>
                  <a:gd name="connsiteY91" fmla="*/ 68529 h 331268"/>
                  <a:gd name="connsiteX92" fmla="*/ 253779 w 313181"/>
                  <a:gd name="connsiteY92" fmla="*/ 69178 h 331268"/>
                  <a:gd name="connsiteX93" fmla="*/ 255401 w 313181"/>
                  <a:gd name="connsiteY93" fmla="*/ 70161 h 331268"/>
                  <a:gd name="connsiteX94" fmla="*/ 254417 w 313181"/>
                  <a:gd name="connsiteY94" fmla="*/ 70485 h 331268"/>
                  <a:gd name="connsiteX95" fmla="*/ 253434 w 313181"/>
                  <a:gd name="connsiteY95" fmla="*/ 70810 h 331268"/>
                  <a:gd name="connsiteX96" fmla="*/ 239671 w 313181"/>
                  <a:gd name="connsiteY96" fmla="*/ 71291 h 331268"/>
                  <a:gd name="connsiteX97" fmla="*/ 233508 w 313181"/>
                  <a:gd name="connsiteY97" fmla="*/ 74241 h 331268"/>
                  <a:gd name="connsiteX98" fmla="*/ 260916 w 313181"/>
                  <a:gd name="connsiteY98" fmla="*/ 72137 h 331268"/>
                  <a:gd name="connsiteX99" fmla="*/ 292541 w 313181"/>
                  <a:gd name="connsiteY99" fmla="*/ 71812 h 331268"/>
                  <a:gd name="connsiteX100" fmla="*/ 295785 w 313181"/>
                  <a:gd name="connsiteY100" fmla="*/ 71812 h 331268"/>
                  <a:gd name="connsiteX101" fmla="*/ 299717 w 313181"/>
                  <a:gd name="connsiteY101" fmla="*/ 72795 h 331268"/>
                  <a:gd name="connsiteX102" fmla="*/ 302794 w 313181"/>
                  <a:gd name="connsiteY102" fmla="*/ 73779 h 331268"/>
                  <a:gd name="connsiteX103" fmla="*/ 305557 w 313181"/>
                  <a:gd name="connsiteY103" fmla="*/ 73936 h 331268"/>
                  <a:gd name="connsiteX104" fmla="*/ 312851 w 313181"/>
                  <a:gd name="connsiteY104" fmla="*/ 75401 h 331268"/>
                  <a:gd name="connsiteX105" fmla="*/ 311868 w 313181"/>
                  <a:gd name="connsiteY105" fmla="*/ 75558 h 331268"/>
                  <a:gd name="connsiteX106" fmla="*/ 306028 w 313181"/>
                  <a:gd name="connsiteY106" fmla="*/ 77347 h 331268"/>
                  <a:gd name="connsiteX107" fmla="*/ 307995 w 313181"/>
                  <a:gd name="connsiteY107" fmla="*/ 78330 h 331268"/>
                  <a:gd name="connsiteX108" fmla="*/ 310433 w 313181"/>
                  <a:gd name="connsiteY108" fmla="*/ 79461 h 331268"/>
                  <a:gd name="connsiteX109" fmla="*/ 283506 w 313181"/>
                  <a:gd name="connsiteY109" fmla="*/ 83845 h 331268"/>
                  <a:gd name="connsiteX110" fmla="*/ 267129 w 313181"/>
                  <a:gd name="connsiteY110" fmla="*/ 83521 h 331268"/>
                  <a:gd name="connsiteX111" fmla="*/ 259500 w 313181"/>
                  <a:gd name="connsiteY111" fmla="*/ 83196 h 331268"/>
                  <a:gd name="connsiteX112" fmla="*/ 260316 w 313181"/>
                  <a:gd name="connsiteY112" fmla="*/ 83678 h 331268"/>
                  <a:gd name="connsiteX113" fmla="*/ 262587 w 313181"/>
                  <a:gd name="connsiteY113" fmla="*/ 84818 h 331268"/>
                  <a:gd name="connsiteX114" fmla="*/ 261604 w 313181"/>
                  <a:gd name="connsiteY114" fmla="*/ 85143 h 331268"/>
                  <a:gd name="connsiteX115" fmla="*/ 260621 w 313181"/>
                  <a:gd name="connsiteY115" fmla="*/ 85467 h 331268"/>
                  <a:gd name="connsiteX116" fmla="*/ 246671 w 313181"/>
                  <a:gd name="connsiteY116" fmla="*/ 85949 h 331268"/>
                  <a:gd name="connsiteX117" fmla="*/ 239534 w 313181"/>
                  <a:gd name="connsiteY117" fmla="*/ 92113 h 331268"/>
                  <a:gd name="connsiteX118" fmla="*/ 223480 w 313181"/>
                  <a:gd name="connsiteY118" fmla="*/ 94384 h 331268"/>
                  <a:gd name="connsiteX119" fmla="*/ 214721 w 313181"/>
                  <a:gd name="connsiteY119" fmla="*/ 95514 h 331268"/>
                  <a:gd name="connsiteX120" fmla="*/ 214721 w 313181"/>
                  <a:gd name="connsiteY120" fmla="*/ 97952 h 331268"/>
                  <a:gd name="connsiteX121" fmla="*/ 213424 w 313181"/>
                  <a:gd name="connsiteY121" fmla="*/ 99574 h 331268"/>
                  <a:gd name="connsiteX122" fmla="*/ 211644 w 313181"/>
                  <a:gd name="connsiteY122" fmla="*/ 100056 h 331268"/>
                  <a:gd name="connsiteX123" fmla="*/ 210661 w 313181"/>
                  <a:gd name="connsiteY123" fmla="*/ 100056 h 331268"/>
                  <a:gd name="connsiteX124" fmla="*/ 208223 w 313181"/>
                  <a:gd name="connsiteY124" fmla="*/ 98925 h 331268"/>
                  <a:gd name="connsiteX125" fmla="*/ 205952 w 313181"/>
                  <a:gd name="connsiteY125" fmla="*/ 100380 h 331268"/>
                  <a:gd name="connsiteX126" fmla="*/ 204655 w 313181"/>
                  <a:gd name="connsiteY126" fmla="*/ 101521 h 331268"/>
                  <a:gd name="connsiteX127" fmla="*/ 203672 w 313181"/>
                  <a:gd name="connsiteY127" fmla="*/ 101521 h 331268"/>
                  <a:gd name="connsiteX128" fmla="*/ 202541 w 313181"/>
                  <a:gd name="connsiteY128" fmla="*/ 101029 h 331268"/>
                  <a:gd name="connsiteX129" fmla="*/ 200919 w 313181"/>
                  <a:gd name="connsiteY129" fmla="*/ 100380 h 331268"/>
                  <a:gd name="connsiteX130" fmla="*/ 203868 w 313181"/>
                  <a:gd name="connsiteY130" fmla="*/ 98925 h 331268"/>
                  <a:gd name="connsiteX131" fmla="*/ 206945 w 313181"/>
                  <a:gd name="connsiteY131" fmla="*/ 97461 h 331268"/>
                  <a:gd name="connsiteX132" fmla="*/ 202728 w 313181"/>
                  <a:gd name="connsiteY132" fmla="*/ 97628 h 331268"/>
                  <a:gd name="connsiteX133" fmla="*/ 198353 w 313181"/>
                  <a:gd name="connsiteY133" fmla="*/ 99250 h 331268"/>
                  <a:gd name="connsiteX134" fmla="*/ 192996 w 313181"/>
                  <a:gd name="connsiteY134" fmla="*/ 101216 h 331268"/>
                  <a:gd name="connsiteX135" fmla="*/ 188788 w 313181"/>
                  <a:gd name="connsiteY135" fmla="*/ 98778 h 331268"/>
                  <a:gd name="connsiteX136" fmla="*/ 182949 w 313181"/>
                  <a:gd name="connsiteY136" fmla="*/ 103811 h 331268"/>
                  <a:gd name="connsiteX137" fmla="*/ 176942 w 313181"/>
                  <a:gd name="connsiteY137" fmla="*/ 104942 h 331268"/>
                  <a:gd name="connsiteX138" fmla="*/ 171427 w 313181"/>
                  <a:gd name="connsiteY138" fmla="*/ 105758 h 331268"/>
                  <a:gd name="connsiteX139" fmla="*/ 168694 w 313181"/>
                  <a:gd name="connsiteY139" fmla="*/ 106819 h 331268"/>
                  <a:gd name="connsiteX140" fmla="*/ 172744 w 313181"/>
                  <a:gd name="connsiteY140" fmla="*/ 104853 h 331268"/>
                  <a:gd name="connsiteX141" fmla="*/ 175831 w 313181"/>
                  <a:gd name="connsiteY141" fmla="*/ 103074 h 331268"/>
                  <a:gd name="connsiteX142" fmla="*/ 180206 w 313181"/>
                  <a:gd name="connsiteY142" fmla="*/ 101934 h 331268"/>
                  <a:gd name="connsiteX143" fmla="*/ 182172 w 313181"/>
                  <a:gd name="connsiteY143" fmla="*/ 101452 h 331268"/>
                  <a:gd name="connsiteX144" fmla="*/ 182172 w 313181"/>
                  <a:gd name="connsiteY144" fmla="*/ 100154 h 331268"/>
                  <a:gd name="connsiteX145" fmla="*/ 178603 w 313181"/>
                  <a:gd name="connsiteY145" fmla="*/ 100803 h 331268"/>
                  <a:gd name="connsiteX146" fmla="*/ 166600 w 313181"/>
                  <a:gd name="connsiteY146" fmla="*/ 103398 h 331268"/>
                  <a:gd name="connsiteX147" fmla="*/ 166600 w 313181"/>
                  <a:gd name="connsiteY147" fmla="*/ 103556 h 331268"/>
                  <a:gd name="connsiteX148" fmla="*/ 166443 w 313181"/>
                  <a:gd name="connsiteY148" fmla="*/ 104204 h 331268"/>
                  <a:gd name="connsiteX149" fmla="*/ 171358 w 313181"/>
                  <a:gd name="connsiteY149" fmla="*/ 105669 h 331268"/>
                  <a:gd name="connsiteX150" fmla="*/ 172744 w 313181"/>
                  <a:gd name="connsiteY150" fmla="*/ 104873 h 331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</a:cxnLst>
                <a:rect l="l" t="t" r="r" b="b"/>
                <a:pathLst>
                  <a:path w="313181" h="331268">
                    <a:moveTo>
                      <a:pt x="168694" y="106819"/>
                    </a:moveTo>
                    <a:lnTo>
                      <a:pt x="166423" y="107802"/>
                    </a:lnTo>
                    <a:cubicBezTo>
                      <a:pt x="166404" y="107625"/>
                      <a:pt x="166463" y="107449"/>
                      <a:pt x="166581" y="107321"/>
                    </a:cubicBezTo>
                    <a:lnTo>
                      <a:pt x="166581" y="107173"/>
                    </a:lnTo>
                    <a:cubicBezTo>
                      <a:pt x="165450" y="107498"/>
                      <a:pt x="164152" y="107822"/>
                      <a:pt x="162855" y="108314"/>
                    </a:cubicBezTo>
                    <a:cubicBezTo>
                      <a:pt x="159906" y="109120"/>
                      <a:pt x="157015" y="109769"/>
                      <a:pt x="154096" y="110417"/>
                    </a:cubicBezTo>
                    <a:cubicBezTo>
                      <a:pt x="151992" y="110909"/>
                      <a:pt x="150045" y="111233"/>
                      <a:pt x="148099" y="111558"/>
                    </a:cubicBezTo>
                    <a:lnTo>
                      <a:pt x="145504" y="111882"/>
                    </a:lnTo>
                    <a:cubicBezTo>
                      <a:pt x="145032" y="112010"/>
                      <a:pt x="144530" y="112069"/>
                      <a:pt x="144039" y="112039"/>
                    </a:cubicBezTo>
                    <a:cubicBezTo>
                      <a:pt x="142908" y="112059"/>
                      <a:pt x="141798" y="112334"/>
                      <a:pt x="140795" y="112855"/>
                    </a:cubicBezTo>
                    <a:cubicBezTo>
                      <a:pt x="139497" y="113661"/>
                      <a:pt x="138042" y="114477"/>
                      <a:pt x="136577" y="115284"/>
                    </a:cubicBezTo>
                    <a:cubicBezTo>
                      <a:pt x="134523" y="116227"/>
                      <a:pt x="132567" y="117368"/>
                      <a:pt x="130738" y="118695"/>
                    </a:cubicBezTo>
                    <a:cubicBezTo>
                      <a:pt x="128850" y="120189"/>
                      <a:pt x="127307" y="122067"/>
                      <a:pt x="126196" y="124200"/>
                    </a:cubicBezTo>
                    <a:cubicBezTo>
                      <a:pt x="125213" y="125989"/>
                      <a:pt x="124230" y="127936"/>
                      <a:pt x="123119" y="129715"/>
                    </a:cubicBezTo>
                    <a:cubicBezTo>
                      <a:pt x="122952" y="129882"/>
                      <a:pt x="122795" y="130207"/>
                      <a:pt x="122628" y="130364"/>
                    </a:cubicBezTo>
                    <a:cubicBezTo>
                      <a:pt x="121664" y="132330"/>
                      <a:pt x="120219" y="134021"/>
                      <a:pt x="118420" y="135279"/>
                    </a:cubicBezTo>
                    <a:cubicBezTo>
                      <a:pt x="118538" y="135151"/>
                      <a:pt x="118597" y="134974"/>
                      <a:pt x="118578" y="134797"/>
                    </a:cubicBezTo>
                    <a:cubicBezTo>
                      <a:pt x="119226" y="133500"/>
                      <a:pt x="119875" y="132202"/>
                      <a:pt x="120544" y="130737"/>
                    </a:cubicBezTo>
                    <a:cubicBezTo>
                      <a:pt x="102052" y="155717"/>
                      <a:pt x="84917" y="181178"/>
                      <a:pt x="69129" y="207131"/>
                    </a:cubicBezTo>
                    <a:cubicBezTo>
                      <a:pt x="53548" y="232760"/>
                      <a:pt x="39932" y="259548"/>
                      <a:pt x="28421" y="287251"/>
                    </a:cubicBezTo>
                    <a:cubicBezTo>
                      <a:pt x="24370" y="302007"/>
                      <a:pt x="21942" y="312703"/>
                      <a:pt x="21126" y="319358"/>
                    </a:cubicBezTo>
                    <a:cubicBezTo>
                      <a:pt x="20939" y="320882"/>
                      <a:pt x="20674" y="322405"/>
                      <a:pt x="20320" y="323900"/>
                    </a:cubicBezTo>
                    <a:cubicBezTo>
                      <a:pt x="20173" y="324804"/>
                      <a:pt x="19897" y="325669"/>
                      <a:pt x="19504" y="326495"/>
                    </a:cubicBezTo>
                    <a:cubicBezTo>
                      <a:pt x="19140" y="327439"/>
                      <a:pt x="18708" y="328363"/>
                      <a:pt x="18207" y="329248"/>
                    </a:cubicBezTo>
                    <a:cubicBezTo>
                      <a:pt x="17725" y="330064"/>
                      <a:pt x="17223" y="330388"/>
                      <a:pt x="17076" y="330388"/>
                    </a:cubicBezTo>
                    <a:cubicBezTo>
                      <a:pt x="15513" y="330604"/>
                      <a:pt x="13940" y="330653"/>
                      <a:pt x="12367" y="330545"/>
                    </a:cubicBezTo>
                    <a:cubicBezTo>
                      <a:pt x="10745" y="330545"/>
                      <a:pt x="9615" y="330064"/>
                      <a:pt x="9123" y="329248"/>
                    </a:cubicBezTo>
                    <a:cubicBezTo>
                      <a:pt x="7678" y="325581"/>
                      <a:pt x="6901" y="321678"/>
                      <a:pt x="6852" y="317736"/>
                    </a:cubicBezTo>
                    <a:cubicBezTo>
                      <a:pt x="6882" y="317244"/>
                      <a:pt x="6823" y="316753"/>
                      <a:pt x="6695" y="316281"/>
                    </a:cubicBezTo>
                    <a:lnTo>
                      <a:pt x="6695" y="315957"/>
                    </a:lnTo>
                    <a:cubicBezTo>
                      <a:pt x="5702" y="315947"/>
                      <a:pt x="4719" y="315839"/>
                      <a:pt x="3746" y="315632"/>
                    </a:cubicBezTo>
                    <a:cubicBezTo>
                      <a:pt x="3048" y="315544"/>
                      <a:pt x="2409" y="315190"/>
                      <a:pt x="1956" y="314649"/>
                    </a:cubicBezTo>
                    <a:cubicBezTo>
                      <a:pt x="639" y="310953"/>
                      <a:pt x="-79" y="307060"/>
                      <a:pt x="-147" y="303128"/>
                    </a:cubicBezTo>
                    <a:cubicBezTo>
                      <a:pt x="-285" y="302597"/>
                      <a:pt x="-344" y="302056"/>
                      <a:pt x="-315" y="301506"/>
                    </a:cubicBezTo>
                    <a:cubicBezTo>
                      <a:pt x="-393" y="299854"/>
                      <a:pt x="-177" y="298212"/>
                      <a:pt x="334" y="296639"/>
                    </a:cubicBezTo>
                    <a:lnTo>
                      <a:pt x="983" y="293690"/>
                    </a:lnTo>
                    <a:cubicBezTo>
                      <a:pt x="826" y="293690"/>
                      <a:pt x="983" y="292874"/>
                      <a:pt x="1475" y="291419"/>
                    </a:cubicBezTo>
                    <a:cubicBezTo>
                      <a:pt x="1799" y="289955"/>
                      <a:pt x="2281" y="288008"/>
                      <a:pt x="2772" y="285904"/>
                    </a:cubicBezTo>
                    <a:cubicBezTo>
                      <a:pt x="3264" y="283801"/>
                      <a:pt x="3903" y="281844"/>
                      <a:pt x="4394" y="280065"/>
                    </a:cubicBezTo>
                    <a:cubicBezTo>
                      <a:pt x="4886" y="278286"/>
                      <a:pt x="5377" y="276978"/>
                      <a:pt x="5525" y="276133"/>
                    </a:cubicBezTo>
                    <a:lnTo>
                      <a:pt x="11689" y="260885"/>
                    </a:lnTo>
                    <a:cubicBezTo>
                      <a:pt x="15945" y="249285"/>
                      <a:pt x="20821" y="237911"/>
                      <a:pt x="26287" y="226832"/>
                    </a:cubicBezTo>
                    <a:cubicBezTo>
                      <a:pt x="37101" y="206188"/>
                      <a:pt x="48672" y="185956"/>
                      <a:pt x="61157" y="165882"/>
                    </a:cubicBezTo>
                    <a:lnTo>
                      <a:pt x="61638" y="164899"/>
                    </a:lnTo>
                    <a:cubicBezTo>
                      <a:pt x="67969" y="154528"/>
                      <a:pt x="74418" y="144146"/>
                      <a:pt x="81103" y="133922"/>
                    </a:cubicBezTo>
                    <a:cubicBezTo>
                      <a:pt x="79805" y="134247"/>
                      <a:pt x="78508" y="134738"/>
                      <a:pt x="77053" y="135220"/>
                    </a:cubicBezTo>
                    <a:cubicBezTo>
                      <a:pt x="71046" y="137815"/>
                      <a:pt x="65256" y="140578"/>
                      <a:pt x="59358" y="143330"/>
                    </a:cubicBezTo>
                    <a:lnTo>
                      <a:pt x="58709" y="143655"/>
                    </a:lnTo>
                    <a:cubicBezTo>
                      <a:pt x="51414" y="147066"/>
                      <a:pt x="44277" y="150635"/>
                      <a:pt x="37140" y="154360"/>
                    </a:cubicBezTo>
                    <a:cubicBezTo>
                      <a:pt x="36315" y="154734"/>
                      <a:pt x="35548" y="155225"/>
                      <a:pt x="34869" y="155825"/>
                    </a:cubicBezTo>
                    <a:cubicBezTo>
                      <a:pt x="34191" y="156356"/>
                      <a:pt x="33641" y="157024"/>
                      <a:pt x="33247" y="157791"/>
                    </a:cubicBezTo>
                    <a:cubicBezTo>
                      <a:pt x="32117" y="160052"/>
                      <a:pt x="31144" y="161193"/>
                      <a:pt x="30003" y="161350"/>
                    </a:cubicBezTo>
                    <a:cubicBezTo>
                      <a:pt x="28755" y="161507"/>
                      <a:pt x="27506" y="161094"/>
                      <a:pt x="26602" y="160219"/>
                    </a:cubicBezTo>
                    <a:cubicBezTo>
                      <a:pt x="24754" y="158696"/>
                      <a:pt x="23387" y="156671"/>
                      <a:pt x="22670" y="154380"/>
                    </a:cubicBezTo>
                    <a:cubicBezTo>
                      <a:pt x="21824" y="151785"/>
                      <a:pt x="21166" y="149131"/>
                      <a:pt x="20703" y="146437"/>
                    </a:cubicBezTo>
                    <a:cubicBezTo>
                      <a:pt x="20271" y="146260"/>
                      <a:pt x="19878" y="145975"/>
                      <a:pt x="19573" y="145621"/>
                    </a:cubicBezTo>
                    <a:cubicBezTo>
                      <a:pt x="17725" y="144097"/>
                      <a:pt x="16358" y="142072"/>
                      <a:pt x="15641" y="139782"/>
                    </a:cubicBezTo>
                    <a:cubicBezTo>
                      <a:pt x="14166" y="135544"/>
                      <a:pt x="13291" y="131121"/>
                      <a:pt x="13045" y="126648"/>
                    </a:cubicBezTo>
                    <a:cubicBezTo>
                      <a:pt x="13134" y="125507"/>
                      <a:pt x="13468" y="124397"/>
                      <a:pt x="14028" y="123404"/>
                    </a:cubicBezTo>
                    <a:cubicBezTo>
                      <a:pt x="14500" y="122185"/>
                      <a:pt x="15218" y="121084"/>
                      <a:pt x="16132" y="120159"/>
                    </a:cubicBezTo>
                    <a:cubicBezTo>
                      <a:pt x="20271" y="116080"/>
                      <a:pt x="25039" y="112688"/>
                      <a:pt x="30239" y="110103"/>
                    </a:cubicBezTo>
                    <a:cubicBezTo>
                      <a:pt x="35155" y="107675"/>
                      <a:pt x="40188" y="105502"/>
                      <a:pt x="45329" y="103615"/>
                    </a:cubicBezTo>
                    <a:cubicBezTo>
                      <a:pt x="65433" y="95996"/>
                      <a:pt x="85389" y="89183"/>
                      <a:pt x="105296" y="83186"/>
                    </a:cubicBezTo>
                    <a:cubicBezTo>
                      <a:pt x="113711" y="80876"/>
                      <a:pt x="120907" y="75410"/>
                      <a:pt x="125400" y="67939"/>
                    </a:cubicBezTo>
                    <a:cubicBezTo>
                      <a:pt x="139517" y="47993"/>
                      <a:pt x="153791" y="28361"/>
                      <a:pt x="168222" y="8739"/>
                    </a:cubicBezTo>
                    <a:cubicBezTo>
                      <a:pt x="169441" y="7019"/>
                      <a:pt x="170857" y="5446"/>
                      <a:pt x="172440" y="4040"/>
                    </a:cubicBezTo>
                    <a:cubicBezTo>
                      <a:pt x="173816" y="2654"/>
                      <a:pt x="175399" y="1504"/>
                      <a:pt x="177139" y="629"/>
                    </a:cubicBezTo>
                    <a:cubicBezTo>
                      <a:pt x="181199" y="-1151"/>
                      <a:pt x="184600" y="-1151"/>
                      <a:pt x="187195" y="953"/>
                    </a:cubicBezTo>
                    <a:cubicBezTo>
                      <a:pt x="189634" y="3067"/>
                      <a:pt x="190440" y="6144"/>
                      <a:pt x="189309" y="10528"/>
                    </a:cubicBezTo>
                    <a:cubicBezTo>
                      <a:pt x="189004" y="11737"/>
                      <a:pt x="188621" y="12937"/>
                      <a:pt x="188169" y="14097"/>
                    </a:cubicBezTo>
                    <a:cubicBezTo>
                      <a:pt x="191246" y="13930"/>
                      <a:pt x="193684" y="14745"/>
                      <a:pt x="195306" y="16849"/>
                    </a:cubicBezTo>
                    <a:cubicBezTo>
                      <a:pt x="196928" y="18953"/>
                      <a:pt x="197272" y="21765"/>
                      <a:pt x="196289" y="25284"/>
                    </a:cubicBezTo>
                    <a:cubicBezTo>
                      <a:pt x="192553" y="39558"/>
                      <a:pt x="185475" y="53016"/>
                      <a:pt x="174553" y="65668"/>
                    </a:cubicBezTo>
                    <a:cubicBezTo>
                      <a:pt x="174396" y="65825"/>
                      <a:pt x="174396" y="65993"/>
                      <a:pt x="174229" y="66150"/>
                    </a:cubicBezTo>
                    <a:lnTo>
                      <a:pt x="173904" y="66474"/>
                    </a:lnTo>
                    <a:cubicBezTo>
                      <a:pt x="177149" y="65993"/>
                      <a:pt x="180393" y="65491"/>
                      <a:pt x="183480" y="65019"/>
                    </a:cubicBezTo>
                    <a:lnTo>
                      <a:pt x="187412" y="64371"/>
                    </a:lnTo>
                    <a:cubicBezTo>
                      <a:pt x="194382" y="63230"/>
                      <a:pt x="201175" y="62257"/>
                      <a:pt x="208164" y="61421"/>
                    </a:cubicBezTo>
                    <a:cubicBezTo>
                      <a:pt x="223579" y="59799"/>
                      <a:pt x="238826" y="58482"/>
                      <a:pt x="253906" y="57489"/>
                    </a:cubicBezTo>
                    <a:cubicBezTo>
                      <a:pt x="264445" y="56998"/>
                      <a:pt x="274983" y="56840"/>
                      <a:pt x="285364" y="56998"/>
                    </a:cubicBezTo>
                    <a:cubicBezTo>
                      <a:pt x="286446" y="56968"/>
                      <a:pt x="287537" y="57027"/>
                      <a:pt x="288609" y="57165"/>
                    </a:cubicBezTo>
                    <a:cubicBezTo>
                      <a:pt x="289985" y="57135"/>
                      <a:pt x="291341" y="57469"/>
                      <a:pt x="292541" y="58148"/>
                    </a:cubicBezTo>
                    <a:cubicBezTo>
                      <a:pt x="293583" y="58571"/>
                      <a:pt x="294674" y="58836"/>
                      <a:pt x="295785" y="58954"/>
                    </a:cubicBezTo>
                    <a:cubicBezTo>
                      <a:pt x="296591" y="59121"/>
                      <a:pt x="297564" y="59121"/>
                      <a:pt x="298537" y="59278"/>
                    </a:cubicBezTo>
                    <a:cubicBezTo>
                      <a:pt x="300966" y="59386"/>
                      <a:pt x="303364" y="59819"/>
                      <a:pt x="305675" y="60576"/>
                    </a:cubicBezTo>
                    <a:cubicBezTo>
                      <a:pt x="305193" y="60743"/>
                      <a:pt x="304868" y="60900"/>
                      <a:pt x="304377" y="61067"/>
                    </a:cubicBezTo>
                    <a:cubicBezTo>
                      <a:pt x="302922" y="61549"/>
                      <a:pt x="301133" y="62051"/>
                      <a:pt x="299029" y="62690"/>
                    </a:cubicBezTo>
                    <a:cubicBezTo>
                      <a:pt x="299570" y="63053"/>
                      <a:pt x="300169" y="63329"/>
                      <a:pt x="300808" y="63496"/>
                    </a:cubicBezTo>
                    <a:cubicBezTo>
                      <a:pt x="301575" y="64007"/>
                      <a:pt x="302391" y="64439"/>
                      <a:pt x="303246" y="64793"/>
                    </a:cubicBezTo>
                    <a:cubicBezTo>
                      <a:pt x="293347" y="68067"/>
                      <a:pt x="284421" y="69532"/>
                      <a:pt x="276487" y="69178"/>
                    </a:cubicBezTo>
                    <a:cubicBezTo>
                      <a:pt x="271130" y="69178"/>
                      <a:pt x="265615" y="69011"/>
                      <a:pt x="260100" y="68853"/>
                    </a:cubicBezTo>
                    <a:cubicBezTo>
                      <a:pt x="257671" y="68686"/>
                      <a:pt x="255076" y="68529"/>
                      <a:pt x="252481" y="68529"/>
                    </a:cubicBezTo>
                    <a:lnTo>
                      <a:pt x="253779" y="69178"/>
                    </a:lnTo>
                    <a:cubicBezTo>
                      <a:pt x="254368" y="69414"/>
                      <a:pt x="254919" y="69748"/>
                      <a:pt x="255401" y="70161"/>
                    </a:cubicBezTo>
                    <a:lnTo>
                      <a:pt x="254417" y="70485"/>
                    </a:lnTo>
                    <a:cubicBezTo>
                      <a:pt x="254113" y="70662"/>
                      <a:pt x="253779" y="70770"/>
                      <a:pt x="253434" y="70810"/>
                    </a:cubicBezTo>
                    <a:lnTo>
                      <a:pt x="239671" y="71291"/>
                    </a:lnTo>
                    <a:cubicBezTo>
                      <a:pt x="236909" y="71291"/>
                      <a:pt x="234756" y="72274"/>
                      <a:pt x="233508" y="74241"/>
                    </a:cubicBezTo>
                    <a:cubicBezTo>
                      <a:pt x="242748" y="73435"/>
                      <a:pt x="251832" y="72618"/>
                      <a:pt x="260916" y="72137"/>
                    </a:cubicBezTo>
                    <a:cubicBezTo>
                      <a:pt x="271621" y="71645"/>
                      <a:pt x="282160" y="71645"/>
                      <a:pt x="292541" y="71812"/>
                    </a:cubicBezTo>
                    <a:lnTo>
                      <a:pt x="295785" y="71812"/>
                    </a:lnTo>
                    <a:cubicBezTo>
                      <a:pt x="297142" y="71940"/>
                      <a:pt x="298459" y="72274"/>
                      <a:pt x="299717" y="72795"/>
                    </a:cubicBezTo>
                    <a:cubicBezTo>
                      <a:pt x="300681" y="73287"/>
                      <a:pt x="301723" y="73621"/>
                      <a:pt x="302794" y="73779"/>
                    </a:cubicBezTo>
                    <a:cubicBezTo>
                      <a:pt x="303708" y="73906"/>
                      <a:pt x="304633" y="73955"/>
                      <a:pt x="305557" y="73936"/>
                    </a:cubicBezTo>
                    <a:cubicBezTo>
                      <a:pt x="308044" y="74113"/>
                      <a:pt x="310492" y="74604"/>
                      <a:pt x="312851" y="75401"/>
                    </a:cubicBezTo>
                    <a:cubicBezTo>
                      <a:pt x="312536" y="75528"/>
                      <a:pt x="312202" y="75587"/>
                      <a:pt x="311868" y="75558"/>
                    </a:cubicBezTo>
                    <a:cubicBezTo>
                      <a:pt x="310246" y="76049"/>
                      <a:pt x="308299" y="76698"/>
                      <a:pt x="306028" y="77347"/>
                    </a:cubicBezTo>
                    <a:lnTo>
                      <a:pt x="307995" y="78330"/>
                    </a:lnTo>
                    <a:cubicBezTo>
                      <a:pt x="308643" y="78655"/>
                      <a:pt x="309459" y="78979"/>
                      <a:pt x="310433" y="79461"/>
                    </a:cubicBezTo>
                    <a:cubicBezTo>
                      <a:pt x="300533" y="82705"/>
                      <a:pt x="291459" y="84169"/>
                      <a:pt x="283506" y="83845"/>
                    </a:cubicBezTo>
                    <a:cubicBezTo>
                      <a:pt x="278159" y="84002"/>
                      <a:pt x="272693" y="83845"/>
                      <a:pt x="267129" y="83521"/>
                    </a:cubicBezTo>
                    <a:cubicBezTo>
                      <a:pt x="264691" y="83354"/>
                      <a:pt x="262095" y="83354"/>
                      <a:pt x="259500" y="83196"/>
                    </a:cubicBezTo>
                    <a:cubicBezTo>
                      <a:pt x="259795" y="83324"/>
                      <a:pt x="260070" y="83481"/>
                      <a:pt x="260316" y="83678"/>
                    </a:cubicBezTo>
                    <a:lnTo>
                      <a:pt x="262587" y="84818"/>
                    </a:lnTo>
                    <a:cubicBezTo>
                      <a:pt x="262095" y="84976"/>
                      <a:pt x="261771" y="84976"/>
                      <a:pt x="261604" y="85143"/>
                    </a:cubicBezTo>
                    <a:cubicBezTo>
                      <a:pt x="261279" y="85271"/>
                      <a:pt x="260955" y="85379"/>
                      <a:pt x="260621" y="85467"/>
                    </a:cubicBezTo>
                    <a:lnTo>
                      <a:pt x="246671" y="85949"/>
                    </a:lnTo>
                    <a:cubicBezTo>
                      <a:pt x="242739" y="85792"/>
                      <a:pt x="240350" y="87915"/>
                      <a:pt x="239534" y="92113"/>
                    </a:cubicBezTo>
                    <a:lnTo>
                      <a:pt x="223480" y="94384"/>
                    </a:lnTo>
                    <a:cubicBezTo>
                      <a:pt x="220728" y="94708"/>
                      <a:pt x="217808" y="95032"/>
                      <a:pt x="214721" y="95514"/>
                    </a:cubicBezTo>
                    <a:cubicBezTo>
                      <a:pt x="215046" y="96291"/>
                      <a:pt x="215046" y="97175"/>
                      <a:pt x="214721" y="97952"/>
                    </a:cubicBezTo>
                    <a:cubicBezTo>
                      <a:pt x="214466" y="98611"/>
                      <a:pt x="214013" y="99181"/>
                      <a:pt x="213424" y="99574"/>
                    </a:cubicBezTo>
                    <a:cubicBezTo>
                      <a:pt x="212873" y="99859"/>
                      <a:pt x="212264" y="100026"/>
                      <a:pt x="211644" y="100056"/>
                    </a:cubicBezTo>
                    <a:cubicBezTo>
                      <a:pt x="211153" y="100223"/>
                      <a:pt x="210828" y="100223"/>
                      <a:pt x="210661" y="100056"/>
                    </a:cubicBezTo>
                    <a:cubicBezTo>
                      <a:pt x="210140" y="99230"/>
                      <a:pt x="209187" y="98798"/>
                      <a:pt x="208223" y="98925"/>
                    </a:cubicBezTo>
                    <a:cubicBezTo>
                      <a:pt x="207397" y="99299"/>
                      <a:pt x="206631" y="99781"/>
                      <a:pt x="205952" y="100380"/>
                    </a:cubicBezTo>
                    <a:cubicBezTo>
                      <a:pt x="205569" y="100813"/>
                      <a:pt x="205127" y="101196"/>
                      <a:pt x="204655" y="101521"/>
                    </a:cubicBezTo>
                    <a:cubicBezTo>
                      <a:pt x="204350" y="101678"/>
                      <a:pt x="203976" y="101678"/>
                      <a:pt x="203672" y="101521"/>
                    </a:cubicBezTo>
                    <a:cubicBezTo>
                      <a:pt x="203308" y="101324"/>
                      <a:pt x="202934" y="101167"/>
                      <a:pt x="202541" y="101029"/>
                    </a:cubicBezTo>
                    <a:lnTo>
                      <a:pt x="200919" y="100380"/>
                    </a:lnTo>
                    <a:cubicBezTo>
                      <a:pt x="201932" y="99958"/>
                      <a:pt x="202915" y="99476"/>
                      <a:pt x="203868" y="98925"/>
                    </a:cubicBezTo>
                    <a:cubicBezTo>
                      <a:pt x="204842" y="98345"/>
                      <a:pt x="205874" y="97854"/>
                      <a:pt x="206945" y="97461"/>
                    </a:cubicBezTo>
                    <a:cubicBezTo>
                      <a:pt x="205549" y="97107"/>
                      <a:pt x="204085" y="97166"/>
                      <a:pt x="202728" y="97628"/>
                    </a:cubicBezTo>
                    <a:cubicBezTo>
                      <a:pt x="201243" y="98100"/>
                      <a:pt x="199779" y="98640"/>
                      <a:pt x="198353" y="99250"/>
                    </a:cubicBezTo>
                    <a:cubicBezTo>
                      <a:pt x="196721" y="100272"/>
                      <a:pt x="194903" y="100941"/>
                      <a:pt x="192996" y="101216"/>
                    </a:cubicBezTo>
                    <a:cubicBezTo>
                      <a:pt x="191216" y="101373"/>
                      <a:pt x="189919" y="100567"/>
                      <a:pt x="188788" y="98778"/>
                    </a:cubicBezTo>
                    <a:cubicBezTo>
                      <a:pt x="186822" y="101540"/>
                      <a:pt x="184856" y="103162"/>
                      <a:pt x="182949" y="103811"/>
                    </a:cubicBezTo>
                    <a:cubicBezTo>
                      <a:pt x="181032" y="104558"/>
                      <a:pt x="178997" y="104942"/>
                      <a:pt x="176942" y="104942"/>
                    </a:cubicBezTo>
                    <a:cubicBezTo>
                      <a:pt x="175074" y="104961"/>
                      <a:pt x="173216" y="105237"/>
                      <a:pt x="171427" y="105758"/>
                    </a:cubicBezTo>
                    <a:cubicBezTo>
                      <a:pt x="170660" y="106013"/>
                      <a:pt x="169677" y="106338"/>
                      <a:pt x="168694" y="106819"/>
                    </a:cubicBezTo>
                    <a:close/>
                    <a:moveTo>
                      <a:pt x="172744" y="104853"/>
                    </a:moveTo>
                    <a:cubicBezTo>
                      <a:pt x="173678" y="104106"/>
                      <a:pt x="174720" y="103506"/>
                      <a:pt x="175831" y="103074"/>
                    </a:cubicBezTo>
                    <a:cubicBezTo>
                      <a:pt x="177247" y="102543"/>
                      <a:pt x="178712" y="102160"/>
                      <a:pt x="180206" y="101934"/>
                    </a:cubicBezTo>
                    <a:lnTo>
                      <a:pt x="182172" y="101452"/>
                    </a:lnTo>
                    <a:lnTo>
                      <a:pt x="182172" y="100154"/>
                    </a:lnTo>
                    <a:lnTo>
                      <a:pt x="178603" y="100803"/>
                    </a:lnTo>
                    <a:lnTo>
                      <a:pt x="166600" y="103398"/>
                    </a:lnTo>
                    <a:lnTo>
                      <a:pt x="166600" y="103556"/>
                    </a:lnTo>
                    <a:cubicBezTo>
                      <a:pt x="166630" y="103782"/>
                      <a:pt x="166571" y="104018"/>
                      <a:pt x="166443" y="104204"/>
                    </a:cubicBezTo>
                    <a:cubicBezTo>
                      <a:pt x="168065" y="104696"/>
                      <a:pt x="169844" y="105187"/>
                      <a:pt x="171358" y="105669"/>
                    </a:cubicBezTo>
                    <a:cubicBezTo>
                      <a:pt x="171850" y="105463"/>
                      <a:pt x="172312" y="105187"/>
                      <a:pt x="172744" y="104873"/>
                    </a:cubicBezTo>
                    <a:close/>
                  </a:path>
                </a:pathLst>
              </a:custGeom>
              <a:solidFill>
                <a:srgbClr val="20115C"/>
              </a:solidFill>
              <a:ln w="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116984"/>
              </p:ext>
            </p:extLst>
          </p:nvPr>
        </p:nvGraphicFramePr>
        <p:xfrm>
          <a:off x="889716" y="1271836"/>
          <a:ext cx="9606565" cy="4915968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921313"/>
                <a:gridCol w="1921313"/>
                <a:gridCol w="1921313"/>
                <a:gridCol w="1921313"/>
                <a:gridCol w="1921313"/>
              </a:tblGrid>
              <a:tr h="78661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dirty="0"/>
                        <a:t>Плита</a:t>
                      </a:r>
                      <a:r>
                        <a:rPr lang="ru-RU" dirty="0"/>
                        <a:t> с добавлением вермикулита</a:t>
                      </a: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DUVILS GROUP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ООО Фабрика композитов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ООО Матрица</a:t>
                      </a:r>
                      <a:endParaRPr sz="1800"/>
                    </a:p>
                  </a:txBody>
                  <a:tcPr marL="91450" marR="91450" marT="45725" marB="45725"/>
                </a:tc>
              </a:tr>
              <a:tr h="61823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Стратегия процветания</a:t>
                      </a:r>
                      <a:endParaRPr sz="1800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Россия</a:t>
                      </a:r>
                      <a:endParaRPr sz="1800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Германия</a:t>
                      </a:r>
                      <a:endParaRPr sz="1800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Россия</a:t>
                      </a:r>
                      <a:endParaRPr sz="1800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Россия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</a:tr>
              <a:tr h="61823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Известность продукта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Нет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Да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Да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Нет </a:t>
                      </a:r>
                      <a:endParaRPr sz="1800"/>
                    </a:p>
                  </a:txBody>
                  <a:tcPr marL="91450" marR="91450" marT="45725" marB="45725"/>
                </a:tc>
              </a:tr>
              <a:tr h="61823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Цена, руб</a:t>
                      </a:r>
                      <a:endParaRPr sz="1800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844,6 </a:t>
                      </a:r>
                      <a:endParaRPr sz="1800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2400 </a:t>
                      </a:r>
                      <a:endParaRPr sz="1800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2250 </a:t>
                      </a:r>
                      <a:endParaRPr sz="1800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1236</a:t>
                      </a:r>
                      <a:endParaRPr sz="1800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</a:tr>
              <a:tr h="78661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Уникальность технологии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Растительного и нерастительного происхождения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Пластик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Композиционные материалы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ДВП</a:t>
                      </a:r>
                      <a:endParaRPr sz="1800"/>
                    </a:p>
                  </a:txBody>
                  <a:tcPr marL="91450" marR="91450" marT="45725" marB="45725"/>
                </a:tc>
              </a:tr>
              <a:tr h="78661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dirty="0"/>
                        <a:t>Трудногорючесть</a:t>
                      </a:r>
                      <a:endParaRPr sz="1800" dirty="0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Трудногорючий, без выделения токсичных веществ</a:t>
                      </a:r>
                      <a:endParaRPr sz="1800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dirty="0" err="1"/>
                        <a:t>Трудногорючий</a:t>
                      </a:r>
                      <a:endParaRPr sz="1800" dirty="0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Трудногорючий </a:t>
                      </a:r>
                      <a:endParaRPr sz="1800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dirty="0"/>
                        <a:t>Горючий</a:t>
                      </a:r>
                      <a:endParaRPr sz="1800" dirty="0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4723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араллелограмм 20">
            <a:extLst>
              <a:ext uri="{FF2B5EF4-FFF2-40B4-BE49-F238E27FC236}">
                <a16:creationId xmlns="" xmlns:a16="http://schemas.microsoft.com/office/drawing/2014/main" id="{FB30A394-8800-4995-9FD4-DBBF4B1EC7B0}"/>
              </a:ext>
            </a:extLst>
          </p:cNvPr>
          <p:cNvSpPr/>
          <p:nvPr/>
        </p:nvSpPr>
        <p:spPr>
          <a:xfrm>
            <a:off x="1230412" y="369498"/>
            <a:ext cx="8311434" cy="584775"/>
          </a:xfrm>
          <a:prstGeom prst="parallelogram">
            <a:avLst>
              <a:gd name="adj" fmla="val 5974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араллелограмм 22">
            <a:extLst>
              <a:ext uri="{FF2B5EF4-FFF2-40B4-BE49-F238E27FC236}">
                <a16:creationId xmlns="" xmlns:a16="http://schemas.microsoft.com/office/drawing/2014/main" id="{8DDD1C66-02A0-4562-B0B2-60D1188ED6CC}"/>
              </a:ext>
            </a:extLst>
          </p:cNvPr>
          <p:cNvSpPr/>
          <p:nvPr/>
        </p:nvSpPr>
        <p:spPr>
          <a:xfrm>
            <a:off x="1520117" y="258066"/>
            <a:ext cx="7890583" cy="584775"/>
          </a:xfrm>
          <a:prstGeom prst="parallelogram">
            <a:avLst>
              <a:gd name="adj" fmla="val 55405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3F418680-7DF8-44F2-A5D2-757438BC17C4}"/>
              </a:ext>
            </a:extLst>
          </p:cNvPr>
          <p:cNvSpPr/>
          <p:nvPr/>
        </p:nvSpPr>
        <p:spPr>
          <a:xfrm>
            <a:off x="11644732" y="6338346"/>
            <a:ext cx="547267" cy="51965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Номер слайда 2">
            <a:extLst>
              <a:ext uri="{FF2B5EF4-FFF2-40B4-BE49-F238E27FC236}">
                <a16:creationId xmlns="" xmlns:a16="http://schemas.microsoft.com/office/drawing/2014/main" id="{481AE7AB-FBBC-43A1-A0AE-17FFDFD62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5358" y="6422849"/>
            <a:ext cx="360243" cy="316070"/>
          </a:xfrm>
        </p:spPr>
        <p:txBody>
          <a:bodyPr/>
          <a:lstStyle/>
          <a:p>
            <a:pPr algn="ctr"/>
            <a:fld id="{37703D88-14F3-4A3A-A41D-583EB7C38090}" type="slidenum">
              <a:rPr lang="ru-RU" sz="1600" b="1" spc="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5</a:t>
            </a:fld>
            <a:endParaRPr lang="ru-RU" sz="1600" b="1" spc="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Рисунок 8">
            <a:extLst>
              <a:ext uri="{FF2B5EF4-FFF2-40B4-BE49-F238E27FC236}">
                <a16:creationId xmlns="" xmlns:a16="http://schemas.microsoft.com/office/drawing/2014/main" id="{8E1A177A-D4C0-4514-A65A-AADDDAC1B874}"/>
              </a:ext>
            </a:extLst>
          </p:cNvPr>
          <p:cNvGrpSpPr/>
          <p:nvPr/>
        </p:nvGrpSpPr>
        <p:grpSpPr>
          <a:xfrm>
            <a:off x="9944127" y="258066"/>
            <a:ext cx="1971450" cy="379286"/>
            <a:chOff x="9733621" y="258066"/>
            <a:chExt cx="1971450" cy="379286"/>
          </a:xfrm>
        </p:grpSpPr>
        <p:sp>
          <p:nvSpPr>
            <p:cNvPr id="9" name="Полилиния: фигура 8">
              <a:extLst>
                <a:ext uri="{FF2B5EF4-FFF2-40B4-BE49-F238E27FC236}">
                  <a16:creationId xmlns="" xmlns:a16="http://schemas.microsoft.com/office/drawing/2014/main" id="{11E000C5-7F6A-4BB2-9469-101EE4161644}"/>
                </a:ext>
              </a:extLst>
            </p:cNvPr>
            <p:cNvSpPr/>
            <p:nvPr/>
          </p:nvSpPr>
          <p:spPr>
            <a:xfrm>
              <a:off x="9733621" y="258066"/>
              <a:ext cx="1971450" cy="379286"/>
            </a:xfrm>
            <a:custGeom>
              <a:avLst/>
              <a:gdLst>
                <a:gd name="connsiteX0" fmla="*/ 1951308 w 1971450"/>
                <a:gd name="connsiteY0" fmla="*/ 379287 h 379286"/>
                <a:gd name="connsiteX1" fmla="*/ 1967387 w 1971450"/>
                <a:gd name="connsiteY1" fmla="*/ 314179 h 379286"/>
                <a:gd name="connsiteX2" fmla="*/ 1970554 w 1971450"/>
                <a:gd name="connsiteY2" fmla="*/ 282020 h 379286"/>
                <a:gd name="connsiteX3" fmla="*/ 1918210 w 1971450"/>
                <a:gd name="connsiteY3" fmla="*/ 233288 h 379286"/>
                <a:gd name="connsiteX4" fmla="*/ 1819409 w 1971450"/>
                <a:gd name="connsiteY4" fmla="*/ 226015 h 379286"/>
                <a:gd name="connsiteX5" fmla="*/ 1393334 w 1971450"/>
                <a:gd name="connsiteY5" fmla="*/ 253275 h 379286"/>
                <a:gd name="connsiteX6" fmla="*/ 1443997 w 1971450"/>
                <a:gd name="connsiteY6" fmla="*/ 122316 h 379286"/>
                <a:gd name="connsiteX7" fmla="*/ 1550664 w 1971450"/>
                <a:gd name="connsiteY7" fmla="*/ 112075 h 379286"/>
                <a:gd name="connsiteX8" fmla="*/ 1556501 w 1971450"/>
                <a:gd name="connsiteY8" fmla="*/ 107919 h 379286"/>
                <a:gd name="connsiteX9" fmla="*/ 1586780 w 1971450"/>
                <a:gd name="connsiteY9" fmla="*/ 29651 h 379286"/>
                <a:gd name="connsiteX10" fmla="*/ 1584603 w 1971450"/>
                <a:gd name="connsiteY10" fmla="*/ 25198 h 379286"/>
                <a:gd name="connsiteX11" fmla="*/ 1493421 w 1971450"/>
                <a:gd name="connsiteY11" fmla="*/ 164 h 379286"/>
                <a:gd name="connsiteX12" fmla="*/ 1491096 w 1971450"/>
                <a:gd name="connsiteY12" fmla="*/ 65 h 379286"/>
                <a:gd name="connsiteX13" fmla="*/ 1085850 w 1971450"/>
                <a:gd name="connsiteY13" fmla="*/ 58445 h 379286"/>
                <a:gd name="connsiteX14" fmla="*/ 1081150 w 1971450"/>
                <a:gd name="connsiteY14" fmla="*/ 60721 h 379286"/>
                <a:gd name="connsiteX15" fmla="*/ 1063488 w 1971450"/>
                <a:gd name="connsiteY15" fmla="*/ 78037 h 379286"/>
                <a:gd name="connsiteX16" fmla="*/ 1009313 w 1971450"/>
                <a:gd name="connsiteY16" fmla="*/ 68983 h 379286"/>
                <a:gd name="connsiteX17" fmla="*/ 1007136 w 1971450"/>
                <a:gd name="connsiteY17" fmla="*/ 68983 h 379286"/>
                <a:gd name="connsiteX18" fmla="*/ 935497 w 1971450"/>
                <a:gd name="connsiteY18" fmla="*/ 79125 h 379286"/>
                <a:gd name="connsiteX19" fmla="*/ 929165 w 1971450"/>
                <a:gd name="connsiteY19" fmla="*/ 83578 h 379286"/>
                <a:gd name="connsiteX20" fmla="*/ 924860 w 1971450"/>
                <a:gd name="connsiteY20" fmla="*/ 94611 h 379286"/>
                <a:gd name="connsiteX21" fmla="*/ 877167 w 1971450"/>
                <a:gd name="connsiteY21" fmla="*/ 88575 h 379286"/>
                <a:gd name="connsiteX22" fmla="*/ 875089 w 1971450"/>
                <a:gd name="connsiteY22" fmla="*/ 88624 h 379286"/>
                <a:gd name="connsiteX23" fmla="*/ 724588 w 1971450"/>
                <a:gd name="connsiteY23" fmla="*/ 108612 h 379286"/>
                <a:gd name="connsiteX24" fmla="*/ 718799 w 1971450"/>
                <a:gd name="connsiteY24" fmla="*/ 111679 h 379286"/>
                <a:gd name="connsiteX25" fmla="*/ 708756 w 1971450"/>
                <a:gd name="connsiteY25" fmla="*/ 123999 h 379286"/>
                <a:gd name="connsiteX26" fmla="*/ 658836 w 1971450"/>
                <a:gd name="connsiteY26" fmla="*/ 118210 h 379286"/>
                <a:gd name="connsiteX27" fmla="*/ 656659 w 1971450"/>
                <a:gd name="connsiteY27" fmla="*/ 118260 h 379286"/>
                <a:gd name="connsiteX28" fmla="*/ 604760 w 1971450"/>
                <a:gd name="connsiteY28" fmla="*/ 125384 h 379286"/>
                <a:gd name="connsiteX29" fmla="*/ 598032 w 1971450"/>
                <a:gd name="connsiteY29" fmla="*/ 130035 h 379286"/>
                <a:gd name="connsiteX30" fmla="*/ 572998 w 1971450"/>
                <a:gd name="connsiteY30" fmla="*/ 194747 h 379286"/>
                <a:gd name="connsiteX31" fmla="*/ 524661 w 1971450"/>
                <a:gd name="connsiteY31" fmla="*/ 190146 h 379286"/>
                <a:gd name="connsiteX32" fmla="*/ 555038 w 1971450"/>
                <a:gd name="connsiteY32" fmla="*/ 161302 h 379286"/>
                <a:gd name="connsiteX33" fmla="*/ 556720 w 1971450"/>
                <a:gd name="connsiteY33" fmla="*/ 156652 h 379286"/>
                <a:gd name="connsiteX34" fmla="*/ 552664 w 1971450"/>
                <a:gd name="connsiteY34" fmla="*/ 153980 h 379286"/>
                <a:gd name="connsiteX35" fmla="*/ 468211 w 1971450"/>
                <a:gd name="connsiteY35" fmla="*/ 145619 h 379286"/>
                <a:gd name="connsiteX36" fmla="*/ 466034 w 1971450"/>
                <a:gd name="connsiteY36" fmla="*/ 145668 h 379286"/>
                <a:gd name="connsiteX37" fmla="*/ 415223 w 1971450"/>
                <a:gd name="connsiteY37" fmla="*/ 152397 h 379286"/>
                <a:gd name="connsiteX38" fmla="*/ 409484 w 1971450"/>
                <a:gd name="connsiteY38" fmla="*/ 155217 h 379286"/>
                <a:gd name="connsiteX39" fmla="*/ 402756 w 1971450"/>
                <a:gd name="connsiteY39" fmla="*/ 162193 h 379286"/>
                <a:gd name="connsiteX40" fmla="*/ 370449 w 1971450"/>
                <a:gd name="connsiteY40" fmla="*/ 157592 h 379286"/>
                <a:gd name="connsiteX41" fmla="*/ 367975 w 1971450"/>
                <a:gd name="connsiteY41" fmla="*/ 157592 h 379286"/>
                <a:gd name="connsiteX42" fmla="*/ 327208 w 1971450"/>
                <a:gd name="connsiteY42" fmla="*/ 162391 h 379286"/>
                <a:gd name="connsiteX43" fmla="*/ 319886 w 1971450"/>
                <a:gd name="connsiteY43" fmla="*/ 167239 h 379286"/>
                <a:gd name="connsiteX44" fmla="*/ 254629 w 1971450"/>
                <a:gd name="connsiteY44" fmla="*/ 335947 h 379286"/>
                <a:gd name="connsiteX45" fmla="*/ 13342 w 1971450"/>
                <a:gd name="connsiteY45" fmla="*/ 350295 h 379286"/>
                <a:gd name="connsiteX46" fmla="*/ 4486 w 1971450"/>
                <a:gd name="connsiteY46" fmla="*/ 355589 h 379286"/>
                <a:gd name="connsiteX47" fmla="*/ 281 w 1971450"/>
                <a:gd name="connsiteY47" fmla="*/ 366424 h 379286"/>
                <a:gd name="connsiteX48" fmla="*/ 5723 w 1971450"/>
                <a:gd name="connsiteY48" fmla="*/ 379238 h 379286"/>
                <a:gd name="connsiteX49" fmla="*/ 1951308 w 1971450"/>
                <a:gd name="connsiteY49" fmla="*/ 379238 h 379286"/>
                <a:gd name="connsiteX50" fmla="*/ 1207756 w 1971450"/>
                <a:gd name="connsiteY50" fmla="*/ 129738 h 379286"/>
                <a:gd name="connsiteX51" fmla="*/ 1241695 w 1971450"/>
                <a:gd name="connsiteY51" fmla="*/ 134883 h 379286"/>
                <a:gd name="connsiteX52" fmla="*/ 1190934 w 1971450"/>
                <a:gd name="connsiteY52" fmla="*/ 266188 h 379286"/>
                <a:gd name="connsiteX53" fmla="*/ 1119048 w 1971450"/>
                <a:gd name="connsiteY53" fmla="*/ 270047 h 379286"/>
                <a:gd name="connsiteX54" fmla="*/ 1103265 w 1971450"/>
                <a:gd name="connsiteY54" fmla="*/ 218248 h 379286"/>
                <a:gd name="connsiteX55" fmla="*/ 1207756 w 1971450"/>
                <a:gd name="connsiteY55" fmla="*/ 129738 h 379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971450" h="379286">
                  <a:moveTo>
                    <a:pt x="1951308" y="379287"/>
                  </a:moveTo>
                  <a:cubicBezTo>
                    <a:pt x="1953683" y="379287"/>
                    <a:pt x="1964617" y="324123"/>
                    <a:pt x="1967387" y="314179"/>
                  </a:cubicBezTo>
                  <a:cubicBezTo>
                    <a:pt x="1970900" y="301711"/>
                    <a:pt x="1972632" y="290975"/>
                    <a:pt x="1970554" y="282020"/>
                  </a:cubicBezTo>
                  <a:cubicBezTo>
                    <a:pt x="1962935" y="249515"/>
                    <a:pt x="1935476" y="236454"/>
                    <a:pt x="1918210" y="233288"/>
                  </a:cubicBezTo>
                  <a:cubicBezTo>
                    <a:pt x="1903417" y="230517"/>
                    <a:pt x="1880906" y="223987"/>
                    <a:pt x="1819409" y="226015"/>
                  </a:cubicBezTo>
                  <a:cubicBezTo>
                    <a:pt x="1756774" y="228093"/>
                    <a:pt x="1393334" y="253275"/>
                    <a:pt x="1393334" y="253275"/>
                  </a:cubicBezTo>
                  <a:lnTo>
                    <a:pt x="1443997" y="122316"/>
                  </a:lnTo>
                  <a:lnTo>
                    <a:pt x="1550664" y="112075"/>
                  </a:lnTo>
                  <a:cubicBezTo>
                    <a:pt x="1553187" y="111828"/>
                    <a:pt x="1555660" y="110047"/>
                    <a:pt x="1556501" y="107919"/>
                  </a:cubicBezTo>
                  <a:lnTo>
                    <a:pt x="1586780" y="29651"/>
                  </a:lnTo>
                  <a:cubicBezTo>
                    <a:pt x="1587571" y="27622"/>
                    <a:pt x="1586681" y="25742"/>
                    <a:pt x="1584603" y="25198"/>
                  </a:cubicBezTo>
                  <a:lnTo>
                    <a:pt x="1493421" y="164"/>
                  </a:lnTo>
                  <a:cubicBezTo>
                    <a:pt x="1492729" y="-34"/>
                    <a:pt x="1491937" y="-34"/>
                    <a:pt x="1491096" y="65"/>
                  </a:cubicBezTo>
                  <a:lnTo>
                    <a:pt x="1085850" y="58445"/>
                  </a:lnTo>
                  <a:cubicBezTo>
                    <a:pt x="1084119" y="58692"/>
                    <a:pt x="1082387" y="59533"/>
                    <a:pt x="1081150" y="60721"/>
                  </a:cubicBezTo>
                  <a:lnTo>
                    <a:pt x="1063488" y="78037"/>
                  </a:lnTo>
                  <a:lnTo>
                    <a:pt x="1009313" y="68983"/>
                  </a:lnTo>
                  <a:cubicBezTo>
                    <a:pt x="1008621" y="68884"/>
                    <a:pt x="1007879" y="68884"/>
                    <a:pt x="1007136" y="68983"/>
                  </a:cubicBezTo>
                  <a:lnTo>
                    <a:pt x="935497" y="79125"/>
                  </a:lnTo>
                  <a:cubicBezTo>
                    <a:pt x="932628" y="79521"/>
                    <a:pt x="930006" y="81352"/>
                    <a:pt x="929165" y="83578"/>
                  </a:cubicBezTo>
                  <a:lnTo>
                    <a:pt x="924860" y="94611"/>
                  </a:lnTo>
                  <a:lnTo>
                    <a:pt x="877167" y="88575"/>
                  </a:lnTo>
                  <a:cubicBezTo>
                    <a:pt x="876524" y="88476"/>
                    <a:pt x="875831" y="88476"/>
                    <a:pt x="875089" y="88624"/>
                  </a:cubicBezTo>
                  <a:lnTo>
                    <a:pt x="724588" y="108612"/>
                  </a:lnTo>
                  <a:cubicBezTo>
                    <a:pt x="722312" y="108909"/>
                    <a:pt x="720135" y="110096"/>
                    <a:pt x="718799" y="111679"/>
                  </a:cubicBezTo>
                  <a:lnTo>
                    <a:pt x="708756" y="123999"/>
                  </a:lnTo>
                  <a:lnTo>
                    <a:pt x="658836" y="118210"/>
                  </a:lnTo>
                  <a:cubicBezTo>
                    <a:pt x="658143" y="118111"/>
                    <a:pt x="657401" y="118161"/>
                    <a:pt x="656659" y="118260"/>
                  </a:cubicBezTo>
                  <a:lnTo>
                    <a:pt x="604760" y="125384"/>
                  </a:lnTo>
                  <a:cubicBezTo>
                    <a:pt x="601693" y="125829"/>
                    <a:pt x="598922" y="127759"/>
                    <a:pt x="598032" y="130035"/>
                  </a:cubicBezTo>
                  <a:lnTo>
                    <a:pt x="572998" y="194747"/>
                  </a:lnTo>
                  <a:lnTo>
                    <a:pt x="524661" y="190146"/>
                  </a:lnTo>
                  <a:lnTo>
                    <a:pt x="555038" y="161302"/>
                  </a:lnTo>
                  <a:cubicBezTo>
                    <a:pt x="556572" y="159868"/>
                    <a:pt x="557166" y="158136"/>
                    <a:pt x="556720" y="156652"/>
                  </a:cubicBezTo>
                  <a:cubicBezTo>
                    <a:pt x="556226" y="155168"/>
                    <a:pt x="554742" y="154178"/>
                    <a:pt x="552664" y="153980"/>
                  </a:cubicBezTo>
                  <a:lnTo>
                    <a:pt x="468211" y="145619"/>
                  </a:lnTo>
                  <a:cubicBezTo>
                    <a:pt x="467518" y="145520"/>
                    <a:pt x="466776" y="145569"/>
                    <a:pt x="466034" y="145668"/>
                  </a:cubicBezTo>
                  <a:lnTo>
                    <a:pt x="415223" y="152397"/>
                  </a:lnTo>
                  <a:cubicBezTo>
                    <a:pt x="412997" y="152694"/>
                    <a:pt x="410870" y="153782"/>
                    <a:pt x="409484" y="155217"/>
                  </a:cubicBezTo>
                  <a:lnTo>
                    <a:pt x="402756" y="162193"/>
                  </a:lnTo>
                  <a:lnTo>
                    <a:pt x="370449" y="157592"/>
                  </a:lnTo>
                  <a:cubicBezTo>
                    <a:pt x="369657" y="157493"/>
                    <a:pt x="368816" y="157493"/>
                    <a:pt x="367975" y="157592"/>
                  </a:cubicBezTo>
                  <a:lnTo>
                    <a:pt x="327208" y="162391"/>
                  </a:lnTo>
                  <a:cubicBezTo>
                    <a:pt x="323893" y="162836"/>
                    <a:pt x="320826" y="164865"/>
                    <a:pt x="319886" y="167239"/>
                  </a:cubicBezTo>
                  <a:lnTo>
                    <a:pt x="254629" y="335947"/>
                  </a:lnTo>
                  <a:lnTo>
                    <a:pt x="13342" y="350295"/>
                  </a:lnTo>
                  <a:cubicBezTo>
                    <a:pt x="9384" y="350542"/>
                    <a:pt x="5525" y="352818"/>
                    <a:pt x="4486" y="355589"/>
                  </a:cubicBezTo>
                  <a:lnTo>
                    <a:pt x="281" y="366424"/>
                  </a:lnTo>
                  <a:cubicBezTo>
                    <a:pt x="-857" y="369392"/>
                    <a:pt x="1567" y="379238"/>
                    <a:pt x="5723" y="379238"/>
                  </a:cubicBezTo>
                  <a:lnTo>
                    <a:pt x="1951308" y="379238"/>
                  </a:lnTo>
                  <a:close/>
                  <a:moveTo>
                    <a:pt x="1207756" y="129738"/>
                  </a:moveTo>
                  <a:lnTo>
                    <a:pt x="1241695" y="134883"/>
                  </a:lnTo>
                  <a:lnTo>
                    <a:pt x="1190934" y="266188"/>
                  </a:lnTo>
                  <a:lnTo>
                    <a:pt x="1119048" y="270047"/>
                  </a:lnTo>
                  <a:lnTo>
                    <a:pt x="1103265" y="218248"/>
                  </a:lnTo>
                  <a:lnTo>
                    <a:pt x="1207756" y="129738"/>
                  </a:lnTo>
                  <a:close/>
                </a:path>
              </a:pathLst>
            </a:custGeom>
            <a:solidFill>
              <a:srgbClr val="7030A0"/>
            </a:solidFill>
            <a:ln w="49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" name="Рисунок 8">
              <a:extLst>
                <a:ext uri="{FF2B5EF4-FFF2-40B4-BE49-F238E27FC236}">
                  <a16:creationId xmlns="" xmlns:a16="http://schemas.microsoft.com/office/drawing/2014/main" id="{4BF2A98A-80AD-4E29-B360-5A2A65D5D06E}"/>
                </a:ext>
              </a:extLst>
            </p:cNvPr>
            <p:cNvGrpSpPr/>
            <p:nvPr/>
          </p:nvGrpSpPr>
          <p:grpSpPr>
            <a:xfrm>
              <a:off x="9985183" y="269906"/>
              <a:ext cx="1713351" cy="355474"/>
              <a:chOff x="9985183" y="269906"/>
              <a:chExt cx="1713351" cy="355474"/>
            </a:xfrm>
            <a:solidFill>
              <a:srgbClr val="EDEDED"/>
            </a:solidFill>
          </p:grpSpPr>
          <p:grpSp>
            <p:nvGrpSpPr>
              <p:cNvPr id="11" name="Рисунок 8">
                <a:extLst>
                  <a:ext uri="{FF2B5EF4-FFF2-40B4-BE49-F238E27FC236}">
                    <a16:creationId xmlns="" xmlns:a16="http://schemas.microsoft.com/office/drawing/2014/main" id="{5E6E2780-E3C9-426E-A7B2-0F1902C6FA57}"/>
                  </a:ext>
                </a:extLst>
              </p:cNvPr>
              <p:cNvGrpSpPr/>
              <p:nvPr/>
            </p:nvGrpSpPr>
            <p:grpSpPr>
              <a:xfrm>
                <a:off x="9985183" y="269906"/>
                <a:ext cx="1240820" cy="355474"/>
                <a:chOff x="9985183" y="269906"/>
                <a:chExt cx="1240820" cy="355474"/>
              </a:xfrm>
              <a:solidFill>
                <a:srgbClr val="EDEDED"/>
              </a:solidFill>
            </p:grpSpPr>
            <p:sp>
              <p:nvSpPr>
                <p:cNvPr id="15" name="Полилиния: фигура 14">
                  <a:extLst>
                    <a:ext uri="{FF2B5EF4-FFF2-40B4-BE49-F238E27FC236}">
                      <a16:creationId xmlns="" xmlns:a16="http://schemas.microsoft.com/office/drawing/2014/main" id="{84A8FB48-3CFB-4A24-92A6-A51A8CBE0C5F}"/>
                    </a:ext>
                  </a:extLst>
                </p:cNvPr>
                <p:cNvSpPr/>
                <p:nvPr/>
              </p:nvSpPr>
              <p:spPr>
                <a:xfrm>
                  <a:off x="9985183" y="413085"/>
                  <a:ext cx="216005" cy="212295"/>
                </a:xfrm>
                <a:custGeom>
                  <a:avLst/>
                  <a:gdLst>
                    <a:gd name="connsiteX0" fmla="*/ 165195 w 216005"/>
                    <a:gd name="connsiteY0" fmla="*/ 6630 h 212295"/>
                    <a:gd name="connsiteX1" fmla="*/ 89400 w 216005"/>
                    <a:gd name="connsiteY1" fmla="*/ 83810 h 212295"/>
                    <a:gd name="connsiteX2" fmla="*/ 117848 w 216005"/>
                    <a:gd name="connsiteY2" fmla="*/ 11775 h 212295"/>
                    <a:gd name="connsiteX3" fmla="*/ 77081 w 216005"/>
                    <a:gd name="connsiteY3" fmla="*/ 16524 h 212295"/>
                    <a:gd name="connsiteX4" fmla="*/ 10785 w 216005"/>
                    <a:gd name="connsiteY4" fmla="*/ 184441 h 212295"/>
                    <a:gd name="connsiteX5" fmla="*/ 9746 w 216005"/>
                    <a:gd name="connsiteY5" fmla="*/ 187014 h 212295"/>
                    <a:gd name="connsiteX6" fmla="*/ 0 w 216005"/>
                    <a:gd name="connsiteY6" fmla="*/ 212295 h 212295"/>
                    <a:gd name="connsiteX7" fmla="*/ 38887 w 216005"/>
                    <a:gd name="connsiteY7" fmla="*/ 212295 h 212295"/>
                    <a:gd name="connsiteX8" fmla="*/ 68275 w 216005"/>
                    <a:gd name="connsiteY8" fmla="*/ 137292 h 212295"/>
                    <a:gd name="connsiteX9" fmla="*/ 71886 w 216005"/>
                    <a:gd name="connsiteY9" fmla="*/ 212295 h 212295"/>
                    <a:gd name="connsiteX10" fmla="*/ 120817 w 216005"/>
                    <a:gd name="connsiteY10" fmla="*/ 212295 h 212295"/>
                    <a:gd name="connsiteX11" fmla="*/ 109388 w 216005"/>
                    <a:gd name="connsiteY11" fmla="*/ 105727 h 212295"/>
                    <a:gd name="connsiteX12" fmla="*/ 216006 w 216005"/>
                    <a:gd name="connsiteY12" fmla="*/ 0 h 2122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16005" h="212295">
                      <a:moveTo>
                        <a:pt x="165195" y="6630"/>
                      </a:moveTo>
                      <a:lnTo>
                        <a:pt x="89400" y="83810"/>
                      </a:lnTo>
                      <a:lnTo>
                        <a:pt x="117848" y="11775"/>
                      </a:lnTo>
                      <a:lnTo>
                        <a:pt x="77081" y="16524"/>
                      </a:lnTo>
                      <a:lnTo>
                        <a:pt x="10785" y="184441"/>
                      </a:lnTo>
                      <a:lnTo>
                        <a:pt x="9746" y="187014"/>
                      </a:lnTo>
                      <a:lnTo>
                        <a:pt x="0" y="212295"/>
                      </a:lnTo>
                      <a:lnTo>
                        <a:pt x="38887" y="212295"/>
                      </a:lnTo>
                      <a:lnTo>
                        <a:pt x="68275" y="137292"/>
                      </a:lnTo>
                      <a:lnTo>
                        <a:pt x="71886" y="212295"/>
                      </a:lnTo>
                      <a:lnTo>
                        <a:pt x="120817" y="212295"/>
                      </a:lnTo>
                      <a:lnTo>
                        <a:pt x="109388" y="105727"/>
                      </a:lnTo>
                      <a:lnTo>
                        <a:pt x="216006" y="0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 w="49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" name="Полилиния: фигура 15">
                  <a:extLst>
                    <a:ext uri="{FF2B5EF4-FFF2-40B4-BE49-F238E27FC236}">
                      <a16:creationId xmlns="" xmlns:a16="http://schemas.microsoft.com/office/drawing/2014/main" id="{F587C936-FC6B-4B71-BCC7-ECCB04A9578A}"/>
                    </a:ext>
                  </a:extLst>
                </p:cNvPr>
                <p:cNvSpPr/>
                <p:nvPr/>
              </p:nvSpPr>
              <p:spPr>
                <a:xfrm>
                  <a:off x="10122079" y="456814"/>
                  <a:ext cx="147325" cy="168565"/>
                </a:xfrm>
                <a:custGeom>
                  <a:avLst/>
                  <a:gdLst>
                    <a:gd name="connsiteX0" fmla="*/ 145257 w 147325"/>
                    <a:gd name="connsiteY0" fmla="*/ 15096 h 168565"/>
                    <a:gd name="connsiteX1" fmla="*/ 135313 w 147325"/>
                    <a:gd name="connsiteY1" fmla="*/ 3172 h 168565"/>
                    <a:gd name="connsiteX2" fmla="*/ 116562 w 147325"/>
                    <a:gd name="connsiteY2" fmla="*/ 253 h 168565"/>
                    <a:gd name="connsiteX3" fmla="*/ 63278 w 147325"/>
                    <a:gd name="connsiteY3" fmla="*/ 5399 h 168565"/>
                    <a:gd name="connsiteX4" fmla="*/ 0 w 147325"/>
                    <a:gd name="connsiteY4" fmla="*/ 168566 h 168565"/>
                    <a:gd name="connsiteX5" fmla="*/ 28893 w 147325"/>
                    <a:gd name="connsiteY5" fmla="*/ 168566 h 168565"/>
                    <a:gd name="connsiteX6" fmla="*/ 33940 w 147325"/>
                    <a:gd name="connsiteY6" fmla="*/ 168566 h 168565"/>
                    <a:gd name="connsiteX7" fmla="*/ 53037 w 147325"/>
                    <a:gd name="connsiteY7" fmla="*/ 118547 h 168565"/>
                    <a:gd name="connsiteX8" fmla="*/ 71441 w 147325"/>
                    <a:gd name="connsiteY8" fmla="*/ 117904 h 168565"/>
                    <a:gd name="connsiteX9" fmla="*/ 93606 w 147325"/>
                    <a:gd name="connsiteY9" fmla="*/ 112066 h 168565"/>
                    <a:gd name="connsiteX10" fmla="*/ 113643 w 147325"/>
                    <a:gd name="connsiteY10" fmla="*/ 97768 h 168565"/>
                    <a:gd name="connsiteX11" fmla="*/ 130118 w 147325"/>
                    <a:gd name="connsiteY11" fmla="*/ 77879 h 168565"/>
                    <a:gd name="connsiteX12" fmla="*/ 141695 w 147325"/>
                    <a:gd name="connsiteY12" fmla="*/ 55318 h 168565"/>
                    <a:gd name="connsiteX13" fmla="*/ 147038 w 147325"/>
                    <a:gd name="connsiteY13" fmla="*/ 33401 h 168565"/>
                    <a:gd name="connsiteX14" fmla="*/ 145257 w 147325"/>
                    <a:gd name="connsiteY14" fmla="*/ 15096 h 168565"/>
                    <a:gd name="connsiteX15" fmla="*/ 104441 w 147325"/>
                    <a:gd name="connsiteY15" fmla="*/ 66401 h 168565"/>
                    <a:gd name="connsiteX16" fmla="*/ 99147 w 147325"/>
                    <a:gd name="connsiteY16" fmla="*/ 73179 h 168565"/>
                    <a:gd name="connsiteX17" fmla="*/ 92814 w 147325"/>
                    <a:gd name="connsiteY17" fmla="*/ 78176 h 168565"/>
                    <a:gd name="connsiteX18" fmla="*/ 85888 w 147325"/>
                    <a:gd name="connsiteY18" fmla="*/ 80303 h 168565"/>
                    <a:gd name="connsiteX19" fmla="*/ 85838 w 147325"/>
                    <a:gd name="connsiteY19" fmla="*/ 80303 h 168565"/>
                    <a:gd name="connsiteX20" fmla="*/ 85789 w 147325"/>
                    <a:gd name="connsiteY20" fmla="*/ 80303 h 168565"/>
                    <a:gd name="connsiteX21" fmla="*/ 85739 w 147325"/>
                    <a:gd name="connsiteY21" fmla="*/ 80303 h 168565"/>
                    <a:gd name="connsiteX22" fmla="*/ 85690 w 147325"/>
                    <a:gd name="connsiteY22" fmla="*/ 80303 h 168565"/>
                    <a:gd name="connsiteX23" fmla="*/ 67384 w 147325"/>
                    <a:gd name="connsiteY23" fmla="*/ 81342 h 168565"/>
                    <a:gd name="connsiteX24" fmla="*/ 83068 w 147325"/>
                    <a:gd name="connsiteY24" fmla="*/ 40674 h 168565"/>
                    <a:gd name="connsiteX25" fmla="*/ 101472 w 147325"/>
                    <a:gd name="connsiteY25" fmla="*/ 39190 h 168565"/>
                    <a:gd name="connsiteX26" fmla="*/ 101522 w 147325"/>
                    <a:gd name="connsiteY26" fmla="*/ 39190 h 168565"/>
                    <a:gd name="connsiteX27" fmla="*/ 101571 w 147325"/>
                    <a:gd name="connsiteY27" fmla="*/ 39190 h 168565"/>
                    <a:gd name="connsiteX28" fmla="*/ 101621 w 147325"/>
                    <a:gd name="connsiteY28" fmla="*/ 39190 h 168565"/>
                    <a:gd name="connsiteX29" fmla="*/ 101670 w 147325"/>
                    <a:gd name="connsiteY29" fmla="*/ 39190 h 168565"/>
                    <a:gd name="connsiteX30" fmla="*/ 107310 w 147325"/>
                    <a:gd name="connsiteY30" fmla="*/ 40427 h 168565"/>
                    <a:gd name="connsiteX31" fmla="*/ 110031 w 147325"/>
                    <a:gd name="connsiteY31" fmla="*/ 44731 h 168565"/>
                    <a:gd name="connsiteX32" fmla="*/ 110229 w 147325"/>
                    <a:gd name="connsiteY32" fmla="*/ 51163 h 168565"/>
                    <a:gd name="connsiteX33" fmla="*/ 108201 w 147325"/>
                    <a:gd name="connsiteY33" fmla="*/ 58732 h 168565"/>
                    <a:gd name="connsiteX34" fmla="*/ 104441 w 147325"/>
                    <a:gd name="connsiteY34" fmla="*/ 66401 h 1685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147325" h="168565">
                      <a:moveTo>
                        <a:pt x="145257" y="15096"/>
                      </a:moveTo>
                      <a:cubicBezTo>
                        <a:pt x="143328" y="9901"/>
                        <a:pt x="140112" y="5794"/>
                        <a:pt x="135313" y="3172"/>
                      </a:cubicBezTo>
                      <a:cubicBezTo>
                        <a:pt x="130563" y="550"/>
                        <a:pt x="124379" y="-538"/>
                        <a:pt x="116562" y="253"/>
                      </a:cubicBezTo>
                      <a:lnTo>
                        <a:pt x="63278" y="5399"/>
                      </a:lnTo>
                      <a:lnTo>
                        <a:pt x="0" y="168566"/>
                      </a:lnTo>
                      <a:lnTo>
                        <a:pt x="28893" y="168566"/>
                      </a:lnTo>
                      <a:lnTo>
                        <a:pt x="33940" y="168566"/>
                      </a:lnTo>
                      <a:lnTo>
                        <a:pt x="53037" y="118547"/>
                      </a:lnTo>
                      <a:lnTo>
                        <a:pt x="71441" y="117904"/>
                      </a:lnTo>
                      <a:cubicBezTo>
                        <a:pt x="79060" y="117656"/>
                        <a:pt x="86531" y="115529"/>
                        <a:pt x="93606" y="112066"/>
                      </a:cubicBezTo>
                      <a:cubicBezTo>
                        <a:pt x="100730" y="108553"/>
                        <a:pt x="107508" y="103655"/>
                        <a:pt x="113643" y="97768"/>
                      </a:cubicBezTo>
                      <a:cubicBezTo>
                        <a:pt x="119827" y="91930"/>
                        <a:pt x="125368" y="85102"/>
                        <a:pt x="130118" y="77879"/>
                      </a:cubicBezTo>
                      <a:cubicBezTo>
                        <a:pt x="134868" y="70656"/>
                        <a:pt x="138776" y="62937"/>
                        <a:pt x="141695" y="55318"/>
                      </a:cubicBezTo>
                      <a:cubicBezTo>
                        <a:pt x="144565" y="47798"/>
                        <a:pt x="146445" y="40328"/>
                        <a:pt x="147038" y="33401"/>
                      </a:cubicBezTo>
                      <a:cubicBezTo>
                        <a:pt x="147731" y="26574"/>
                        <a:pt x="147187" y="20340"/>
                        <a:pt x="145257" y="15096"/>
                      </a:cubicBezTo>
                      <a:close/>
                      <a:moveTo>
                        <a:pt x="104441" y="66401"/>
                      </a:moveTo>
                      <a:cubicBezTo>
                        <a:pt x="102907" y="68874"/>
                        <a:pt x="101126" y="71200"/>
                        <a:pt x="99147" y="73179"/>
                      </a:cubicBezTo>
                      <a:cubicBezTo>
                        <a:pt x="97217" y="75207"/>
                        <a:pt x="95090" y="76889"/>
                        <a:pt x="92814" y="78176"/>
                      </a:cubicBezTo>
                      <a:cubicBezTo>
                        <a:pt x="90588" y="79412"/>
                        <a:pt x="88263" y="80155"/>
                        <a:pt x="85888" y="80303"/>
                      </a:cubicBezTo>
                      <a:cubicBezTo>
                        <a:pt x="85888" y="80303"/>
                        <a:pt x="85888" y="80303"/>
                        <a:pt x="85838" y="80303"/>
                      </a:cubicBezTo>
                      <a:cubicBezTo>
                        <a:pt x="85789" y="80303"/>
                        <a:pt x="85789" y="80303"/>
                        <a:pt x="85789" y="80303"/>
                      </a:cubicBezTo>
                      <a:cubicBezTo>
                        <a:pt x="85789" y="80303"/>
                        <a:pt x="85789" y="80303"/>
                        <a:pt x="85739" y="80303"/>
                      </a:cubicBezTo>
                      <a:cubicBezTo>
                        <a:pt x="85739" y="80303"/>
                        <a:pt x="85739" y="80303"/>
                        <a:pt x="85690" y="80303"/>
                      </a:cubicBezTo>
                      <a:lnTo>
                        <a:pt x="67384" y="81342"/>
                      </a:lnTo>
                      <a:lnTo>
                        <a:pt x="83068" y="40674"/>
                      </a:lnTo>
                      <a:lnTo>
                        <a:pt x="101472" y="39190"/>
                      </a:lnTo>
                      <a:cubicBezTo>
                        <a:pt x="101472" y="39190"/>
                        <a:pt x="101522" y="39190"/>
                        <a:pt x="101522" y="39190"/>
                      </a:cubicBezTo>
                      <a:cubicBezTo>
                        <a:pt x="101522" y="39190"/>
                        <a:pt x="101522" y="39190"/>
                        <a:pt x="101571" y="39190"/>
                      </a:cubicBezTo>
                      <a:cubicBezTo>
                        <a:pt x="101571" y="39190"/>
                        <a:pt x="101621" y="39190"/>
                        <a:pt x="101621" y="39190"/>
                      </a:cubicBezTo>
                      <a:cubicBezTo>
                        <a:pt x="101621" y="39190"/>
                        <a:pt x="101621" y="39190"/>
                        <a:pt x="101670" y="39190"/>
                      </a:cubicBezTo>
                      <a:cubicBezTo>
                        <a:pt x="104094" y="38992"/>
                        <a:pt x="105925" y="39437"/>
                        <a:pt x="107310" y="40427"/>
                      </a:cubicBezTo>
                      <a:cubicBezTo>
                        <a:pt x="108696" y="41416"/>
                        <a:pt x="109586" y="42900"/>
                        <a:pt x="110031" y="44731"/>
                      </a:cubicBezTo>
                      <a:cubicBezTo>
                        <a:pt x="110526" y="46561"/>
                        <a:pt x="110576" y="48788"/>
                        <a:pt x="110229" y="51163"/>
                      </a:cubicBezTo>
                      <a:cubicBezTo>
                        <a:pt x="109883" y="53537"/>
                        <a:pt x="109240" y="56110"/>
                        <a:pt x="108201" y="58732"/>
                      </a:cubicBezTo>
                      <a:cubicBezTo>
                        <a:pt x="107310" y="61305"/>
                        <a:pt x="105974" y="63927"/>
                        <a:pt x="104441" y="66401"/>
                      </a:cubicBezTo>
                      <a:close/>
                    </a:path>
                  </a:pathLst>
                </a:custGeom>
                <a:solidFill>
                  <a:srgbClr val="EDEDED"/>
                </a:solidFill>
                <a:ln w="49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" name="Полилиния: фигура 16">
                  <a:extLst>
                    <a:ext uri="{FF2B5EF4-FFF2-40B4-BE49-F238E27FC236}">
                      <a16:creationId xmlns="" xmlns:a16="http://schemas.microsoft.com/office/drawing/2014/main" id="{C038AFD0-717B-4ABF-9E53-E44BC2F87154}"/>
                    </a:ext>
                  </a:extLst>
                </p:cNvPr>
                <p:cNvSpPr/>
                <p:nvPr/>
              </p:nvSpPr>
              <p:spPr>
                <a:xfrm>
                  <a:off x="10248437" y="369498"/>
                  <a:ext cx="270031" cy="255882"/>
                </a:xfrm>
                <a:custGeom>
                  <a:avLst/>
                  <a:gdLst>
                    <a:gd name="connsiteX0" fmla="*/ 194336 w 270031"/>
                    <a:gd name="connsiteY0" fmla="*/ 27458 h 255882"/>
                    <a:gd name="connsiteX1" fmla="*/ 89351 w 270031"/>
                    <a:gd name="connsiteY1" fmla="*/ 153519 h 255882"/>
                    <a:gd name="connsiteX2" fmla="*/ 143427 w 270031"/>
                    <a:gd name="connsiteY2" fmla="*/ 16623 h 255882"/>
                    <a:gd name="connsiteX3" fmla="*/ 91528 w 270031"/>
                    <a:gd name="connsiteY3" fmla="*/ 23649 h 255882"/>
                    <a:gd name="connsiteX4" fmla="*/ 18751 w 270031"/>
                    <a:gd name="connsiteY4" fmla="*/ 207842 h 255882"/>
                    <a:gd name="connsiteX5" fmla="*/ 0 w 270031"/>
                    <a:gd name="connsiteY5" fmla="*/ 255882 h 255882"/>
                    <a:gd name="connsiteX6" fmla="*/ 31021 w 270031"/>
                    <a:gd name="connsiteY6" fmla="*/ 255882 h 255882"/>
                    <a:gd name="connsiteX7" fmla="*/ 49079 w 270031"/>
                    <a:gd name="connsiteY7" fmla="*/ 255882 h 255882"/>
                    <a:gd name="connsiteX8" fmla="*/ 171578 w 270031"/>
                    <a:gd name="connsiteY8" fmla="*/ 107508 h 255882"/>
                    <a:gd name="connsiteX9" fmla="*/ 171479 w 270031"/>
                    <a:gd name="connsiteY9" fmla="*/ 107706 h 255882"/>
                    <a:gd name="connsiteX10" fmla="*/ 113099 w 270031"/>
                    <a:gd name="connsiteY10" fmla="*/ 255882 h 255882"/>
                    <a:gd name="connsiteX11" fmla="*/ 169104 w 270031"/>
                    <a:gd name="connsiteY11" fmla="*/ 255882 h 255882"/>
                    <a:gd name="connsiteX12" fmla="*/ 270032 w 270031"/>
                    <a:gd name="connsiteY12" fmla="*/ 0 h 255882"/>
                    <a:gd name="connsiteX13" fmla="*/ 211207 w 270031"/>
                    <a:gd name="connsiteY13" fmla="*/ 7174 h 2558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70031" h="255882">
                      <a:moveTo>
                        <a:pt x="194336" y="27458"/>
                      </a:moveTo>
                      <a:lnTo>
                        <a:pt x="89351" y="153519"/>
                      </a:lnTo>
                      <a:lnTo>
                        <a:pt x="143427" y="16623"/>
                      </a:lnTo>
                      <a:lnTo>
                        <a:pt x="91528" y="23649"/>
                      </a:lnTo>
                      <a:lnTo>
                        <a:pt x="18751" y="207842"/>
                      </a:lnTo>
                      <a:lnTo>
                        <a:pt x="0" y="255882"/>
                      </a:lnTo>
                      <a:lnTo>
                        <a:pt x="31021" y="255882"/>
                      </a:lnTo>
                      <a:lnTo>
                        <a:pt x="49079" y="255882"/>
                      </a:lnTo>
                      <a:lnTo>
                        <a:pt x="171578" y="107508"/>
                      </a:lnTo>
                      <a:lnTo>
                        <a:pt x="171479" y="107706"/>
                      </a:lnTo>
                      <a:lnTo>
                        <a:pt x="113099" y="255882"/>
                      </a:lnTo>
                      <a:lnTo>
                        <a:pt x="169104" y="255882"/>
                      </a:lnTo>
                      <a:lnTo>
                        <a:pt x="270032" y="0"/>
                      </a:lnTo>
                      <a:lnTo>
                        <a:pt x="211207" y="7174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 w="49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" name="Полилиния: фигура 17">
                  <a:extLst>
                    <a:ext uri="{FF2B5EF4-FFF2-40B4-BE49-F238E27FC236}">
                      <a16:creationId xmlns="" xmlns:a16="http://schemas.microsoft.com/office/drawing/2014/main" id="{12FDFD94-2599-47A3-AFD9-684C10FB05E8}"/>
                    </a:ext>
                  </a:extLst>
                </p:cNvPr>
                <p:cNvSpPr/>
                <p:nvPr/>
              </p:nvSpPr>
              <p:spPr>
                <a:xfrm>
                  <a:off x="10427584" y="313394"/>
                  <a:ext cx="492073" cy="311986"/>
                </a:xfrm>
                <a:custGeom>
                  <a:avLst/>
                  <a:gdLst>
                    <a:gd name="connsiteX0" fmla="*/ 393273 w 492073"/>
                    <a:gd name="connsiteY0" fmla="*/ 13952 h 311986"/>
                    <a:gd name="connsiteX1" fmla="*/ 273099 w 492073"/>
                    <a:gd name="connsiteY1" fmla="*/ 129326 h 311986"/>
                    <a:gd name="connsiteX2" fmla="*/ 314559 w 492073"/>
                    <a:gd name="connsiteY2" fmla="*/ 24292 h 311986"/>
                    <a:gd name="connsiteX3" fmla="*/ 242920 w 492073"/>
                    <a:gd name="connsiteY3" fmla="*/ 34236 h 311986"/>
                    <a:gd name="connsiteX4" fmla="*/ 202846 w 492073"/>
                    <a:gd name="connsiteY4" fmla="*/ 135807 h 311986"/>
                    <a:gd name="connsiteX5" fmla="*/ 182610 w 492073"/>
                    <a:gd name="connsiteY5" fmla="*/ 43587 h 311986"/>
                    <a:gd name="connsiteX6" fmla="*/ 108646 w 492073"/>
                    <a:gd name="connsiteY6" fmla="*/ 54026 h 311986"/>
                    <a:gd name="connsiteX7" fmla="*/ 141646 w 492073"/>
                    <a:gd name="connsiteY7" fmla="*/ 171874 h 311986"/>
                    <a:gd name="connsiteX8" fmla="*/ 0 w 492073"/>
                    <a:gd name="connsiteY8" fmla="*/ 311986 h 311986"/>
                    <a:gd name="connsiteX9" fmla="*/ 73470 w 492073"/>
                    <a:gd name="connsiteY9" fmla="*/ 311986 h 311986"/>
                    <a:gd name="connsiteX10" fmla="*/ 175585 w 492073"/>
                    <a:gd name="connsiteY10" fmla="*/ 203884 h 311986"/>
                    <a:gd name="connsiteX11" fmla="*/ 174744 w 492073"/>
                    <a:gd name="connsiteY11" fmla="*/ 206853 h 311986"/>
                    <a:gd name="connsiteX12" fmla="*/ 133334 w 492073"/>
                    <a:gd name="connsiteY12" fmla="*/ 311986 h 311986"/>
                    <a:gd name="connsiteX13" fmla="*/ 201015 w 492073"/>
                    <a:gd name="connsiteY13" fmla="*/ 311986 h 311986"/>
                    <a:gd name="connsiteX14" fmla="*/ 244008 w 492073"/>
                    <a:gd name="connsiteY14" fmla="*/ 202944 h 311986"/>
                    <a:gd name="connsiteX15" fmla="*/ 247570 w 492073"/>
                    <a:gd name="connsiteY15" fmla="*/ 199580 h 311986"/>
                    <a:gd name="connsiteX16" fmla="*/ 270378 w 492073"/>
                    <a:gd name="connsiteY16" fmla="*/ 311986 h 311986"/>
                    <a:gd name="connsiteX17" fmla="*/ 272555 w 492073"/>
                    <a:gd name="connsiteY17" fmla="*/ 311986 h 311986"/>
                    <a:gd name="connsiteX18" fmla="*/ 368882 w 492073"/>
                    <a:gd name="connsiteY18" fmla="*/ 311986 h 311986"/>
                    <a:gd name="connsiteX19" fmla="*/ 320001 w 492073"/>
                    <a:gd name="connsiteY19" fmla="*/ 158269 h 311986"/>
                    <a:gd name="connsiteX20" fmla="*/ 492073 w 492073"/>
                    <a:gd name="connsiteY20" fmla="*/ 0 h 3119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92073" h="311986">
                      <a:moveTo>
                        <a:pt x="393273" y="13952"/>
                      </a:moveTo>
                      <a:lnTo>
                        <a:pt x="273099" y="129326"/>
                      </a:lnTo>
                      <a:lnTo>
                        <a:pt x="314559" y="24292"/>
                      </a:lnTo>
                      <a:lnTo>
                        <a:pt x="242920" y="34236"/>
                      </a:lnTo>
                      <a:lnTo>
                        <a:pt x="202846" y="135807"/>
                      </a:lnTo>
                      <a:lnTo>
                        <a:pt x="182610" y="43587"/>
                      </a:lnTo>
                      <a:lnTo>
                        <a:pt x="108646" y="54026"/>
                      </a:lnTo>
                      <a:lnTo>
                        <a:pt x="141646" y="171874"/>
                      </a:lnTo>
                      <a:lnTo>
                        <a:pt x="0" y="311986"/>
                      </a:lnTo>
                      <a:lnTo>
                        <a:pt x="73470" y="311986"/>
                      </a:lnTo>
                      <a:lnTo>
                        <a:pt x="175585" y="203884"/>
                      </a:lnTo>
                      <a:lnTo>
                        <a:pt x="174744" y="206853"/>
                      </a:lnTo>
                      <a:lnTo>
                        <a:pt x="133334" y="311986"/>
                      </a:lnTo>
                      <a:lnTo>
                        <a:pt x="201015" y="311986"/>
                      </a:lnTo>
                      <a:lnTo>
                        <a:pt x="244008" y="202944"/>
                      </a:lnTo>
                      <a:lnTo>
                        <a:pt x="247570" y="199580"/>
                      </a:lnTo>
                      <a:lnTo>
                        <a:pt x="270378" y="311986"/>
                      </a:lnTo>
                      <a:lnTo>
                        <a:pt x="272555" y="311986"/>
                      </a:lnTo>
                      <a:lnTo>
                        <a:pt x="368882" y="311986"/>
                      </a:lnTo>
                      <a:lnTo>
                        <a:pt x="320001" y="158269"/>
                      </a:lnTo>
                      <a:lnTo>
                        <a:pt x="492073" y="0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 w="49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" name="Полилиния: фигура 18">
                  <a:extLst>
                    <a:ext uri="{FF2B5EF4-FFF2-40B4-BE49-F238E27FC236}">
                      <a16:creationId xmlns="" xmlns:a16="http://schemas.microsoft.com/office/drawing/2014/main" id="{13BD0143-A9EB-4193-8ABE-F16B78D7942F}"/>
                    </a:ext>
                  </a:extLst>
                </p:cNvPr>
                <p:cNvSpPr/>
                <p:nvPr/>
              </p:nvSpPr>
              <p:spPr>
                <a:xfrm>
                  <a:off x="10893436" y="269906"/>
                  <a:ext cx="332567" cy="355474"/>
                </a:xfrm>
                <a:custGeom>
                  <a:avLst/>
                  <a:gdLst>
                    <a:gd name="connsiteX0" fmla="*/ 332568 w 332567"/>
                    <a:gd name="connsiteY0" fmla="*/ 0 h 355474"/>
                    <a:gd name="connsiteX1" fmla="*/ 38145 w 332567"/>
                    <a:gd name="connsiteY1" fmla="*/ 40619 h 355474"/>
                    <a:gd name="connsiteX2" fmla="*/ 9549 w 332567"/>
                    <a:gd name="connsiteY2" fmla="*/ 113346 h 355474"/>
                    <a:gd name="connsiteX3" fmla="*/ 96871 w 332567"/>
                    <a:gd name="connsiteY3" fmla="*/ 104193 h 355474"/>
                    <a:gd name="connsiteX4" fmla="*/ 0 w 332567"/>
                    <a:gd name="connsiteY4" fmla="*/ 355474 h 355474"/>
                    <a:gd name="connsiteX5" fmla="*/ 91379 w 332567"/>
                    <a:gd name="connsiteY5" fmla="*/ 355474 h 355474"/>
                    <a:gd name="connsiteX6" fmla="*/ 194435 w 332567"/>
                    <a:gd name="connsiteY6" fmla="*/ 94546 h 355474"/>
                    <a:gd name="connsiteX7" fmla="*/ 300112 w 332567"/>
                    <a:gd name="connsiteY7" fmla="*/ 82227 h 355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2567" h="355474">
                      <a:moveTo>
                        <a:pt x="332568" y="0"/>
                      </a:moveTo>
                      <a:lnTo>
                        <a:pt x="38145" y="40619"/>
                      </a:lnTo>
                      <a:lnTo>
                        <a:pt x="9549" y="113346"/>
                      </a:lnTo>
                      <a:lnTo>
                        <a:pt x="96871" y="104193"/>
                      </a:lnTo>
                      <a:lnTo>
                        <a:pt x="0" y="355474"/>
                      </a:lnTo>
                      <a:lnTo>
                        <a:pt x="91379" y="355474"/>
                      </a:lnTo>
                      <a:lnTo>
                        <a:pt x="194435" y="94546"/>
                      </a:lnTo>
                      <a:lnTo>
                        <a:pt x="300112" y="82227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 w="49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2" name="Полилиния: фигура 11">
                <a:extLst>
                  <a:ext uri="{FF2B5EF4-FFF2-40B4-BE49-F238E27FC236}">
                    <a16:creationId xmlns="" xmlns:a16="http://schemas.microsoft.com/office/drawing/2014/main" id="{857539B2-FAAE-4EC9-9F93-E0E627F16705}"/>
                  </a:ext>
                </a:extLst>
              </p:cNvPr>
              <p:cNvSpPr/>
              <p:nvPr/>
            </p:nvSpPr>
            <p:spPr>
              <a:xfrm>
                <a:off x="11104346" y="519653"/>
                <a:ext cx="479259" cy="35077"/>
              </a:xfrm>
              <a:custGeom>
                <a:avLst/>
                <a:gdLst>
                  <a:gd name="connsiteX0" fmla="*/ 473224 w 479259"/>
                  <a:gd name="connsiteY0" fmla="*/ 0 h 35077"/>
                  <a:gd name="connsiteX1" fmla="*/ 5739 w 479259"/>
                  <a:gd name="connsiteY1" fmla="*/ 20680 h 35077"/>
                  <a:gd name="connsiteX2" fmla="*/ 0 w 479259"/>
                  <a:gd name="connsiteY2" fmla="*/ 35077 h 35077"/>
                  <a:gd name="connsiteX3" fmla="*/ 479260 w 479259"/>
                  <a:gd name="connsiteY3" fmla="*/ 18503 h 35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9259" h="35077">
                    <a:moveTo>
                      <a:pt x="473224" y="0"/>
                    </a:moveTo>
                    <a:lnTo>
                      <a:pt x="5739" y="20680"/>
                    </a:lnTo>
                    <a:lnTo>
                      <a:pt x="0" y="35077"/>
                    </a:lnTo>
                    <a:lnTo>
                      <a:pt x="479260" y="18503"/>
                    </a:lnTo>
                    <a:close/>
                  </a:path>
                </a:pathLst>
              </a:custGeom>
              <a:solidFill>
                <a:srgbClr val="EDEDED"/>
              </a:solidFill>
              <a:ln w="49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Полилиния: фигура 12">
                <a:extLst>
                  <a:ext uri="{FF2B5EF4-FFF2-40B4-BE49-F238E27FC236}">
                    <a16:creationId xmlns="" xmlns:a16="http://schemas.microsoft.com/office/drawing/2014/main" id="{9B2DAD01-2944-4031-B4A9-BCADACF87612}"/>
                  </a:ext>
                </a:extLst>
              </p:cNvPr>
              <p:cNvSpPr/>
              <p:nvPr/>
            </p:nvSpPr>
            <p:spPr>
              <a:xfrm>
                <a:off x="11589048" y="519653"/>
                <a:ext cx="25776" cy="18503"/>
              </a:xfrm>
              <a:custGeom>
                <a:avLst/>
                <a:gdLst>
                  <a:gd name="connsiteX0" fmla="*/ 9994 w 25776"/>
                  <a:gd name="connsiteY0" fmla="*/ 148 h 18503"/>
                  <a:gd name="connsiteX1" fmla="*/ 0 w 25776"/>
                  <a:gd name="connsiteY1" fmla="*/ 0 h 18503"/>
                  <a:gd name="connsiteX2" fmla="*/ 6036 w 25776"/>
                  <a:gd name="connsiteY2" fmla="*/ 18503 h 18503"/>
                  <a:gd name="connsiteX3" fmla="*/ 25776 w 25776"/>
                  <a:gd name="connsiteY3" fmla="*/ 18503 h 18503"/>
                  <a:gd name="connsiteX4" fmla="*/ 22362 w 25776"/>
                  <a:gd name="connsiteY4" fmla="*/ 9400 h 18503"/>
                  <a:gd name="connsiteX5" fmla="*/ 9994 w 25776"/>
                  <a:gd name="connsiteY5" fmla="*/ 148 h 18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776" h="18503">
                    <a:moveTo>
                      <a:pt x="9994" y="148"/>
                    </a:moveTo>
                    <a:lnTo>
                      <a:pt x="0" y="0"/>
                    </a:lnTo>
                    <a:lnTo>
                      <a:pt x="6036" y="18503"/>
                    </a:lnTo>
                    <a:lnTo>
                      <a:pt x="25776" y="18503"/>
                    </a:lnTo>
                    <a:cubicBezTo>
                      <a:pt x="25776" y="18503"/>
                      <a:pt x="24094" y="13952"/>
                      <a:pt x="22362" y="9400"/>
                    </a:cubicBezTo>
                    <a:cubicBezTo>
                      <a:pt x="18949" y="297"/>
                      <a:pt x="9994" y="148"/>
                      <a:pt x="9994" y="148"/>
                    </a:cubicBezTo>
                    <a:close/>
                  </a:path>
                </a:pathLst>
              </a:custGeom>
              <a:solidFill>
                <a:srgbClr val="EDEDED"/>
              </a:solidFill>
              <a:ln w="49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Полилиния: фигура 13">
                <a:extLst>
                  <a:ext uri="{FF2B5EF4-FFF2-40B4-BE49-F238E27FC236}">
                    <a16:creationId xmlns="" xmlns:a16="http://schemas.microsoft.com/office/drawing/2014/main" id="{C9CD3E41-DC54-41D9-B153-987A0C29308A}"/>
                  </a:ext>
                </a:extLst>
              </p:cNvPr>
              <p:cNvSpPr/>
              <p:nvPr/>
            </p:nvSpPr>
            <p:spPr>
              <a:xfrm>
                <a:off x="11555554" y="489275"/>
                <a:ext cx="142981" cy="123983"/>
              </a:xfrm>
              <a:custGeom>
                <a:avLst/>
                <a:gdLst>
                  <a:gd name="connsiteX0" fmla="*/ 50909 w 142981"/>
                  <a:gd name="connsiteY0" fmla="*/ 7966 h 123983"/>
                  <a:gd name="connsiteX1" fmla="*/ 91429 w 142981"/>
                  <a:gd name="connsiteY1" fmla="*/ 69067 h 123983"/>
                  <a:gd name="connsiteX2" fmla="*/ 78714 w 142981"/>
                  <a:gd name="connsiteY2" fmla="*/ 123984 h 123983"/>
                  <a:gd name="connsiteX3" fmla="*/ 77823 w 142981"/>
                  <a:gd name="connsiteY3" fmla="*/ 44626 h 123983"/>
                  <a:gd name="connsiteX4" fmla="*/ 0 w 142981"/>
                  <a:gd name="connsiteY4" fmla="*/ 0 h 123983"/>
                  <a:gd name="connsiteX5" fmla="*/ 50909 w 142981"/>
                  <a:gd name="connsiteY5" fmla="*/ 7966 h 123983"/>
                  <a:gd name="connsiteX6" fmla="*/ 99295 w 142981"/>
                  <a:gd name="connsiteY6" fmla="*/ 48931 h 123983"/>
                  <a:gd name="connsiteX7" fmla="*/ 90192 w 142981"/>
                  <a:gd name="connsiteY7" fmla="*/ 30477 h 123983"/>
                  <a:gd name="connsiteX8" fmla="*/ 135164 w 142981"/>
                  <a:gd name="connsiteY8" fmla="*/ 34187 h 123983"/>
                  <a:gd name="connsiteX9" fmla="*/ 142981 w 142981"/>
                  <a:gd name="connsiteY9" fmla="*/ 51503 h 123983"/>
                  <a:gd name="connsiteX10" fmla="*/ 99295 w 142981"/>
                  <a:gd name="connsiteY10" fmla="*/ 48931 h 12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981" h="123983">
                    <a:moveTo>
                      <a:pt x="50909" y="7966"/>
                    </a:moveTo>
                    <a:cubicBezTo>
                      <a:pt x="75795" y="14942"/>
                      <a:pt x="95684" y="41262"/>
                      <a:pt x="91429" y="69067"/>
                    </a:cubicBezTo>
                    <a:cubicBezTo>
                      <a:pt x="88312" y="89351"/>
                      <a:pt x="87075" y="104342"/>
                      <a:pt x="78714" y="123984"/>
                    </a:cubicBezTo>
                    <a:cubicBezTo>
                      <a:pt x="80396" y="106569"/>
                      <a:pt x="87224" y="70798"/>
                      <a:pt x="77823" y="44626"/>
                    </a:cubicBezTo>
                    <a:cubicBezTo>
                      <a:pt x="68522" y="18751"/>
                      <a:pt x="49821" y="7273"/>
                      <a:pt x="0" y="0"/>
                    </a:cubicBezTo>
                    <a:cubicBezTo>
                      <a:pt x="22016" y="-49"/>
                      <a:pt x="37205" y="4156"/>
                      <a:pt x="50909" y="7966"/>
                    </a:cubicBezTo>
                    <a:close/>
                    <a:moveTo>
                      <a:pt x="99295" y="48931"/>
                    </a:moveTo>
                    <a:lnTo>
                      <a:pt x="90192" y="30477"/>
                    </a:lnTo>
                    <a:lnTo>
                      <a:pt x="135164" y="34187"/>
                    </a:lnTo>
                    <a:lnTo>
                      <a:pt x="142981" y="51503"/>
                    </a:lnTo>
                    <a:lnTo>
                      <a:pt x="99295" y="48931"/>
                    </a:lnTo>
                    <a:close/>
                  </a:path>
                </a:pathLst>
              </a:custGeom>
              <a:solidFill>
                <a:srgbClr val="EDEDED"/>
              </a:solidFill>
              <a:ln w="49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2EC80989-9978-460D-AF67-D790E07211A4}"/>
              </a:ext>
            </a:extLst>
          </p:cNvPr>
          <p:cNvSpPr txBox="1"/>
          <p:nvPr/>
        </p:nvSpPr>
        <p:spPr>
          <a:xfrm>
            <a:off x="1787479" y="258066"/>
            <a:ext cx="73815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800" b="1" i="0" cap="all" spc="3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Конкурентные преимущества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D7846AE0-5EAD-4977-A4D0-92F2431CB86E}"/>
              </a:ext>
            </a:extLst>
          </p:cNvPr>
          <p:cNvSpPr txBox="1"/>
          <p:nvPr/>
        </p:nvSpPr>
        <p:spPr>
          <a:xfrm>
            <a:off x="1152216" y="961249"/>
            <a:ext cx="9485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Описать особенности </a:t>
            </a:r>
            <a:r>
              <a:rPr lang="ru-RU" i="1" dirty="0"/>
              <a:t>продукта на основе конкурентного анализа, основная ценность продукта, преимущества перед аналогами</a:t>
            </a:r>
          </a:p>
        </p:txBody>
      </p:sp>
      <p:grpSp>
        <p:nvGrpSpPr>
          <p:cNvPr id="24" name="Группа 23">
            <a:extLst>
              <a:ext uri="{FF2B5EF4-FFF2-40B4-BE49-F238E27FC236}">
                <a16:creationId xmlns="" xmlns:a16="http://schemas.microsoft.com/office/drawing/2014/main" id="{257DF374-0E6E-4724-960D-4C4EBB6726ED}"/>
              </a:ext>
            </a:extLst>
          </p:cNvPr>
          <p:cNvGrpSpPr/>
          <p:nvPr/>
        </p:nvGrpSpPr>
        <p:grpSpPr>
          <a:xfrm>
            <a:off x="202426" y="135476"/>
            <a:ext cx="1002147" cy="881870"/>
            <a:chOff x="202426" y="135476"/>
            <a:chExt cx="1002147" cy="881870"/>
          </a:xfrm>
        </p:grpSpPr>
        <p:sp>
          <p:nvSpPr>
            <p:cNvPr id="26" name="Овал 25">
              <a:extLst>
                <a:ext uri="{FF2B5EF4-FFF2-40B4-BE49-F238E27FC236}">
                  <a16:creationId xmlns="" xmlns:a16="http://schemas.microsoft.com/office/drawing/2014/main" id="{3F6D0102-5A2C-491A-BED1-13482A5EAFCC}"/>
                </a:ext>
              </a:extLst>
            </p:cNvPr>
            <p:cNvSpPr/>
            <p:nvPr/>
          </p:nvSpPr>
          <p:spPr>
            <a:xfrm>
              <a:off x="211646" y="135476"/>
              <a:ext cx="881870" cy="881870"/>
            </a:xfrm>
            <a:prstGeom prst="ellipse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7" name="Группа 26">
              <a:extLst>
                <a:ext uri="{FF2B5EF4-FFF2-40B4-BE49-F238E27FC236}">
                  <a16:creationId xmlns="" xmlns:a16="http://schemas.microsoft.com/office/drawing/2014/main" id="{1E716D0B-9FD3-4515-8E45-ACE0E7372E8B}"/>
                </a:ext>
              </a:extLst>
            </p:cNvPr>
            <p:cNvGrpSpPr/>
            <p:nvPr/>
          </p:nvGrpSpPr>
          <p:grpSpPr>
            <a:xfrm>
              <a:off x="202426" y="177224"/>
              <a:ext cx="1002147" cy="740716"/>
              <a:chOff x="202426" y="177224"/>
              <a:chExt cx="1002147" cy="740716"/>
            </a:xfrm>
          </p:grpSpPr>
          <p:sp>
            <p:nvSpPr>
              <p:cNvPr id="28" name="Рисунок 4">
                <a:extLst>
                  <a:ext uri="{FF2B5EF4-FFF2-40B4-BE49-F238E27FC236}">
                    <a16:creationId xmlns="" xmlns:a16="http://schemas.microsoft.com/office/drawing/2014/main" id="{A5541A7B-7FEB-49ED-963E-36C9B1D8D922}"/>
                  </a:ext>
                </a:extLst>
              </p:cNvPr>
              <p:cNvSpPr/>
              <p:nvPr/>
            </p:nvSpPr>
            <p:spPr>
              <a:xfrm>
                <a:off x="356848" y="177224"/>
                <a:ext cx="316757" cy="326705"/>
              </a:xfrm>
              <a:custGeom>
                <a:avLst/>
                <a:gdLst>
                  <a:gd name="connsiteX0" fmla="*/ 316293 w 316757"/>
                  <a:gd name="connsiteY0" fmla="*/ 14828 h 326705"/>
                  <a:gd name="connsiteX1" fmla="*/ 314995 w 316757"/>
                  <a:gd name="connsiteY1" fmla="*/ 15644 h 326705"/>
                  <a:gd name="connsiteX2" fmla="*/ 312243 w 316757"/>
                  <a:gd name="connsiteY2" fmla="*/ 16942 h 326705"/>
                  <a:gd name="connsiteX3" fmla="*/ 307210 w 316757"/>
                  <a:gd name="connsiteY3" fmla="*/ 18908 h 326705"/>
                  <a:gd name="connsiteX4" fmla="*/ 299424 w 316757"/>
                  <a:gd name="connsiteY4" fmla="*/ 21336 h 326705"/>
                  <a:gd name="connsiteX5" fmla="*/ 288079 w 316757"/>
                  <a:gd name="connsiteY5" fmla="*/ 22319 h 326705"/>
                  <a:gd name="connsiteX6" fmla="*/ 285130 w 316757"/>
                  <a:gd name="connsiteY6" fmla="*/ 22487 h 326705"/>
                  <a:gd name="connsiteX7" fmla="*/ 285130 w 316757"/>
                  <a:gd name="connsiteY7" fmla="*/ 23293 h 326705"/>
                  <a:gd name="connsiteX8" fmla="*/ 283016 w 316757"/>
                  <a:gd name="connsiteY8" fmla="*/ 23784 h 326705"/>
                  <a:gd name="connsiteX9" fmla="*/ 280264 w 316757"/>
                  <a:gd name="connsiteY9" fmla="*/ 24433 h 326705"/>
                  <a:gd name="connsiteX10" fmla="*/ 280745 w 316757"/>
                  <a:gd name="connsiteY10" fmla="*/ 24757 h 326705"/>
                  <a:gd name="connsiteX11" fmla="*/ 281561 w 316757"/>
                  <a:gd name="connsiteY11" fmla="*/ 25406 h 326705"/>
                  <a:gd name="connsiteX12" fmla="*/ 286260 w 316757"/>
                  <a:gd name="connsiteY12" fmla="*/ 24590 h 326705"/>
                  <a:gd name="connsiteX13" fmla="*/ 285454 w 316757"/>
                  <a:gd name="connsiteY13" fmla="*/ 25082 h 326705"/>
                  <a:gd name="connsiteX14" fmla="*/ 283665 w 316757"/>
                  <a:gd name="connsiteY14" fmla="*/ 25888 h 326705"/>
                  <a:gd name="connsiteX15" fmla="*/ 281561 w 316757"/>
                  <a:gd name="connsiteY15" fmla="*/ 26537 h 326705"/>
                  <a:gd name="connsiteX16" fmla="*/ 281070 w 316757"/>
                  <a:gd name="connsiteY16" fmla="*/ 26537 h 326705"/>
                  <a:gd name="connsiteX17" fmla="*/ 282210 w 316757"/>
                  <a:gd name="connsiteY17" fmla="*/ 33841 h 326705"/>
                  <a:gd name="connsiteX18" fmla="*/ 280745 w 316757"/>
                  <a:gd name="connsiteY18" fmla="*/ 34156 h 326705"/>
                  <a:gd name="connsiteX19" fmla="*/ 278317 w 316757"/>
                  <a:gd name="connsiteY19" fmla="*/ 34971 h 326705"/>
                  <a:gd name="connsiteX20" fmla="*/ 278150 w 316757"/>
                  <a:gd name="connsiteY20" fmla="*/ 36102 h 326705"/>
                  <a:gd name="connsiteX21" fmla="*/ 283665 w 316757"/>
                  <a:gd name="connsiteY21" fmla="*/ 35620 h 326705"/>
                  <a:gd name="connsiteX22" fmla="*/ 289672 w 316757"/>
                  <a:gd name="connsiteY22" fmla="*/ 34971 h 326705"/>
                  <a:gd name="connsiteX23" fmla="*/ 289672 w 316757"/>
                  <a:gd name="connsiteY23" fmla="*/ 35787 h 326705"/>
                  <a:gd name="connsiteX24" fmla="*/ 288374 w 316757"/>
                  <a:gd name="connsiteY24" fmla="*/ 36436 h 326705"/>
                  <a:gd name="connsiteX25" fmla="*/ 287558 w 316757"/>
                  <a:gd name="connsiteY25" fmla="*/ 36751 h 326705"/>
                  <a:gd name="connsiteX26" fmla="*/ 287558 w 316757"/>
                  <a:gd name="connsiteY26" fmla="*/ 37085 h 326705"/>
                  <a:gd name="connsiteX27" fmla="*/ 287401 w 316757"/>
                  <a:gd name="connsiteY27" fmla="*/ 37400 h 326705"/>
                  <a:gd name="connsiteX28" fmla="*/ 291608 w 316757"/>
                  <a:gd name="connsiteY28" fmla="*/ 36751 h 326705"/>
                  <a:gd name="connsiteX29" fmla="*/ 292316 w 316757"/>
                  <a:gd name="connsiteY29" fmla="*/ 36751 h 326705"/>
                  <a:gd name="connsiteX30" fmla="*/ 292316 w 316757"/>
                  <a:gd name="connsiteY30" fmla="*/ 37881 h 326705"/>
                  <a:gd name="connsiteX31" fmla="*/ 287293 w 316757"/>
                  <a:gd name="connsiteY31" fmla="*/ 39022 h 326705"/>
                  <a:gd name="connsiteX32" fmla="*/ 287784 w 316757"/>
                  <a:gd name="connsiteY32" fmla="*/ 39503 h 326705"/>
                  <a:gd name="connsiteX33" fmla="*/ 289406 w 316757"/>
                  <a:gd name="connsiteY33" fmla="*/ 40634 h 326705"/>
                  <a:gd name="connsiteX34" fmla="*/ 275938 w 316757"/>
                  <a:gd name="connsiteY34" fmla="*/ 42423 h 326705"/>
                  <a:gd name="connsiteX35" fmla="*/ 275781 w 316757"/>
                  <a:gd name="connsiteY35" fmla="*/ 42580 h 326705"/>
                  <a:gd name="connsiteX36" fmla="*/ 275614 w 316757"/>
                  <a:gd name="connsiteY36" fmla="*/ 43229 h 326705"/>
                  <a:gd name="connsiteX37" fmla="*/ 284697 w 316757"/>
                  <a:gd name="connsiteY37" fmla="*/ 43229 h 326705"/>
                  <a:gd name="connsiteX38" fmla="*/ 284216 w 316757"/>
                  <a:gd name="connsiteY38" fmla="*/ 45343 h 326705"/>
                  <a:gd name="connsiteX39" fmla="*/ 255707 w 316757"/>
                  <a:gd name="connsiteY39" fmla="*/ 49717 h 326705"/>
                  <a:gd name="connsiteX40" fmla="*/ 208677 w 316757"/>
                  <a:gd name="connsiteY40" fmla="*/ 57995 h 326705"/>
                  <a:gd name="connsiteX41" fmla="*/ 203319 w 316757"/>
                  <a:gd name="connsiteY41" fmla="*/ 59450 h 326705"/>
                  <a:gd name="connsiteX42" fmla="*/ 199102 w 316757"/>
                  <a:gd name="connsiteY42" fmla="*/ 59774 h 326705"/>
                  <a:gd name="connsiteX43" fmla="*/ 179804 w 316757"/>
                  <a:gd name="connsiteY43" fmla="*/ 63185 h 326705"/>
                  <a:gd name="connsiteX44" fmla="*/ 178821 w 316757"/>
                  <a:gd name="connsiteY44" fmla="*/ 64483 h 326705"/>
                  <a:gd name="connsiteX45" fmla="*/ 163741 w 316757"/>
                  <a:gd name="connsiteY45" fmla="*/ 87506 h 326705"/>
                  <a:gd name="connsiteX46" fmla="*/ 149634 w 316757"/>
                  <a:gd name="connsiteY46" fmla="*/ 108593 h 326705"/>
                  <a:gd name="connsiteX47" fmla="*/ 142821 w 316757"/>
                  <a:gd name="connsiteY47" fmla="*/ 119456 h 326705"/>
                  <a:gd name="connsiteX48" fmla="*/ 119788 w 316757"/>
                  <a:gd name="connsiteY48" fmla="*/ 157245 h 326705"/>
                  <a:gd name="connsiteX49" fmla="*/ 119139 w 316757"/>
                  <a:gd name="connsiteY49" fmla="*/ 158543 h 326705"/>
                  <a:gd name="connsiteX50" fmla="*/ 117360 w 316757"/>
                  <a:gd name="connsiteY50" fmla="*/ 161492 h 326705"/>
                  <a:gd name="connsiteX51" fmla="*/ 114116 w 316757"/>
                  <a:gd name="connsiteY51" fmla="*/ 163281 h 326705"/>
                  <a:gd name="connsiteX52" fmla="*/ 113949 w 316757"/>
                  <a:gd name="connsiteY52" fmla="*/ 163763 h 326705"/>
                  <a:gd name="connsiteX53" fmla="*/ 113300 w 316757"/>
                  <a:gd name="connsiteY53" fmla="*/ 164254 h 326705"/>
                  <a:gd name="connsiteX54" fmla="*/ 112651 w 316757"/>
                  <a:gd name="connsiteY54" fmla="*/ 164736 h 326705"/>
                  <a:gd name="connsiteX55" fmla="*/ 112494 w 316757"/>
                  <a:gd name="connsiteY55" fmla="*/ 165385 h 326705"/>
                  <a:gd name="connsiteX56" fmla="*/ 113477 w 316757"/>
                  <a:gd name="connsiteY56" fmla="*/ 166034 h 326705"/>
                  <a:gd name="connsiteX57" fmla="*/ 113818 w 316757"/>
                  <a:gd name="connsiteY57" fmla="*/ 166810 h 326705"/>
                  <a:gd name="connsiteX58" fmla="*/ 113801 w 316757"/>
                  <a:gd name="connsiteY58" fmla="*/ 166850 h 326705"/>
                  <a:gd name="connsiteX59" fmla="*/ 113310 w 316757"/>
                  <a:gd name="connsiteY59" fmla="*/ 167833 h 326705"/>
                  <a:gd name="connsiteX60" fmla="*/ 113152 w 316757"/>
                  <a:gd name="connsiteY60" fmla="*/ 167990 h 326705"/>
                  <a:gd name="connsiteX61" fmla="*/ 107313 w 316757"/>
                  <a:gd name="connsiteY61" fmla="*/ 178204 h 326705"/>
                  <a:gd name="connsiteX62" fmla="*/ 105347 w 316757"/>
                  <a:gd name="connsiteY62" fmla="*/ 181615 h 326705"/>
                  <a:gd name="connsiteX63" fmla="*/ 104698 w 316757"/>
                  <a:gd name="connsiteY63" fmla="*/ 181124 h 326705"/>
                  <a:gd name="connsiteX64" fmla="*/ 104206 w 316757"/>
                  <a:gd name="connsiteY64" fmla="*/ 180318 h 326705"/>
                  <a:gd name="connsiteX65" fmla="*/ 103725 w 316757"/>
                  <a:gd name="connsiteY65" fmla="*/ 179502 h 326705"/>
                  <a:gd name="connsiteX66" fmla="*/ 102742 w 316757"/>
                  <a:gd name="connsiteY66" fmla="*/ 179020 h 326705"/>
                  <a:gd name="connsiteX67" fmla="*/ 95438 w 316757"/>
                  <a:gd name="connsiteY67" fmla="*/ 190817 h 326705"/>
                  <a:gd name="connsiteX68" fmla="*/ 91063 w 316757"/>
                  <a:gd name="connsiteY68" fmla="*/ 196981 h 326705"/>
                  <a:gd name="connsiteX69" fmla="*/ 90896 w 316757"/>
                  <a:gd name="connsiteY69" fmla="*/ 197629 h 326705"/>
                  <a:gd name="connsiteX70" fmla="*/ 91063 w 316757"/>
                  <a:gd name="connsiteY70" fmla="*/ 198121 h 326705"/>
                  <a:gd name="connsiteX71" fmla="*/ 91220 w 316757"/>
                  <a:gd name="connsiteY71" fmla="*/ 198603 h 326705"/>
                  <a:gd name="connsiteX72" fmla="*/ 91063 w 316757"/>
                  <a:gd name="connsiteY72" fmla="*/ 199900 h 326705"/>
                  <a:gd name="connsiteX73" fmla="*/ 89441 w 316757"/>
                  <a:gd name="connsiteY73" fmla="*/ 200067 h 326705"/>
                  <a:gd name="connsiteX74" fmla="*/ 89274 w 316757"/>
                  <a:gd name="connsiteY74" fmla="*/ 200067 h 326705"/>
                  <a:gd name="connsiteX75" fmla="*/ 88625 w 316757"/>
                  <a:gd name="connsiteY75" fmla="*/ 200392 h 326705"/>
                  <a:gd name="connsiteX76" fmla="*/ 87976 w 316757"/>
                  <a:gd name="connsiteY76" fmla="*/ 200874 h 326705"/>
                  <a:gd name="connsiteX77" fmla="*/ 87819 w 316757"/>
                  <a:gd name="connsiteY77" fmla="*/ 201198 h 326705"/>
                  <a:gd name="connsiteX78" fmla="*/ 87494 w 316757"/>
                  <a:gd name="connsiteY78" fmla="*/ 203636 h 326705"/>
                  <a:gd name="connsiteX79" fmla="*/ 85872 w 316757"/>
                  <a:gd name="connsiteY79" fmla="*/ 205740 h 326705"/>
                  <a:gd name="connsiteX80" fmla="*/ 84250 w 316757"/>
                  <a:gd name="connsiteY80" fmla="*/ 208168 h 326705"/>
                  <a:gd name="connsiteX81" fmla="*/ 83926 w 316757"/>
                  <a:gd name="connsiteY81" fmla="*/ 209151 h 326705"/>
                  <a:gd name="connsiteX82" fmla="*/ 83277 w 316757"/>
                  <a:gd name="connsiteY82" fmla="*/ 210773 h 326705"/>
                  <a:gd name="connsiteX83" fmla="*/ 81655 w 316757"/>
                  <a:gd name="connsiteY83" fmla="*/ 211097 h 326705"/>
                  <a:gd name="connsiteX84" fmla="*/ 81006 w 316757"/>
                  <a:gd name="connsiteY84" fmla="*/ 210551 h 326705"/>
                  <a:gd name="connsiteX85" fmla="*/ 81006 w 316757"/>
                  <a:gd name="connsiteY85" fmla="*/ 210449 h 326705"/>
                  <a:gd name="connsiteX86" fmla="*/ 81331 w 316757"/>
                  <a:gd name="connsiteY86" fmla="*/ 209465 h 326705"/>
                  <a:gd name="connsiteX87" fmla="*/ 81822 w 316757"/>
                  <a:gd name="connsiteY87" fmla="*/ 208482 h 326705"/>
                  <a:gd name="connsiteX88" fmla="*/ 81331 w 316757"/>
                  <a:gd name="connsiteY88" fmla="*/ 207352 h 326705"/>
                  <a:gd name="connsiteX89" fmla="*/ 78254 w 316757"/>
                  <a:gd name="connsiteY89" fmla="*/ 211402 h 326705"/>
                  <a:gd name="connsiteX90" fmla="*/ 76956 w 316757"/>
                  <a:gd name="connsiteY90" fmla="*/ 213516 h 326705"/>
                  <a:gd name="connsiteX91" fmla="*/ 78922 w 316757"/>
                  <a:gd name="connsiteY91" fmla="*/ 212533 h 326705"/>
                  <a:gd name="connsiteX92" fmla="*/ 80220 w 316757"/>
                  <a:gd name="connsiteY92" fmla="*/ 211884 h 326705"/>
                  <a:gd name="connsiteX93" fmla="*/ 80998 w 316757"/>
                  <a:gd name="connsiteY93" fmla="*/ 212143 h 326705"/>
                  <a:gd name="connsiteX94" fmla="*/ 81026 w 316757"/>
                  <a:gd name="connsiteY94" fmla="*/ 212208 h 326705"/>
                  <a:gd name="connsiteX95" fmla="*/ 81350 w 316757"/>
                  <a:gd name="connsiteY95" fmla="*/ 213988 h 326705"/>
                  <a:gd name="connsiteX96" fmla="*/ 79079 w 316757"/>
                  <a:gd name="connsiteY96" fmla="*/ 214804 h 326705"/>
                  <a:gd name="connsiteX97" fmla="*/ 78755 w 316757"/>
                  <a:gd name="connsiteY97" fmla="*/ 217232 h 326705"/>
                  <a:gd name="connsiteX98" fmla="*/ 77457 w 316757"/>
                  <a:gd name="connsiteY98" fmla="*/ 219345 h 326705"/>
                  <a:gd name="connsiteX99" fmla="*/ 76651 w 316757"/>
                  <a:gd name="connsiteY99" fmla="*/ 220967 h 326705"/>
                  <a:gd name="connsiteX100" fmla="*/ 69190 w 316757"/>
                  <a:gd name="connsiteY100" fmla="*/ 231781 h 326705"/>
                  <a:gd name="connsiteX101" fmla="*/ 64274 w 316757"/>
                  <a:gd name="connsiteY101" fmla="*/ 239567 h 326705"/>
                  <a:gd name="connsiteX102" fmla="*/ 60863 w 316757"/>
                  <a:gd name="connsiteY102" fmla="*/ 245564 h 326705"/>
                  <a:gd name="connsiteX103" fmla="*/ 58759 w 316757"/>
                  <a:gd name="connsiteY103" fmla="*/ 248975 h 326705"/>
                  <a:gd name="connsiteX104" fmla="*/ 55997 w 316757"/>
                  <a:gd name="connsiteY104" fmla="*/ 253192 h 326705"/>
                  <a:gd name="connsiteX105" fmla="*/ 50649 w 316757"/>
                  <a:gd name="connsiteY105" fmla="*/ 260162 h 326705"/>
                  <a:gd name="connsiteX106" fmla="*/ 45134 w 316757"/>
                  <a:gd name="connsiteY106" fmla="*/ 267299 h 326705"/>
                  <a:gd name="connsiteX107" fmla="*/ 34104 w 316757"/>
                  <a:gd name="connsiteY107" fmla="*/ 286272 h 326705"/>
                  <a:gd name="connsiteX108" fmla="*/ 33622 w 316757"/>
                  <a:gd name="connsiteY108" fmla="*/ 287570 h 326705"/>
                  <a:gd name="connsiteX109" fmla="*/ 30536 w 316757"/>
                  <a:gd name="connsiteY109" fmla="*/ 292279 h 326705"/>
                  <a:gd name="connsiteX110" fmla="*/ 29081 w 316757"/>
                  <a:gd name="connsiteY110" fmla="*/ 294058 h 326705"/>
                  <a:gd name="connsiteX111" fmla="*/ 26810 w 316757"/>
                  <a:gd name="connsiteY111" fmla="*/ 297007 h 326705"/>
                  <a:gd name="connsiteX112" fmla="*/ 26967 w 316757"/>
                  <a:gd name="connsiteY112" fmla="*/ 301067 h 326705"/>
                  <a:gd name="connsiteX113" fmla="*/ 26643 w 316757"/>
                  <a:gd name="connsiteY113" fmla="*/ 302847 h 326705"/>
                  <a:gd name="connsiteX114" fmla="*/ 25345 w 316757"/>
                  <a:gd name="connsiteY114" fmla="*/ 305924 h 326705"/>
                  <a:gd name="connsiteX115" fmla="*/ 23890 w 316757"/>
                  <a:gd name="connsiteY115" fmla="*/ 309011 h 326705"/>
                  <a:gd name="connsiteX116" fmla="*/ 18218 w 316757"/>
                  <a:gd name="connsiteY116" fmla="*/ 322312 h 326705"/>
                  <a:gd name="connsiteX117" fmla="*/ 17402 w 316757"/>
                  <a:gd name="connsiteY117" fmla="*/ 324740 h 326705"/>
                  <a:gd name="connsiteX118" fmla="*/ 15131 w 316757"/>
                  <a:gd name="connsiteY118" fmla="*/ 326037 h 326705"/>
                  <a:gd name="connsiteX119" fmla="*/ 12054 w 316757"/>
                  <a:gd name="connsiteY119" fmla="*/ 324740 h 326705"/>
                  <a:gd name="connsiteX120" fmla="*/ 8485 w 316757"/>
                  <a:gd name="connsiteY120" fmla="*/ 321663 h 326705"/>
                  <a:gd name="connsiteX121" fmla="*/ 6863 w 316757"/>
                  <a:gd name="connsiteY121" fmla="*/ 318576 h 326705"/>
                  <a:gd name="connsiteX122" fmla="*/ 7345 w 316757"/>
                  <a:gd name="connsiteY122" fmla="*/ 311282 h 326705"/>
                  <a:gd name="connsiteX123" fmla="*/ 4268 w 316757"/>
                  <a:gd name="connsiteY123" fmla="*/ 309502 h 326705"/>
                  <a:gd name="connsiteX124" fmla="*/ 1181 w 316757"/>
                  <a:gd name="connsiteY124" fmla="*/ 306553 h 326705"/>
                  <a:gd name="connsiteX125" fmla="*/ -274 w 316757"/>
                  <a:gd name="connsiteY125" fmla="*/ 303968 h 326705"/>
                  <a:gd name="connsiteX126" fmla="*/ 1181 w 316757"/>
                  <a:gd name="connsiteY126" fmla="*/ 293586 h 326705"/>
                  <a:gd name="connsiteX127" fmla="*/ 3452 w 316757"/>
                  <a:gd name="connsiteY127" fmla="*/ 286931 h 326705"/>
                  <a:gd name="connsiteX128" fmla="*/ 14639 w 316757"/>
                  <a:gd name="connsiteY128" fmla="*/ 259071 h 326705"/>
                  <a:gd name="connsiteX129" fmla="*/ 16743 w 316757"/>
                  <a:gd name="connsiteY129" fmla="*/ 255011 h 326705"/>
                  <a:gd name="connsiteX130" fmla="*/ 38960 w 316757"/>
                  <a:gd name="connsiteY130" fmla="*/ 214469 h 326705"/>
                  <a:gd name="connsiteX131" fmla="*/ 52104 w 316757"/>
                  <a:gd name="connsiteY131" fmla="*/ 193058 h 326705"/>
                  <a:gd name="connsiteX132" fmla="*/ 63291 w 316757"/>
                  <a:gd name="connsiteY132" fmla="*/ 174734 h 326705"/>
                  <a:gd name="connsiteX133" fmla="*/ 79836 w 316757"/>
                  <a:gd name="connsiteY133" fmla="*/ 147326 h 326705"/>
                  <a:gd name="connsiteX134" fmla="*/ 99498 w 316757"/>
                  <a:gd name="connsiteY134" fmla="*/ 115052 h 326705"/>
                  <a:gd name="connsiteX135" fmla="*/ 113447 w 316757"/>
                  <a:gd name="connsiteY135" fmla="*/ 92992 h 326705"/>
                  <a:gd name="connsiteX136" fmla="*/ 125932 w 316757"/>
                  <a:gd name="connsiteY136" fmla="*/ 73046 h 326705"/>
                  <a:gd name="connsiteX137" fmla="*/ 108581 w 316757"/>
                  <a:gd name="connsiteY137" fmla="*/ 76290 h 326705"/>
                  <a:gd name="connsiteX138" fmla="*/ 76140 w 316757"/>
                  <a:gd name="connsiteY138" fmla="*/ 82129 h 326705"/>
                  <a:gd name="connsiteX139" fmla="*/ 72208 w 316757"/>
                  <a:gd name="connsiteY139" fmla="*/ 75641 h 326705"/>
                  <a:gd name="connsiteX140" fmla="*/ 61020 w 316757"/>
                  <a:gd name="connsiteY140" fmla="*/ 77607 h 326705"/>
                  <a:gd name="connsiteX141" fmla="*/ 53716 w 316757"/>
                  <a:gd name="connsiteY141" fmla="*/ 78089 h 326705"/>
                  <a:gd name="connsiteX142" fmla="*/ 50315 w 316757"/>
                  <a:gd name="connsiteY142" fmla="*/ 78256 h 326705"/>
                  <a:gd name="connsiteX143" fmla="*/ 45291 w 316757"/>
                  <a:gd name="connsiteY143" fmla="*/ 76142 h 326705"/>
                  <a:gd name="connsiteX144" fmla="*/ 44308 w 316757"/>
                  <a:gd name="connsiteY144" fmla="*/ 70952 h 326705"/>
                  <a:gd name="connsiteX145" fmla="*/ 43817 w 316757"/>
                  <a:gd name="connsiteY145" fmla="*/ 63657 h 326705"/>
                  <a:gd name="connsiteX146" fmla="*/ 43335 w 316757"/>
                  <a:gd name="connsiteY146" fmla="*/ 63657 h 326705"/>
                  <a:gd name="connsiteX147" fmla="*/ 38302 w 316757"/>
                  <a:gd name="connsiteY147" fmla="*/ 61554 h 326705"/>
                  <a:gd name="connsiteX148" fmla="*/ 37319 w 316757"/>
                  <a:gd name="connsiteY148" fmla="*/ 56363 h 326705"/>
                  <a:gd name="connsiteX149" fmla="*/ 34369 w 316757"/>
                  <a:gd name="connsiteY149" fmla="*/ 41764 h 326705"/>
                  <a:gd name="connsiteX150" fmla="*/ 33563 w 316757"/>
                  <a:gd name="connsiteY150" fmla="*/ 38520 h 326705"/>
                  <a:gd name="connsiteX151" fmla="*/ 35185 w 316757"/>
                  <a:gd name="connsiteY151" fmla="*/ 34785 h 326705"/>
                  <a:gd name="connsiteX152" fmla="*/ 37702 w 316757"/>
                  <a:gd name="connsiteY152" fmla="*/ 32966 h 326705"/>
                  <a:gd name="connsiteX153" fmla="*/ 39973 w 316757"/>
                  <a:gd name="connsiteY153" fmla="*/ 33290 h 326705"/>
                  <a:gd name="connsiteX154" fmla="*/ 41113 w 316757"/>
                  <a:gd name="connsiteY154" fmla="*/ 33615 h 326705"/>
                  <a:gd name="connsiteX155" fmla="*/ 47759 w 316757"/>
                  <a:gd name="connsiteY155" fmla="*/ 33448 h 326705"/>
                  <a:gd name="connsiteX156" fmla="*/ 48899 w 316757"/>
                  <a:gd name="connsiteY156" fmla="*/ 33290 h 326705"/>
                  <a:gd name="connsiteX157" fmla="*/ 67577 w 316757"/>
                  <a:gd name="connsiteY157" fmla="*/ 31187 h 326705"/>
                  <a:gd name="connsiteX158" fmla="*/ 116554 w 316757"/>
                  <a:gd name="connsiteY158" fmla="*/ 25347 h 326705"/>
                  <a:gd name="connsiteX159" fmla="*/ 136667 w 316757"/>
                  <a:gd name="connsiteY159" fmla="*/ 23076 h 326705"/>
                  <a:gd name="connsiteX160" fmla="*/ 157095 w 316757"/>
                  <a:gd name="connsiteY160" fmla="*/ 20638 h 326705"/>
                  <a:gd name="connsiteX161" fmla="*/ 183697 w 316757"/>
                  <a:gd name="connsiteY161" fmla="*/ 15615 h 326705"/>
                  <a:gd name="connsiteX162" fmla="*/ 210456 w 316757"/>
                  <a:gd name="connsiteY162" fmla="*/ 10257 h 326705"/>
                  <a:gd name="connsiteX163" fmla="*/ 245493 w 316757"/>
                  <a:gd name="connsiteY163" fmla="*/ 3936 h 326705"/>
                  <a:gd name="connsiteX164" fmla="*/ 256680 w 316757"/>
                  <a:gd name="connsiteY164" fmla="*/ 2796 h 326705"/>
                  <a:gd name="connsiteX165" fmla="*/ 266894 w 316757"/>
                  <a:gd name="connsiteY165" fmla="*/ 1990 h 326705"/>
                  <a:gd name="connsiteX166" fmla="*/ 273549 w 316757"/>
                  <a:gd name="connsiteY166" fmla="*/ 1665 h 326705"/>
                  <a:gd name="connsiteX167" fmla="*/ 277767 w 316757"/>
                  <a:gd name="connsiteY167" fmla="*/ 1183 h 326705"/>
                  <a:gd name="connsiteX168" fmla="*/ 284737 w 316757"/>
                  <a:gd name="connsiteY168" fmla="*/ 535 h 326705"/>
                  <a:gd name="connsiteX169" fmla="*/ 288669 w 316757"/>
                  <a:gd name="connsiteY169" fmla="*/ -114 h 326705"/>
                  <a:gd name="connsiteX170" fmla="*/ 292070 w 316757"/>
                  <a:gd name="connsiteY170" fmla="*/ -606 h 326705"/>
                  <a:gd name="connsiteX171" fmla="*/ 309431 w 316757"/>
                  <a:gd name="connsiteY171" fmla="*/ -114 h 326705"/>
                  <a:gd name="connsiteX172" fmla="*/ 309264 w 316757"/>
                  <a:gd name="connsiteY172" fmla="*/ 43 h 326705"/>
                  <a:gd name="connsiteX173" fmla="*/ 308134 w 316757"/>
                  <a:gd name="connsiteY173" fmla="*/ 1026 h 326705"/>
                  <a:gd name="connsiteX174" fmla="*/ 305184 w 316757"/>
                  <a:gd name="connsiteY174" fmla="*/ 2324 h 326705"/>
                  <a:gd name="connsiteX175" fmla="*/ 300151 w 316757"/>
                  <a:gd name="connsiteY175" fmla="*/ 4290 h 326705"/>
                  <a:gd name="connsiteX176" fmla="*/ 292365 w 316757"/>
                  <a:gd name="connsiteY176" fmla="*/ 6718 h 326705"/>
                  <a:gd name="connsiteX177" fmla="*/ 265449 w 316757"/>
                  <a:gd name="connsiteY177" fmla="*/ 8989 h 326705"/>
                  <a:gd name="connsiteX178" fmla="*/ 239496 w 316757"/>
                  <a:gd name="connsiteY178" fmla="*/ 11103 h 326705"/>
                  <a:gd name="connsiteX179" fmla="*/ 239172 w 316757"/>
                  <a:gd name="connsiteY179" fmla="*/ 12233 h 326705"/>
                  <a:gd name="connsiteX180" fmla="*/ 239014 w 316757"/>
                  <a:gd name="connsiteY180" fmla="*/ 12558 h 326705"/>
                  <a:gd name="connsiteX181" fmla="*/ 249071 w 316757"/>
                  <a:gd name="connsiteY181" fmla="*/ 12076 h 326705"/>
                  <a:gd name="connsiteX182" fmla="*/ 259118 w 316757"/>
                  <a:gd name="connsiteY182" fmla="*/ 11584 h 326705"/>
                  <a:gd name="connsiteX183" fmla="*/ 257820 w 316757"/>
                  <a:gd name="connsiteY183" fmla="*/ 12882 h 326705"/>
                  <a:gd name="connsiteX184" fmla="*/ 256208 w 316757"/>
                  <a:gd name="connsiteY184" fmla="*/ 14347 h 326705"/>
                  <a:gd name="connsiteX185" fmla="*/ 263335 w 316757"/>
                  <a:gd name="connsiteY185" fmla="*/ 13364 h 326705"/>
                  <a:gd name="connsiteX186" fmla="*/ 268044 w 316757"/>
                  <a:gd name="connsiteY186" fmla="*/ 10768 h 326705"/>
                  <a:gd name="connsiteX187" fmla="*/ 272743 w 316757"/>
                  <a:gd name="connsiteY187" fmla="*/ 10601 h 326705"/>
                  <a:gd name="connsiteX188" fmla="*/ 279232 w 316757"/>
                  <a:gd name="connsiteY188" fmla="*/ 9952 h 326705"/>
                  <a:gd name="connsiteX189" fmla="*/ 278583 w 316757"/>
                  <a:gd name="connsiteY189" fmla="*/ 10277 h 326705"/>
                  <a:gd name="connsiteX190" fmla="*/ 276617 w 316757"/>
                  <a:gd name="connsiteY190" fmla="*/ 11260 h 326705"/>
                  <a:gd name="connsiteX191" fmla="*/ 274513 w 316757"/>
                  <a:gd name="connsiteY191" fmla="*/ 11751 h 326705"/>
                  <a:gd name="connsiteX192" fmla="*/ 274021 w 316757"/>
                  <a:gd name="connsiteY192" fmla="*/ 11909 h 326705"/>
                  <a:gd name="connsiteX193" fmla="*/ 274513 w 316757"/>
                  <a:gd name="connsiteY193" fmla="*/ 15153 h 326705"/>
                  <a:gd name="connsiteX194" fmla="*/ 274837 w 316757"/>
                  <a:gd name="connsiteY194" fmla="*/ 16618 h 326705"/>
                  <a:gd name="connsiteX195" fmla="*/ 280509 w 316757"/>
                  <a:gd name="connsiteY195" fmla="*/ 16293 h 326705"/>
                  <a:gd name="connsiteX196" fmla="*/ 284727 w 316757"/>
                  <a:gd name="connsiteY196" fmla="*/ 15802 h 326705"/>
                  <a:gd name="connsiteX197" fmla="*/ 291864 w 316757"/>
                  <a:gd name="connsiteY197" fmla="*/ 15153 h 326705"/>
                  <a:gd name="connsiteX198" fmla="*/ 295590 w 316757"/>
                  <a:gd name="connsiteY198" fmla="*/ 14504 h 326705"/>
                  <a:gd name="connsiteX199" fmla="*/ 299158 w 316757"/>
                  <a:gd name="connsiteY199" fmla="*/ 14022 h 326705"/>
                  <a:gd name="connsiteX200" fmla="*/ 316352 w 316757"/>
                  <a:gd name="connsiteY200" fmla="*/ 14504 h 326705"/>
                  <a:gd name="connsiteX201" fmla="*/ 316293 w 316757"/>
                  <a:gd name="connsiteY201" fmla="*/ 14828 h 326705"/>
                  <a:gd name="connsiteX202" fmla="*/ 270236 w 316757"/>
                  <a:gd name="connsiteY202" fmla="*/ 28129 h 326705"/>
                  <a:gd name="connsiteX203" fmla="*/ 271043 w 316757"/>
                  <a:gd name="connsiteY203" fmla="*/ 27480 h 326705"/>
                  <a:gd name="connsiteX204" fmla="*/ 269076 w 316757"/>
                  <a:gd name="connsiteY204" fmla="*/ 27648 h 326705"/>
                  <a:gd name="connsiteX205" fmla="*/ 268752 w 316757"/>
                  <a:gd name="connsiteY205" fmla="*/ 27648 h 326705"/>
                  <a:gd name="connsiteX206" fmla="*/ 268595 w 316757"/>
                  <a:gd name="connsiteY206" fmla="*/ 28129 h 326705"/>
                  <a:gd name="connsiteX207" fmla="*/ 268595 w 316757"/>
                  <a:gd name="connsiteY207" fmla="*/ 28296 h 326705"/>
                  <a:gd name="connsiteX208" fmla="*/ 270236 w 316757"/>
                  <a:gd name="connsiteY208" fmla="*/ 28129 h 326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</a:cxnLst>
                <a:rect l="l" t="t" r="r" b="b"/>
                <a:pathLst>
                  <a:path w="316757" h="326705">
                    <a:moveTo>
                      <a:pt x="316293" y="14828"/>
                    </a:moveTo>
                    <a:cubicBezTo>
                      <a:pt x="315899" y="15157"/>
                      <a:pt x="315462" y="15431"/>
                      <a:pt x="314995" y="15644"/>
                    </a:cubicBezTo>
                    <a:cubicBezTo>
                      <a:pt x="314124" y="16168"/>
                      <a:pt x="313201" y="16603"/>
                      <a:pt x="312243" y="16942"/>
                    </a:cubicBezTo>
                    <a:cubicBezTo>
                      <a:pt x="310945" y="17591"/>
                      <a:pt x="309156" y="18073"/>
                      <a:pt x="307210" y="18908"/>
                    </a:cubicBezTo>
                    <a:cubicBezTo>
                      <a:pt x="305106" y="19564"/>
                      <a:pt x="302510" y="20373"/>
                      <a:pt x="299424" y="21336"/>
                    </a:cubicBezTo>
                    <a:cubicBezTo>
                      <a:pt x="295206" y="21661"/>
                      <a:pt x="291313" y="21985"/>
                      <a:pt x="288079" y="22319"/>
                    </a:cubicBezTo>
                    <a:cubicBezTo>
                      <a:pt x="287096" y="22319"/>
                      <a:pt x="286113" y="22487"/>
                      <a:pt x="285130" y="22487"/>
                    </a:cubicBezTo>
                    <a:lnTo>
                      <a:pt x="285130" y="23293"/>
                    </a:lnTo>
                    <a:cubicBezTo>
                      <a:pt x="284481" y="23460"/>
                      <a:pt x="283832" y="23617"/>
                      <a:pt x="283016" y="23784"/>
                    </a:cubicBezTo>
                    <a:cubicBezTo>
                      <a:pt x="282078" y="23902"/>
                      <a:pt x="281155" y="24119"/>
                      <a:pt x="280264" y="24433"/>
                    </a:cubicBezTo>
                    <a:cubicBezTo>
                      <a:pt x="280421" y="24433"/>
                      <a:pt x="280588" y="24590"/>
                      <a:pt x="280745" y="24757"/>
                    </a:cubicBezTo>
                    <a:cubicBezTo>
                      <a:pt x="280988" y="25008"/>
                      <a:pt x="281263" y="25226"/>
                      <a:pt x="281561" y="25406"/>
                    </a:cubicBezTo>
                    <a:cubicBezTo>
                      <a:pt x="283172" y="25530"/>
                      <a:pt x="284787" y="25249"/>
                      <a:pt x="286260" y="24590"/>
                    </a:cubicBezTo>
                    <a:cubicBezTo>
                      <a:pt x="285936" y="24757"/>
                      <a:pt x="285779" y="24915"/>
                      <a:pt x="285454" y="25082"/>
                    </a:cubicBezTo>
                    <a:cubicBezTo>
                      <a:pt x="284891" y="25419"/>
                      <a:pt x="284290" y="25689"/>
                      <a:pt x="283665" y="25888"/>
                    </a:cubicBezTo>
                    <a:cubicBezTo>
                      <a:pt x="282859" y="26212"/>
                      <a:pt x="282043" y="26379"/>
                      <a:pt x="281561" y="26537"/>
                    </a:cubicBezTo>
                    <a:lnTo>
                      <a:pt x="281070" y="26537"/>
                    </a:lnTo>
                    <a:cubicBezTo>
                      <a:pt x="281394" y="28975"/>
                      <a:pt x="281719" y="31452"/>
                      <a:pt x="282210" y="33841"/>
                    </a:cubicBezTo>
                    <a:cubicBezTo>
                      <a:pt x="281714" y="33903"/>
                      <a:pt x="281223" y="34008"/>
                      <a:pt x="280745" y="34156"/>
                    </a:cubicBezTo>
                    <a:cubicBezTo>
                      <a:pt x="280097" y="34323"/>
                      <a:pt x="279290" y="34647"/>
                      <a:pt x="278317" y="34971"/>
                    </a:cubicBezTo>
                    <a:cubicBezTo>
                      <a:pt x="278317" y="35296"/>
                      <a:pt x="278150" y="35620"/>
                      <a:pt x="278150" y="36102"/>
                    </a:cubicBezTo>
                    <a:lnTo>
                      <a:pt x="283665" y="35620"/>
                    </a:lnTo>
                    <a:cubicBezTo>
                      <a:pt x="285631" y="35296"/>
                      <a:pt x="287725" y="35139"/>
                      <a:pt x="289672" y="34971"/>
                    </a:cubicBezTo>
                    <a:lnTo>
                      <a:pt x="289672" y="35787"/>
                    </a:lnTo>
                    <a:cubicBezTo>
                      <a:pt x="289254" y="36031"/>
                      <a:pt x="288820" y="36247"/>
                      <a:pt x="288374" y="36436"/>
                    </a:cubicBezTo>
                    <a:cubicBezTo>
                      <a:pt x="288050" y="36594"/>
                      <a:pt x="287882" y="36594"/>
                      <a:pt x="287558" y="36751"/>
                    </a:cubicBezTo>
                    <a:lnTo>
                      <a:pt x="287558" y="37085"/>
                    </a:lnTo>
                    <a:cubicBezTo>
                      <a:pt x="287558" y="37242"/>
                      <a:pt x="287558" y="37242"/>
                      <a:pt x="287401" y="37400"/>
                    </a:cubicBezTo>
                    <a:cubicBezTo>
                      <a:pt x="288815" y="37270"/>
                      <a:pt x="290220" y="37054"/>
                      <a:pt x="291608" y="36751"/>
                    </a:cubicBezTo>
                    <a:lnTo>
                      <a:pt x="292316" y="36751"/>
                    </a:lnTo>
                    <a:lnTo>
                      <a:pt x="292316" y="37881"/>
                    </a:lnTo>
                    <a:cubicBezTo>
                      <a:pt x="290537" y="38206"/>
                      <a:pt x="288915" y="38687"/>
                      <a:pt x="287293" y="39022"/>
                    </a:cubicBezTo>
                    <a:lnTo>
                      <a:pt x="287784" y="39503"/>
                    </a:lnTo>
                    <a:cubicBezTo>
                      <a:pt x="288358" y="39830"/>
                      <a:pt x="288902" y="40208"/>
                      <a:pt x="289406" y="40634"/>
                    </a:cubicBezTo>
                    <a:cubicBezTo>
                      <a:pt x="284373" y="41283"/>
                      <a:pt x="279831" y="41774"/>
                      <a:pt x="275938" y="42423"/>
                    </a:cubicBezTo>
                    <a:cubicBezTo>
                      <a:pt x="275852" y="42423"/>
                      <a:pt x="275781" y="42494"/>
                      <a:pt x="275781" y="42580"/>
                    </a:cubicBezTo>
                    <a:cubicBezTo>
                      <a:pt x="275781" y="42905"/>
                      <a:pt x="275614" y="43072"/>
                      <a:pt x="275614" y="43229"/>
                    </a:cubicBezTo>
                    <a:lnTo>
                      <a:pt x="284697" y="43229"/>
                    </a:lnTo>
                    <a:cubicBezTo>
                      <a:pt x="284540" y="43878"/>
                      <a:pt x="284373" y="44694"/>
                      <a:pt x="284216" y="45343"/>
                    </a:cubicBezTo>
                    <a:cubicBezTo>
                      <a:pt x="278701" y="45992"/>
                      <a:pt x="269293" y="47447"/>
                      <a:pt x="255707" y="49717"/>
                    </a:cubicBezTo>
                    <a:cubicBezTo>
                      <a:pt x="242121" y="51988"/>
                      <a:pt x="226352" y="54751"/>
                      <a:pt x="208677" y="57995"/>
                    </a:cubicBezTo>
                    <a:cubicBezTo>
                      <a:pt x="206972" y="58739"/>
                      <a:pt x="205166" y="59230"/>
                      <a:pt x="203319" y="59450"/>
                    </a:cubicBezTo>
                    <a:cubicBezTo>
                      <a:pt x="201908" y="59480"/>
                      <a:pt x="200501" y="59588"/>
                      <a:pt x="199102" y="59774"/>
                    </a:cubicBezTo>
                    <a:cubicBezTo>
                      <a:pt x="192781" y="60915"/>
                      <a:pt x="186322" y="62045"/>
                      <a:pt x="179804" y="63185"/>
                    </a:cubicBezTo>
                    <a:cubicBezTo>
                      <a:pt x="179480" y="63667"/>
                      <a:pt x="179155" y="63992"/>
                      <a:pt x="178821" y="64483"/>
                    </a:cubicBezTo>
                    <a:cubicBezTo>
                      <a:pt x="173906" y="72259"/>
                      <a:pt x="168932" y="80045"/>
                      <a:pt x="163741" y="87506"/>
                    </a:cubicBezTo>
                    <a:cubicBezTo>
                      <a:pt x="158875" y="94486"/>
                      <a:pt x="154176" y="101613"/>
                      <a:pt x="149634" y="108593"/>
                    </a:cubicBezTo>
                    <a:cubicBezTo>
                      <a:pt x="147363" y="112162"/>
                      <a:pt x="145092" y="115888"/>
                      <a:pt x="142821" y="119456"/>
                    </a:cubicBezTo>
                    <a:cubicBezTo>
                      <a:pt x="134711" y="131784"/>
                      <a:pt x="126925" y="144436"/>
                      <a:pt x="119788" y="157245"/>
                    </a:cubicBezTo>
                    <a:cubicBezTo>
                      <a:pt x="119631" y="157737"/>
                      <a:pt x="119306" y="158061"/>
                      <a:pt x="119139" y="158543"/>
                    </a:cubicBezTo>
                    <a:cubicBezTo>
                      <a:pt x="118669" y="159595"/>
                      <a:pt x="118072" y="160586"/>
                      <a:pt x="117360" y="161492"/>
                    </a:cubicBezTo>
                    <a:cubicBezTo>
                      <a:pt x="116554" y="162489"/>
                      <a:pt x="115389" y="163131"/>
                      <a:pt x="114116" y="163281"/>
                    </a:cubicBezTo>
                    <a:cubicBezTo>
                      <a:pt x="114273" y="163438"/>
                      <a:pt x="114116" y="163606"/>
                      <a:pt x="113949" y="163763"/>
                    </a:cubicBezTo>
                    <a:cubicBezTo>
                      <a:pt x="113765" y="163966"/>
                      <a:pt x="113546" y="164132"/>
                      <a:pt x="113300" y="164254"/>
                    </a:cubicBezTo>
                    <a:cubicBezTo>
                      <a:pt x="113057" y="164375"/>
                      <a:pt x="112838" y="164538"/>
                      <a:pt x="112651" y="164736"/>
                    </a:cubicBezTo>
                    <a:cubicBezTo>
                      <a:pt x="112494" y="164903"/>
                      <a:pt x="112327" y="165060"/>
                      <a:pt x="112494" y="165385"/>
                    </a:cubicBezTo>
                    <a:cubicBezTo>
                      <a:pt x="112494" y="165552"/>
                      <a:pt x="112975" y="165709"/>
                      <a:pt x="113477" y="166034"/>
                    </a:cubicBezTo>
                    <a:cubicBezTo>
                      <a:pt x="113785" y="166154"/>
                      <a:pt x="113939" y="166502"/>
                      <a:pt x="113818" y="166810"/>
                    </a:cubicBezTo>
                    <a:cubicBezTo>
                      <a:pt x="113813" y="166823"/>
                      <a:pt x="113807" y="166837"/>
                      <a:pt x="113801" y="166850"/>
                    </a:cubicBezTo>
                    <a:cubicBezTo>
                      <a:pt x="113778" y="167230"/>
                      <a:pt x="113601" y="167585"/>
                      <a:pt x="113310" y="167833"/>
                    </a:cubicBezTo>
                    <a:cubicBezTo>
                      <a:pt x="113310" y="167990"/>
                      <a:pt x="113310" y="167990"/>
                      <a:pt x="113152" y="167990"/>
                    </a:cubicBezTo>
                    <a:lnTo>
                      <a:pt x="107313" y="178204"/>
                    </a:lnTo>
                    <a:lnTo>
                      <a:pt x="105347" y="181615"/>
                    </a:lnTo>
                    <a:cubicBezTo>
                      <a:pt x="105101" y="181493"/>
                      <a:pt x="104882" y="181327"/>
                      <a:pt x="104698" y="181124"/>
                    </a:cubicBezTo>
                    <a:cubicBezTo>
                      <a:pt x="104531" y="180799"/>
                      <a:pt x="104374" y="180642"/>
                      <a:pt x="104206" y="180318"/>
                    </a:cubicBezTo>
                    <a:cubicBezTo>
                      <a:pt x="104212" y="179977"/>
                      <a:pt x="104027" y="179661"/>
                      <a:pt x="103725" y="179502"/>
                    </a:cubicBezTo>
                    <a:cubicBezTo>
                      <a:pt x="103525" y="179157"/>
                      <a:pt x="103137" y="178966"/>
                      <a:pt x="102742" y="179020"/>
                    </a:cubicBezTo>
                    <a:cubicBezTo>
                      <a:pt x="100736" y="183203"/>
                      <a:pt x="98287" y="187158"/>
                      <a:pt x="95438" y="190817"/>
                    </a:cubicBezTo>
                    <a:cubicBezTo>
                      <a:pt x="93836" y="192766"/>
                      <a:pt x="92374" y="194826"/>
                      <a:pt x="91063" y="196981"/>
                    </a:cubicBezTo>
                    <a:cubicBezTo>
                      <a:pt x="90933" y="197170"/>
                      <a:pt x="90874" y="197400"/>
                      <a:pt x="90896" y="197629"/>
                    </a:cubicBezTo>
                    <a:cubicBezTo>
                      <a:pt x="90872" y="197810"/>
                      <a:pt x="90934" y="197992"/>
                      <a:pt x="91063" y="198121"/>
                    </a:cubicBezTo>
                    <a:cubicBezTo>
                      <a:pt x="91063" y="198278"/>
                      <a:pt x="91220" y="198445"/>
                      <a:pt x="91220" y="198603"/>
                    </a:cubicBezTo>
                    <a:cubicBezTo>
                      <a:pt x="91220" y="199419"/>
                      <a:pt x="91220" y="199743"/>
                      <a:pt x="91063" y="199900"/>
                    </a:cubicBezTo>
                    <a:cubicBezTo>
                      <a:pt x="90563" y="200163"/>
                      <a:pt x="89983" y="200223"/>
                      <a:pt x="89441" y="200067"/>
                    </a:cubicBezTo>
                    <a:lnTo>
                      <a:pt x="89274" y="200067"/>
                    </a:lnTo>
                    <a:cubicBezTo>
                      <a:pt x="89116" y="200067"/>
                      <a:pt x="88949" y="200225"/>
                      <a:pt x="88625" y="200392"/>
                    </a:cubicBezTo>
                    <a:cubicBezTo>
                      <a:pt x="88441" y="200591"/>
                      <a:pt x="88221" y="200755"/>
                      <a:pt x="87976" y="200874"/>
                    </a:cubicBezTo>
                    <a:cubicBezTo>
                      <a:pt x="87887" y="200959"/>
                      <a:pt x="87831" y="201074"/>
                      <a:pt x="87819" y="201198"/>
                    </a:cubicBezTo>
                    <a:cubicBezTo>
                      <a:pt x="87974" y="202025"/>
                      <a:pt x="87860" y="202879"/>
                      <a:pt x="87494" y="203636"/>
                    </a:cubicBezTo>
                    <a:cubicBezTo>
                      <a:pt x="87043" y="204402"/>
                      <a:pt x="86499" y="205109"/>
                      <a:pt x="85872" y="205740"/>
                    </a:cubicBezTo>
                    <a:cubicBezTo>
                      <a:pt x="85280" y="206513"/>
                      <a:pt x="84738" y="207324"/>
                      <a:pt x="84250" y="208168"/>
                    </a:cubicBezTo>
                    <a:cubicBezTo>
                      <a:pt x="84093" y="208335"/>
                      <a:pt x="84093" y="208659"/>
                      <a:pt x="83926" y="209151"/>
                    </a:cubicBezTo>
                    <a:cubicBezTo>
                      <a:pt x="83784" y="209718"/>
                      <a:pt x="83566" y="210265"/>
                      <a:pt x="83277" y="210773"/>
                    </a:cubicBezTo>
                    <a:cubicBezTo>
                      <a:pt x="82835" y="211165"/>
                      <a:pt x="82214" y="211289"/>
                      <a:pt x="81655" y="211097"/>
                    </a:cubicBezTo>
                    <a:cubicBezTo>
                      <a:pt x="81325" y="211126"/>
                      <a:pt x="81035" y="210881"/>
                      <a:pt x="81006" y="210551"/>
                    </a:cubicBezTo>
                    <a:cubicBezTo>
                      <a:pt x="81003" y="210517"/>
                      <a:pt x="81003" y="210483"/>
                      <a:pt x="81006" y="210449"/>
                    </a:cubicBezTo>
                    <a:cubicBezTo>
                      <a:pt x="81092" y="210113"/>
                      <a:pt x="81200" y="209785"/>
                      <a:pt x="81331" y="209465"/>
                    </a:cubicBezTo>
                    <a:cubicBezTo>
                      <a:pt x="81622" y="209218"/>
                      <a:pt x="81798" y="208863"/>
                      <a:pt x="81822" y="208482"/>
                    </a:cubicBezTo>
                    <a:cubicBezTo>
                      <a:pt x="81822" y="208001"/>
                      <a:pt x="81822" y="207676"/>
                      <a:pt x="81331" y="207352"/>
                    </a:cubicBezTo>
                    <a:cubicBezTo>
                      <a:pt x="80054" y="208492"/>
                      <a:pt x="79009" y="209868"/>
                      <a:pt x="78254" y="211402"/>
                    </a:cubicBezTo>
                    <a:cubicBezTo>
                      <a:pt x="77929" y="212051"/>
                      <a:pt x="77438" y="212700"/>
                      <a:pt x="76956" y="213516"/>
                    </a:cubicBezTo>
                    <a:cubicBezTo>
                      <a:pt x="77642" y="213253"/>
                      <a:pt x="78301" y="212924"/>
                      <a:pt x="78922" y="212533"/>
                    </a:cubicBezTo>
                    <a:cubicBezTo>
                      <a:pt x="79299" y="212219"/>
                      <a:pt x="79743" y="211997"/>
                      <a:pt x="80220" y="211884"/>
                    </a:cubicBezTo>
                    <a:cubicBezTo>
                      <a:pt x="80506" y="211740"/>
                      <a:pt x="80855" y="211856"/>
                      <a:pt x="80998" y="212143"/>
                    </a:cubicBezTo>
                    <a:cubicBezTo>
                      <a:pt x="81008" y="212164"/>
                      <a:pt x="81018" y="212186"/>
                      <a:pt x="81026" y="212208"/>
                    </a:cubicBezTo>
                    <a:cubicBezTo>
                      <a:pt x="81435" y="212705"/>
                      <a:pt x="81558" y="213378"/>
                      <a:pt x="81350" y="213988"/>
                    </a:cubicBezTo>
                    <a:cubicBezTo>
                      <a:pt x="81026" y="214636"/>
                      <a:pt x="80367" y="214804"/>
                      <a:pt x="79079" y="214804"/>
                    </a:cubicBezTo>
                    <a:cubicBezTo>
                      <a:pt x="79215" y="215627"/>
                      <a:pt x="79102" y="216473"/>
                      <a:pt x="78755" y="217232"/>
                    </a:cubicBezTo>
                    <a:cubicBezTo>
                      <a:pt x="78384" y="217972"/>
                      <a:pt x="77950" y="218680"/>
                      <a:pt x="77457" y="219345"/>
                    </a:cubicBezTo>
                    <a:cubicBezTo>
                      <a:pt x="77121" y="219850"/>
                      <a:pt x="76850" y="220394"/>
                      <a:pt x="76651" y="220967"/>
                    </a:cubicBezTo>
                    <a:cubicBezTo>
                      <a:pt x="74709" y="224919"/>
                      <a:pt x="72195" y="228563"/>
                      <a:pt x="69190" y="231781"/>
                    </a:cubicBezTo>
                    <a:cubicBezTo>
                      <a:pt x="67066" y="234036"/>
                      <a:pt x="65397" y="236680"/>
                      <a:pt x="64274" y="239567"/>
                    </a:cubicBezTo>
                    <a:cubicBezTo>
                      <a:pt x="63295" y="241652"/>
                      <a:pt x="62155" y="243657"/>
                      <a:pt x="60863" y="245564"/>
                    </a:cubicBezTo>
                    <a:cubicBezTo>
                      <a:pt x="60105" y="246665"/>
                      <a:pt x="59403" y="247803"/>
                      <a:pt x="58759" y="248975"/>
                    </a:cubicBezTo>
                    <a:cubicBezTo>
                      <a:pt x="57932" y="250440"/>
                      <a:pt x="57008" y="251848"/>
                      <a:pt x="55997" y="253192"/>
                    </a:cubicBezTo>
                    <a:cubicBezTo>
                      <a:pt x="54076" y="255406"/>
                      <a:pt x="52290" y="257733"/>
                      <a:pt x="50649" y="260162"/>
                    </a:cubicBezTo>
                    <a:cubicBezTo>
                      <a:pt x="49132" y="262773"/>
                      <a:pt x="47277" y="265173"/>
                      <a:pt x="45134" y="267299"/>
                    </a:cubicBezTo>
                    <a:cubicBezTo>
                      <a:pt x="40138" y="272758"/>
                      <a:pt x="36376" y="279230"/>
                      <a:pt x="34104" y="286272"/>
                    </a:cubicBezTo>
                    <a:cubicBezTo>
                      <a:pt x="33918" y="286695"/>
                      <a:pt x="33757" y="287129"/>
                      <a:pt x="33622" y="287570"/>
                    </a:cubicBezTo>
                    <a:cubicBezTo>
                      <a:pt x="32802" y="289267"/>
                      <a:pt x="31764" y="290850"/>
                      <a:pt x="30536" y="292279"/>
                    </a:cubicBezTo>
                    <a:cubicBezTo>
                      <a:pt x="30151" y="292947"/>
                      <a:pt x="29660" y="293549"/>
                      <a:pt x="29081" y="294058"/>
                    </a:cubicBezTo>
                    <a:cubicBezTo>
                      <a:pt x="28186" y="294927"/>
                      <a:pt x="27421" y="295920"/>
                      <a:pt x="26810" y="297007"/>
                    </a:cubicBezTo>
                    <a:cubicBezTo>
                      <a:pt x="26295" y="298324"/>
                      <a:pt x="26352" y="299795"/>
                      <a:pt x="26967" y="301067"/>
                    </a:cubicBezTo>
                    <a:cubicBezTo>
                      <a:pt x="26981" y="301676"/>
                      <a:pt x="26870" y="302282"/>
                      <a:pt x="26643" y="302847"/>
                    </a:cubicBezTo>
                    <a:cubicBezTo>
                      <a:pt x="26318" y="303830"/>
                      <a:pt x="25836" y="304813"/>
                      <a:pt x="25345" y="305924"/>
                    </a:cubicBezTo>
                    <a:cubicBezTo>
                      <a:pt x="24853" y="307035"/>
                      <a:pt x="24362" y="308037"/>
                      <a:pt x="23890" y="309011"/>
                    </a:cubicBezTo>
                    <a:cubicBezTo>
                      <a:pt x="21461" y="313195"/>
                      <a:pt x="19556" y="317662"/>
                      <a:pt x="18218" y="322312"/>
                    </a:cubicBezTo>
                    <a:cubicBezTo>
                      <a:pt x="18043" y="323150"/>
                      <a:pt x="17769" y="323965"/>
                      <a:pt x="17402" y="324740"/>
                    </a:cubicBezTo>
                    <a:cubicBezTo>
                      <a:pt x="16822" y="325426"/>
                      <a:pt x="16018" y="325886"/>
                      <a:pt x="15131" y="326037"/>
                    </a:cubicBezTo>
                    <a:cubicBezTo>
                      <a:pt x="14010" y="325878"/>
                      <a:pt x="12950" y="325432"/>
                      <a:pt x="12054" y="324740"/>
                    </a:cubicBezTo>
                    <a:cubicBezTo>
                      <a:pt x="10792" y="323802"/>
                      <a:pt x="9599" y="322774"/>
                      <a:pt x="8485" y="321663"/>
                    </a:cubicBezTo>
                    <a:cubicBezTo>
                      <a:pt x="7502" y="320365"/>
                      <a:pt x="6863" y="319392"/>
                      <a:pt x="6863" y="318576"/>
                    </a:cubicBezTo>
                    <a:cubicBezTo>
                      <a:pt x="6621" y="316135"/>
                      <a:pt x="6785" y="313670"/>
                      <a:pt x="7345" y="311282"/>
                    </a:cubicBezTo>
                    <a:cubicBezTo>
                      <a:pt x="6245" y="310827"/>
                      <a:pt x="5211" y="310229"/>
                      <a:pt x="4268" y="309502"/>
                    </a:cubicBezTo>
                    <a:cubicBezTo>
                      <a:pt x="3121" y="308651"/>
                      <a:pt x="2085" y="307660"/>
                      <a:pt x="1181" y="306553"/>
                    </a:cubicBezTo>
                    <a:cubicBezTo>
                      <a:pt x="519" y="305804"/>
                      <a:pt x="22" y="304923"/>
                      <a:pt x="-274" y="303968"/>
                    </a:cubicBezTo>
                    <a:cubicBezTo>
                      <a:pt x="-508" y="300444"/>
                      <a:pt x="-13" y="296910"/>
                      <a:pt x="1181" y="293586"/>
                    </a:cubicBezTo>
                    <a:cubicBezTo>
                      <a:pt x="1997" y="291315"/>
                      <a:pt x="2803" y="289202"/>
                      <a:pt x="3452" y="286931"/>
                    </a:cubicBezTo>
                    <a:cubicBezTo>
                      <a:pt x="6591" y="277418"/>
                      <a:pt x="10328" y="268113"/>
                      <a:pt x="14639" y="259071"/>
                    </a:cubicBezTo>
                    <a:cubicBezTo>
                      <a:pt x="15445" y="257606"/>
                      <a:pt x="16094" y="256309"/>
                      <a:pt x="16743" y="255011"/>
                    </a:cubicBezTo>
                    <a:cubicBezTo>
                      <a:pt x="23556" y="241061"/>
                      <a:pt x="30850" y="227603"/>
                      <a:pt x="38960" y="214469"/>
                    </a:cubicBezTo>
                    <a:cubicBezTo>
                      <a:pt x="43502" y="207332"/>
                      <a:pt x="47884" y="200195"/>
                      <a:pt x="52104" y="193058"/>
                    </a:cubicBezTo>
                    <a:cubicBezTo>
                      <a:pt x="55830" y="187061"/>
                      <a:pt x="59556" y="180898"/>
                      <a:pt x="63291" y="174734"/>
                    </a:cubicBezTo>
                    <a:cubicBezTo>
                      <a:pt x="68964" y="165650"/>
                      <a:pt x="74479" y="156567"/>
                      <a:pt x="79836" y="147326"/>
                    </a:cubicBezTo>
                    <a:cubicBezTo>
                      <a:pt x="86157" y="136463"/>
                      <a:pt x="92803" y="125758"/>
                      <a:pt x="99498" y="115052"/>
                    </a:cubicBezTo>
                    <a:cubicBezTo>
                      <a:pt x="104197" y="107758"/>
                      <a:pt x="108738" y="100306"/>
                      <a:pt x="113447" y="92992"/>
                    </a:cubicBezTo>
                    <a:cubicBezTo>
                      <a:pt x="117497" y="86346"/>
                      <a:pt x="121715" y="79691"/>
                      <a:pt x="125932" y="73046"/>
                    </a:cubicBezTo>
                    <a:cubicBezTo>
                      <a:pt x="119611" y="74176"/>
                      <a:pt x="113929" y="75316"/>
                      <a:pt x="108581" y="76290"/>
                    </a:cubicBezTo>
                    <a:cubicBezTo>
                      <a:pt x="88468" y="79858"/>
                      <a:pt x="77605" y="81962"/>
                      <a:pt x="76140" y="82129"/>
                    </a:cubicBezTo>
                    <a:cubicBezTo>
                      <a:pt x="72414" y="82129"/>
                      <a:pt x="71116" y="79858"/>
                      <a:pt x="72208" y="75641"/>
                    </a:cubicBezTo>
                    <a:lnTo>
                      <a:pt x="61020" y="77607"/>
                    </a:lnTo>
                    <a:cubicBezTo>
                      <a:pt x="58599" y="77928"/>
                      <a:pt x="56159" y="78090"/>
                      <a:pt x="53716" y="78089"/>
                    </a:cubicBezTo>
                    <a:cubicBezTo>
                      <a:pt x="52588" y="78228"/>
                      <a:pt x="51451" y="78283"/>
                      <a:pt x="50315" y="78256"/>
                    </a:cubicBezTo>
                    <a:cubicBezTo>
                      <a:pt x="47887" y="78413"/>
                      <a:pt x="46097" y="77607"/>
                      <a:pt x="45291" y="76142"/>
                    </a:cubicBezTo>
                    <a:cubicBezTo>
                      <a:pt x="44435" y="74556"/>
                      <a:pt x="44091" y="72742"/>
                      <a:pt x="44308" y="70952"/>
                    </a:cubicBezTo>
                    <a:cubicBezTo>
                      <a:pt x="44479" y="68509"/>
                      <a:pt x="44313" y="66055"/>
                      <a:pt x="43817" y="63657"/>
                    </a:cubicBezTo>
                    <a:lnTo>
                      <a:pt x="43335" y="63657"/>
                    </a:lnTo>
                    <a:cubicBezTo>
                      <a:pt x="40740" y="63657"/>
                      <a:pt x="39118" y="63008"/>
                      <a:pt x="38302" y="61554"/>
                    </a:cubicBezTo>
                    <a:cubicBezTo>
                      <a:pt x="37471" y="59958"/>
                      <a:pt x="37129" y="58152"/>
                      <a:pt x="37319" y="56363"/>
                    </a:cubicBezTo>
                    <a:cubicBezTo>
                      <a:pt x="37543" y="51329"/>
                      <a:pt x="36530" y="46317"/>
                      <a:pt x="34369" y="41764"/>
                    </a:cubicBezTo>
                    <a:cubicBezTo>
                      <a:pt x="33858" y="40759"/>
                      <a:pt x="33582" y="39649"/>
                      <a:pt x="33563" y="38520"/>
                    </a:cubicBezTo>
                    <a:cubicBezTo>
                      <a:pt x="33707" y="37138"/>
                      <a:pt x="34273" y="35834"/>
                      <a:pt x="35185" y="34785"/>
                    </a:cubicBezTo>
                    <a:cubicBezTo>
                      <a:pt x="35813" y="33929"/>
                      <a:pt x="36693" y="33293"/>
                      <a:pt x="37702" y="32966"/>
                    </a:cubicBezTo>
                    <a:cubicBezTo>
                      <a:pt x="38474" y="32913"/>
                      <a:pt x="39247" y="33024"/>
                      <a:pt x="39973" y="33290"/>
                    </a:cubicBezTo>
                    <a:cubicBezTo>
                      <a:pt x="40297" y="33448"/>
                      <a:pt x="40789" y="33448"/>
                      <a:pt x="41113" y="33615"/>
                    </a:cubicBezTo>
                    <a:cubicBezTo>
                      <a:pt x="43324" y="33885"/>
                      <a:pt x="45564" y="33829"/>
                      <a:pt x="47759" y="33448"/>
                    </a:cubicBezTo>
                    <a:cubicBezTo>
                      <a:pt x="48083" y="33448"/>
                      <a:pt x="48408" y="33290"/>
                      <a:pt x="48899" y="33290"/>
                    </a:cubicBezTo>
                    <a:cubicBezTo>
                      <a:pt x="55053" y="32642"/>
                      <a:pt x="61384" y="31835"/>
                      <a:pt x="67577" y="31187"/>
                    </a:cubicBezTo>
                    <a:cubicBezTo>
                      <a:pt x="83955" y="29565"/>
                      <a:pt x="100176" y="27618"/>
                      <a:pt x="116554" y="25347"/>
                    </a:cubicBezTo>
                    <a:cubicBezTo>
                      <a:pt x="123199" y="24531"/>
                      <a:pt x="129855" y="23725"/>
                      <a:pt x="136667" y="23076"/>
                    </a:cubicBezTo>
                    <a:cubicBezTo>
                      <a:pt x="143313" y="22428"/>
                      <a:pt x="150293" y="21612"/>
                      <a:pt x="157095" y="20638"/>
                    </a:cubicBezTo>
                    <a:cubicBezTo>
                      <a:pt x="166828" y="18535"/>
                      <a:pt x="175774" y="16706"/>
                      <a:pt x="183697" y="15615"/>
                    </a:cubicBezTo>
                    <a:cubicBezTo>
                      <a:pt x="192289" y="14147"/>
                      <a:pt x="201209" y="12361"/>
                      <a:pt x="210456" y="10257"/>
                    </a:cubicBezTo>
                    <a:cubicBezTo>
                      <a:pt x="222015" y="7532"/>
                      <a:pt x="233711" y="5422"/>
                      <a:pt x="245493" y="3936"/>
                    </a:cubicBezTo>
                    <a:cubicBezTo>
                      <a:pt x="249710" y="3445"/>
                      <a:pt x="253436" y="3120"/>
                      <a:pt x="256680" y="2796"/>
                    </a:cubicBezTo>
                    <a:cubicBezTo>
                      <a:pt x="259924" y="2471"/>
                      <a:pt x="263326" y="2314"/>
                      <a:pt x="266894" y="1990"/>
                    </a:cubicBezTo>
                    <a:cubicBezTo>
                      <a:pt x="268860" y="1990"/>
                      <a:pt x="271111" y="1832"/>
                      <a:pt x="273549" y="1665"/>
                    </a:cubicBezTo>
                    <a:cubicBezTo>
                      <a:pt x="274680" y="1508"/>
                      <a:pt x="276145" y="1341"/>
                      <a:pt x="277767" y="1183"/>
                    </a:cubicBezTo>
                    <a:cubicBezTo>
                      <a:pt x="280065" y="753"/>
                      <a:pt x="282398" y="536"/>
                      <a:pt x="284737" y="535"/>
                    </a:cubicBezTo>
                    <a:cubicBezTo>
                      <a:pt x="286059" y="397"/>
                      <a:pt x="287372" y="180"/>
                      <a:pt x="288669" y="-114"/>
                    </a:cubicBezTo>
                    <a:cubicBezTo>
                      <a:pt x="289774" y="-436"/>
                      <a:pt x="290919" y="-601"/>
                      <a:pt x="292070" y="-606"/>
                    </a:cubicBezTo>
                    <a:cubicBezTo>
                      <a:pt x="297862" y="-771"/>
                      <a:pt x="303659" y="-607"/>
                      <a:pt x="309431" y="-114"/>
                    </a:cubicBezTo>
                    <a:lnTo>
                      <a:pt x="309264" y="43"/>
                    </a:lnTo>
                    <a:cubicBezTo>
                      <a:pt x="309107" y="368"/>
                      <a:pt x="308782" y="535"/>
                      <a:pt x="308134" y="1026"/>
                    </a:cubicBezTo>
                    <a:cubicBezTo>
                      <a:pt x="307176" y="1516"/>
                      <a:pt x="306192" y="1948"/>
                      <a:pt x="305184" y="2324"/>
                    </a:cubicBezTo>
                    <a:cubicBezTo>
                      <a:pt x="303887" y="2806"/>
                      <a:pt x="302235" y="3454"/>
                      <a:pt x="300151" y="4290"/>
                    </a:cubicBezTo>
                    <a:cubicBezTo>
                      <a:pt x="298047" y="4946"/>
                      <a:pt x="295452" y="5755"/>
                      <a:pt x="292365" y="6718"/>
                    </a:cubicBezTo>
                    <a:cubicBezTo>
                      <a:pt x="281178" y="7534"/>
                      <a:pt x="272262" y="8340"/>
                      <a:pt x="265449" y="8989"/>
                    </a:cubicBezTo>
                    <a:cubicBezTo>
                      <a:pt x="258794" y="9481"/>
                      <a:pt x="250202" y="10287"/>
                      <a:pt x="239496" y="11103"/>
                    </a:cubicBezTo>
                    <a:cubicBezTo>
                      <a:pt x="239339" y="11427"/>
                      <a:pt x="239339" y="11909"/>
                      <a:pt x="239172" y="12233"/>
                    </a:cubicBezTo>
                    <a:cubicBezTo>
                      <a:pt x="239172" y="12400"/>
                      <a:pt x="239172" y="12558"/>
                      <a:pt x="239014" y="12558"/>
                    </a:cubicBezTo>
                    <a:lnTo>
                      <a:pt x="249071" y="12076"/>
                    </a:lnTo>
                    <a:lnTo>
                      <a:pt x="259118" y="11584"/>
                    </a:lnTo>
                    <a:lnTo>
                      <a:pt x="257820" y="12882"/>
                    </a:lnTo>
                    <a:cubicBezTo>
                      <a:pt x="257339" y="13374"/>
                      <a:pt x="256837" y="13698"/>
                      <a:pt x="256208" y="14347"/>
                    </a:cubicBezTo>
                    <a:cubicBezTo>
                      <a:pt x="258794" y="14022"/>
                      <a:pt x="261232" y="13698"/>
                      <a:pt x="263335" y="13364"/>
                    </a:cubicBezTo>
                    <a:cubicBezTo>
                      <a:pt x="264608" y="12044"/>
                      <a:pt x="266249" y="11140"/>
                      <a:pt x="268044" y="10768"/>
                    </a:cubicBezTo>
                    <a:cubicBezTo>
                      <a:pt x="269593" y="10473"/>
                      <a:pt x="271177" y="10416"/>
                      <a:pt x="272743" y="10601"/>
                    </a:cubicBezTo>
                    <a:cubicBezTo>
                      <a:pt x="274923" y="11030"/>
                      <a:pt x="277180" y="10804"/>
                      <a:pt x="279232" y="9952"/>
                    </a:cubicBezTo>
                    <a:cubicBezTo>
                      <a:pt x="279056" y="10127"/>
                      <a:pt x="278828" y="10240"/>
                      <a:pt x="278583" y="10277"/>
                    </a:cubicBezTo>
                    <a:cubicBezTo>
                      <a:pt x="277963" y="10672"/>
                      <a:pt x="277305" y="11001"/>
                      <a:pt x="276617" y="11260"/>
                    </a:cubicBezTo>
                    <a:cubicBezTo>
                      <a:pt x="275931" y="11486"/>
                      <a:pt x="275227" y="11650"/>
                      <a:pt x="274513" y="11751"/>
                    </a:cubicBezTo>
                    <a:cubicBezTo>
                      <a:pt x="274346" y="11751"/>
                      <a:pt x="274188" y="11909"/>
                      <a:pt x="274021" y="11909"/>
                    </a:cubicBezTo>
                    <a:cubicBezTo>
                      <a:pt x="274188" y="13049"/>
                      <a:pt x="274346" y="14180"/>
                      <a:pt x="274513" y="15153"/>
                    </a:cubicBezTo>
                    <a:cubicBezTo>
                      <a:pt x="274670" y="15644"/>
                      <a:pt x="274670" y="16136"/>
                      <a:pt x="274837" y="16618"/>
                    </a:cubicBezTo>
                    <a:cubicBezTo>
                      <a:pt x="276617" y="16618"/>
                      <a:pt x="278563" y="16451"/>
                      <a:pt x="280509" y="16293"/>
                    </a:cubicBezTo>
                    <a:cubicBezTo>
                      <a:pt x="281807" y="16126"/>
                      <a:pt x="283105" y="15969"/>
                      <a:pt x="284727" y="15802"/>
                    </a:cubicBezTo>
                    <a:cubicBezTo>
                      <a:pt x="287092" y="15454"/>
                      <a:pt x="289475" y="15237"/>
                      <a:pt x="291864" y="15153"/>
                    </a:cubicBezTo>
                    <a:cubicBezTo>
                      <a:pt x="293135" y="15164"/>
                      <a:pt x="294397" y="14943"/>
                      <a:pt x="295590" y="14504"/>
                    </a:cubicBezTo>
                    <a:cubicBezTo>
                      <a:pt x="296755" y="14195"/>
                      <a:pt x="297953" y="14034"/>
                      <a:pt x="299158" y="14022"/>
                    </a:cubicBezTo>
                    <a:cubicBezTo>
                      <a:pt x="304894" y="13856"/>
                      <a:pt x="310635" y="14017"/>
                      <a:pt x="316352" y="14504"/>
                    </a:cubicBezTo>
                    <a:cubicBezTo>
                      <a:pt x="316460" y="14504"/>
                      <a:pt x="316460" y="14671"/>
                      <a:pt x="316293" y="14828"/>
                    </a:cubicBezTo>
                    <a:close/>
                    <a:moveTo>
                      <a:pt x="270236" y="28129"/>
                    </a:moveTo>
                    <a:cubicBezTo>
                      <a:pt x="270464" y="27867"/>
                      <a:pt x="270738" y="27648"/>
                      <a:pt x="271043" y="27480"/>
                    </a:cubicBezTo>
                    <a:cubicBezTo>
                      <a:pt x="270394" y="27480"/>
                      <a:pt x="269745" y="27648"/>
                      <a:pt x="269076" y="27648"/>
                    </a:cubicBezTo>
                    <a:lnTo>
                      <a:pt x="268752" y="27648"/>
                    </a:lnTo>
                    <a:cubicBezTo>
                      <a:pt x="268774" y="27824"/>
                      <a:pt x="268716" y="28000"/>
                      <a:pt x="268595" y="28129"/>
                    </a:cubicBezTo>
                    <a:lnTo>
                      <a:pt x="268595" y="28296"/>
                    </a:lnTo>
                    <a:cubicBezTo>
                      <a:pt x="269096" y="28296"/>
                      <a:pt x="269588" y="28129"/>
                      <a:pt x="270236" y="28129"/>
                    </a:cubicBezTo>
                    <a:close/>
                  </a:path>
                </a:pathLst>
              </a:custGeom>
              <a:solidFill>
                <a:srgbClr val="AE3261"/>
              </a:solidFill>
              <a:ln w="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9" name="Рисунок 4">
                <a:extLst>
                  <a:ext uri="{FF2B5EF4-FFF2-40B4-BE49-F238E27FC236}">
                    <a16:creationId xmlns="" xmlns:a16="http://schemas.microsoft.com/office/drawing/2014/main" id="{AA0B1A8A-C3F6-45F9-8894-EF5CA1C870C6}"/>
                  </a:ext>
                </a:extLst>
              </p:cNvPr>
              <p:cNvSpPr/>
              <p:nvPr/>
            </p:nvSpPr>
            <p:spPr>
              <a:xfrm>
                <a:off x="532914" y="246316"/>
                <a:ext cx="158381" cy="192707"/>
              </a:xfrm>
              <a:custGeom>
                <a:avLst/>
                <a:gdLst>
                  <a:gd name="connsiteX0" fmla="*/ 158051 w 158381"/>
                  <a:gd name="connsiteY0" fmla="*/ 37535 h 192707"/>
                  <a:gd name="connsiteX1" fmla="*/ 158051 w 158381"/>
                  <a:gd name="connsiteY1" fmla="*/ 38518 h 192707"/>
                  <a:gd name="connsiteX2" fmla="*/ 156910 w 158381"/>
                  <a:gd name="connsiteY2" fmla="*/ 42244 h 192707"/>
                  <a:gd name="connsiteX3" fmla="*/ 156104 w 158381"/>
                  <a:gd name="connsiteY3" fmla="*/ 44033 h 192707"/>
                  <a:gd name="connsiteX4" fmla="*/ 154964 w 158381"/>
                  <a:gd name="connsiteY4" fmla="*/ 43385 h 192707"/>
                  <a:gd name="connsiteX5" fmla="*/ 152536 w 158381"/>
                  <a:gd name="connsiteY5" fmla="*/ 42087 h 192707"/>
                  <a:gd name="connsiteX6" fmla="*/ 143452 w 158381"/>
                  <a:gd name="connsiteY6" fmla="*/ 38037 h 192707"/>
                  <a:gd name="connsiteX7" fmla="*/ 130672 w 158381"/>
                  <a:gd name="connsiteY7" fmla="*/ 41438 h 192707"/>
                  <a:gd name="connsiteX8" fmla="*/ 81844 w 158381"/>
                  <a:gd name="connsiteY8" fmla="*/ 81164 h 192707"/>
                  <a:gd name="connsiteX9" fmla="*/ 75031 w 158381"/>
                  <a:gd name="connsiteY9" fmla="*/ 88625 h 192707"/>
                  <a:gd name="connsiteX10" fmla="*/ 76820 w 158381"/>
                  <a:gd name="connsiteY10" fmla="*/ 92027 h 192707"/>
                  <a:gd name="connsiteX11" fmla="*/ 79091 w 158381"/>
                  <a:gd name="connsiteY11" fmla="*/ 92194 h 192707"/>
                  <a:gd name="connsiteX12" fmla="*/ 82492 w 158381"/>
                  <a:gd name="connsiteY12" fmla="*/ 91378 h 192707"/>
                  <a:gd name="connsiteX13" fmla="*/ 90111 w 158381"/>
                  <a:gd name="connsiteY13" fmla="*/ 89598 h 192707"/>
                  <a:gd name="connsiteX14" fmla="*/ 97573 w 158381"/>
                  <a:gd name="connsiteY14" fmla="*/ 87976 h 192707"/>
                  <a:gd name="connsiteX15" fmla="*/ 101141 w 158381"/>
                  <a:gd name="connsiteY15" fmla="*/ 87809 h 192707"/>
                  <a:gd name="connsiteX16" fmla="*/ 101466 w 158381"/>
                  <a:gd name="connsiteY16" fmla="*/ 87976 h 192707"/>
                  <a:gd name="connsiteX17" fmla="*/ 102449 w 158381"/>
                  <a:gd name="connsiteY17" fmla="*/ 88301 h 192707"/>
                  <a:gd name="connsiteX18" fmla="*/ 103913 w 158381"/>
                  <a:gd name="connsiteY18" fmla="*/ 88950 h 192707"/>
                  <a:gd name="connsiteX19" fmla="*/ 105211 w 158381"/>
                  <a:gd name="connsiteY19" fmla="*/ 89274 h 192707"/>
                  <a:gd name="connsiteX20" fmla="*/ 106342 w 158381"/>
                  <a:gd name="connsiteY20" fmla="*/ 89756 h 192707"/>
                  <a:gd name="connsiteX21" fmla="*/ 106509 w 158381"/>
                  <a:gd name="connsiteY21" fmla="*/ 90080 h 192707"/>
                  <a:gd name="connsiteX22" fmla="*/ 104720 w 158381"/>
                  <a:gd name="connsiteY22" fmla="*/ 90896 h 192707"/>
                  <a:gd name="connsiteX23" fmla="*/ 99529 w 158381"/>
                  <a:gd name="connsiteY23" fmla="*/ 92675 h 192707"/>
                  <a:gd name="connsiteX24" fmla="*/ 94014 w 158381"/>
                  <a:gd name="connsiteY24" fmla="*/ 94465 h 192707"/>
                  <a:gd name="connsiteX25" fmla="*/ 90445 w 158381"/>
                  <a:gd name="connsiteY25" fmla="*/ 96087 h 192707"/>
                  <a:gd name="connsiteX26" fmla="*/ 96285 w 158381"/>
                  <a:gd name="connsiteY26" fmla="*/ 94622 h 192707"/>
                  <a:gd name="connsiteX27" fmla="*/ 100217 w 158381"/>
                  <a:gd name="connsiteY27" fmla="*/ 93639 h 192707"/>
                  <a:gd name="connsiteX28" fmla="*/ 102488 w 158381"/>
                  <a:gd name="connsiteY28" fmla="*/ 93482 h 192707"/>
                  <a:gd name="connsiteX29" fmla="*/ 102812 w 158381"/>
                  <a:gd name="connsiteY29" fmla="*/ 93639 h 192707"/>
                  <a:gd name="connsiteX30" fmla="*/ 104602 w 158381"/>
                  <a:gd name="connsiteY30" fmla="*/ 93314 h 192707"/>
                  <a:gd name="connsiteX31" fmla="*/ 107551 w 158381"/>
                  <a:gd name="connsiteY31" fmla="*/ 92833 h 192707"/>
                  <a:gd name="connsiteX32" fmla="*/ 111483 w 158381"/>
                  <a:gd name="connsiteY32" fmla="*/ 92017 h 192707"/>
                  <a:gd name="connsiteX33" fmla="*/ 114078 w 158381"/>
                  <a:gd name="connsiteY33" fmla="*/ 91535 h 192707"/>
                  <a:gd name="connsiteX34" fmla="*/ 114078 w 158381"/>
                  <a:gd name="connsiteY34" fmla="*/ 92017 h 192707"/>
                  <a:gd name="connsiteX35" fmla="*/ 124450 w 158381"/>
                  <a:gd name="connsiteY35" fmla="*/ 89422 h 192707"/>
                  <a:gd name="connsiteX36" fmla="*/ 128018 w 158381"/>
                  <a:gd name="connsiteY36" fmla="*/ 90886 h 192707"/>
                  <a:gd name="connsiteX37" fmla="*/ 127536 w 158381"/>
                  <a:gd name="connsiteY37" fmla="*/ 94455 h 192707"/>
                  <a:gd name="connsiteX38" fmla="*/ 125266 w 158381"/>
                  <a:gd name="connsiteY38" fmla="*/ 98672 h 192707"/>
                  <a:gd name="connsiteX39" fmla="*/ 123968 w 158381"/>
                  <a:gd name="connsiteY39" fmla="*/ 100776 h 192707"/>
                  <a:gd name="connsiteX40" fmla="*/ 123801 w 158381"/>
                  <a:gd name="connsiteY40" fmla="*/ 101759 h 192707"/>
                  <a:gd name="connsiteX41" fmla="*/ 109369 w 158381"/>
                  <a:gd name="connsiteY41" fmla="*/ 107107 h 192707"/>
                  <a:gd name="connsiteX42" fmla="*/ 89580 w 158381"/>
                  <a:gd name="connsiteY42" fmla="*/ 114411 h 192707"/>
                  <a:gd name="connsiteX43" fmla="*/ 62684 w 158381"/>
                  <a:gd name="connsiteY43" fmla="*/ 124114 h 192707"/>
                  <a:gd name="connsiteX44" fmla="*/ 60904 w 158381"/>
                  <a:gd name="connsiteY44" fmla="*/ 124763 h 192707"/>
                  <a:gd name="connsiteX45" fmla="*/ 53276 w 158381"/>
                  <a:gd name="connsiteY45" fmla="*/ 127358 h 192707"/>
                  <a:gd name="connsiteX46" fmla="*/ 47771 w 158381"/>
                  <a:gd name="connsiteY46" fmla="*/ 127840 h 192707"/>
                  <a:gd name="connsiteX47" fmla="*/ 44359 w 158381"/>
                  <a:gd name="connsiteY47" fmla="*/ 127840 h 192707"/>
                  <a:gd name="connsiteX48" fmla="*/ 42088 w 158381"/>
                  <a:gd name="connsiteY48" fmla="*/ 131408 h 192707"/>
                  <a:gd name="connsiteX49" fmla="*/ 26841 w 158381"/>
                  <a:gd name="connsiteY49" fmla="*/ 156063 h 192707"/>
                  <a:gd name="connsiteX50" fmla="*/ 46797 w 158381"/>
                  <a:gd name="connsiteY50" fmla="*/ 152977 h 192707"/>
                  <a:gd name="connsiteX51" fmla="*/ 102095 w 158381"/>
                  <a:gd name="connsiteY51" fmla="*/ 127063 h 192707"/>
                  <a:gd name="connsiteX52" fmla="*/ 104208 w 158381"/>
                  <a:gd name="connsiteY52" fmla="*/ 125923 h 192707"/>
                  <a:gd name="connsiteX53" fmla="*/ 105506 w 158381"/>
                  <a:gd name="connsiteY53" fmla="*/ 125598 h 192707"/>
                  <a:gd name="connsiteX54" fmla="*/ 106489 w 158381"/>
                  <a:gd name="connsiteY54" fmla="*/ 125441 h 192707"/>
                  <a:gd name="connsiteX55" fmla="*/ 105506 w 158381"/>
                  <a:gd name="connsiteY55" fmla="*/ 127712 h 192707"/>
                  <a:gd name="connsiteX56" fmla="*/ 104208 w 158381"/>
                  <a:gd name="connsiteY56" fmla="*/ 130789 h 192707"/>
                  <a:gd name="connsiteX57" fmla="*/ 105663 w 158381"/>
                  <a:gd name="connsiteY57" fmla="*/ 130307 h 192707"/>
                  <a:gd name="connsiteX58" fmla="*/ 108426 w 158381"/>
                  <a:gd name="connsiteY58" fmla="*/ 129491 h 192707"/>
                  <a:gd name="connsiteX59" fmla="*/ 110854 w 158381"/>
                  <a:gd name="connsiteY59" fmla="*/ 128361 h 192707"/>
                  <a:gd name="connsiteX60" fmla="*/ 111837 w 158381"/>
                  <a:gd name="connsiteY60" fmla="*/ 127869 h 192707"/>
                  <a:gd name="connsiteX61" fmla="*/ 112161 w 158381"/>
                  <a:gd name="connsiteY61" fmla="*/ 128518 h 192707"/>
                  <a:gd name="connsiteX62" fmla="*/ 112328 w 158381"/>
                  <a:gd name="connsiteY62" fmla="*/ 129010 h 192707"/>
                  <a:gd name="connsiteX63" fmla="*/ 101780 w 158381"/>
                  <a:gd name="connsiteY63" fmla="*/ 135822 h 192707"/>
                  <a:gd name="connsiteX64" fmla="*/ 91674 w 158381"/>
                  <a:gd name="connsiteY64" fmla="*/ 142301 h 192707"/>
                  <a:gd name="connsiteX65" fmla="*/ 91841 w 158381"/>
                  <a:gd name="connsiteY65" fmla="*/ 142792 h 192707"/>
                  <a:gd name="connsiteX66" fmla="*/ 91999 w 158381"/>
                  <a:gd name="connsiteY66" fmla="*/ 143117 h 192707"/>
                  <a:gd name="connsiteX67" fmla="*/ 93965 w 158381"/>
                  <a:gd name="connsiteY67" fmla="*/ 142301 h 192707"/>
                  <a:gd name="connsiteX68" fmla="*/ 107108 w 158381"/>
                  <a:gd name="connsiteY68" fmla="*/ 136628 h 192707"/>
                  <a:gd name="connsiteX69" fmla="*/ 107108 w 158381"/>
                  <a:gd name="connsiteY69" fmla="*/ 137926 h 192707"/>
                  <a:gd name="connsiteX70" fmla="*/ 104159 w 158381"/>
                  <a:gd name="connsiteY70" fmla="*/ 139548 h 192707"/>
                  <a:gd name="connsiteX71" fmla="*/ 96373 w 158381"/>
                  <a:gd name="connsiteY71" fmla="*/ 143598 h 192707"/>
                  <a:gd name="connsiteX72" fmla="*/ 94751 w 158381"/>
                  <a:gd name="connsiteY72" fmla="*/ 145063 h 192707"/>
                  <a:gd name="connsiteX73" fmla="*/ 93611 w 158381"/>
                  <a:gd name="connsiteY73" fmla="*/ 147167 h 192707"/>
                  <a:gd name="connsiteX74" fmla="*/ 91645 w 158381"/>
                  <a:gd name="connsiteY74" fmla="*/ 149280 h 192707"/>
                  <a:gd name="connsiteX75" fmla="*/ 88695 w 158381"/>
                  <a:gd name="connsiteY75" fmla="*/ 151384 h 192707"/>
                  <a:gd name="connsiteX76" fmla="*/ 86100 w 158381"/>
                  <a:gd name="connsiteY76" fmla="*/ 152367 h 192707"/>
                  <a:gd name="connsiteX77" fmla="*/ 85117 w 158381"/>
                  <a:gd name="connsiteY77" fmla="*/ 152534 h 192707"/>
                  <a:gd name="connsiteX78" fmla="*/ 84134 w 158381"/>
                  <a:gd name="connsiteY78" fmla="*/ 153183 h 192707"/>
                  <a:gd name="connsiteX79" fmla="*/ 83485 w 158381"/>
                  <a:gd name="connsiteY79" fmla="*/ 153508 h 192707"/>
                  <a:gd name="connsiteX80" fmla="*/ 75709 w 158381"/>
                  <a:gd name="connsiteY80" fmla="*/ 157725 h 192707"/>
                  <a:gd name="connsiteX81" fmla="*/ 73743 w 158381"/>
                  <a:gd name="connsiteY81" fmla="*/ 158708 h 192707"/>
                  <a:gd name="connsiteX82" fmla="*/ 74068 w 158381"/>
                  <a:gd name="connsiteY82" fmla="*/ 159838 h 192707"/>
                  <a:gd name="connsiteX83" fmla="*/ 74225 w 158381"/>
                  <a:gd name="connsiteY83" fmla="*/ 160006 h 192707"/>
                  <a:gd name="connsiteX84" fmla="*/ 109074 w 158381"/>
                  <a:gd name="connsiteY84" fmla="*/ 141809 h 192707"/>
                  <a:gd name="connsiteX85" fmla="*/ 111345 w 158381"/>
                  <a:gd name="connsiteY85" fmla="*/ 140669 h 192707"/>
                  <a:gd name="connsiteX86" fmla="*/ 112643 w 158381"/>
                  <a:gd name="connsiteY86" fmla="*/ 140344 h 192707"/>
                  <a:gd name="connsiteX87" fmla="*/ 113449 w 158381"/>
                  <a:gd name="connsiteY87" fmla="*/ 140187 h 192707"/>
                  <a:gd name="connsiteX88" fmla="*/ 111345 w 158381"/>
                  <a:gd name="connsiteY88" fmla="*/ 145378 h 192707"/>
                  <a:gd name="connsiteX89" fmla="*/ 112800 w 158381"/>
                  <a:gd name="connsiteY89" fmla="*/ 145053 h 192707"/>
                  <a:gd name="connsiteX90" fmla="*/ 115563 w 158381"/>
                  <a:gd name="connsiteY90" fmla="*/ 144237 h 192707"/>
                  <a:gd name="connsiteX91" fmla="*/ 117824 w 158381"/>
                  <a:gd name="connsiteY91" fmla="*/ 143107 h 192707"/>
                  <a:gd name="connsiteX92" fmla="*/ 118964 w 158381"/>
                  <a:gd name="connsiteY92" fmla="*/ 142615 h 192707"/>
                  <a:gd name="connsiteX93" fmla="*/ 119121 w 158381"/>
                  <a:gd name="connsiteY93" fmla="*/ 143107 h 192707"/>
                  <a:gd name="connsiteX94" fmla="*/ 119446 w 158381"/>
                  <a:gd name="connsiteY94" fmla="*/ 143755 h 192707"/>
                  <a:gd name="connsiteX95" fmla="*/ 110352 w 158381"/>
                  <a:gd name="connsiteY95" fmla="*/ 149605 h 192707"/>
                  <a:gd name="connsiteX96" fmla="*/ 98831 w 158381"/>
                  <a:gd name="connsiteY96" fmla="*/ 157066 h 192707"/>
                  <a:gd name="connsiteX97" fmla="*/ 98998 w 158381"/>
                  <a:gd name="connsiteY97" fmla="*/ 157391 h 192707"/>
                  <a:gd name="connsiteX98" fmla="*/ 98998 w 158381"/>
                  <a:gd name="connsiteY98" fmla="*/ 157715 h 192707"/>
                  <a:gd name="connsiteX99" fmla="*/ 114078 w 158381"/>
                  <a:gd name="connsiteY99" fmla="*/ 151227 h 192707"/>
                  <a:gd name="connsiteX100" fmla="*/ 114245 w 158381"/>
                  <a:gd name="connsiteY100" fmla="*/ 152210 h 192707"/>
                  <a:gd name="connsiteX101" fmla="*/ 114245 w 158381"/>
                  <a:gd name="connsiteY101" fmla="*/ 152692 h 192707"/>
                  <a:gd name="connsiteX102" fmla="*/ 111159 w 158381"/>
                  <a:gd name="connsiteY102" fmla="*/ 154156 h 192707"/>
                  <a:gd name="connsiteX103" fmla="*/ 103373 w 158381"/>
                  <a:gd name="connsiteY103" fmla="*/ 158207 h 192707"/>
                  <a:gd name="connsiteX104" fmla="*/ 101918 w 158381"/>
                  <a:gd name="connsiteY104" fmla="*/ 159671 h 192707"/>
                  <a:gd name="connsiteX105" fmla="*/ 100620 w 158381"/>
                  <a:gd name="connsiteY105" fmla="*/ 161775 h 192707"/>
                  <a:gd name="connsiteX106" fmla="*/ 98831 w 158381"/>
                  <a:gd name="connsiteY106" fmla="*/ 164046 h 192707"/>
                  <a:gd name="connsiteX107" fmla="*/ 95754 w 158381"/>
                  <a:gd name="connsiteY107" fmla="*/ 166012 h 192707"/>
                  <a:gd name="connsiteX108" fmla="*/ 93159 w 158381"/>
                  <a:gd name="connsiteY108" fmla="*/ 166995 h 192707"/>
                  <a:gd name="connsiteX109" fmla="*/ 92343 w 158381"/>
                  <a:gd name="connsiteY109" fmla="*/ 167320 h 192707"/>
                  <a:gd name="connsiteX110" fmla="*/ 91360 w 158381"/>
                  <a:gd name="connsiteY110" fmla="*/ 167811 h 192707"/>
                  <a:gd name="connsiteX111" fmla="*/ 90553 w 158381"/>
                  <a:gd name="connsiteY111" fmla="*/ 168293 h 192707"/>
                  <a:gd name="connsiteX112" fmla="*/ 82925 w 158381"/>
                  <a:gd name="connsiteY112" fmla="*/ 172353 h 192707"/>
                  <a:gd name="connsiteX113" fmla="*/ 80959 w 158381"/>
                  <a:gd name="connsiteY113" fmla="*/ 173336 h 192707"/>
                  <a:gd name="connsiteX114" fmla="*/ 81283 w 158381"/>
                  <a:gd name="connsiteY114" fmla="*/ 174476 h 192707"/>
                  <a:gd name="connsiteX115" fmla="*/ 81608 w 158381"/>
                  <a:gd name="connsiteY115" fmla="*/ 176098 h 192707"/>
                  <a:gd name="connsiteX116" fmla="*/ 81765 w 158381"/>
                  <a:gd name="connsiteY116" fmla="*/ 176423 h 192707"/>
                  <a:gd name="connsiteX117" fmla="*/ 80310 w 158381"/>
                  <a:gd name="connsiteY117" fmla="*/ 176580 h 192707"/>
                  <a:gd name="connsiteX118" fmla="*/ 78344 w 158381"/>
                  <a:gd name="connsiteY118" fmla="*/ 176904 h 192707"/>
                  <a:gd name="connsiteX119" fmla="*/ 64581 w 158381"/>
                  <a:gd name="connsiteY119" fmla="*/ 184209 h 192707"/>
                  <a:gd name="connsiteX120" fmla="*/ 57119 w 158381"/>
                  <a:gd name="connsiteY120" fmla="*/ 187158 h 192707"/>
                  <a:gd name="connsiteX121" fmla="*/ 55016 w 158381"/>
                  <a:gd name="connsiteY121" fmla="*/ 187640 h 192707"/>
                  <a:gd name="connsiteX122" fmla="*/ 52902 w 158381"/>
                  <a:gd name="connsiteY122" fmla="*/ 187964 h 192707"/>
                  <a:gd name="connsiteX123" fmla="*/ 50798 w 158381"/>
                  <a:gd name="connsiteY123" fmla="*/ 190235 h 192707"/>
                  <a:gd name="connsiteX124" fmla="*/ 49334 w 158381"/>
                  <a:gd name="connsiteY124" fmla="*/ 190884 h 192707"/>
                  <a:gd name="connsiteX125" fmla="*/ 46748 w 158381"/>
                  <a:gd name="connsiteY125" fmla="*/ 191375 h 192707"/>
                  <a:gd name="connsiteX126" fmla="*/ 44153 w 158381"/>
                  <a:gd name="connsiteY126" fmla="*/ 191700 h 192707"/>
                  <a:gd name="connsiteX127" fmla="*/ 29063 w 158381"/>
                  <a:gd name="connsiteY127" fmla="*/ 191375 h 192707"/>
                  <a:gd name="connsiteX128" fmla="*/ 20146 w 158381"/>
                  <a:gd name="connsiteY128" fmla="*/ 186460 h 192707"/>
                  <a:gd name="connsiteX129" fmla="*/ 14307 w 158381"/>
                  <a:gd name="connsiteY129" fmla="*/ 178350 h 192707"/>
                  <a:gd name="connsiteX130" fmla="*/ 12685 w 158381"/>
                  <a:gd name="connsiteY130" fmla="*/ 175754 h 192707"/>
                  <a:gd name="connsiteX131" fmla="*/ 7170 w 158381"/>
                  <a:gd name="connsiteY131" fmla="*/ 163594 h 192707"/>
                  <a:gd name="connsiteX132" fmla="*/ 5548 w 158381"/>
                  <a:gd name="connsiteY132" fmla="*/ 161156 h 192707"/>
                  <a:gd name="connsiteX133" fmla="*/ 33 w 158381"/>
                  <a:gd name="connsiteY133" fmla="*/ 148376 h 192707"/>
                  <a:gd name="connsiteX134" fmla="*/ 1498 w 158381"/>
                  <a:gd name="connsiteY134" fmla="*/ 133777 h 192707"/>
                  <a:gd name="connsiteX135" fmla="*/ 8792 w 158381"/>
                  <a:gd name="connsiteY135" fmla="*/ 119031 h 192707"/>
                  <a:gd name="connsiteX136" fmla="*/ 25819 w 158381"/>
                  <a:gd name="connsiteY136" fmla="*/ 92272 h 192707"/>
                  <a:gd name="connsiteX137" fmla="*/ 64424 w 158381"/>
                  <a:gd name="connsiteY137" fmla="*/ 45400 h 192707"/>
                  <a:gd name="connsiteX138" fmla="*/ 67668 w 158381"/>
                  <a:gd name="connsiteY138" fmla="*/ 42962 h 192707"/>
                  <a:gd name="connsiteX139" fmla="*/ 70096 w 158381"/>
                  <a:gd name="connsiteY139" fmla="*/ 41340 h 192707"/>
                  <a:gd name="connsiteX140" fmla="*/ 76909 w 158381"/>
                  <a:gd name="connsiteY140" fmla="*/ 35510 h 192707"/>
                  <a:gd name="connsiteX141" fmla="*/ 88705 w 158381"/>
                  <a:gd name="connsiteY141" fmla="*/ 25778 h 192707"/>
                  <a:gd name="connsiteX142" fmla="*/ 90819 w 158381"/>
                  <a:gd name="connsiteY142" fmla="*/ 23989 h 192707"/>
                  <a:gd name="connsiteX143" fmla="*/ 116280 w 158381"/>
                  <a:gd name="connsiteY143" fmla="*/ 5497 h 192707"/>
                  <a:gd name="connsiteX144" fmla="*/ 139471 w 158381"/>
                  <a:gd name="connsiteY144" fmla="*/ -499 h 192707"/>
                  <a:gd name="connsiteX145" fmla="*/ 146283 w 158381"/>
                  <a:gd name="connsiteY145" fmla="*/ 3069 h 192707"/>
                  <a:gd name="connsiteX146" fmla="*/ 149370 w 158381"/>
                  <a:gd name="connsiteY146" fmla="*/ 10039 h 192707"/>
                  <a:gd name="connsiteX147" fmla="*/ 149370 w 158381"/>
                  <a:gd name="connsiteY147" fmla="*/ 10363 h 192707"/>
                  <a:gd name="connsiteX148" fmla="*/ 150501 w 158381"/>
                  <a:gd name="connsiteY148" fmla="*/ 15230 h 192707"/>
                  <a:gd name="connsiteX149" fmla="*/ 154227 w 158381"/>
                  <a:gd name="connsiteY149" fmla="*/ 19290 h 192707"/>
                  <a:gd name="connsiteX150" fmla="*/ 156340 w 158381"/>
                  <a:gd name="connsiteY150" fmla="*/ 24805 h 192707"/>
                  <a:gd name="connsiteX151" fmla="*/ 156498 w 158381"/>
                  <a:gd name="connsiteY151" fmla="*/ 24962 h 192707"/>
                  <a:gd name="connsiteX152" fmla="*/ 158051 w 158381"/>
                  <a:gd name="connsiteY152" fmla="*/ 37535 h 192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158381" h="192707">
                    <a:moveTo>
                      <a:pt x="158051" y="37535"/>
                    </a:moveTo>
                    <a:lnTo>
                      <a:pt x="158051" y="38518"/>
                    </a:lnTo>
                    <a:cubicBezTo>
                      <a:pt x="158009" y="39840"/>
                      <a:pt x="157615" y="41125"/>
                      <a:pt x="156910" y="42244"/>
                    </a:cubicBezTo>
                    <a:cubicBezTo>
                      <a:pt x="156545" y="42792"/>
                      <a:pt x="156272" y="43396"/>
                      <a:pt x="156104" y="44033"/>
                    </a:cubicBezTo>
                    <a:cubicBezTo>
                      <a:pt x="155706" y="43850"/>
                      <a:pt x="155325" y="43633"/>
                      <a:pt x="154964" y="43385"/>
                    </a:cubicBezTo>
                    <a:cubicBezTo>
                      <a:pt x="154091" y="43084"/>
                      <a:pt x="153271" y="42645"/>
                      <a:pt x="152536" y="42087"/>
                    </a:cubicBezTo>
                    <a:cubicBezTo>
                      <a:pt x="150570" y="39649"/>
                      <a:pt x="147512" y="38155"/>
                      <a:pt x="143452" y="38037"/>
                    </a:cubicBezTo>
                    <a:cubicBezTo>
                      <a:pt x="138961" y="37974"/>
                      <a:pt x="134539" y="39150"/>
                      <a:pt x="130672" y="41438"/>
                    </a:cubicBezTo>
                    <a:cubicBezTo>
                      <a:pt x="112573" y="52268"/>
                      <a:pt x="96128" y="65646"/>
                      <a:pt x="81844" y="81164"/>
                    </a:cubicBezTo>
                    <a:cubicBezTo>
                      <a:pt x="79740" y="83592"/>
                      <a:pt x="77469" y="86079"/>
                      <a:pt x="75031" y="88625"/>
                    </a:cubicBezTo>
                    <a:cubicBezTo>
                      <a:pt x="74549" y="90405"/>
                      <a:pt x="75198" y="91574"/>
                      <a:pt x="76820" y="92027"/>
                    </a:cubicBezTo>
                    <a:cubicBezTo>
                      <a:pt x="77581" y="91999"/>
                      <a:pt x="78342" y="92055"/>
                      <a:pt x="79091" y="92194"/>
                    </a:cubicBezTo>
                    <a:cubicBezTo>
                      <a:pt x="79740" y="92027"/>
                      <a:pt x="80870" y="91869"/>
                      <a:pt x="82492" y="91378"/>
                    </a:cubicBezTo>
                    <a:cubicBezTo>
                      <a:pt x="84596" y="90896"/>
                      <a:pt x="87191" y="90247"/>
                      <a:pt x="90111" y="89598"/>
                    </a:cubicBezTo>
                    <a:cubicBezTo>
                      <a:pt x="92874" y="88950"/>
                      <a:pt x="95469" y="88458"/>
                      <a:pt x="97573" y="87976"/>
                    </a:cubicBezTo>
                    <a:cubicBezTo>
                      <a:pt x="99686" y="87652"/>
                      <a:pt x="100984" y="87652"/>
                      <a:pt x="101141" y="87809"/>
                    </a:cubicBezTo>
                    <a:lnTo>
                      <a:pt x="101466" y="87976"/>
                    </a:lnTo>
                    <a:cubicBezTo>
                      <a:pt x="101633" y="88134"/>
                      <a:pt x="101957" y="88134"/>
                      <a:pt x="102449" y="88301"/>
                    </a:cubicBezTo>
                    <a:cubicBezTo>
                      <a:pt x="102940" y="88468"/>
                      <a:pt x="103432" y="88782"/>
                      <a:pt x="103913" y="88950"/>
                    </a:cubicBezTo>
                    <a:cubicBezTo>
                      <a:pt x="104395" y="89117"/>
                      <a:pt x="104720" y="89107"/>
                      <a:pt x="105211" y="89274"/>
                    </a:cubicBezTo>
                    <a:cubicBezTo>
                      <a:pt x="105599" y="89406"/>
                      <a:pt x="105978" y="89567"/>
                      <a:pt x="106342" y="89756"/>
                    </a:cubicBezTo>
                    <a:cubicBezTo>
                      <a:pt x="106509" y="89923"/>
                      <a:pt x="106666" y="89923"/>
                      <a:pt x="106509" y="90080"/>
                    </a:cubicBezTo>
                    <a:cubicBezTo>
                      <a:pt x="106666" y="90247"/>
                      <a:pt x="106184" y="90405"/>
                      <a:pt x="104720" y="90896"/>
                    </a:cubicBezTo>
                    <a:cubicBezTo>
                      <a:pt x="103255" y="91388"/>
                      <a:pt x="101643" y="92027"/>
                      <a:pt x="99529" y="92675"/>
                    </a:cubicBezTo>
                    <a:cubicBezTo>
                      <a:pt x="97563" y="93324"/>
                      <a:pt x="95803" y="93973"/>
                      <a:pt x="94014" y="94465"/>
                    </a:cubicBezTo>
                    <a:cubicBezTo>
                      <a:pt x="92760" y="94848"/>
                      <a:pt x="91559" y="95394"/>
                      <a:pt x="90445" y="96087"/>
                    </a:cubicBezTo>
                    <a:cubicBezTo>
                      <a:pt x="92419" y="95715"/>
                      <a:pt x="94369" y="95226"/>
                      <a:pt x="96285" y="94622"/>
                    </a:cubicBezTo>
                    <a:cubicBezTo>
                      <a:pt x="97752" y="94295"/>
                      <a:pt x="99064" y="93966"/>
                      <a:pt x="100217" y="93639"/>
                    </a:cubicBezTo>
                    <a:cubicBezTo>
                      <a:pt x="100957" y="93441"/>
                      <a:pt x="101728" y="93387"/>
                      <a:pt x="102488" y="93482"/>
                    </a:cubicBezTo>
                    <a:cubicBezTo>
                      <a:pt x="102331" y="93639"/>
                      <a:pt x="102331" y="93639"/>
                      <a:pt x="102812" y="93639"/>
                    </a:cubicBezTo>
                    <a:cubicBezTo>
                      <a:pt x="103415" y="93570"/>
                      <a:pt x="104013" y="93462"/>
                      <a:pt x="104602" y="93314"/>
                    </a:cubicBezTo>
                    <a:cubicBezTo>
                      <a:pt x="105408" y="93157"/>
                      <a:pt x="106381" y="92990"/>
                      <a:pt x="107551" y="92833"/>
                    </a:cubicBezTo>
                    <a:cubicBezTo>
                      <a:pt x="108844" y="92484"/>
                      <a:pt x="110158" y="92211"/>
                      <a:pt x="111483" y="92017"/>
                    </a:cubicBezTo>
                    <a:cubicBezTo>
                      <a:pt x="112358" y="91916"/>
                      <a:pt x="113225" y="91754"/>
                      <a:pt x="114078" y="91535"/>
                    </a:cubicBezTo>
                    <a:cubicBezTo>
                      <a:pt x="114560" y="91535"/>
                      <a:pt x="114560" y="91692"/>
                      <a:pt x="114078" y="92017"/>
                    </a:cubicBezTo>
                    <a:cubicBezTo>
                      <a:pt x="117426" y="90759"/>
                      <a:pt x="120905" y="89888"/>
                      <a:pt x="124450" y="89422"/>
                    </a:cubicBezTo>
                    <a:cubicBezTo>
                      <a:pt x="126563" y="89422"/>
                      <a:pt x="127694" y="89913"/>
                      <a:pt x="128018" y="90886"/>
                    </a:cubicBezTo>
                    <a:cubicBezTo>
                      <a:pt x="128315" y="92093"/>
                      <a:pt x="128143" y="93369"/>
                      <a:pt x="127536" y="94455"/>
                    </a:cubicBezTo>
                    <a:cubicBezTo>
                      <a:pt x="126721" y="95910"/>
                      <a:pt x="126072" y="97404"/>
                      <a:pt x="125266" y="98672"/>
                    </a:cubicBezTo>
                    <a:cubicBezTo>
                      <a:pt x="124774" y="99478"/>
                      <a:pt x="124282" y="100294"/>
                      <a:pt x="123968" y="100776"/>
                    </a:cubicBezTo>
                    <a:cubicBezTo>
                      <a:pt x="123653" y="101258"/>
                      <a:pt x="123644" y="101592"/>
                      <a:pt x="123801" y="101759"/>
                    </a:cubicBezTo>
                    <a:cubicBezTo>
                      <a:pt x="120399" y="103057"/>
                      <a:pt x="115533" y="104846"/>
                      <a:pt x="109369" y="107107"/>
                    </a:cubicBezTo>
                    <a:cubicBezTo>
                      <a:pt x="103048" y="109545"/>
                      <a:pt x="96590" y="111973"/>
                      <a:pt x="89580" y="114411"/>
                    </a:cubicBezTo>
                    <a:lnTo>
                      <a:pt x="62684" y="124114"/>
                    </a:lnTo>
                    <a:cubicBezTo>
                      <a:pt x="62202" y="124271"/>
                      <a:pt x="61553" y="124596"/>
                      <a:pt x="60904" y="124763"/>
                    </a:cubicBezTo>
                    <a:cubicBezTo>
                      <a:pt x="58430" y="125818"/>
                      <a:pt x="55880" y="126687"/>
                      <a:pt x="53276" y="127358"/>
                    </a:cubicBezTo>
                    <a:cubicBezTo>
                      <a:pt x="51459" y="127686"/>
                      <a:pt x="49617" y="127848"/>
                      <a:pt x="47771" y="127840"/>
                    </a:cubicBezTo>
                    <a:lnTo>
                      <a:pt x="44359" y="127840"/>
                    </a:lnTo>
                    <a:lnTo>
                      <a:pt x="42088" y="131408"/>
                    </a:lnTo>
                    <a:cubicBezTo>
                      <a:pt x="36350" y="139203"/>
                      <a:pt x="31251" y="147448"/>
                      <a:pt x="26841" y="156063"/>
                    </a:cubicBezTo>
                    <a:cubicBezTo>
                      <a:pt x="33620" y="156180"/>
                      <a:pt x="40370" y="155136"/>
                      <a:pt x="46797" y="152977"/>
                    </a:cubicBezTo>
                    <a:cubicBezTo>
                      <a:pt x="66201" y="146584"/>
                      <a:pt x="84766" y="137884"/>
                      <a:pt x="102095" y="127063"/>
                    </a:cubicBezTo>
                    <a:cubicBezTo>
                      <a:pt x="102742" y="126585"/>
                      <a:pt x="103453" y="126201"/>
                      <a:pt x="104208" y="125923"/>
                    </a:cubicBezTo>
                    <a:lnTo>
                      <a:pt x="105506" y="125598"/>
                    </a:lnTo>
                    <a:cubicBezTo>
                      <a:pt x="105841" y="125625"/>
                      <a:pt x="106178" y="125571"/>
                      <a:pt x="106489" y="125441"/>
                    </a:cubicBezTo>
                    <a:lnTo>
                      <a:pt x="105506" y="127712"/>
                    </a:lnTo>
                    <a:cubicBezTo>
                      <a:pt x="105182" y="128518"/>
                      <a:pt x="104690" y="129678"/>
                      <a:pt x="104208" y="130789"/>
                    </a:cubicBezTo>
                    <a:lnTo>
                      <a:pt x="105663" y="130307"/>
                    </a:lnTo>
                    <a:cubicBezTo>
                      <a:pt x="106609" y="130129"/>
                      <a:pt x="107535" y="129856"/>
                      <a:pt x="108426" y="129491"/>
                    </a:cubicBezTo>
                    <a:cubicBezTo>
                      <a:pt x="109264" y="129180"/>
                      <a:pt x="110076" y="128801"/>
                      <a:pt x="110854" y="128361"/>
                    </a:cubicBezTo>
                    <a:lnTo>
                      <a:pt x="111837" y="127869"/>
                    </a:lnTo>
                    <a:lnTo>
                      <a:pt x="112161" y="128518"/>
                    </a:lnTo>
                    <a:cubicBezTo>
                      <a:pt x="112290" y="128647"/>
                      <a:pt x="112352" y="128829"/>
                      <a:pt x="112328" y="129010"/>
                    </a:cubicBezTo>
                    <a:cubicBezTo>
                      <a:pt x="108917" y="131280"/>
                      <a:pt x="105349" y="133551"/>
                      <a:pt x="101780" y="135822"/>
                    </a:cubicBezTo>
                    <a:lnTo>
                      <a:pt x="91674" y="142301"/>
                    </a:lnTo>
                    <a:cubicBezTo>
                      <a:pt x="91803" y="142429"/>
                      <a:pt x="91865" y="142611"/>
                      <a:pt x="91841" y="142792"/>
                    </a:cubicBezTo>
                    <a:cubicBezTo>
                      <a:pt x="91999" y="142949"/>
                      <a:pt x="91999" y="142949"/>
                      <a:pt x="91999" y="143117"/>
                    </a:cubicBezTo>
                    <a:cubicBezTo>
                      <a:pt x="92624" y="142777"/>
                      <a:pt x="93282" y="142504"/>
                      <a:pt x="93965" y="142301"/>
                    </a:cubicBezTo>
                    <a:cubicBezTo>
                      <a:pt x="98349" y="140334"/>
                      <a:pt x="102724" y="138368"/>
                      <a:pt x="107108" y="136628"/>
                    </a:cubicBezTo>
                    <a:lnTo>
                      <a:pt x="107108" y="137926"/>
                    </a:lnTo>
                    <a:lnTo>
                      <a:pt x="104159" y="139548"/>
                    </a:lnTo>
                    <a:cubicBezTo>
                      <a:pt x="101466" y="140700"/>
                      <a:pt x="98862" y="142054"/>
                      <a:pt x="96373" y="143598"/>
                    </a:cubicBezTo>
                    <a:cubicBezTo>
                      <a:pt x="95722" y="143948"/>
                      <a:pt x="95165" y="144451"/>
                      <a:pt x="94751" y="145063"/>
                    </a:cubicBezTo>
                    <a:cubicBezTo>
                      <a:pt x="94260" y="145869"/>
                      <a:pt x="93935" y="146518"/>
                      <a:pt x="93611" y="147167"/>
                    </a:cubicBezTo>
                    <a:cubicBezTo>
                      <a:pt x="93005" y="147916"/>
                      <a:pt x="92349" y="148623"/>
                      <a:pt x="91645" y="149280"/>
                    </a:cubicBezTo>
                    <a:cubicBezTo>
                      <a:pt x="90742" y="150088"/>
                      <a:pt x="89753" y="150793"/>
                      <a:pt x="88695" y="151384"/>
                    </a:cubicBezTo>
                    <a:cubicBezTo>
                      <a:pt x="87924" y="151920"/>
                      <a:pt x="87033" y="152257"/>
                      <a:pt x="86100" y="152367"/>
                    </a:cubicBezTo>
                    <a:cubicBezTo>
                      <a:pt x="85764" y="152338"/>
                      <a:pt x="85425" y="152395"/>
                      <a:pt x="85117" y="152534"/>
                    </a:cubicBezTo>
                    <a:cubicBezTo>
                      <a:pt x="84793" y="152692"/>
                      <a:pt x="84468" y="153016"/>
                      <a:pt x="84134" y="153183"/>
                    </a:cubicBezTo>
                    <a:lnTo>
                      <a:pt x="83485" y="153508"/>
                    </a:lnTo>
                    <a:lnTo>
                      <a:pt x="75709" y="157725"/>
                    </a:lnTo>
                    <a:lnTo>
                      <a:pt x="73743" y="158708"/>
                    </a:lnTo>
                    <a:cubicBezTo>
                      <a:pt x="73900" y="158865"/>
                      <a:pt x="73900" y="159357"/>
                      <a:pt x="74068" y="159838"/>
                    </a:cubicBezTo>
                    <a:lnTo>
                      <a:pt x="74225" y="160006"/>
                    </a:lnTo>
                    <a:cubicBezTo>
                      <a:pt x="86214" y="154682"/>
                      <a:pt x="97854" y="148605"/>
                      <a:pt x="109074" y="141809"/>
                    </a:cubicBezTo>
                    <a:cubicBezTo>
                      <a:pt x="109795" y="141361"/>
                      <a:pt x="110555" y="140979"/>
                      <a:pt x="111345" y="140669"/>
                    </a:cubicBezTo>
                    <a:cubicBezTo>
                      <a:pt x="111670" y="140511"/>
                      <a:pt x="112151" y="140511"/>
                      <a:pt x="112643" y="140344"/>
                    </a:cubicBezTo>
                    <a:cubicBezTo>
                      <a:pt x="112886" y="140201"/>
                      <a:pt x="113170" y="140146"/>
                      <a:pt x="113449" y="140187"/>
                    </a:cubicBezTo>
                    <a:cubicBezTo>
                      <a:pt x="112800" y="141642"/>
                      <a:pt x="112151" y="143431"/>
                      <a:pt x="111345" y="145378"/>
                    </a:cubicBezTo>
                    <a:cubicBezTo>
                      <a:pt x="111827" y="145210"/>
                      <a:pt x="112328" y="145210"/>
                      <a:pt x="112800" y="145053"/>
                    </a:cubicBezTo>
                    <a:cubicBezTo>
                      <a:pt x="113706" y="144731"/>
                      <a:pt x="114628" y="144457"/>
                      <a:pt x="115563" y="144237"/>
                    </a:cubicBezTo>
                    <a:cubicBezTo>
                      <a:pt x="116346" y="143924"/>
                      <a:pt x="117103" y="143546"/>
                      <a:pt x="117824" y="143107"/>
                    </a:cubicBezTo>
                    <a:cubicBezTo>
                      <a:pt x="118216" y="142974"/>
                      <a:pt x="118597" y="142810"/>
                      <a:pt x="118964" y="142615"/>
                    </a:cubicBezTo>
                    <a:cubicBezTo>
                      <a:pt x="119085" y="142748"/>
                      <a:pt x="119143" y="142928"/>
                      <a:pt x="119121" y="143107"/>
                    </a:cubicBezTo>
                    <a:lnTo>
                      <a:pt x="119446" y="143755"/>
                    </a:lnTo>
                    <a:lnTo>
                      <a:pt x="110352" y="149605"/>
                    </a:lnTo>
                    <a:cubicBezTo>
                      <a:pt x="106420" y="152033"/>
                      <a:pt x="102567" y="154628"/>
                      <a:pt x="98831" y="157066"/>
                    </a:cubicBezTo>
                    <a:cubicBezTo>
                      <a:pt x="98831" y="157223"/>
                      <a:pt x="98831" y="157223"/>
                      <a:pt x="98998" y="157391"/>
                    </a:cubicBezTo>
                    <a:lnTo>
                      <a:pt x="98998" y="157715"/>
                    </a:lnTo>
                    <a:cubicBezTo>
                      <a:pt x="104022" y="155601"/>
                      <a:pt x="109055" y="153331"/>
                      <a:pt x="114078" y="151227"/>
                    </a:cubicBezTo>
                    <a:cubicBezTo>
                      <a:pt x="114049" y="151563"/>
                      <a:pt x="114106" y="151902"/>
                      <a:pt x="114245" y="152210"/>
                    </a:cubicBezTo>
                    <a:lnTo>
                      <a:pt x="114245" y="152692"/>
                    </a:lnTo>
                    <a:cubicBezTo>
                      <a:pt x="113105" y="153183"/>
                      <a:pt x="112132" y="153675"/>
                      <a:pt x="111159" y="154156"/>
                    </a:cubicBezTo>
                    <a:cubicBezTo>
                      <a:pt x="108563" y="155454"/>
                      <a:pt x="105968" y="156752"/>
                      <a:pt x="103373" y="158207"/>
                    </a:cubicBezTo>
                    <a:cubicBezTo>
                      <a:pt x="102809" y="158611"/>
                      <a:pt x="102318" y="159105"/>
                      <a:pt x="101918" y="159671"/>
                    </a:cubicBezTo>
                    <a:cubicBezTo>
                      <a:pt x="101426" y="160477"/>
                      <a:pt x="100935" y="161126"/>
                      <a:pt x="100620" y="161775"/>
                    </a:cubicBezTo>
                    <a:cubicBezTo>
                      <a:pt x="100185" y="162646"/>
                      <a:pt x="99576" y="163419"/>
                      <a:pt x="98831" y="164046"/>
                    </a:cubicBezTo>
                    <a:cubicBezTo>
                      <a:pt x="97911" y="164853"/>
                      <a:pt x="96873" y="165516"/>
                      <a:pt x="95754" y="166012"/>
                    </a:cubicBezTo>
                    <a:cubicBezTo>
                      <a:pt x="94981" y="166546"/>
                      <a:pt x="94091" y="166883"/>
                      <a:pt x="93159" y="166995"/>
                    </a:cubicBezTo>
                    <a:cubicBezTo>
                      <a:pt x="92992" y="167162"/>
                      <a:pt x="92667" y="167162"/>
                      <a:pt x="92343" y="167320"/>
                    </a:cubicBezTo>
                    <a:lnTo>
                      <a:pt x="91360" y="167811"/>
                    </a:lnTo>
                    <a:cubicBezTo>
                      <a:pt x="91068" y="167930"/>
                      <a:pt x="90796" y="168092"/>
                      <a:pt x="90553" y="168293"/>
                    </a:cubicBezTo>
                    <a:cubicBezTo>
                      <a:pt x="88116" y="169590"/>
                      <a:pt x="85520" y="170888"/>
                      <a:pt x="82925" y="172353"/>
                    </a:cubicBezTo>
                    <a:lnTo>
                      <a:pt x="80959" y="173336"/>
                    </a:lnTo>
                    <a:cubicBezTo>
                      <a:pt x="81116" y="173670"/>
                      <a:pt x="81116" y="173985"/>
                      <a:pt x="81283" y="174476"/>
                    </a:cubicBezTo>
                    <a:cubicBezTo>
                      <a:pt x="81450" y="174968"/>
                      <a:pt x="81441" y="175459"/>
                      <a:pt x="81608" y="176098"/>
                    </a:cubicBezTo>
                    <a:cubicBezTo>
                      <a:pt x="81765" y="176256"/>
                      <a:pt x="81765" y="176256"/>
                      <a:pt x="81765" y="176423"/>
                    </a:cubicBezTo>
                    <a:cubicBezTo>
                      <a:pt x="81291" y="176552"/>
                      <a:pt x="80801" y="176606"/>
                      <a:pt x="80310" y="176580"/>
                    </a:cubicBezTo>
                    <a:cubicBezTo>
                      <a:pt x="79638" y="176414"/>
                      <a:pt x="78927" y="176532"/>
                      <a:pt x="78344" y="176904"/>
                    </a:cubicBezTo>
                    <a:cubicBezTo>
                      <a:pt x="74231" y="180145"/>
                      <a:pt x="69569" y="182618"/>
                      <a:pt x="64581" y="184209"/>
                    </a:cubicBezTo>
                    <a:cubicBezTo>
                      <a:pt x="62039" y="185047"/>
                      <a:pt x="59548" y="186032"/>
                      <a:pt x="57119" y="187158"/>
                    </a:cubicBezTo>
                    <a:cubicBezTo>
                      <a:pt x="56468" y="187487"/>
                      <a:pt x="55746" y="187652"/>
                      <a:pt x="55016" y="187640"/>
                    </a:cubicBezTo>
                    <a:cubicBezTo>
                      <a:pt x="54300" y="187657"/>
                      <a:pt x="53590" y="187766"/>
                      <a:pt x="52902" y="187964"/>
                    </a:cubicBezTo>
                    <a:cubicBezTo>
                      <a:pt x="51974" y="188474"/>
                      <a:pt x="51237" y="189271"/>
                      <a:pt x="50798" y="190235"/>
                    </a:cubicBezTo>
                    <a:cubicBezTo>
                      <a:pt x="50380" y="190582"/>
                      <a:pt x="49872" y="190807"/>
                      <a:pt x="49334" y="190884"/>
                    </a:cubicBezTo>
                    <a:cubicBezTo>
                      <a:pt x="48527" y="191051"/>
                      <a:pt x="47721" y="191208"/>
                      <a:pt x="46748" y="191375"/>
                    </a:cubicBezTo>
                    <a:cubicBezTo>
                      <a:pt x="45775" y="191542"/>
                      <a:pt x="44959" y="191532"/>
                      <a:pt x="44153" y="191700"/>
                    </a:cubicBezTo>
                    <a:cubicBezTo>
                      <a:pt x="39129" y="192243"/>
                      <a:pt x="34058" y="192134"/>
                      <a:pt x="29063" y="191375"/>
                    </a:cubicBezTo>
                    <a:cubicBezTo>
                      <a:pt x="25636" y="190747"/>
                      <a:pt x="22507" y="189022"/>
                      <a:pt x="20146" y="186460"/>
                    </a:cubicBezTo>
                    <a:cubicBezTo>
                      <a:pt x="17942" y="183951"/>
                      <a:pt x="15987" y="181235"/>
                      <a:pt x="14307" y="178350"/>
                    </a:cubicBezTo>
                    <a:lnTo>
                      <a:pt x="12685" y="175754"/>
                    </a:lnTo>
                    <a:cubicBezTo>
                      <a:pt x="10205" y="172024"/>
                      <a:pt x="8342" y="167917"/>
                      <a:pt x="7170" y="163594"/>
                    </a:cubicBezTo>
                    <a:cubicBezTo>
                      <a:pt x="6688" y="162778"/>
                      <a:pt x="6039" y="161972"/>
                      <a:pt x="5548" y="161156"/>
                    </a:cubicBezTo>
                    <a:cubicBezTo>
                      <a:pt x="2938" y="157272"/>
                      <a:pt x="1068" y="152939"/>
                      <a:pt x="33" y="148376"/>
                    </a:cubicBezTo>
                    <a:cubicBezTo>
                      <a:pt x="-758" y="143465"/>
                      <a:pt x="-252" y="138433"/>
                      <a:pt x="1498" y="133777"/>
                    </a:cubicBezTo>
                    <a:cubicBezTo>
                      <a:pt x="3369" y="128604"/>
                      <a:pt x="5816" y="123658"/>
                      <a:pt x="8792" y="119031"/>
                    </a:cubicBezTo>
                    <a:cubicBezTo>
                      <a:pt x="14140" y="109948"/>
                      <a:pt x="19815" y="101029"/>
                      <a:pt x="25819" y="92272"/>
                    </a:cubicBezTo>
                    <a:cubicBezTo>
                      <a:pt x="37407" y="75637"/>
                      <a:pt x="50318" y="59962"/>
                      <a:pt x="64424" y="45400"/>
                    </a:cubicBezTo>
                    <a:cubicBezTo>
                      <a:pt x="65407" y="44584"/>
                      <a:pt x="66527" y="43778"/>
                      <a:pt x="67668" y="42962"/>
                    </a:cubicBezTo>
                    <a:cubicBezTo>
                      <a:pt x="68474" y="42480"/>
                      <a:pt x="69290" y="41831"/>
                      <a:pt x="70096" y="41340"/>
                    </a:cubicBezTo>
                    <a:lnTo>
                      <a:pt x="76909" y="35510"/>
                    </a:lnTo>
                    <a:cubicBezTo>
                      <a:pt x="80841" y="32099"/>
                      <a:pt x="84694" y="28855"/>
                      <a:pt x="88705" y="25778"/>
                    </a:cubicBezTo>
                    <a:cubicBezTo>
                      <a:pt x="89354" y="25286"/>
                      <a:pt x="90003" y="24637"/>
                      <a:pt x="90819" y="23989"/>
                    </a:cubicBezTo>
                    <a:cubicBezTo>
                      <a:pt x="99086" y="17343"/>
                      <a:pt x="107688" y="11209"/>
                      <a:pt x="116280" y="5497"/>
                    </a:cubicBezTo>
                    <a:cubicBezTo>
                      <a:pt x="124066" y="798"/>
                      <a:pt x="131852" y="-1306"/>
                      <a:pt x="139471" y="-499"/>
                    </a:cubicBezTo>
                    <a:cubicBezTo>
                      <a:pt x="142715" y="-175"/>
                      <a:pt x="144986" y="965"/>
                      <a:pt x="146283" y="3069"/>
                    </a:cubicBezTo>
                    <a:cubicBezTo>
                      <a:pt x="147601" y="5253"/>
                      <a:pt x="148638" y="7595"/>
                      <a:pt x="149370" y="10039"/>
                    </a:cubicBezTo>
                    <a:lnTo>
                      <a:pt x="149370" y="10363"/>
                    </a:lnTo>
                    <a:cubicBezTo>
                      <a:pt x="149930" y="11937"/>
                      <a:pt x="150309" y="13570"/>
                      <a:pt x="150501" y="15230"/>
                    </a:cubicBezTo>
                    <a:cubicBezTo>
                      <a:pt x="152137" y="16160"/>
                      <a:pt x="153440" y="17580"/>
                      <a:pt x="154227" y="19290"/>
                    </a:cubicBezTo>
                    <a:cubicBezTo>
                      <a:pt x="155099" y="21059"/>
                      <a:pt x="155806" y="22905"/>
                      <a:pt x="156340" y="24805"/>
                    </a:cubicBezTo>
                    <a:lnTo>
                      <a:pt x="156498" y="24962"/>
                    </a:lnTo>
                    <a:cubicBezTo>
                      <a:pt x="157525" y="29074"/>
                      <a:pt x="158047" y="33296"/>
                      <a:pt x="158051" y="37535"/>
                    </a:cubicBezTo>
                    <a:close/>
                  </a:path>
                </a:pathLst>
              </a:custGeom>
              <a:solidFill>
                <a:srgbClr val="AE3261"/>
              </a:solidFill>
              <a:ln w="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0" name="Рисунок 4">
                <a:extLst>
                  <a:ext uri="{FF2B5EF4-FFF2-40B4-BE49-F238E27FC236}">
                    <a16:creationId xmlns="" xmlns:a16="http://schemas.microsoft.com/office/drawing/2014/main" id="{41733EF2-095C-425C-91A3-DD75128B2AD4}"/>
                  </a:ext>
                </a:extLst>
              </p:cNvPr>
              <p:cNvSpPr/>
              <p:nvPr/>
            </p:nvSpPr>
            <p:spPr>
              <a:xfrm>
                <a:off x="684390" y="233232"/>
                <a:ext cx="172865" cy="223275"/>
              </a:xfrm>
              <a:custGeom>
                <a:avLst/>
                <a:gdLst>
                  <a:gd name="connsiteX0" fmla="*/ 105157 w 172865"/>
                  <a:gd name="connsiteY0" fmla="*/ 201450 h 223275"/>
                  <a:gd name="connsiteX1" fmla="*/ 101431 w 172865"/>
                  <a:gd name="connsiteY1" fmla="*/ 204527 h 223275"/>
                  <a:gd name="connsiteX2" fmla="*/ 102080 w 172865"/>
                  <a:gd name="connsiteY2" fmla="*/ 205019 h 223275"/>
                  <a:gd name="connsiteX3" fmla="*/ 103859 w 172865"/>
                  <a:gd name="connsiteY3" fmla="*/ 206149 h 223275"/>
                  <a:gd name="connsiteX4" fmla="*/ 99160 w 172865"/>
                  <a:gd name="connsiteY4" fmla="*/ 207939 h 223275"/>
                  <a:gd name="connsiteX5" fmla="*/ 90244 w 172865"/>
                  <a:gd name="connsiteY5" fmla="*/ 211507 h 223275"/>
                  <a:gd name="connsiteX6" fmla="*/ 81966 w 172865"/>
                  <a:gd name="connsiteY6" fmla="*/ 215842 h 223275"/>
                  <a:gd name="connsiteX7" fmla="*/ 76294 w 172865"/>
                  <a:gd name="connsiteY7" fmla="*/ 218919 h 223275"/>
                  <a:gd name="connsiteX8" fmla="*/ 72234 w 172865"/>
                  <a:gd name="connsiteY8" fmla="*/ 220384 h 223275"/>
                  <a:gd name="connsiteX9" fmla="*/ 71251 w 172865"/>
                  <a:gd name="connsiteY9" fmla="*/ 220709 h 223275"/>
                  <a:gd name="connsiteX10" fmla="*/ 51137 w 172865"/>
                  <a:gd name="connsiteY10" fmla="*/ 221839 h 223275"/>
                  <a:gd name="connsiteX11" fmla="*/ 34572 w 172865"/>
                  <a:gd name="connsiteY11" fmla="*/ 215400 h 223275"/>
                  <a:gd name="connsiteX12" fmla="*/ 15639 w 172865"/>
                  <a:gd name="connsiteY12" fmla="*/ 201097 h 223275"/>
                  <a:gd name="connsiteX13" fmla="*/ 7361 w 172865"/>
                  <a:gd name="connsiteY13" fmla="*/ 185200 h 223275"/>
                  <a:gd name="connsiteX14" fmla="*/ 1040 w 172865"/>
                  <a:gd name="connsiteY14" fmla="*/ 153251 h 223275"/>
                  <a:gd name="connsiteX15" fmla="*/ 7686 w 172865"/>
                  <a:gd name="connsiteY15" fmla="*/ 131358 h 223275"/>
                  <a:gd name="connsiteX16" fmla="*/ 11097 w 172865"/>
                  <a:gd name="connsiteY16" fmla="*/ 121625 h 223275"/>
                  <a:gd name="connsiteX17" fmla="*/ 12395 w 172865"/>
                  <a:gd name="connsiteY17" fmla="*/ 121458 h 223275"/>
                  <a:gd name="connsiteX18" fmla="*/ 12552 w 172865"/>
                  <a:gd name="connsiteY18" fmla="*/ 123248 h 223275"/>
                  <a:gd name="connsiteX19" fmla="*/ 12552 w 172865"/>
                  <a:gd name="connsiteY19" fmla="*/ 125400 h 223275"/>
                  <a:gd name="connsiteX20" fmla="*/ 18558 w 172865"/>
                  <a:gd name="connsiteY20" fmla="*/ 114862 h 223275"/>
                  <a:gd name="connsiteX21" fmla="*/ 36391 w 172865"/>
                  <a:gd name="connsiteY21" fmla="*/ 88260 h 223275"/>
                  <a:gd name="connsiteX22" fmla="*/ 34425 w 172865"/>
                  <a:gd name="connsiteY22" fmla="*/ 94267 h 223275"/>
                  <a:gd name="connsiteX23" fmla="*/ 32970 w 172865"/>
                  <a:gd name="connsiteY23" fmla="*/ 99182 h 223275"/>
                  <a:gd name="connsiteX24" fmla="*/ 34425 w 172865"/>
                  <a:gd name="connsiteY24" fmla="*/ 99182 h 223275"/>
                  <a:gd name="connsiteX25" fmla="*/ 39340 w 172865"/>
                  <a:gd name="connsiteY25" fmla="*/ 92202 h 223275"/>
                  <a:gd name="connsiteX26" fmla="*/ 43273 w 172865"/>
                  <a:gd name="connsiteY26" fmla="*/ 86530 h 223275"/>
                  <a:gd name="connsiteX27" fmla="*/ 46684 w 172865"/>
                  <a:gd name="connsiteY27" fmla="*/ 82313 h 223275"/>
                  <a:gd name="connsiteX28" fmla="*/ 54470 w 172865"/>
                  <a:gd name="connsiteY28" fmla="*/ 72423 h 223275"/>
                  <a:gd name="connsiteX29" fmla="*/ 58520 w 172865"/>
                  <a:gd name="connsiteY29" fmla="*/ 67065 h 223275"/>
                  <a:gd name="connsiteX30" fmla="*/ 60309 w 172865"/>
                  <a:gd name="connsiteY30" fmla="*/ 64637 h 223275"/>
                  <a:gd name="connsiteX31" fmla="*/ 88818 w 172865"/>
                  <a:gd name="connsiteY31" fmla="*/ 37554 h 223275"/>
                  <a:gd name="connsiteX32" fmla="*/ 93733 w 172865"/>
                  <a:gd name="connsiteY32" fmla="*/ 33336 h 223275"/>
                  <a:gd name="connsiteX33" fmla="*/ 100546 w 172865"/>
                  <a:gd name="connsiteY33" fmla="*/ 26032 h 223275"/>
                  <a:gd name="connsiteX34" fmla="*/ 104115 w 172865"/>
                  <a:gd name="connsiteY34" fmla="*/ 21982 h 223275"/>
                  <a:gd name="connsiteX35" fmla="*/ 104272 w 172865"/>
                  <a:gd name="connsiteY35" fmla="*/ 23437 h 223275"/>
                  <a:gd name="connsiteX36" fmla="*/ 104272 w 172865"/>
                  <a:gd name="connsiteY36" fmla="*/ 24420 h 223275"/>
                  <a:gd name="connsiteX37" fmla="*/ 104763 w 172865"/>
                  <a:gd name="connsiteY37" fmla="*/ 24263 h 223275"/>
                  <a:gd name="connsiteX38" fmla="*/ 105088 w 172865"/>
                  <a:gd name="connsiteY38" fmla="*/ 24096 h 223275"/>
                  <a:gd name="connsiteX39" fmla="*/ 105088 w 172865"/>
                  <a:gd name="connsiteY39" fmla="*/ 23938 h 223275"/>
                  <a:gd name="connsiteX40" fmla="*/ 109020 w 172865"/>
                  <a:gd name="connsiteY40" fmla="*/ 18581 h 223275"/>
                  <a:gd name="connsiteX41" fmla="*/ 114535 w 172865"/>
                  <a:gd name="connsiteY41" fmla="*/ 15631 h 223275"/>
                  <a:gd name="connsiteX42" fmla="*/ 115990 w 172865"/>
                  <a:gd name="connsiteY42" fmla="*/ 14825 h 223275"/>
                  <a:gd name="connsiteX43" fmla="*/ 123776 w 172865"/>
                  <a:gd name="connsiteY43" fmla="*/ 10608 h 223275"/>
                  <a:gd name="connsiteX44" fmla="*/ 141471 w 172865"/>
                  <a:gd name="connsiteY44" fmla="*/ 2498 h 223275"/>
                  <a:gd name="connsiteX45" fmla="*/ 141638 w 172865"/>
                  <a:gd name="connsiteY45" fmla="*/ 2016 h 223275"/>
                  <a:gd name="connsiteX46" fmla="*/ 141963 w 172865"/>
                  <a:gd name="connsiteY46" fmla="*/ 1367 h 223275"/>
                  <a:gd name="connsiteX47" fmla="*/ 138030 w 172865"/>
                  <a:gd name="connsiteY47" fmla="*/ 2173 h 223275"/>
                  <a:gd name="connsiteX48" fmla="*/ 137382 w 172865"/>
                  <a:gd name="connsiteY48" fmla="*/ 2340 h 223275"/>
                  <a:gd name="connsiteX49" fmla="*/ 137382 w 172865"/>
                  <a:gd name="connsiteY49" fmla="*/ 1524 h 223275"/>
                  <a:gd name="connsiteX50" fmla="*/ 137549 w 172865"/>
                  <a:gd name="connsiteY50" fmla="*/ 1200 h 223275"/>
                  <a:gd name="connsiteX51" fmla="*/ 139977 w 172865"/>
                  <a:gd name="connsiteY51" fmla="*/ 718 h 223275"/>
                  <a:gd name="connsiteX52" fmla="*/ 145325 w 172865"/>
                  <a:gd name="connsiteY52" fmla="*/ -422 h 223275"/>
                  <a:gd name="connsiteX53" fmla="*/ 160071 w 172865"/>
                  <a:gd name="connsiteY53" fmla="*/ 8180 h 223275"/>
                  <a:gd name="connsiteX54" fmla="*/ 162823 w 172865"/>
                  <a:gd name="connsiteY54" fmla="*/ 15956 h 223275"/>
                  <a:gd name="connsiteX55" fmla="*/ 167208 w 172865"/>
                  <a:gd name="connsiteY55" fmla="*/ 22768 h 223275"/>
                  <a:gd name="connsiteX56" fmla="*/ 171415 w 172865"/>
                  <a:gd name="connsiteY56" fmla="*/ 33966 h 223275"/>
                  <a:gd name="connsiteX57" fmla="*/ 171907 w 172865"/>
                  <a:gd name="connsiteY57" fmla="*/ 42882 h 223275"/>
                  <a:gd name="connsiteX58" fmla="*/ 167532 w 172865"/>
                  <a:gd name="connsiteY58" fmla="*/ 52614 h 223275"/>
                  <a:gd name="connsiteX59" fmla="*/ 158606 w 172865"/>
                  <a:gd name="connsiteY59" fmla="*/ 68343 h 223275"/>
                  <a:gd name="connsiteX60" fmla="*/ 153582 w 172865"/>
                  <a:gd name="connsiteY60" fmla="*/ 76945 h 223275"/>
                  <a:gd name="connsiteX61" fmla="*/ 133223 w 172865"/>
                  <a:gd name="connsiteY61" fmla="*/ 104756 h 223275"/>
                  <a:gd name="connsiteX62" fmla="*/ 124140 w 172865"/>
                  <a:gd name="connsiteY62" fmla="*/ 110596 h 223275"/>
                  <a:gd name="connsiteX63" fmla="*/ 121377 w 172865"/>
                  <a:gd name="connsiteY63" fmla="*/ 112060 h 223275"/>
                  <a:gd name="connsiteX64" fmla="*/ 120080 w 172865"/>
                  <a:gd name="connsiteY64" fmla="*/ 111893 h 223275"/>
                  <a:gd name="connsiteX65" fmla="*/ 118782 w 172865"/>
                  <a:gd name="connsiteY65" fmla="*/ 111087 h 223275"/>
                  <a:gd name="connsiteX66" fmla="*/ 114565 w 172865"/>
                  <a:gd name="connsiteY66" fmla="*/ 102328 h 223275"/>
                  <a:gd name="connsiteX67" fmla="*/ 112461 w 172865"/>
                  <a:gd name="connsiteY67" fmla="*/ 97786 h 223275"/>
                  <a:gd name="connsiteX68" fmla="*/ 111969 w 172865"/>
                  <a:gd name="connsiteY68" fmla="*/ 96646 h 223275"/>
                  <a:gd name="connsiteX69" fmla="*/ 111812 w 172865"/>
                  <a:gd name="connsiteY69" fmla="*/ 96321 h 223275"/>
                  <a:gd name="connsiteX70" fmla="*/ 107595 w 172865"/>
                  <a:gd name="connsiteY70" fmla="*/ 87729 h 223275"/>
                  <a:gd name="connsiteX71" fmla="*/ 105481 w 172865"/>
                  <a:gd name="connsiteY71" fmla="*/ 83188 h 223275"/>
                  <a:gd name="connsiteX72" fmla="*/ 104675 w 172865"/>
                  <a:gd name="connsiteY72" fmla="*/ 78164 h 223275"/>
                  <a:gd name="connsiteX73" fmla="*/ 109866 w 172865"/>
                  <a:gd name="connsiteY73" fmla="*/ 73780 h 223275"/>
                  <a:gd name="connsiteX74" fmla="*/ 119922 w 172865"/>
                  <a:gd name="connsiteY74" fmla="*/ 65512 h 223275"/>
                  <a:gd name="connsiteX75" fmla="*/ 139584 w 172865"/>
                  <a:gd name="connsiteY75" fmla="*/ 39726 h 223275"/>
                  <a:gd name="connsiteX76" fmla="*/ 141854 w 172865"/>
                  <a:gd name="connsiteY76" fmla="*/ 35991 h 223275"/>
                  <a:gd name="connsiteX77" fmla="*/ 138777 w 172865"/>
                  <a:gd name="connsiteY77" fmla="*/ 37288 h 223275"/>
                  <a:gd name="connsiteX78" fmla="*/ 98718 w 172865"/>
                  <a:gd name="connsiteY78" fmla="*/ 65021 h 223275"/>
                  <a:gd name="connsiteX79" fmla="*/ 56200 w 172865"/>
                  <a:gd name="connsiteY79" fmla="*/ 111638 h 223275"/>
                  <a:gd name="connsiteX80" fmla="*/ 31230 w 172865"/>
                  <a:gd name="connsiteY80" fmla="*/ 156564 h 223275"/>
                  <a:gd name="connsiteX81" fmla="*/ 24417 w 172865"/>
                  <a:gd name="connsiteY81" fmla="*/ 187864 h 223275"/>
                  <a:gd name="connsiteX82" fmla="*/ 26521 w 172865"/>
                  <a:gd name="connsiteY82" fmla="*/ 188847 h 223275"/>
                  <a:gd name="connsiteX83" fmla="*/ 62531 w 172865"/>
                  <a:gd name="connsiteY83" fmla="*/ 189831 h 223275"/>
                  <a:gd name="connsiteX84" fmla="*/ 88317 w 172865"/>
                  <a:gd name="connsiteY84" fmla="*/ 177827 h 223275"/>
                  <a:gd name="connsiteX85" fmla="*/ 106995 w 172865"/>
                  <a:gd name="connsiteY85" fmla="*/ 166031 h 223275"/>
                  <a:gd name="connsiteX86" fmla="*/ 115754 w 172865"/>
                  <a:gd name="connsiteY86" fmla="*/ 160191 h 223275"/>
                  <a:gd name="connsiteX87" fmla="*/ 109099 w 172865"/>
                  <a:gd name="connsiteY87" fmla="*/ 166837 h 223275"/>
                  <a:gd name="connsiteX88" fmla="*/ 114781 w 172865"/>
                  <a:gd name="connsiteY88" fmla="*/ 165706 h 223275"/>
                  <a:gd name="connsiteX89" fmla="*/ 116560 w 172865"/>
                  <a:gd name="connsiteY89" fmla="*/ 165215 h 223275"/>
                  <a:gd name="connsiteX90" fmla="*/ 112186 w 172865"/>
                  <a:gd name="connsiteY90" fmla="*/ 170130 h 223275"/>
                  <a:gd name="connsiteX91" fmla="*/ 107644 w 172865"/>
                  <a:gd name="connsiteY91" fmla="*/ 174839 h 223275"/>
                  <a:gd name="connsiteX92" fmla="*/ 110888 w 172865"/>
                  <a:gd name="connsiteY92" fmla="*/ 172401 h 223275"/>
                  <a:gd name="connsiteX93" fmla="*/ 115263 w 172865"/>
                  <a:gd name="connsiteY93" fmla="*/ 168832 h 223275"/>
                  <a:gd name="connsiteX94" fmla="*/ 115430 w 172865"/>
                  <a:gd name="connsiteY94" fmla="*/ 168999 h 223275"/>
                  <a:gd name="connsiteX95" fmla="*/ 115587 w 172865"/>
                  <a:gd name="connsiteY95" fmla="*/ 169157 h 223275"/>
                  <a:gd name="connsiteX96" fmla="*/ 113621 w 172865"/>
                  <a:gd name="connsiteY96" fmla="*/ 171270 h 223275"/>
                  <a:gd name="connsiteX97" fmla="*/ 109571 w 172865"/>
                  <a:gd name="connsiteY97" fmla="*/ 176294 h 223275"/>
                  <a:gd name="connsiteX98" fmla="*/ 109571 w 172865"/>
                  <a:gd name="connsiteY98" fmla="*/ 178732 h 223275"/>
                  <a:gd name="connsiteX99" fmla="*/ 108106 w 172865"/>
                  <a:gd name="connsiteY99" fmla="*/ 184728 h 223275"/>
                  <a:gd name="connsiteX100" fmla="*/ 113945 w 172865"/>
                  <a:gd name="connsiteY100" fmla="*/ 180678 h 223275"/>
                  <a:gd name="connsiteX101" fmla="*/ 122871 w 172865"/>
                  <a:gd name="connsiteY101" fmla="*/ 174839 h 223275"/>
                  <a:gd name="connsiteX102" fmla="*/ 116059 w 172865"/>
                  <a:gd name="connsiteY102" fmla="*/ 181651 h 223275"/>
                  <a:gd name="connsiteX103" fmla="*/ 122056 w 172865"/>
                  <a:gd name="connsiteY103" fmla="*/ 180354 h 223275"/>
                  <a:gd name="connsiteX104" fmla="*/ 123678 w 172865"/>
                  <a:gd name="connsiteY104" fmla="*/ 180029 h 223275"/>
                  <a:gd name="connsiteX105" fmla="*/ 119303 w 172865"/>
                  <a:gd name="connsiteY105" fmla="*/ 184945 h 223275"/>
                  <a:gd name="connsiteX106" fmla="*/ 114761 w 172865"/>
                  <a:gd name="connsiteY106" fmla="*/ 189477 h 223275"/>
                  <a:gd name="connsiteX107" fmla="*/ 118005 w 172865"/>
                  <a:gd name="connsiteY107" fmla="*/ 186891 h 223275"/>
                  <a:gd name="connsiteX108" fmla="*/ 122223 w 172865"/>
                  <a:gd name="connsiteY108" fmla="*/ 183647 h 223275"/>
                  <a:gd name="connsiteX109" fmla="*/ 122380 w 172865"/>
                  <a:gd name="connsiteY109" fmla="*/ 183804 h 223275"/>
                  <a:gd name="connsiteX110" fmla="*/ 122547 w 172865"/>
                  <a:gd name="connsiteY110" fmla="*/ 183804 h 223275"/>
                  <a:gd name="connsiteX111" fmla="*/ 120758 w 172865"/>
                  <a:gd name="connsiteY111" fmla="*/ 185908 h 223275"/>
                  <a:gd name="connsiteX112" fmla="*/ 116541 w 172865"/>
                  <a:gd name="connsiteY112" fmla="*/ 190941 h 223275"/>
                  <a:gd name="connsiteX113" fmla="*/ 118330 w 172865"/>
                  <a:gd name="connsiteY113" fmla="*/ 190774 h 223275"/>
                  <a:gd name="connsiteX114" fmla="*/ 120109 w 172865"/>
                  <a:gd name="connsiteY114" fmla="*/ 190617 h 223275"/>
                  <a:gd name="connsiteX115" fmla="*/ 114270 w 172865"/>
                  <a:gd name="connsiteY115" fmla="*/ 194667 h 223275"/>
                  <a:gd name="connsiteX116" fmla="*/ 108755 w 172865"/>
                  <a:gd name="connsiteY116" fmla="*/ 198727 h 223275"/>
                  <a:gd name="connsiteX117" fmla="*/ 105157 w 172865"/>
                  <a:gd name="connsiteY117" fmla="*/ 201450 h 223275"/>
                  <a:gd name="connsiteX118" fmla="*/ 93360 w 172865"/>
                  <a:gd name="connsiteY118" fmla="*/ 54512 h 223275"/>
                  <a:gd name="connsiteX119" fmla="*/ 93203 w 172865"/>
                  <a:gd name="connsiteY119" fmla="*/ 54512 h 223275"/>
                  <a:gd name="connsiteX120" fmla="*/ 85741 w 172865"/>
                  <a:gd name="connsiteY120" fmla="*/ 60833 h 223275"/>
                  <a:gd name="connsiteX121" fmla="*/ 66443 w 172865"/>
                  <a:gd name="connsiteY121" fmla="*/ 77702 h 223275"/>
                  <a:gd name="connsiteX122" fmla="*/ 49250 w 172865"/>
                  <a:gd name="connsiteY122" fmla="*/ 97000 h 223275"/>
                  <a:gd name="connsiteX123" fmla="*/ 42113 w 172865"/>
                  <a:gd name="connsiteY123" fmla="*/ 107381 h 223275"/>
                  <a:gd name="connsiteX124" fmla="*/ 41788 w 172865"/>
                  <a:gd name="connsiteY124" fmla="*/ 108197 h 223275"/>
                  <a:gd name="connsiteX125" fmla="*/ 40166 w 172865"/>
                  <a:gd name="connsiteY125" fmla="*/ 113702 h 223275"/>
                  <a:gd name="connsiteX126" fmla="*/ 40815 w 172865"/>
                  <a:gd name="connsiteY126" fmla="*/ 113702 h 223275"/>
                  <a:gd name="connsiteX127" fmla="*/ 41464 w 172865"/>
                  <a:gd name="connsiteY127" fmla="*/ 113869 h 223275"/>
                  <a:gd name="connsiteX128" fmla="*/ 46654 w 172865"/>
                  <a:gd name="connsiteY128" fmla="*/ 106575 h 223275"/>
                  <a:gd name="connsiteX129" fmla="*/ 50380 w 172865"/>
                  <a:gd name="connsiteY129" fmla="*/ 101060 h 223275"/>
                  <a:gd name="connsiteX130" fmla="*/ 53624 w 172865"/>
                  <a:gd name="connsiteY130" fmla="*/ 97000 h 223275"/>
                  <a:gd name="connsiteX131" fmla="*/ 61577 w 172865"/>
                  <a:gd name="connsiteY131" fmla="*/ 86943 h 223275"/>
                  <a:gd name="connsiteX132" fmla="*/ 65510 w 172865"/>
                  <a:gd name="connsiteY132" fmla="*/ 81595 h 223275"/>
                  <a:gd name="connsiteX133" fmla="*/ 67210 w 172865"/>
                  <a:gd name="connsiteY133" fmla="*/ 79196 h 223275"/>
                  <a:gd name="connsiteX134" fmla="*/ 93321 w 172865"/>
                  <a:gd name="connsiteY134" fmla="*/ 54512 h 223275"/>
                  <a:gd name="connsiteX135" fmla="*/ 104872 w 172865"/>
                  <a:gd name="connsiteY135" fmla="*/ 43698 h 223275"/>
                  <a:gd name="connsiteX136" fmla="*/ 96447 w 172865"/>
                  <a:gd name="connsiteY136" fmla="*/ 51641 h 223275"/>
                  <a:gd name="connsiteX137" fmla="*/ 100821 w 172865"/>
                  <a:gd name="connsiteY137" fmla="*/ 47915 h 223275"/>
                  <a:gd name="connsiteX138" fmla="*/ 104832 w 172865"/>
                  <a:gd name="connsiteY138" fmla="*/ 43649 h 223275"/>
                  <a:gd name="connsiteX139" fmla="*/ 114928 w 172865"/>
                  <a:gd name="connsiteY139" fmla="*/ 34290 h 223275"/>
                  <a:gd name="connsiteX140" fmla="*/ 111202 w 172865"/>
                  <a:gd name="connsiteY140" fmla="*/ 37691 h 223275"/>
                  <a:gd name="connsiteX141" fmla="*/ 111360 w 172865"/>
                  <a:gd name="connsiteY141" fmla="*/ 38340 h 223275"/>
                  <a:gd name="connsiteX142" fmla="*/ 111360 w 172865"/>
                  <a:gd name="connsiteY142" fmla="*/ 39156 h 223275"/>
                  <a:gd name="connsiteX143" fmla="*/ 111684 w 172865"/>
                  <a:gd name="connsiteY143" fmla="*/ 38989 h 223275"/>
                  <a:gd name="connsiteX144" fmla="*/ 112009 w 172865"/>
                  <a:gd name="connsiteY144" fmla="*/ 38665 h 223275"/>
                  <a:gd name="connsiteX145" fmla="*/ 112176 w 172865"/>
                  <a:gd name="connsiteY145" fmla="*/ 38507 h 223275"/>
                  <a:gd name="connsiteX146" fmla="*/ 114889 w 172865"/>
                  <a:gd name="connsiteY146" fmla="*/ 34241 h 223275"/>
                  <a:gd name="connsiteX147" fmla="*/ 130824 w 172865"/>
                  <a:gd name="connsiteY147" fmla="*/ 25364 h 223275"/>
                  <a:gd name="connsiteX148" fmla="*/ 142828 w 172865"/>
                  <a:gd name="connsiteY148" fmla="*/ 19043 h 223275"/>
                  <a:gd name="connsiteX149" fmla="*/ 131640 w 172865"/>
                  <a:gd name="connsiteY149" fmla="*/ 22768 h 223275"/>
                  <a:gd name="connsiteX150" fmla="*/ 115911 w 172865"/>
                  <a:gd name="connsiteY150" fmla="*/ 33474 h 223275"/>
                  <a:gd name="connsiteX151" fmla="*/ 121426 w 172865"/>
                  <a:gd name="connsiteY151" fmla="*/ 30230 h 223275"/>
                  <a:gd name="connsiteX152" fmla="*/ 123048 w 172865"/>
                  <a:gd name="connsiteY152" fmla="*/ 29581 h 223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172865" h="223275">
                    <a:moveTo>
                      <a:pt x="105157" y="201450"/>
                    </a:moveTo>
                    <a:cubicBezTo>
                      <a:pt x="103989" y="202562"/>
                      <a:pt x="102744" y="203591"/>
                      <a:pt x="101431" y="204527"/>
                    </a:cubicBezTo>
                    <a:cubicBezTo>
                      <a:pt x="101598" y="204694"/>
                      <a:pt x="101922" y="204852"/>
                      <a:pt x="102080" y="205019"/>
                    </a:cubicBezTo>
                    <a:cubicBezTo>
                      <a:pt x="102404" y="205176"/>
                      <a:pt x="103063" y="205668"/>
                      <a:pt x="103859" y="206149"/>
                    </a:cubicBezTo>
                    <a:cubicBezTo>
                      <a:pt x="102237" y="206798"/>
                      <a:pt x="100625" y="207447"/>
                      <a:pt x="99160" y="207939"/>
                    </a:cubicBezTo>
                    <a:cubicBezTo>
                      <a:pt x="96083" y="209069"/>
                      <a:pt x="92996" y="210210"/>
                      <a:pt x="90244" y="211507"/>
                    </a:cubicBezTo>
                    <a:lnTo>
                      <a:pt x="81966" y="215842"/>
                    </a:lnTo>
                    <a:cubicBezTo>
                      <a:pt x="80133" y="216971"/>
                      <a:pt x="78239" y="217998"/>
                      <a:pt x="76294" y="218919"/>
                    </a:cubicBezTo>
                    <a:cubicBezTo>
                      <a:pt x="75007" y="219576"/>
                      <a:pt x="73643" y="220068"/>
                      <a:pt x="72234" y="220384"/>
                    </a:cubicBezTo>
                    <a:lnTo>
                      <a:pt x="71251" y="220709"/>
                    </a:lnTo>
                    <a:cubicBezTo>
                      <a:pt x="63789" y="222812"/>
                      <a:pt x="57134" y="223137"/>
                      <a:pt x="51137" y="221839"/>
                    </a:cubicBezTo>
                    <a:cubicBezTo>
                      <a:pt x="45290" y="220648"/>
                      <a:pt x="39688" y="218470"/>
                      <a:pt x="34572" y="215400"/>
                    </a:cubicBezTo>
                    <a:cubicBezTo>
                      <a:pt x="27700" y="211425"/>
                      <a:pt x="21341" y="206620"/>
                      <a:pt x="15639" y="201097"/>
                    </a:cubicBezTo>
                    <a:cubicBezTo>
                      <a:pt x="11159" y="196888"/>
                      <a:pt x="8240" y="191284"/>
                      <a:pt x="7361" y="185200"/>
                    </a:cubicBezTo>
                    <a:cubicBezTo>
                      <a:pt x="67" y="176933"/>
                      <a:pt x="-2037" y="166384"/>
                      <a:pt x="1040" y="153251"/>
                    </a:cubicBezTo>
                    <a:cubicBezTo>
                      <a:pt x="2813" y="145826"/>
                      <a:pt x="5031" y="138515"/>
                      <a:pt x="7686" y="131358"/>
                    </a:cubicBezTo>
                    <a:lnTo>
                      <a:pt x="11097" y="121625"/>
                    </a:lnTo>
                    <a:cubicBezTo>
                      <a:pt x="11536" y="121652"/>
                      <a:pt x="11977" y="121595"/>
                      <a:pt x="12395" y="121458"/>
                    </a:cubicBezTo>
                    <a:cubicBezTo>
                      <a:pt x="12375" y="122059"/>
                      <a:pt x="12428" y="122660"/>
                      <a:pt x="12552" y="123248"/>
                    </a:cubicBezTo>
                    <a:lnTo>
                      <a:pt x="12552" y="125400"/>
                    </a:lnTo>
                    <a:cubicBezTo>
                      <a:pt x="14665" y="121832"/>
                      <a:pt x="16612" y="118263"/>
                      <a:pt x="18558" y="114862"/>
                    </a:cubicBezTo>
                    <a:cubicBezTo>
                      <a:pt x="23225" y="105201"/>
                      <a:pt x="29228" y="96247"/>
                      <a:pt x="36391" y="88260"/>
                    </a:cubicBezTo>
                    <a:cubicBezTo>
                      <a:pt x="35585" y="90531"/>
                      <a:pt x="34936" y="92478"/>
                      <a:pt x="34425" y="94267"/>
                    </a:cubicBezTo>
                    <a:cubicBezTo>
                      <a:pt x="33914" y="96056"/>
                      <a:pt x="33442" y="97668"/>
                      <a:pt x="32970" y="99182"/>
                    </a:cubicBezTo>
                    <a:lnTo>
                      <a:pt x="34425" y="99182"/>
                    </a:lnTo>
                    <a:cubicBezTo>
                      <a:pt x="36047" y="96744"/>
                      <a:pt x="37669" y="94473"/>
                      <a:pt x="39340" y="92202"/>
                    </a:cubicBezTo>
                    <a:cubicBezTo>
                      <a:pt x="40638" y="90236"/>
                      <a:pt x="41936" y="88270"/>
                      <a:pt x="43273" y="86530"/>
                    </a:cubicBezTo>
                    <a:cubicBezTo>
                      <a:pt x="44413" y="85065"/>
                      <a:pt x="45543" y="83768"/>
                      <a:pt x="46684" y="82313"/>
                    </a:cubicBezTo>
                    <a:cubicBezTo>
                      <a:pt x="49279" y="79069"/>
                      <a:pt x="51874" y="75825"/>
                      <a:pt x="54470" y="72423"/>
                    </a:cubicBezTo>
                    <a:cubicBezTo>
                      <a:pt x="55925" y="70634"/>
                      <a:pt x="57222" y="68855"/>
                      <a:pt x="58520" y="67065"/>
                    </a:cubicBezTo>
                    <a:cubicBezTo>
                      <a:pt x="59065" y="66219"/>
                      <a:pt x="59662" y="65408"/>
                      <a:pt x="60309" y="64637"/>
                    </a:cubicBezTo>
                    <a:cubicBezTo>
                      <a:pt x="69289" y="55074"/>
                      <a:pt x="78808" y="46032"/>
                      <a:pt x="88818" y="37554"/>
                    </a:cubicBezTo>
                    <a:lnTo>
                      <a:pt x="93733" y="33336"/>
                    </a:lnTo>
                    <a:cubicBezTo>
                      <a:pt x="96249" y="31142"/>
                      <a:pt x="98533" y="28694"/>
                      <a:pt x="100546" y="26032"/>
                    </a:cubicBezTo>
                    <a:cubicBezTo>
                      <a:pt x="101651" y="24610"/>
                      <a:pt x="102842" y="23257"/>
                      <a:pt x="104115" y="21982"/>
                    </a:cubicBezTo>
                    <a:cubicBezTo>
                      <a:pt x="104069" y="22473"/>
                      <a:pt x="104122" y="22967"/>
                      <a:pt x="104272" y="23437"/>
                    </a:cubicBezTo>
                    <a:lnTo>
                      <a:pt x="104272" y="24420"/>
                    </a:lnTo>
                    <a:cubicBezTo>
                      <a:pt x="104451" y="24442"/>
                      <a:pt x="104631" y="24385"/>
                      <a:pt x="104763" y="24263"/>
                    </a:cubicBezTo>
                    <a:cubicBezTo>
                      <a:pt x="104921" y="24263"/>
                      <a:pt x="104921" y="24263"/>
                      <a:pt x="105088" y="24096"/>
                    </a:cubicBezTo>
                    <a:lnTo>
                      <a:pt x="105088" y="23938"/>
                    </a:lnTo>
                    <a:cubicBezTo>
                      <a:pt x="105811" y="21788"/>
                      <a:pt x="107186" y="19916"/>
                      <a:pt x="109020" y="18581"/>
                    </a:cubicBezTo>
                    <a:cubicBezTo>
                      <a:pt x="110771" y="17441"/>
                      <a:pt x="112616" y="16455"/>
                      <a:pt x="114535" y="15631"/>
                    </a:cubicBezTo>
                    <a:cubicBezTo>
                      <a:pt x="115053" y="15428"/>
                      <a:pt x="115543" y="15157"/>
                      <a:pt x="115990" y="14825"/>
                    </a:cubicBezTo>
                    <a:cubicBezTo>
                      <a:pt x="118585" y="13528"/>
                      <a:pt x="121181" y="12073"/>
                      <a:pt x="123776" y="10608"/>
                    </a:cubicBezTo>
                    <a:cubicBezTo>
                      <a:pt x="129352" y="7251"/>
                      <a:pt x="135288" y="4531"/>
                      <a:pt x="141471" y="2498"/>
                    </a:cubicBezTo>
                    <a:lnTo>
                      <a:pt x="141638" y="2016"/>
                    </a:lnTo>
                    <a:cubicBezTo>
                      <a:pt x="141795" y="1849"/>
                      <a:pt x="141795" y="1692"/>
                      <a:pt x="141963" y="1367"/>
                    </a:cubicBezTo>
                    <a:cubicBezTo>
                      <a:pt x="140498" y="1692"/>
                      <a:pt x="139210" y="2016"/>
                      <a:pt x="138030" y="2173"/>
                    </a:cubicBezTo>
                    <a:cubicBezTo>
                      <a:pt x="137801" y="2152"/>
                      <a:pt x="137571" y="2211"/>
                      <a:pt x="137382" y="2340"/>
                    </a:cubicBezTo>
                    <a:lnTo>
                      <a:pt x="137382" y="1524"/>
                    </a:lnTo>
                    <a:cubicBezTo>
                      <a:pt x="137382" y="1367"/>
                      <a:pt x="137382" y="1367"/>
                      <a:pt x="137549" y="1200"/>
                    </a:cubicBezTo>
                    <a:lnTo>
                      <a:pt x="139977" y="718"/>
                    </a:lnTo>
                    <a:cubicBezTo>
                      <a:pt x="141756" y="227"/>
                      <a:pt x="143545" y="-98"/>
                      <a:pt x="145325" y="-422"/>
                    </a:cubicBezTo>
                    <a:cubicBezTo>
                      <a:pt x="153435" y="-1553"/>
                      <a:pt x="158301" y="1200"/>
                      <a:pt x="160071" y="8180"/>
                    </a:cubicBezTo>
                    <a:cubicBezTo>
                      <a:pt x="160791" y="10837"/>
                      <a:pt x="161711" y="13436"/>
                      <a:pt x="162823" y="15956"/>
                    </a:cubicBezTo>
                    <a:cubicBezTo>
                      <a:pt x="165065" y="17618"/>
                      <a:pt x="166624" y="20039"/>
                      <a:pt x="167208" y="22768"/>
                    </a:cubicBezTo>
                    <a:cubicBezTo>
                      <a:pt x="168269" y="26620"/>
                      <a:pt x="169678" y="30368"/>
                      <a:pt x="171415" y="33966"/>
                    </a:cubicBezTo>
                    <a:cubicBezTo>
                      <a:pt x="172715" y="36765"/>
                      <a:pt x="172891" y="39956"/>
                      <a:pt x="171907" y="42882"/>
                    </a:cubicBezTo>
                    <a:cubicBezTo>
                      <a:pt x="170860" y="46295"/>
                      <a:pt x="169390" y="49565"/>
                      <a:pt x="167532" y="52614"/>
                    </a:cubicBezTo>
                    <a:cubicBezTo>
                      <a:pt x="164583" y="57962"/>
                      <a:pt x="161693" y="63153"/>
                      <a:pt x="158606" y="68343"/>
                    </a:cubicBezTo>
                    <a:cubicBezTo>
                      <a:pt x="156827" y="71293"/>
                      <a:pt x="155205" y="74183"/>
                      <a:pt x="153582" y="76945"/>
                    </a:cubicBezTo>
                    <a:cubicBezTo>
                      <a:pt x="148123" y="87118"/>
                      <a:pt x="141271" y="96479"/>
                      <a:pt x="133223" y="104756"/>
                    </a:cubicBezTo>
                    <a:cubicBezTo>
                      <a:pt x="130448" y="107070"/>
                      <a:pt x="127396" y="109031"/>
                      <a:pt x="124140" y="110596"/>
                    </a:cubicBezTo>
                    <a:cubicBezTo>
                      <a:pt x="123157" y="111087"/>
                      <a:pt x="122173" y="111579"/>
                      <a:pt x="121377" y="112060"/>
                    </a:cubicBezTo>
                    <a:cubicBezTo>
                      <a:pt x="120938" y="112155"/>
                      <a:pt x="120481" y="112096"/>
                      <a:pt x="120080" y="111893"/>
                    </a:cubicBezTo>
                    <a:cubicBezTo>
                      <a:pt x="119556" y="111811"/>
                      <a:pt x="119088" y="111520"/>
                      <a:pt x="118782" y="111087"/>
                    </a:cubicBezTo>
                    <a:lnTo>
                      <a:pt x="114565" y="102328"/>
                    </a:lnTo>
                    <a:cubicBezTo>
                      <a:pt x="113916" y="100863"/>
                      <a:pt x="113267" y="99241"/>
                      <a:pt x="112461" y="97786"/>
                    </a:cubicBezTo>
                    <a:cubicBezTo>
                      <a:pt x="112328" y="97393"/>
                      <a:pt x="112164" y="97013"/>
                      <a:pt x="111969" y="96646"/>
                    </a:cubicBezTo>
                    <a:cubicBezTo>
                      <a:pt x="111812" y="96489"/>
                      <a:pt x="111812" y="96489"/>
                      <a:pt x="111812" y="96321"/>
                    </a:cubicBezTo>
                    <a:cubicBezTo>
                      <a:pt x="110347" y="93569"/>
                      <a:pt x="108863" y="90649"/>
                      <a:pt x="107595" y="87729"/>
                    </a:cubicBezTo>
                    <a:cubicBezTo>
                      <a:pt x="106779" y="86265"/>
                      <a:pt x="106130" y="84643"/>
                      <a:pt x="105481" y="83188"/>
                    </a:cubicBezTo>
                    <a:cubicBezTo>
                      <a:pt x="104350" y="81084"/>
                      <a:pt x="104026" y="79255"/>
                      <a:pt x="104675" y="78164"/>
                    </a:cubicBezTo>
                    <a:cubicBezTo>
                      <a:pt x="105157" y="77024"/>
                      <a:pt x="106946" y="75569"/>
                      <a:pt x="109866" y="73780"/>
                    </a:cubicBezTo>
                    <a:cubicBezTo>
                      <a:pt x="113571" y="71483"/>
                      <a:pt x="116952" y="68703"/>
                      <a:pt x="119922" y="65512"/>
                    </a:cubicBezTo>
                    <a:cubicBezTo>
                      <a:pt x="127483" y="57733"/>
                      <a:pt x="134083" y="49076"/>
                      <a:pt x="139584" y="39726"/>
                    </a:cubicBezTo>
                    <a:cubicBezTo>
                      <a:pt x="140232" y="38586"/>
                      <a:pt x="141039" y="37288"/>
                      <a:pt x="141854" y="35991"/>
                    </a:cubicBezTo>
                    <a:cubicBezTo>
                      <a:pt x="140714" y="36482"/>
                      <a:pt x="139751" y="36807"/>
                      <a:pt x="138777" y="37288"/>
                    </a:cubicBezTo>
                    <a:cubicBezTo>
                      <a:pt x="124233" y="44680"/>
                      <a:pt x="110757" y="54009"/>
                      <a:pt x="98718" y="65021"/>
                    </a:cubicBezTo>
                    <a:cubicBezTo>
                      <a:pt x="82802" y="78875"/>
                      <a:pt x="68534" y="94518"/>
                      <a:pt x="56200" y="111638"/>
                    </a:cubicBezTo>
                    <a:cubicBezTo>
                      <a:pt x="46027" y="125508"/>
                      <a:pt x="37639" y="140602"/>
                      <a:pt x="31230" y="156564"/>
                    </a:cubicBezTo>
                    <a:cubicBezTo>
                      <a:pt x="26521" y="167427"/>
                      <a:pt x="24250" y="177808"/>
                      <a:pt x="24417" y="187864"/>
                    </a:cubicBezTo>
                    <a:cubicBezTo>
                      <a:pt x="25035" y="188348"/>
                      <a:pt x="25754" y="188684"/>
                      <a:pt x="26521" y="188847"/>
                    </a:cubicBezTo>
                    <a:cubicBezTo>
                      <a:pt x="37060" y="193547"/>
                      <a:pt x="49063" y="193874"/>
                      <a:pt x="62531" y="189831"/>
                    </a:cubicBezTo>
                    <a:cubicBezTo>
                      <a:pt x="71479" y="186636"/>
                      <a:pt x="80111" y="182617"/>
                      <a:pt x="88317" y="177827"/>
                    </a:cubicBezTo>
                    <a:cubicBezTo>
                      <a:pt x="94481" y="174259"/>
                      <a:pt x="100644" y="170366"/>
                      <a:pt x="106995" y="166031"/>
                    </a:cubicBezTo>
                    <a:cubicBezTo>
                      <a:pt x="109747" y="164064"/>
                      <a:pt x="112667" y="162118"/>
                      <a:pt x="115754" y="160191"/>
                    </a:cubicBezTo>
                    <a:lnTo>
                      <a:pt x="109099" y="166837"/>
                    </a:lnTo>
                    <a:lnTo>
                      <a:pt x="114781" y="165706"/>
                    </a:lnTo>
                    <a:cubicBezTo>
                      <a:pt x="115263" y="165539"/>
                      <a:pt x="115911" y="165382"/>
                      <a:pt x="116560" y="165215"/>
                    </a:cubicBezTo>
                    <a:cubicBezTo>
                      <a:pt x="115670" y="167281"/>
                      <a:pt x="114135" y="169005"/>
                      <a:pt x="112186" y="170130"/>
                    </a:cubicBezTo>
                    <a:cubicBezTo>
                      <a:pt x="110321" y="171318"/>
                      <a:pt x="108764" y="172933"/>
                      <a:pt x="107644" y="174839"/>
                    </a:cubicBezTo>
                    <a:cubicBezTo>
                      <a:pt x="108774" y="174023"/>
                      <a:pt x="109747" y="173217"/>
                      <a:pt x="110888" y="172401"/>
                    </a:cubicBezTo>
                    <a:cubicBezTo>
                      <a:pt x="112343" y="171270"/>
                      <a:pt x="113837" y="169973"/>
                      <a:pt x="115263" y="168832"/>
                    </a:cubicBezTo>
                    <a:cubicBezTo>
                      <a:pt x="115263" y="168999"/>
                      <a:pt x="115263" y="168999"/>
                      <a:pt x="115430" y="168999"/>
                    </a:cubicBezTo>
                    <a:cubicBezTo>
                      <a:pt x="115430" y="169157"/>
                      <a:pt x="115430" y="169157"/>
                      <a:pt x="115587" y="169157"/>
                    </a:cubicBezTo>
                    <a:cubicBezTo>
                      <a:pt x="114890" y="169821"/>
                      <a:pt x="114233" y="170527"/>
                      <a:pt x="113621" y="171270"/>
                    </a:cubicBezTo>
                    <a:lnTo>
                      <a:pt x="109571" y="176294"/>
                    </a:lnTo>
                    <a:cubicBezTo>
                      <a:pt x="109728" y="176294"/>
                      <a:pt x="109728" y="177110"/>
                      <a:pt x="109571" y="178732"/>
                    </a:cubicBezTo>
                    <a:cubicBezTo>
                      <a:pt x="109246" y="180511"/>
                      <a:pt x="108755" y="182458"/>
                      <a:pt x="108106" y="184728"/>
                    </a:cubicBezTo>
                    <a:cubicBezTo>
                      <a:pt x="110072" y="183431"/>
                      <a:pt x="112038" y="182133"/>
                      <a:pt x="113945" y="180678"/>
                    </a:cubicBezTo>
                    <a:cubicBezTo>
                      <a:pt x="116894" y="178712"/>
                      <a:pt x="119785" y="176746"/>
                      <a:pt x="122871" y="174839"/>
                    </a:cubicBezTo>
                    <a:lnTo>
                      <a:pt x="116059" y="181651"/>
                    </a:lnTo>
                    <a:cubicBezTo>
                      <a:pt x="118330" y="181160"/>
                      <a:pt x="120276" y="180668"/>
                      <a:pt x="122056" y="180354"/>
                    </a:cubicBezTo>
                    <a:lnTo>
                      <a:pt x="123678" y="180029"/>
                    </a:lnTo>
                    <a:cubicBezTo>
                      <a:pt x="122680" y="182026"/>
                      <a:pt x="121171" y="183722"/>
                      <a:pt x="119303" y="184945"/>
                    </a:cubicBezTo>
                    <a:cubicBezTo>
                      <a:pt x="117480" y="186111"/>
                      <a:pt x="115931" y="187656"/>
                      <a:pt x="114761" y="189477"/>
                    </a:cubicBezTo>
                    <a:lnTo>
                      <a:pt x="118005" y="186891"/>
                    </a:lnTo>
                    <a:lnTo>
                      <a:pt x="122223" y="183647"/>
                    </a:lnTo>
                    <a:cubicBezTo>
                      <a:pt x="122380" y="183647"/>
                      <a:pt x="122380" y="183647"/>
                      <a:pt x="122380" y="183804"/>
                    </a:cubicBezTo>
                    <a:lnTo>
                      <a:pt x="122547" y="183804"/>
                    </a:lnTo>
                    <a:cubicBezTo>
                      <a:pt x="122037" y="184575"/>
                      <a:pt x="121436" y="185281"/>
                      <a:pt x="120758" y="185908"/>
                    </a:cubicBezTo>
                    <a:cubicBezTo>
                      <a:pt x="119460" y="187540"/>
                      <a:pt x="118005" y="189152"/>
                      <a:pt x="116541" y="190941"/>
                    </a:cubicBezTo>
                    <a:cubicBezTo>
                      <a:pt x="117141" y="190962"/>
                      <a:pt x="117743" y="190906"/>
                      <a:pt x="118330" y="190774"/>
                    </a:cubicBezTo>
                    <a:cubicBezTo>
                      <a:pt x="118912" y="190637"/>
                      <a:pt x="119511" y="190584"/>
                      <a:pt x="120109" y="190617"/>
                    </a:cubicBezTo>
                    <a:cubicBezTo>
                      <a:pt x="118005" y="192072"/>
                      <a:pt x="116059" y="193370"/>
                      <a:pt x="114270" y="194667"/>
                    </a:cubicBezTo>
                    <a:cubicBezTo>
                      <a:pt x="112490" y="196132"/>
                      <a:pt x="110544" y="197430"/>
                      <a:pt x="108755" y="198727"/>
                    </a:cubicBezTo>
                    <a:cubicBezTo>
                      <a:pt x="107595" y="199504"/>
                      <a:pt x="106454" y="200477"/>
                      <a:pt x="105157" y="201450"/>
                    </a:cubicBezTo>
                    <a:close/>
                    <a:moveTo>
                      <a:pt x="93360" y="54512"/>
                    </a:moveTo>
                    <a:lnTo>
                      <a:pt x="93203" y="54512"/>
                    </a:lnTo>
                    <a:cubicBezTo>
                      <a:pt x="90765" y="56615"/>
                      <a:pt x="88169" y="58729"/>
                      <a:pt x="85741" y="60833"/>
                    </a:cubicBezTo>
                    <a:cubicBezTo>
                      <a:pt x="79086" y="66348"/>
                      <a:pt x="72597" y="72030"/>
                      <a:pt x="66443" y="77702"/>
                    </a:cubicBezTo>
                    <a:cubicBezTo>
                      <a:pt x="60126" y="83588"/>
                      <a:pt x="54369" y="90048"/>
                      <a:pt x="49250" y="97000"/>
                    </a:cubicBezTo>
                    <a:cubicBezTo>
                      <a:pt x="46812" y="100411"/>
                      <a:pt x="44383" y="103812"/>
                      <a:pt x="42113" y="107381"/>
                    </a:cubicBezTo>
                    <a:cubicBezTo>
                      <a:pt x="41945" y="107548"/>
                      <a:pt x="41945" y="107872"/>
                      <a:pt x="41788" y="108197"/>
                    </a:cubicBezTo>
                    <a:cubicBezTo>
                      <a:pt x="41297" y="110163"/>
                      <a:pt x="40648" y="111923"/>
                      <a:pt x="40166" y="113702"/>
                    </a:cubicBezTo>
                    <a:lnTo>
                      <a:pt x="40815" y="113702"/>
                    </a:lnTo>
                    <a:cubicBezTo>
                      <a:pt x="41005" y="113832"/>
                      <a:pt x="41235" y="113891"/>
                      <a:pt x="41464" y="113869"/>
                    </a:cubicBezTo>
                    <a:cubicBezTo>
                      <a:pt x="43243" y="111441"/>
                      <a:pt x="44865" y="109003"/>
                      <a:pt x="46654" y="106575"/>
                    </a:cubicBezTo>
                    <a:cubicBezTo>
                      <a:pt x="47785" y="104786"/>
                      <a:pt x="49083" y="102839"/>
                      <a:pt x="50380" y="101060"/>
                    </a:cubicBezTo>
                    <a:cubicBezTo>
                      <a:pt x="51521" y="99595"/>
                      <a:pt x="52494" y="98297"/>
                      <a:pt x="53624" y="97000"/>
                    </a:cubicBezTo>
                    <a:cubicBezTo>
                      <a:pt x="56220" y="93598"/>
                      <a:pt x="58815" y="90354"/>
                      <a:pt x="61577" y="86943"/>
                    </a:cubicBezTo>
                    <a:lnTo>
                      <a:pt x="65510" y="81595"/>
                    </a:lnTo>
                    <a:cubicBezTo>
                      <a:pt x="66128" y="80833"/>
                      <a:pt x="66696" y="80032"/>
                      <a:pt x="67210" y="79196"/>
                    </a:cubicBezTo>
                    <a:cubicBezTo>
                      <a:pt x="75474" y="70515"/>
                      <a:pt x="84189" y="62275"/>
                      <a:pt x="93321" y="54512"/>
                    </a:cubicBezTo>
                    <a:close/>
                    <a:moveTo>
                      <a:pt x="104872" y="43698"/>
                    </a:moveTo>
                    <a:cubicBezTo>
                      <a:pt x="102119" y="46451"/>
                      <a:pt x="99199" y="49213"/>
                      <a:pt x="96447" y="51641"/>
                    </a:cubicBezTo>
                    <a:cubicBezTo>
                      <a:pt x="97902" y="50511"/>
                      <a:pt x="99396" y="49213"/>
                      <a:pt x="100821" y="47915"/>
                    </a:cubicBezTo>
                    <a:cubicBezTo>
                      <a:pt x="102239" y="46570"/>
                      <a:pt x="103578" y="45146"/>
                      <a:pt x="104832" y="43649"/>
                    </a:cubicBezTo>
                    <a:close/>
                    <a:moveTo>
                      <a:pt x="114928" y="34290"/>
                    </a:moveTo>
                    <a:cubicBezTo>
                      <a:pt x="113631" y="35421"/>
                      <a:pt x="112333" y="36561"/>
                      <a:pt x="111202" y="37691"/>
                    </a:cubicBezTo>
                    <a:cubicBezTo>
                      <a:pt x="111202" y="38016"/>
                      <a:pt x="111202" y="38183"/>
                      <a:pt x="111360" y="38340"/>
                    </a:cubicBezTo>
                    <a:lnTo>
                      <a:pt x="111360" y="39156"/>
                    </a:lnTo>
                    <a:cubicBezTo>
                      <a:pt x="111527" y="38989"/>
                      <a:pt x="111527" y="38989"/>
                      <a:pt x="111684" y="38989"/>
                    </a:cubicBezTo>
                    <a:lnTo>
                      <a:pt x="112009" y="38665"/>
                    </a:lnTo>
                    <a:cubicBezTo>
                      <a:pt x="112176" y="38665"/>
                      <a:pt x="112176" y="38665"/>
                      <a:pt x="112176" y="38507"/>
                    </a:cubicBezTo>
                    <a:cubicBezTo>
                      <a:pt x="112743" y="36897"/>
                      <a:pt x="113671" y="35437"/>
                      <a:pt x="114889" y="34241"/>
                    </a:cubicBezTo>
                    <a:close/>
                    <a:moveTo>
                      <a:pt x="130824" y="25364"/>
                    </a:moveTo>
                    <a:cubicBezTo>
                      <a:pt x="134689" y="23006"/>
                      <a:pt x="138698" y="20896"/>
                      <a:pt x="142828" y="19043"/>
                    </a:cubicBezTo>
                    <a:cubicBezTo>
                      <a:pt x="138959" y="19819"/>
                      <a:pt x="135202" y="21071"/>
                      <a:pt x="131640" y="22768"/>
                    </a:cubicBezTo>
                    <a:cubicBezTo>
                      <a:pt x="125920" y="25579"/>
                      <a:pt x="120624" y="29183"/>
                      <a:pt x="115911" y="33474"/>
                    </a:cubicBezTo>
                    <a:cubicBezTo>
                      <a:pt x="117618" y="32183"/>
                      <a:pt x="119469" y="31094"/>
                      <a:pt x="121426" y="30230"/>
                    </a:cubicBezTo>
                    <a:lnTo>
                      <a:pt x="123048" y="29581"/>
                    </a:lnTo>
                    <a:close/>
                  </a:path>
                </a:pathLst>
              </a:custGeom>
              <a:solidFill>
                <a:srgbClr val="AE3261"/>
              </a:solidFill>
              <a:ln w="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1" name="Рисунок 4">
                <a:extLst>
                  <a:ext uri="{FF2B5EF4-FFF2-40B4-BE49-F238E27FC236}">
                    <a16:creationId xmlns="" xmlns:a16="http://schemas.microsoft.com/office/drawing/2014/main" id="{4F801D37-0FBE-4CDA-AC73-438AF9DEA00B}"/>
                  </a:ext>
                </a:extLst>
              </p:cNvPr>
              <p:cNvSpPr/>
              <p:nvPr/>
            </p:nvSpPr>
            <p:spPr>
              <a:xfrm>
                <a:off x="835232" y="211717"/>
                <a:ext cx="214627" cy="276620"/>
              </a:xfrm>
              <a:custGeom>
                <a:avLst/>
                <a:gdLst>
                  <a:gd name="connsiteX0" fmla="*/ 16444 w 214627"/>
                  <a:gd name="connsiteY0" fmla="*/ 217932 h 276620"/>
                  <a:gd name="connsiteX1" fmla="*/ 14016 w 214627"/>
                  <a:gd name="connsiteY1" fmla="*/ 216310 h 276620"/>
                  <a:gd name="connsiteX2" fmla="*/ 9799 w 214627"/>
                  <a:gd name="connsiteY2" fmla="*/ 210146 h 276620"/>
                  <a:gd name="connsiteX3" fmla="*/ 9150 w 214627"/>
                  <a:gd name="connsiteY3" fmla="*/ 208858 h 276620"/>
                  <a:gd name="connsiteX4" fmla="*/ 9307 w 214627"/>
                  <a:gd name="connsiteY4" fmla="*/ 207226 h 276620"/>
                  <a:gd name="connsiteX5" fmla="*/ 10447 w 214627"/>
                  <a:gd name="connsiteY5" fmla="*/ 203825 h 276620"/>
                  <a:gd name="connsiteX6" fmla="*/ 9307 w 214627"/>
                  <a:gd name="connsiteY6" fmla="*/ 203176 h 276620"/>
                  <a:gd name="connsiteX7" fmla="*/ 6879 w 214627"/>
                  <a:gd name="connsiteY7" fmla="*/ 201721 h 276620"/>
                  <a:gd name="connsiteX8" fmla="*/ 2661 w 214627"/>
                  <a:gd name="connsiteY8" fmla="*/ 195557 h 276620"/>
                  <a:gd name="connsiteX9" fmla="*/ 2170 w 214627"/>
                  <a:gd name="connsiteY9" fmla="*/ 194093 h 276620"/>
                  <a:gd name="connsiteX10" fmla="*/ 2170 w 214627"/>
                  <a:gd name="connsiteY10" fmla="*/ 192638 h 276620"/>
                  <a:gd name="connsiteX11" fmla="*/ 3468 w 214627"/>
                  <a:gd name="connsiteY11" fmla="*/ 188902 h 276620"/>
                  <a:gd name="connsiteX12" fmla="*/ 9278 w 214627"/>
                  <a:gd name="connsiteY12" fmla="*/ 173458 h 276620"/>
                  <a:gd name="connsiteX13" fmla="*/ 12227 w 214627"/>
                  <a:gd name="connsiteY13" fmla="*/ 167137 h 276620"/>
                  <a:gd name="connsiteX14" fmla="*/ 8176 w 214627"/>
                  <a:gd name="connsiteY14" fmla="*/ 159184 h 276620"/>
                  <a:gd name="connsiteX15" fmla="*/ 7685 w 214627"/>
                  <a:gd name="connsiteY15" fmla="*/ 153345 h 276620"/>
                  <a:gd name="connsiteX16" fmla="*/ 1039 w 214627"/>
                  <a:gd name="connsiteY16" fmla="*/ 144585 h 276620"/>
                  <a:gd name="connsiteX17" fmla="*/ -101 w 214627"/>
                  <a:gd name="connsiteY17" fmla="*/ 132789 h 276620"/>
                  <a:gd name="connsiteX18" fmla="*/ 1039 w 214627"/>
                  <a:gd name="connsiteY18" fmla="*/ 127116 h 276620"/>
                  <a:gd name="connsiteX19" fmla="*/ 7685 w 214627"/>
                  <a:gd name="connsiteY19" fmla="*/ 124354 h 276620"/>
                  <a:gd name="connsiteX20" fmla="*/ 30394 w 214627"/>
                  <a:gd name="connsiteY20" fmla="*/ 119331 h 276620"/>
                  <a:gd name="connsiteX21" fmla="*/ 40450 w 214627"/>
                  <a:gd name="connsiteY21" fmla="*/ 117060 h 276620"/>
                  <a:gd name="connsiteX22" fmla="*/ 46614 w 214627"/>
                  <a:gd name="connsiteY22" fmla="*/ 112518 h 276620"/>
                  <a:gd name="connsiteX23" fmla="*/ 58283 w 214627"/>
                  <a:gd name="connsiteY23" fmla="*/ 94026 h 276620"/>
                  <a:gd name="connsiteX24" fmla="*/ 77748 w 214627"/>
                  <a:gd name="connsiteY24" fmla="*/ 62726 h 276620"/>
                  <a:gd name="connsiteX25" fmla="*/ 92179 w 214627"/>
                  <a:gd name="connsiteY25" fmla="*/ 37422 h 276620"/>
                  <a:gd name="connsiteX26" fmla="*/ 99641 w 214627"/>
                  <a:gd name="connsiteY26" fmla="*/ 24642 h 276620"/>
                  <a:gd name="connsiteX27" fmla="*/ 103858 w 214627"/>
                  <a:gd name="connsiteY27" fmla="*/ 20709 h 276620"/>
                  <a:gd name="connsiteX28" fmla="*/ 107269 w 214627"/>
                  <a:gd name="connsiteY28" fmla="*/ 22499 h 276620"/>
                  <a:gd name="connsiteX29" fmla="*/ 108253 w 214627"/>
                  <a:gd name="connsiteY29" fmla="*/ 24602 h 276620"/>
                  <a:gd name="connsiteX30" fmla="*/ 112185 w 214627"/>
                  <a:gd name="connsiteY30" fmla="*/ 39348 h 276620"/>
                  <a:gd name="connsiteX31" fmla="*/ 108125 w 214627"/>
                  <a:gd name="connsiteY31" fmla="*/ 50054 h 276620"/>
                  <a:gd name="connsiteX32" fmla="*/ 108449 w 214627"/>
                  <a:gd name="connsiteY32" fmla="*/ 51037 h 276620"/>
                  <a:gd name="connsiteX33" fmla="*/ 111044 w 214627"/>
                  <a:gd name="connsiteY33" fmla="*/ 52826 h 276620"/>
                  <a:gd name="connsiteX34" fmla="*/ 114456 w 214627"/>
                  <a:gd name="connsiteY34" fmla="*/ 52177 h 276620"/>
                  <a:gd name="connsiteX35" fmla="*/ 117857 w 214627"/>
                  <a:gd name="connsiteY35" fmla="*/ 51529 h 276620"/>
                  <a:gd name="connsiteX36" fmla="*/ 119155 w 214627"/>
                  <a:gd name="connsiteY36" fmla="*/ 53957 h 276620"/>
                  <a:gd name="connsiteX37" fmla="*/ 117533 w 214627"/>
                  <a:gd name="connsiteY37" fmla="*/ 60121 h 276620"/>
                  <a:gd name="connsiteX38" fmla="*/ 113964 w 214627"/>
                  <a:gd name="connsiteY38" fmla="*/ 66933 h 276620"/>
                  <a:gd name="connsiteX39" fmla="*/ 113158 w 214627"/>
                  <a:gd name="connsiteY39" fmla="*/ 68231 h 276620"/>
                  <a:gd name="connsiteX40" fmla="*/ 99857 w 214627"/>
                  <a:gd name="connsiteY40" fmla="*/ 90615 h 276620"/>
                  <a:gd name="connsiteX41" fmla="*/ 94824 w 214627"/>
                  <a:gd name="connsiteY41" fmla="*/ 98883 h 276620"/>
                  <a:gd name="connsiteX42" fmla="*/ 90892 w 214627"/>
                  <a:gd name="connsiteY42" fmla="*/ 105204 h 276620"/>
                  <a:gd name="connsiteX43" fmla="*/ 117169 w 214627"/>
                  <a:gd name="connsiteY43" fmla="*/ 100180 h 276620"/>
                  <a:gd name="connsiteX44" fmla="*/ 122202 w 214627"/>
                  <a:gd name="connsiteY44" fmla="*/ 97428 h 276620"/>
                  <a:gd name="connsiteX45" fmla="*/ 125151 w 214627"/>
                  <a:gd name="connsiteY45" fmla="*/ 93043 h 276620"/>
                  <a:gd name="connsiteX46" fmla="*/ 155322 w 214627"/>
                  <a:gd name="connsiteY46" fmla="*/ 52177 h 276620"/>
                  <a:gd name="connsiteX47" fmla="*/ 176241 w 214627"/>
                  <a:gd name="connsiteY47" fmla="*/ 25900 h 276620"/>
                  <a:gd name="connsiteX48" fmla="*/ 188038 w 214627"/>
                  <a:gd name="connsiteY48" fmla="*/ 10820 h 276620"/>
                  <a:gd name="connsiteX49" fmla="*/ 196630 w 214627"/>
                  <a:gd name="connsiteY49" fmla="*/ 1569 h 276620"/>
                  <a:gd name="connsiteX50" fmla="*/ 205222 w 214627"/>
                  <a:gd name="connsiteY50" fmla="*/ 2385 h 276620"/>
                  <a:gd name="connsiteX51" fmla="*/ 206205 w 214627"/>
                  <a:gd name="connsiteY51" fmla="*/ 4499 h 276620"/>
                  <a:gd name="connsiteX52" fmla="*/ 207994 w 214627"/>
                  <a:gd name="connsiteY52" fmla="*/ 8057 h 276620"/>
                  <a:gd name="connsiteX53" fmla="*/ 210944 w 214627"/>
                  <a:gd name="connsiteY53" fmla="*/ 13572 h 276620"/>
                  <a:gd name="connsiteX54" fmla="*/ 212398 w 214627"/>
                  <a:gd name="connsiteY54" fmla="*/ 17141 h 276620"/>
                  <a:gd name="connsiteX55" fmla="*/ 213047 w 214627"/>
                  <a:gd name="connsiteY55" fmla="*/ 18930 h 276620"/>
                  <a:gd name="connsiteX56" fmla="*/ 214188 w 214627"/>
                  <a:gd name="connsiteY56" fmla="*/ 22332 h 276620"/>
                  <a:gd name="connsiteX57" fmla="*/ 212723 w 214627"/>
                  <a:gd name="connsiteY57" fmla="*/ 29793 h 276620"/>
                  <a:gd name="connsiteX58" fmla="*/ 207159 w 214627"/>
                  <a:gd name="connsiteY58" fmla="*/ 36812 h 276620"/>
                  <a:gd name="connsiteX59" fmla="*/ 206353 w 214627"/>
                  <a:gd name="connsiteY59" fmla="*/ 37628 h 276620"/>
                  <a:gd name="connsiteX60" fmla="*/ 177844 w 214627"/>
                  <a:gd name="connsiteY60" fmla="*/ 73146 h 276620"/>
                  <a:gd name="connsiteX61" fmla="*/ 176222 w 214627"/>
                  <a:gd name="connsiteY61" fmla="*/ 75250 h 276620"/>
                  <a:gd name="connsiteX62" fmla="*/ 169085 w 214627"/>
                  <a:gd name="connsiteY62" fmla="*/ 85631 h 276620"/>
                  <a:gd name="connsiteX63" fmla="*/ 164543 w 214627"/>
                  <a:gd name="connsiteY63" fmla="*/ 92444 h 276620"/>
                  <a:gd name="connsiteX64" fmla="*/ 156767 w 214627"/>
                  <a:gd name="connsiteY64" fmla="*/ 103316 h 276620"/>
                  <a:gd name="connsiteX65" fmla="*/ 153523 w 214627"/>
                  <a:gd name="connsiteY65" fmla="*/ 107848 h 276620"/>
                  <a:gd name="connsiteX66" fmla="*/ 151901 w 214627"/>
                  <a:gd name="connsiteY66" fmla="*/ 111417 h 276620"/>
                  <a:gd name="connsiteX67" fmla="*/ 153031 w 214627"/>
                  <a:gd name="connsiteY67" fmla="*/ 114179 h 276620"/>
                  <a:gd name="connsiteX68" fmla="*/ 151734 w 214627"/>
                  <a:gd name="connsiteY68" fmla="*/ 114828 h 276620"/>
                  <a:gd name="connsiteX69" fmla="*/ 147192 w 214627"/>
                  <a:gd name="connsiteY69" fmla="*/ 116932 h 276620"/>
                  <a:gd name="connsiteX70" fmla="*/ 146867 w 214627"/>
                  <a:gd name="connsiteY70" fmla="*/ 117423 h 276620"/>
                  <a:gd name="connsiteX71" fmla="*/ 146543 w 214627"/>
                  <a:gd name="connsiteY71" fmla="*/ 118406 h 276620"/>
                  <a:gd name="connsiteX72" fmla="*/ 152382 w 214627"/>
                  <a:gd name="connsiteY72" fmla="*/ 119704 h 276620"/>
                  <a:gd name="connsiteX73" fmla="*/ 150279 w 214627"/>
                  <a:gd name="connsiteY73" fmla="*/ 120687 h 276620"/>
                  <a:gd name="connsiteX74" fmla="*/ 148312 w 214627"/>
                  <a:gd name="connsiteY74" fmla="*/ 121493 h 276620"/>
                  <a:gd name="connsiteX75" fmla="*/ 149767 w 214627"/>
                  <a:gd name="connsiteY75" fmla="*/ 121818 h 276620"/>
                  <a:gd name="connsiteX76" fmla="*/ 151389 w 214627"/>
                  <a:gd name="connsiteY76" fmla="*/ 122142 h 276620"/>
                  <a:gd name="connsiteX77" fmla="*/ 150259 w 214627"/>
                  <a:gd name="connsiteY77" fmla="*/ 122309 h 276620"/>
                  <a:gd name="connsiteX78" fmla="*/ 142473 w 214627"/>
                  <a:gd name="connsiteY78" fmla="*/ 123440 h 276620"/>
                  <a:gd name="connsiteX79" fmla="*/ 148145 w 214627"/>
                  <a:gd name="connsiteY79" fmla="*/ 124089 h 276620"/>
                  <a:gd name="connsiteX80" fmla="*/ 154309 w 214627"/>
                  <a:gd name="connsiteY80" fmla="*/ 124737 h 276620"/>
                  <a:gd name="connsiteX81" fmla="*/ 154152 w 214627"/>
                  <a:gd name="connsiteY81" fmla="*/ 125553 h 276620"/>
                  <a:gd name="connsiteX82" fmla="*/ 154152 w 214627"/>
                  <a:gd name="connsiteY82" fmla="*/ 125878 h 276620"/>
                  <a:gd name="connsiteX83" fmla="*/ 148961 w 214627"/>
                  <a:gd name="connsiteY83" fmla="*/ 127175 h 276620"/>
                  <a:gd name="connsiteX84" fmla="*/ 139711 w 214627"/>
                  <a:gd name="connsiteY84" fmla="*/ 129604 h 276620"/>
                  <a:gd name="connsiteX85" fmla="*/ 139553 w 214627"/>
                  <a:gd name="connsiteY85" fmla="*/ 130095 h 276620"/>
                  <a:gd name="connsiteX86" fmla="*/ 139553 w 214627"/>
                  <a:gd name="connsiteY86" fmla="*/ 130744 h 276620"/>
                  <a:gd name="connsiteX87" fmla="*/ 142149 w 214627"/>
                  <a:gd name="connsiteY87" fmla="*/ 130419 h 276620"/>
                  <a:gd name="connsiteX88" fmla="*/ 143604 w 214627"/>
                  <a:gd name="connsiteY88" fmla="*/ 130252 h 276620"/>
                  <a:gd name="connsiteX89" fmla="*/ 143771 w 214627"/>
                  <a:gd name="connsiteY89" fmla="*/ 130577 h 276620"/>
                  <a:gd name="connsiteX90" fmla="*/ 143771 w 214627"/>
                  <a:gd name="connsiteY90" fmla="*/ 130901 h 276620"/>
                  <a:gd name="connsiteX91" fmla="*/ 143446 w 214627"/>
                  <a:gd name="connsiteY91" fmla="*/ 130901 h 276620"/>
                  <a:gd name="connsiteX92" fmla="*/ 135493 w 214627"/>
                  <a:gd name="connsiteY92" fmla="*/ 133850 h 276620"/>
                  <a:gd name="connsiteX93" fmla="*/ 135493 w 214627"/>
                  <a:gd name="connsiteY93" fmla="*/ 134018 h 276620"/>
                  <a:gd name="connsiteX94" fmla="*/ 135336 w 214627"/>
                  <a:gd name="connsiteY94" fmla="*/ 134657 h 276620"/>
                  <a:gd name="connsiteX95" fmla="*/ 139386 w 214627"/>
                  <a:gd name="connsiteY95" fmla="*/ 134342 h 276620"/>
                  <a:gd name="connsiteX96" fmla="*/ 142955 w 214627"/>
                  <a:gd name="connsiteY96" fmla="*/ 133850 h 276620"/>
                  <a:gd name="connsiteX97" fmla="*/ 142798 w 214627"/>
                  <a:gd name="connsiteY97" fmla="*/ 134657 h 276620"/>
                  <a:gd name="connsiteX98" fmla="*/ 141500 w 214627"/>
                  <a:gd name="connsiteY98" fmla="*/ 134824 h 276620"/>
                  <a:gd name="connsiteX99" fmla="*/ 138737 w 214627"/>
                  <a:gd name="connsiteY99" fmla="*/ 135148 h 276620"/>
                  <a:gd name="connsiteX100" fmla="*/ 134687 w 214627"/>
                  <a:gd name="connsiteY100" fmla="*/ 136937 h 276620"/>
                  <a:gd name="connsiteX101" fmla="*/ 131600 w 214627"/>
                  <a:gd name="connsiteY101" fmla="*/ 140987 h 276620"/>
                  <a:gd name="connsiteX102" fmla="*/ 126410 w 214627"/>
                  <a:gd name="connsiteY102" fmla="*/ 149255 h 276620"/>
                  <a:gd name="connsiteX103" fmla="*/ 125761 w 214627"/>
                  <a:gd name="connsiteY103" fmla="*/ 150071 h 276620"/>
                  <a:gd name="connsiteX104" fmla="*/ 124630 w 214627"/>
                  <a:gd name="connsiteY104" fmla="*/ 151202 h 276620"/>
                  <a:gd name="connsiteX105" fmla="*/ 122664 w 214627"/>
                  <a:gd name="connsiteY105" fmla="*/ 153964 h 276620"/>
                  <a:gd name="connsiteX106" fmla="*/ 122340 w 214627"/>
                  <a:gd name="connsiteY106" fmla="*/ 157041 h 276620"/>
                  <a:gd name="connsiteX107" fmla="*/ 122409 w 214627"/>
                  <a:gd name="connsiteY107" fmla="*/ 157467 h 276620"/>
                  <a:gd name="connsiteX108" fmla="*/ 122340 w 214627"/>
                  <a:gd name="connsiteY108" fmla="*/ 157532 h 276620"/>
                  <a:gd name="connsiteX109" fmla="*/ 121858 w 214627"/>
                  <a:gd name="connsiteY109" fmla="*/ 158339 h 276620"/>
                  <a:gd name="connsiteX110" fmla="*/ 118909 w 214627"/>
                  <a:gd name="connsiteY110" fmla="*/ 162723 h 276620"/>
                  <a:gd name="connsiteX111" fmla="*/ 113718 w 214627"/>
                  <a:gd name="connsiteY111" fmla="*/ 170833 h 276620"/>
                  <a:gd name="connsiteX112" fmla="*/ 97498 w 214627"/>
                  <a:gd name="connsiteY112" fmla="*/ 197917 h 276620"/>
                  <a:gd name="connsiteX113" fmla="*/ 97006 w 214627"/>
                  <a:gd name="connsiteY113" fmla="*/ 198723 h 276620"/>
                  <a:gd name="connsiteX114" fmla="*/ 92789 w 214627"/>
                  <a:gd name="connsiteY114" fmla="*/ 206017 h 276620"/>
                  <a:gd name="connsiteX115" fmla="*/ 91010 w 214627"/>
                  <a:gd name="connsiteY115" fmla="*/ 209261 h 276620"/>
                  <a:gd name="connsiteX116" fmla="*/ 90685 w 214627"/>
                  <a:gd name="connsiteY116" fmla="*/ 209104 h 276620"/>
                  <a:gd name="connsiteX117" fmla="*/ 89869 w 214627"/>
                  <a:gd name="connsiteY117" fmla="*/ 208947 h 276620"/>
                  <a:gd name="connsiteX118" fmla="*/ 104792 w 214627"/>
                  <a:gd name="connsiteY118" fmla="*/ 183151 h 276620"/>
                  <a:gd name="connsiteX119" fmla="*/ 112254 w 214627"/>
                  <a:gd name="connsiteY119" fmla="*/ 170371 h 276620"/>
                  <a:gd name="connsiteX120" fmla="*/ 65381 w 214627"/>
                  <a:gd name="connsiteY120" fmla="*/ 261354 h 276620"/>
                  <a:gd name="connsiteX121" fmla="*/ 58893 w 214627"/>
                  <a:gd name="connsiteY121" fmla="*/ 251622 h 276620"/>
                  <a:gd name="connsiteX122" fmla="*/ 49495 w 214627"/>
                  <a:gd name="connsiteY122" fmla="*/ 275952 h 276620"/>
                  <a:gd name="connsiteX123" fmla="*/ 47873 w 214627"/>
                  <a:gd name="connsiteY123" fmla="*/ 266387 h 276620"/>
                  <a:gd name="connsiteX124" fmla="*/ 49495 w 214627"/>
                  <a:gd name="connsiteY124" fmla="*/ 250167 h 276620"/>
                  <a:gd name="connsiteX125" fmla="*/ 51598 w 214627"/>
                  <a:gd name="connsiteY125" fmla="*/ 236060 h 276620"/>
                  <a:gd name="connsiteX126" fmla="*/ 51923 w 214627"/>
                  <a:gd name="connsiteY126" fmla="*/ 233789 h 276620"/>
                  <a:gd name="connsiteX127" fmla="*/ 61655 w 214627"/>
                  <a:gd name="connsiteY127" fmla="*/ 200699 h 276620"/>
                  <a:gd name="connsiteX128" fmla="*/ 77876 w 214627"/>
                  <a:gd name="connsiteY128" fmla="*/ 169565 h 276620"/>
                  <a:gd name="connsiteX129" fmla="*/ 90843 w 214627"/>
                  <a:gd name="connsiteY129" fmla="*/ 147987 h 276620"/>
                  <a:gd name="connsiteX130" fmla="*/ 62137 w 214627"/>
                  <a:gd name="connsiteY130" fmla="*/ 155940 h 276620"/>
                  <a:gd name="connsiteX131" fmla="*/ 59542 w 214627"/>
                  <a:gd name="connsiteY131" fmla="*/ 156923 h 276620"/>
                  <a:gd name="connsiteX132" fmla="*/ 57575 w 214627"/>
                  <a:gd name="connsiteY132" fmla="*/ 158545 h 276620"/>
                  <a:gd name="connsiteX133" fmla="*/ 30335 w 214627"/>
                  <a:gd name="connsiteY133" fmla="*/ 202980 h 276620"/>
                  <a:gd name="connsiteX134" fmla="*/ 25469 w 214627"/>
                  <a:gd name="connsiteY134" fmla="*/ 213036 h 276620"/>
                  <a:gd name="connsiteX135" fmla="*/ 23502 w 214627"/>
                  <a:gd name="connsiteY135" fmla="*/ 217578 h 276620"/>
                  <a:gd name="connsiteX136" fmla="*/ 22519 w 214627"/>
                  <a:gd name="connsiteY136" fmla="*/ 217578 h 276620"/>
                  <a:gd name="connsiteX137" fmla="*/ 24486 w 214627"/>
                  <a:gd name="connsiteY137" fmla="*/ 211896 h 276620"/>
                  <a:gd name="connsiteX138" fmla="*/ 26265 w 214627"/>
                  <a:gd name="connsiteY138" fmla="*/ 206705 h 276620"/>
                  <a:gd name="connsiteX139" fmla="*/ 25783 w 214627"/>
                  <a:gd name="connsiteY139" fmla="*/ 206705 h 276620"/>
                  <a:gd name="connsiteX140" fmla="*/ 25292 w 214627"/>
                  <a:gd name="connsiteY140" fmla="*/ 206548 h 276620"/>
                  <a:gd name="connsiteX141" fmla="*/ 22215 w 214627"/>
                  <a:gd name="connsiteY141" fmla="*/ 213036 h 276620"/>
                  <a:gd name="connsiteX142" fmla="*/ 18646 w 214627"/>
                  <a:gd name="connsiteY142" fmla="*/ 220655 h 276620"/>
                  <a:gd name="connsiteX143" fmla="*/ 17663 w 214627"/>
                  <a:gd name="connsiteY143" fmla="*/ 220655 h 276620"/>
                  <a:gd name="connsiteX144" fmla="*/ 17830 w 214627"/>
                  <a:gd name="connsiteY144" fmla="*/ 219672 h 276620"/>
                  <a:gd name="connsiteX145" fmla="*/ 17987 w 214627"/>
                  <a:gd name="connsiteY145" fmla="*/ 219023 h 276620"/>
                  <a:gd name="connsiteX146" fmla="*/ 17987 w 214627"/>
                  <a:gd name="connsiteY146" fmla="*/ 218866 h 276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</a:cxnLst>
                <a:rect l="l" t="t" r="r" b="b"/>
                <a:pathLst>
                  <a:path w="214627" h="276620">
                    <a:moveTo>
                      <a:pt x="16444" y="217932"/>
                    </a:moveTo>
                    <a:cubicBezTo>
                      <a:pt x="15508" y="217611"/>
                      <a:pt x="14671" y="217052"/>
                      <a:pt x="14016" y="216310"/>
                    </a:cubicBezTo>
                    <a:cubicBezTo>
                      <a:pt x="12335" y="214458"/>
                      <a:pt x="10915" y="212384"/>
                      <a:pt x="9799" y="210146"/>
                    </a:cubicBezTo>
                    <a:cubicBezTo>
                      <a:pt x="9487" y="209772"/>
                      <a:pt x="9265" y="209331"/>
                      <a:pt x="9150" y="208858"/>
                    </a:cubicBezTo>
                    <a:cubicBezTo>
                      <a:pt x="9041" y="208311"/>
                      <a:pt x="9095" y="207743"/>
                      <a:pt x="9307" y="207226"/>
                    </a:cubicBezTo>
                    <a:cubicBezTo>
                      <a:pt x="9613" y="206069"/>
                      <a:pt x="9994" y="204933"/>
                      <a:pt x="10447" y="203825"/>
                    </a:cubicBezTo>
                    <a:cubicBezTo>
                      <a:pt x="10047" y="203645"/>
                      <a:pt x="9666" y="203428"/>
                      <a:pt x="9307" y="203176"/>
                    </a:cubicBezTo>
                    <a:cubicBezTo>
                      <a:pt x="8459" y="202760"/>
                      <a:pt x="7646" y="202274"/>
                      <a:pt x="6879" y="201721"/>
                    </a:cubicBezTo>
                    <a:cubicBezTo>
                      <a:pt x="5414" y="199755"/>
                      <a:pt x="3930" y="197661"/>
                      <a:pt x="2661" y="195557"/>
                    </a:cubicBezTo>
                    <a:lnTo>
                      <a:pt x="2170" y="194093"/>
                    </a:lnTo>
                    <a:cubicBezTo>
                      <a:pt x="2013" y="193621"/>
                      <a:pt x="2013" y="193110"/>
                      <a:pt x="2170" y="192638"/>
                    </a:cubicBezTo>
                    <a:cubicBezTo>
                      <a:pt x="2661" y="191340"/>
                      <a:pt x="2986" y="190042"/>
                      <a:pt x="3468" y="188902"/>
                    </a:cubicBezTo>
                    <a:cubicBezTo>
                      <a:pt x="5090" y="183642"/>
                      <a:pt x="7030" y="178484"/>
                      <a:pt x="9278" y="173458"/>
                    </a:cubicBezTo>
                    <a:cubicBezTo>
                      <a:pt x="10130" y="171292"/>
                      <a:pt x="11115" y="169182"/>
                      <a:pt x="12227" y="167137"/>
                    </a:cubicBezTo>
                    <a:cubicBezTo>
                      <a:pt x="9799" y="165672"/>
                      <a:pt x="8294" y="163077"/>
                      <a:pt x="8176" y="159184"/>
                    </a:cubicBezTo>
                    <a:lnTo>
                      <a:pt x="7685" y="153345"/>
                    </a:lnTo>
                    <a:cubicBezTo>
                      <a:pt x="3635" y="152538"/>
                      <a:pt x="1521" y="149619"/>
                      <a:pt x="1039" y="144585"/>
                    </a:cubicBezTo>
                    <a:cubicBezTo>
                      <a:pt x="905" y="140634"/>
                      <a:pt x="523" y="136693"/>
                      <a:pt x="-101" y="132789"/>
                    </a:cubicBezTo>
                    <a:cubicBezTo>
                      <a:pt x="-640" y="130824"/>
                      <a:pt x="-217" y="128721"/>
                      <a:pt x="1039" y="127116"/>
                    </a:cubicBezTo>
                    <a:cubicBezTo>
                      <a:pt x="2170" y="125976"/>
                      <a:pt x="4441" y="125003"/>
                      <a:pt x="7685" y="124354"/>
                    </a:cubicBezTo>
                    <a:cubicBezTo>
                      <a:pt x="15313" y="122899"/>
                      <a:pt x="22765" y="121110"/>
                      <a:pt x="30394" y="119331"/>
                    </a:cubicBezTo>
                    <a:lnTo>
                      <a:pt x="40450" y="117060"/>
                    </a:lnTo>
                    <a:cubicBezTo>
                      <a:pt x="43026" y="116429"/>
                      <a:pt x="45248" y="114794"/>
                      <a:pt x="46614" y="112518"/>
                    </a:cubicBezTo>
                    <a:lnTo>
                      <a:pt x="58283" y="94026"/>
                    </a:lnTo>
                    <a:cubicBezTo>
                      <a:pt x="64939" y="83645"/>
                      <a:pt x="71427" y="73274"/>
                      <a:pt x="77748" y="62726"/>
                    </a:cubicBezTo>
                    <a:cubicBezTo>
                      <a:pt x="82781" y="54458"/>
                      <a:pt x="87480" y="46014"/>
                      <a:pt x="92179" y="37422"/>
                    </a:cubicBezTo>
                    <a:cubicBezTo>
                      <a:pt x="94617" y="33214"/>
                      <a:pt x="97213" y="28997"/>
                      <a:pt x="99641" y="24642"/>
                    </a:cubicBezTo>
                    <a:cubicBezTo>
                      <a:pt x="100467" y="22820"/>
                      <a:pt x="101981" y="21405"/>
                      <a:pt x="103858" y="20709"/>
                    </a:cubicBezTo>
                    <a:cubicBezTo>
                      <a:pt x="105480" y="20228"/>
                      <a:pt x="106621" y="20877"/>
                      <a:pt x="107269" y="22499"/>
                    </a:cubicBezTo>
                    <a:cubicBezTo>
                      <a:pt x="107594" y="23147"/>
                      <a:pt x="107918" y="23796"/>
                      <a:pt x="108253" y="24602"/>
                    </a:cubicBezTo>
                    <a:cubicBezTo>
                      <a:pt x="110405" y="29253"/>
                      <a:pt x="111733" y="34242"/>
                      <a:pt x="112185" y="39348"/>
                    </a:cubicBezTo>
                    <a:cubicBezTo>
                      <a:pt x="111624" y="43169"/>
                      <a:pt x="110238" y="46821"/>
                      <a:pt x="108125" y="50054"/>
                    </a:cubicBezTo>
                    <a:lnTo>
                      <a:pt x="108449" y="51037"/>
                    </a:lnTo>
                    <a:cubicBezTo>
                      <a:pt x="108862" y="52111"/>
                      <a:pt x="109894" y="52822"/>
                      <a:pt x="111044" y="52826"/>
                    </a:cubicBezTo>
                    <a:cubicBezTo>
                      <a:pt x="112214" y="52845"/>
                      <a:pt x="113374" y="52624"/>
                      <a:pt x="114456" y="52177"/>
                    </a:cubicBezTo>
                    <a:cubicBezTo>
                      <a:pt x="115537" y="51754"/>
                      <a:pt x="116697" y="51534"/>
                      <a:pt x="117857" y="51529"/>
                    </a:cubicBezTo>
                    <a:cubicBezTo>
                      <a:pt x="118673" y="51686"/>
                      <a:pt x="119155" y="52512"/>
                      <a:pt x="119155" y="53957"/>
                    </a:cubicBezTo>
                    <a:cubicBezTo>
                      <a:pt x="119096" y="56110"/>
                      <a:pt x="118545" y="58219"/>
                      <a:pt x="117533" y="60121"/>
                    </a:cubicBezTo>
                    <a:cubicBezTo>
                      <a:pt x="116481" y="62460"/>
                      <a:pt x="115291" y="64735"/>
                      <a:pt x="113964" y="66933"/>
                    </a:cubicBezTo>
                    <a:cubicBezTo>
                      <a:pt x="113640" y="67326"/>
                      <a:pt x="113364" y="67763"/>
                      <a:pt x="113158" y="68231"/>
                    </a:cubicBezTo>
                    <a:cubicBezTo>
                      <a:pt x="108774" y="75692"/>
                      <a:pt x="104399" y="83154"/>
                      <a:pt x="99857" y="90615"/>
                    </a:cubicBezTo>
                    <a:cubicBezTo>
                      <a:pt x="98068" y="93368"/>
                      <a:pt x="96446" y="96130"/>
                      <a:pt x="94824" y="98883"/>
                    </a:cubicBezTo>
                    <a:lnTo>
                      <a:pt x="90892" y="105204"/>
                    </a:lnTo>
                    <a:cubicBezTo>
                      <a:pt x="99651" y="103425"/>
                      <a:pt x="108410" y="101802"/>
                      <a:pt x="117169" y="100180"/>
                    </a:cubicBezTo>
                    <a:cubicBezTo>
                      <a:pt x="119106" y="99834"/>
                      <a:pt x="120865" y="98868"/>
                      <a:pt x="122202" y="97428"/>
                    </a:cubicBezTo>
                    <a:cubicBezTo>
                      <a:pt x="123372" y="96099"/>
                      <a:pt x="124365" y="94625"/>
                      <a:pt x="125151" y="93043"/>
                    </a:cubicBezTo>
                    <a:cubicBezTo>
                      <a:pt x="134038" y="78596"/>
                      <a:pt x="144134" y="64926"/>
                      <a:pt x="155322" y="52177"/>
                    </a:cubicBezTo>
                    <a:cubicBezTo>
                      <a:pt x="162459" y="43578"/>
                      <a:pt x="169429" y="34819"/>
                      <a:pt x="176241" y="25900"/>
                    </a:cubicBezTo>
                    <a:cubicBezTo>
                      <a:pt x="180174" y="20877"/>
                      <a:pt x="184027" y="15843"/>
                      <a:pt x="188038" y="10820"/>
                    </a:cubicBezTo>
                    <a:cubicBezTo>
                      <a:pt x="190604" y="7471"/>
                      <a:pt x="193474" y="4373"/>
                      <a:pt x="196630" y="1569"/>
                    </a:cubicBezTo>
                    <a:cubicBezTo>
                      <a:pt x="200847" y="-1675"/>
                      <a:pt x="203767" y="-1380"/>
                      <a:pt x="205222" y="2385"/>
                    </a:cubicBezTo>
                    <a:cubicBezTo>
                      <a:pt x="205517" y="3106"/>
                      <a:pt x="205842" y="3812"/>
                      <a:pt x="206205" y="4499"/>
                    </a:cubicBezTo>
                    <a:cubicBezTo>
                      <a:pt x="206697" y="5629"/>
                      <a:pt x="207346" y="6760"/>
                      <a:pt x="207994" y="8057"/>
                    </a:cubicBezTo>
                    <a:cubicBezTo>
                      <a:pt x="209125" y="10024"/>
                      <a:pt x="210098" y="11793"/>
                      <a:pt x="210944" y="13572"/>
                    </a:cubicBezTo>
                    <a:cubicBezTo>
                      <a:pt x="211514" y="14727"/>
                      <a:pt x="211996" y="15919"/>
                      <a:pt x="212398" y="17141"/>
                    </a:cubicBezTo>
                    <a:cubicBezTo>
                      <a:pt x="212566" y="17790"/>
                      <a:pt x="212890" y="18439"/>
                      <a:pt x="213047" y="18930"/>
                    </a:cubicBezTo>
                    <a:cubicBezTo>
                      <a:pt x="213568" y="20010"/>
                      <a:pt x="213952" y="21154"/>
                      <a:pt x="214188" y="22332"/>
                    </a:cubicBezTo>
                    <a:cubicBezTo>
                      <a:pt x="214542" y="24912"/>
                      <a:pt x="214030" y="27537"/>
                      <a:pt x="212723" y="29793"/>
                    </a:cubicBezTo>
                    <a:cubicBezTo>
                      <a:pt x="211091" y="32299"/>
                      <a:pt x="209223" y="34649"/>
                      <a:pt x="207159" y="36812"/>
                    </a:cubicBezTo>
                    <a:lnTo>
                      <a:pt x="206353" y="37628"/>
                    </a:lnTo>
                    <a:cubicBezTo>
                      <a:pt x="196453" y="49140"/>
                      <a:pt x="187055" y="60986"/>
                      <a:pt x="177844" y="73146"/>
                    </a:cubicBezTo>
                    <a:cubicBezTo>
                      <a:pt x="177362" y="73795"/>
                      <a:pt x="176713" y="74444"/>
                      <a:pt x="176222" y="75250"/>
                    </a:cubicBezTo>
                    <a:cubicBezTo>
                      <a:pt x="173794" y="78661"/>
                      <a:pt x="171306" y="82063"/>
                      <a:pt x="169085" y="85631"/>
                    </a:cubicBezTo>
                    <a:cubicBezTo>
                      <a:pt x="167630" y="87902"/>
                      <a:pt x="166135" y="90173"/>
                      <a:pt x="164543" y="92444"/>
                    </a:cubicBezTo>
                    <a:cubicBezTo>
                      <a:pt x="162115" y="96012"/>
                      <a:pt x="159519" y="99581"/>
                      <a:pt x="156767" y="103316"/>
                    </a:cubicBezTo>
                    <a:lnTo>
                      <a:pt x="153523" y="107848"/>
                    </a:lnTo>
                    <a:cubicBezTo>
                      <a:pt x="152677" y="108878"/>
                      <a:pt x="152127" y="110106"/>
                      <a:pt x="151901" y="111417"/>
                    </a:cubicBezTo>
                    <a:cubicBezTo>
                      <a:pt x="151753" y="112475"/>
                      <a:pt x="152186" y="113531"/>
                      <a:pt x="153031" y="114179"/>
                    </a:cubicBezTo>
                    <a:lnTo>
                      <a:pt x="151734" y="114828"/>
                    </a:lnTo>
                    <a:cubicBezTo>
                      <a:pt x="150111" y="115634"/>
                      <a:pt x="148657" y="116283"/>
                      <a:pt x="147192" y="116932"/>
                    </a:cubicBezTo>
                    <a:cubicBezTo>
                      <a:pt x="147034" y="117099"/>
                      <a:pt x="147034" y="117256"/>
                      <a:pt x="146867" y="117423"/>
                    </a:cubicBezTo>
                    <a:lnTo>
                      <a:pt x="146543" y="118406"/>
                    </a:lnTo>
                    <a:cubicBezTo>
                      <a:pt x="148332" y="118731"/>
                      <a:pt x="150279" y="119213"/>
                      <a:pt x="152382" y="119704"/>
                    </a:cubicBezTo>
                    <a:cubicBezTo>
                      <a:pt x="151734" y="120029"/>
                      <a:pt x="151085" y="120353"/>
                      <a:pt x="150279" y="120687"/>
                    </a:cubicBezTo>
                    <a:cubicBezTo>
                      <a:pt x="149600" y="120882"/>
                      <a:pt x="148932" y="121153"/>
                      <a:pt x="148312" y="121493"/>
                    </a:cubicBezTo>
                    <a:cubicBezTo>
                      <a:pt x="148794" y="121660"/>
                      <a:pt x="149296" y="121660"/>
                      <a:pt x="149767" y="121818"/>
                    </a:cubicBezTo>
                    <a:cubicBezTo>
                      <a:pt x="150318" y="121865"/>
                      <a:pt x="150859" y="121973"/>
                      <a:pt x="151389" y="122142"/>
                    </a:cubicBezTo>
                    <a:cubicBezTo>
                      <a:pt x="151006" y="122103"/>
                      <a:pt x="150613" y="122161"/>
                      <a:pt x="150259" y="122309"/>
                    </a:cubicBezTo>
                    <a:cubicBezTo>
                      <a:pt x="147821" y="122634"/>
                      <a:pt x="145226" y="122958"/>
                      <a:pt x="142473" y="123440"/>
                    </a:cubicBezTo>
                    <a:cubicBezTo>
                      <a:pt x="144577" y="123764"/>
                      <a:pt x="146405" y="123931"/>
                      <a:pt x="148145" y="124089"/>
                    </a:cubicBezTo>
                    <a:cubicBezTo>
                      <a:pt x="150259" y="124256"/>
                      <a:pt x="152363" y="124580"/>
                      <a:pt x="154309" y="124737"/>
                    </a:cubicBezTo>
                    <a:cubicBezTo>
                      <a:pt x="154349" y="125020"/>
                      <a:pt x="154289" y="125307"/>
                      <a:pt x="154152" y="125553"/>
                    </a:cubicBezTo>
                    <a:lnTo>
                      <a:pt x="154152" y="125878"/>
                    </a:lnTo>
                    <a:lnTo>
                      <a:pt x="148961" y="127175"/>
                    </a:lnTo>
                    <a:lnTo>
                      <a:pt x="139711" y="129604"/>
                    </a:lnTo>
                    <a:cubicBezTo>
                      <a:pt x="139730" y="129783"/>
                      <a:pt x="139671" y="129962"/>
                      <a:pt x="139553" y="130095"/>
                    </a:cubicBezTo>
                    <a:lnTo>
                      <a:pt x="139553" y="130744"/>
                    </a:lnTo>
                    <a:lnTo>
                      <a:pt x="142149" y="130419"/>
                    </a:lnTo>
                    <a:cubicBezTo>
                      <a:pt x="142640" y="130447"/>
                      <a:pt x="143132" y="130390"/>
                      <a:pt x="143604" y="130252"/>
                    </a:cubicBezTo>
                    <a:cubicBezTo>
                      <a:pt x="143604" y="130419"/>
                      <a:pt x="143604" y="130419"/>
                      <a:pt x="143771" y="130577"/>
                    </a:cubicBezTo>
                    <a:lnTo>
                      <a:pt x="143771" y="130901"/>
                    </a:lnTo>
                    <a:lnTo>
                      <a:pt x="143446" y="130901"/>
                    </a:lnTo>
                    <a:cubicBezTo>
                      <a:pt x="140851" y="131884"/>
                      <a:pt x="138256" y="132867"/>
                      <a:pt x="135493" y="133850"/>
                    </a:cubicBezTo>
                    <a:lnTo>
                      <a:pt x="135493" y="134018"/>
                    </a:lnTo>
                    <a:cubicBezTo>
                      <a:pt x="135365" y="134206"/>
                      <a:pt x="135316" y="134431"/>
                      <a:pt x="135336" y="134657"/>
                    </a:cubicBezTo>
                    <a:cubicBezTo>
                      <a:pt x="136791" y="134499"/>
                      <a:pt x="138089" y="134499"/>
                      <a:pt x="139386" y="134342"/>
                    </a:cubicBezTo>
                    <a:cubicBezTo>
                      <a:pt x="140527" y="134175"/>
                      <a:pt x="141824" y="134018"/>
                      <a:pt x="142955" y="133850"/>
                    </a:cubicBezTo>
                    <a:cubicBezTo>
                      <a:pt x="142817" y="134093"/>
                      <a:pt x="142758" y="134377"/>
                      <a:pt x="142798" y="134657"/>
                    </a:cubicBezTo>
                    <a:cubicBezTo>
                      <a:pt x="142355" y="134629"/>
                      <a:pt x="141923" y="134686"/>
                      <a:pt x="141500" y="134824"/>
                    </a:cubicBezTo>
                    <a:cubicBezTo>
                      <a:pt x="140576" y="134863"/>
                      <a:pt x="139652" y="134971"/>
                      <a:pt x="138737" y="135148"/>
                    </a:cubicBezTo>
                    <a:cubicBezTo>
                      <a:pt x="137312" y="135545"/>
                      <a:pt x="135946" y="136148"/>
                      <a:pt x="134687" y="136937"/>
                    </a:cubicBezTo>
                    <a:cubicBezTo>
                      <a:pt x="133252" y="137925"/>
                      <a:pt x="132171" y="139344"/>
                      <a:pt x="131600" y="140987"/>
                    </a:cubicBezTo>
                    <a:cubicBezTo>
                      <a:pt x="130293" y="143986"/>
                      <a:pt x="128543" y="146772"/>
                      <a:pt x="126410" y="149255"/>
                    </a:cubicBezTo>
                    <a:cubicBezTo>
                      <a:pt x="126154" y="149498"/>
                      <a:pt x="125938" y="149772"/>
                      <a:pt x="125761" y="150071"/>
                    </a:cubicBezTo>
                    <a:cubicBezTo>
                      <a:pt x="125466" y="150522"/>
                      <a:pt x="125083" y="150908"/>
                      <a:pt x="124630" y="151202"/>
                    </a:cubicBezTo>
                    <a:cubicBezTo>
                      <a:pt x="123903" y="152068"/>
                      <a:pt x="123244" y="152991"/>
                      <a:pt x="122664" y="153964"/>
                    </a:cubicBezTo>
                    <a:cubicBezTo>
                      <a:pt x="122153" y="154907"/>
                      <a:pt x="122035" y="156013"/>
                      <a:pt x="122340" y="157041"/>
                    </a:cubicBezTo>
                    <a:cubicBezTo>
                      <a:pt x="122477" y="157140"/>
                      <a:pt x="122507" y="157331"/>
                      <a:pt x="122409" y="157467"/>
                    </a:cubicBezTo>
                    <a:cubicBezTo>
                      <a:pt x="122389" y="157492"/>
                      <a:pt x="122369" y="157514"/>
                      <a:pt x="122340" y="157532"/>
                    </a:cubicBezTo>
                    <a:cubicBezTo>
                      <a:pt x="122222" y="157822"/>
                      <a:pt x="122055" y="158094"/>
                      <a:pt x="121858" y="158339"/>
                    </a:cubicBezTo>
                    <a:lnTo>
                      <a:pt x="118909" y="162723"/>
                    </a:lnTo>
                    <a:cubicBezTo>
                      <a:pt x="117120" y="165476"/>
                      <a:pt x="115340" y="168071"/>
                      <a:pt x="113718" y="170833"/>
                    </a:cubicBezTo>
                    <a:cubicBezTo>
                      <a:pt x="108203" y="179750"/>
                      <a:pt x="102846" y="188833"/>
                      <a:pt x="97498" y="197917"/>
                    </a:cubicBezTo>
                    <a:cubicBezTo>
                      <a:pt x="97370" y="198207"/>
                      <a:pt x="97203" y="198478"/>
                      <a:pt x="97006" y="198723"/>
                    </a:cubicBezTo>
                    <a:cubicBezTo>
                      <a:pt x="95551" y="201161"/>
                      <a:pt x="94254" y="203589"/>
                      <a:pt x="92789" y="206017"/>
                    </a:cubicBezTo>
                    <a:cubicBezTo>
                      <a:pt x="92258" y="207134"/>
                      <a:pt x="91668" y="208217"/>
                      <a:pt x="91010" y="209261"/>
                    </a:cubicBezTo>
                    <a:cubicBezTo>
                      <a:pt x="90843" y="209261"/>
                      <a:pt x="90843" y="209261"/>
                      <a:pt x="90685" y="209104"/>
                    </a:cubicBezTo>
                    <a:cubicBezTo>
                      <a:pt x="90400" y="209144"/>
                      <a:pt x="90115" y="209089"/>
                      <a:pt x="89869" y="208947"/>
                    </a:cubicBezTo>
                    <a:cubicBezTo>
                      <a:pt x="94903" y="200345"/>
                      <a:pt x="99769" y="191753"/>
                      <a:pt x="104792" y="183151"/>
                    </a:cubicBezTo>
                    <a:cubicBezTo>
                      <a:pt x="107230" y="178934"/>
                      <a:pt x="109825" y="174716"/>
                      <a:pt x="112254" y="170371"/>
                    </a:cubicBezTo>
                    <a:cubicBezTo>
                      <a:pt x="93025" y="198700"/>
                      <a:pt x="77286" y="229250"/>
                      <a:pt x="65381" y="261354"/>
                    </a:cubicBezTo>
                    <a:cubicBezTo>
                      <a:pt x="61655" y="258926"/>
                      <a:pt x="59384" y="255682"/>
                      <a:pt x="58893" y="251622"/>
                    </a:cubicBezTo>
                    <a:cubicBezTo>
                      <a:pt x="55167" y="260872"/>
                      <a:pt x="52090" y="268983"/>
                      <a:pt x="49495" y="275952"/>
                    </a:cubicBezTo>
                    <a:cubicBezTo>
                      <a:pt x="48197" y="274655"/>
                      <a:pt x="47706" y="271411"/>
                      <a:pt x="47873" y="266387"/>
                    </a:cubicBezTo>
                    <a:cubicBezTo>
                      <a:pt x="48128" y="260956"/>
                      <a:pt x="48669" y="255541"/>
                      <a:pt x="49495" y="250167"/>
                    </a:cubicBezTo>
                    <a:cubicBezTo>
                      <a:pt x="50301" y="244327"/>
                      <a:pt x="50950" y="239628"/>
                      <a:pt x="51598" y="236060"/>
                    </a:cubicBezTo>
                    <a:cubicBezTo>
                      <a:pt x="51766" y="235077"/>
                      <a:pt x="51766" y="234271"/>
                      <a:pt x="51923" y="233789"/>
                    </a:cubicBezTo>
                    <a:cubicBezTo>
                      <a:pt x="53850" y="222415"/>
                      <a:pt x="57123" y="211307"/>
                      <a:pt x="61655" y="200699"/>
                    </a:cubicBezTo>
                    <a:cubicBezTo>
                      <a:pt x="66413" y="189996"/>
                      <a:pt x="71830" y="179598"/>
                      <a:pt x="77876" y="169565"/>
                    </a:cubicBezTo>
                    <a:cubicBezTo>
                      <a:pt x="82250" y="162261"/>
                      <a:pt x="86468" y="155124"/>
                      <a:pt x="90843" y="147987"/>
                    </a:cubicBezTo>
                    <a:cubicBezTo>
                      <a:pt x="81277" y="150582"/>
                      <a:pt x="71712" y="153177"/>
                      <a:pt x="62137" y="155940"/>
                    </a:cubicBezTo>
                    <a:cubicBezTo>
                      <a:pt x="61223" y="156120"/>
                      <a:pt x="60348" y="156452"/>
                      <a:pt x="59542" y="156923"/>
                    </a:cubicBezTo>
                    <a:cubicBezTo>
                      <a:pt x="58824" y="157379"/>
                      <a:pt x="58165" y="157925"/>
                      <a:pt x="57575" y="158545"/>
                    </a:cubicBezTo>
                    <a:cubicBezTo>
                      <a:pt x="48335" y="173291"/>
                      <a:pt x="39251" y="188224"/>
                      <a:pt x="30335" y="202980"/>
                    </a:cubicBezTo>
                    <a:cubicBezTo>
                      <a:pt x="28546" y="206224"/>
                      <a:pt x="26923" y="209635"/>
                      <a:pt x="25469" y="213036"/>
                    </a:cubicBezTo>
                    <a:lnTo>
                      <a:pt x="23502" y="217578"/>
                    </a:lnTo>
                    <a:lnTo>
                      <a:pt x="22519" y="217578"/>
                    </a:lnTo>
                    <a:cubicBezTo>
                      <a:pt x="23168" y="215789"/>
                      <a:pt x="23817" y="213842"/>
                      <a:pt x="24486" y="211896"/>
                    </a:cubicBezTo>
                    <a:cubicBezTo>
                      <a:pt x="24967" y="210117"/>
                      <a:pt x="25616" y="208495"/>
                      <a:pt x="26265" y="206705"/>
                    </a:cubicBezTo>
                    <a:lnTo>
                      <a:pt x="25783" y="206705"/>
                    </a:lnTo>
                    <a:cubicBezTo>
                      <a:pt x="25606" y="206727"/>
                      <a:pt x="25429" y="206670"/>
                      <a:pt x="25292" y="206548"/>
                    </a:cubicBezTo>
                    <a:cubicBezTo>
                      <a:pt x="24161" y="208652"/>
                      <a:pt x="23188" y="210923"/>
                      <a:pt x="22215" y="213036"/>
                    </a:cubicBezTo>
                    <a:cubicBezTo>
                      <a:pt x="21074" y="215632"/>
                      <a:pt x="19786" y="218227"/>
                      <a:pt x="18646" y="220655"/>
                    </a:cubicBezTo>
                    <a:lnTo>
                      <a:pt x="17663" y="220655"/>
                    </a:lnTo>
                    <a:cubicBezTo>
                      <a:pt x="17803" y="220347"/>
                      <a:pt x="17860" y="220008"/>
                      <a:pt x="17830" y="219672"/>
                    </a:cubicBezTo>
                    <a:cubicBezTo>
                      <a:pt x="17806" y="219444"/>
                      <a:pt x="17861" y="219215"/>
                      <a:pt x="17987" y="219023"/>
                    </a:cubicBezTo>
                    <a:lnTo>
                      <a:pt x="17987" y="218866"/>
                    </a:lnTo>
                    <a:close/>
                  </a:path>
                </a:pathLst>
              </a:custGeom>
              <a:solidFill>
                <a:srgbClr val="AE3261"/>
              </a:solidFill>
              <a:ln w="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2" name="Рисунок 4">
                <a:extLst>
                  <a:ext uri="{FF2B5EF4-FFF2-40B4-BE49-F238E27FC236}">
                    <a16:creationId xmlns="" xmlns:a16="http://schemas.microsoft.com/office/drawing/2014/main" id="{56866697-46CF-488D-9A85-C5D835BC2D27}"/>
                  </a:ext>
                </a:extLst>
              </p:cNvPr>
              <p:cNvSpPr/>
              <p:nvPr/>
            </p:nvSpPr>
            <p:spPr>
              <a:xfrm>
                <a:off x="265546" y="451078"/>
                <a:ext cx="206514" cy="221918"/>
              </a:xfrm>
              <a:custGeom>
                <a:avLst/>
                <a:gdLst>
                  <a:gd name="connsiteX0" fmla="*/ 205940 w 206514"/>
                  <a:gd name="connsiteY0" fmla="*/ 30487 h 221918"/>
                  <a:gd name="connsiteX1" fmla="*/ 205124 w 206514"/>
                  <a:gd name="connsiteY1" fmla="*/ 46865 h 221918"/>
                  <a:gd name="connsiteX2" fmla="*/ 190849 w 206514"/>
                  <a:gd name="connsiteY2" fmla="*/ 78166 h 221918"/>
                  <a:gd name="connsiteX3" fmla="*/ 177883 w 206514"/>
                  <a:gd name="connsiteY3" fmla="*/ 92607 h 221918"/>
                  <a:gd name="connsiteX4" fmla="*/ 162636 w 206514"/>
                  <a:gd name="connsiteY4" fmla="*/ 105741 h 221918"/>
                  <a:gd name="connsiteX5" fmla="*/ 158418 w 206514"/>
                  <a:gd name="connsiteY5" fmla="*/ 109142 h 221918"/>
                  <a:gd name="connsiteX6" fmla="*/ 147604 w 206514"/>
                  <a:gd name="connsiteY6" fmla="*/ 117577 h 221918"/>
                  <a:gd name="connsiteX7" fmla="*/ 139651 w 206514"/>
                  <a:gd name="connsiteY7" fmla="*/ 122610 h 221918"/>
                  <a:gd name="connsiteX8" fmla="*/ 136083 w 206514"/>
                  <a:gd name="connsiteY8" fmla="*/ 124714 h 221918"/>
                  <a:gd name="connsiteX9" fmla="*/ 132033 w 206514"/>
                  <a:gd name="connsiteY9" fmla="*/ 127309 h 221918"/>
                  <a:gd name="connsiteX10" fmla="*/ 123274 w 206514"/>
                  <a:gd name="connsiteY10" fmla="*/ 132667 h 221918"/>
                  <a:gd name="connsiteX11" fmla="*/ 105578 w 206514"/>
                  <a:gd name="connsiteY11" fmla="*/ 141259 h 221918"/>
                  <a:gd name="connsiteX12" fmla="*/ 99090 w 206514"/>
                  <a:gd name="connsiteY12" fmla="*/ 144336 h 221918"/>
                  <a:gd name="connsiteX13" fmla="*/ 92926 w 206514"/>
                  <a:gd name="connsiteY13" fmla="*/ 147285 h 221918"/>
                  <a:gd name="connsiteX14" fmla="*/ 76381 w 206514"/>
                  <a:gd name="connsiteY14" fmla="*/ 154914 h 221918"/>
                  <a:gd name="connsiteX15" fmla="*/ 57703 w 206514"/>
                  <a:gd name="connsiteY15" fmla="*/ 162208 h 221918"/>
                  <a:gd name="connsiteX16" fmla="*/ 57379 w 206514"/>
                  <a:gd name="connsiteY16" fmla="*/ 162375 h 221918"/>
                  <a:gd name="connsiteX17" fmla="*/ 79596 w 206514"/>
                  <a:gd name="connsiteY17" fmla="*/ 168372 h 221918"/>
                  <a:gd name="connsiteX18" fmla="*/ 116952 w 206514"/>
                  <a:gd name="connsiteY18" fmla="*/ 178104 h 221918"/>
                  <a:gd name="connsiteX19" fmla="*/ 155705 w 206514"/>
                  <a:gd name="connsiteY19" fmla="*/ 185241 h 221918"/>
                  <a:gd name="connsiteX20" fmla="*/ 153601 w 206514"/>
                  <a:gd name="connsiteY20" fmla="*/ 186224 h 221918"/>
                  <a:gd name="connsiteX21" fmla="*/ 150652 w 206514"/>
                  <a:gd name="connsiteY21" fmla="*/ 187522 h 221918"/>
                  <a:gd name="connsiteX22" fmla="*/ 152431 w 206514"/>
                  <a:gd name="connsiteY22" fmla="*/ 189301 h 221918"/>
                  <a:gd name="connsiteX23" fmla="*/ 152107 w 206514"/>
                  <a:gd name="connsiteY23" fmla="*/ 189793 h 221918"/>
                  <a:gd name="connsiteX24" fmla="*/ 151950 w 206514"/>
                  <a:gd name="connsiteY24" fmla="*/ 190117 h 221918"/>
                  <a:gd name="connsiteX25" fmla="*/ 144980 w 206514"/>
                  <a:gd name="connsiteY25" fmla="*/ 189301 h 221918"/>
                  <a:gd name="connsiteX26" fmla="*/ 120649 w 206514"/>
                  <a:gd name="connsiteY26" fmla="*/ 186706 h 221918"/>
                  <a:gd name="connsiteX27" fmla="*/ 120482 w 206514"/>
                  <a:gd name="connsiteY27" fmla="*/ 187197 h 221918"/>
                  <a:gd name="connsiteX28" fmla="*/ 120324 w 206514"/>
                  <a:gd name="connsiteY28" fmla="*/ 187522 h 221918"/>
                  <a:gd name="connsiteX29" fmla="*/ 129565 w 206514"/>
                  <a:gd name="connsiteY29" fmla="*/ 190599 h 221918"/>
                  <a:gd name="connsiteX30" fmla="*/ 128916 w 206514"/>
                  <a:gd name="connsiteY30" fmla="*/ 191896 h 221918"/>
                  <a:gd name="connsiteX31" fmla="*/ 98441 w 206514"/>
                  <a:gd name="connsiteY31" fmla="*/ 185900 h 221918"/>
                  <a:gd name="connsiteX32" fmla="*/ 85947 w 206514"/>
                  <a:gd name="connsiteY32" fmla="*/ 182813 h 221918"/>
                  <a:gd name="connsiteX33" fmla="*/ 123578 w 206514"/>
                  <a:gd name="connsiteY33" fmla="*/ 192712 h 221918"/>
                  <a:gd name="connsiteX34" fmla="*/ 162822 w 206514"/>
                  <a:gd name="connsiteY34" fmla="*/ 199849 h 221918"/>
                  <a:gd name="connsiteX35" fmla="*/ 160394 w 206514"/>
                  <a:gd name="connsiteY35" fmla="*/ 200980 h 221918"/>
                  <a:gd name="connsiteX36" fmla="*/ 157632 w 206514"/>
                  <a:gd name="connsiteY36" fmla="*/ 202120 h 221918"/>
                  <a:gd name="connsiteX37" fmla="*/ 158615 w 206514"/>
                  <a:gd name="connsiteY37" fmla="*/ 203103 h 221918"/>
                  <a:gd name="connsiteX38" fmla="*/ 159431 w 206514"/>
                  <a:gd name="connsiteY38" fmla="*/ 203919 h 221918"/>
                  <a:gd name="connsiteX39" fmla="*/ 159106 w 206514"/>
                  <a:gd name="connsiteY39" fmla="*/ 204401 h 221918"/>
                  <a:gd name="connsiteX40" fmla="*/ 158939 w 206514"/>
                  <a:gd name="connsiteY40" fmla="*/ 204726 h 221918"/>
                  <a:gd name="connsiteX41" fmla="*/ 151969 w 206514"/>
                  <a:gd name="connsiteY41" fmla="*/ 204077 h 221918"/>
                  <a:gd name="connsiteX42" fmla="*/ 127806 w 206514"/>
                  <a:gd name="connsiteY42" fmla="*/ 201491 h 221918"/>
                  <a:gd name="connsiteX43" fmla="*/ 127481 w 206514"/>
                  <a:gd name="connsiteY43" fmla="*/ 201816 h 221918"/>
                  <a:gd name="connsiteX44" fmla="*/ 127314 w 206514"/>
                  <a:gd name="connsiteY44" fmla="*/ 202297 h 221918"/>
                  <a:gd name="connsiteX45" fmla="*/ 136722 w 206514"/>
                  <a:gd name="connsiteY45" fmla="*/ 205374 h 221918"/>
                  <a:gd name="connsiteX46" fmla="*/ 135916 w 206514"/>
                  <a:gd name="connsiteY46" fmla="*/ 206515 h 221918"/>
                  <a:gd name="connsiteX47" fmla="*/ 105441 w 206514"/>
                  <a:gd name="connsiteY47" fmla="*/ 200518 h 221918"/>
                  <a:gd name="connsiteX48" fmla="*/ 89869 w 206514"/>
                  <a:gd name="connsiteY48" fmla="*/ 196782 h 221918"/>
                  <a:gd name="connsiteX49" fmla="*/ 95060 w 206514"/>
                  <a:gd name="connsiteY49" fmla="*/ 198572 h 221918"/>
                  <a:gd name="connsiteX50" fmla="*/ 98628 w 206514"/>
                  <a:gd name="connsiteY50" fmla="*/ 199702 h 221918"/>
                  <a:gd name="connsiteX51" fmla="*/ 98304 w 206514"/>
                  <a:gd name="connsiteY51" fmla="*/ 200351 h 221918"/>
                  <a:gd name="connsiteX52" fmla="*/ 97979 w 206514"/>
                  <a:gd name="connsiteY52" fmla="*/ 200675 h 221918"/>
                  <a:gd name="connsiteX53" fmla="*/ 79655 w 206514"/>
                  <a:gd name="connsiteY53" fmla="*/ 195976 h 221918"/>
                  <a:gd name="connsiteX54" fmla="*/ 72685 w 206514"/>
                  <a:gd name="connsiteY54" fmla="*/ 194010 h 221918"/>
                  <a:gd name="connsiteX55" fmla="*/ 72193 w 206514"/>
                  <a:gd name="connsiteY55" fmla="*/ 194816 h 221918"/>
                  <a:gd name="connsiteX56" fmla="*/ 72036 w 206514"/>
                  <a:gd name="connsiteY56" fmla="*/ 195141 h 221918"/>
                  <a:gd name="connsiteX57" fmla="*/ 76411 w 206514"/>
                  <a:gd name="connsiteY57" fmla="*/ 196930 h 221918"/>
                  <a:gd name="connsiteX58" fmla="*/ 76254 w 206514"/>
                  <a:gd name="connsiteY58" fmla="*/ 197087 h 221918"/>
                  <a:gd name="connsiteX59" fmla="*/ 76086 w 206514"/>
                  <a:gd name="connsiteY59" fmla="*/ 197411 h 221918"/>
                  <a:gd name="connsiteX60" fmla="*/ 36351 w 206514"/>
                  <a:gd name="connsiteY60" fmla="*/ 191090 h 221918"/>
                  <a:gd name="connsiteX61" fmla="*/ 33598 w 206514"/>
                  <a:gd name="connsiteY61" fmla="*/ 196281 h 221918"/>
                  <a:gd name="connsiteX62" fmla="*/ 28408 w 206514"/>
                  <a:gd name="connsiteY62" fmla="*/ 206495 h 221918"/>
                  <a:gd name="connsiteX63" fmla="*/ 24190 w 206514"/>
                  <a:gd name="connsiteY63" fmla="*/ 216552 h 221918"/>
                  <a:gd name="connsiteX64" fmla="*/ 22401 w 206514"/>
                  <a:gd name="connsiteY64" fmla="*/ 221251 h 221918"/>
                  <a:gd name="connsiteX65" fmla="*/ 19000 w 206514"/>
                  <a:gd name="connsiteY65" fmla="*/ 217682 h 221918"/>
                  <a:gd name="connsiteX66" fmla="*/ 14782 w 206514"/>
                  <a:gd name="connsiteY66" fmla="*/ 212492 h 221918"/>
                  <a:gd name="connsiteX67" fmla="*/ 13642 w 206514"/>
                  <a:gd name="connsiteY67" fmla="*/ 205197 h 221918"/>
                  <a:gd name="connsiteX68" fmla="*/ 13642 w 206514"/>
                  <a:gd name="connsiteY68" fmla="*/ 204706 h 221918"/>
                  <a:gd name="connsiteX69" fmla="*/ 12020 w 206514"/>
                  <a:gd name="connsiteY69" fmla="*/ 203084 h 221918"/>
                  <a:gd name="connsiteX70" fmla="*/ 7645 w 206514"/>
                  <a:gd name="connsiteY70" fmla="*/ 197903 h 221918"/>
                  <a:gd name="connsiteX71" fmla="*/ 6515 w 206514"/>
                  <a:gd name="connsiteY71" fmla="*/ 190599 h 221918"/>
                  <a:gd name="connsiteX72" fmla="*/ 9267 w 206514"/>
                  <a:gd name="connsiteY72" fmla="*/ 182164 h 221918"/>
                  <a:gd name="connsiteX73" fmla="*/ 11234 w 206514"/>
                  <a:gd name="connsiteY73" fmla="*/ 176974 h 221918"/>
                  <a:gd name="connsiteX74" fmla="*/ 11401 w 206514"/>
                  <a:gd name="connsiteY74" fmla="*/ 176649 h 221918"/>
                  <a:gd name="connsiteX75" fmla="*/ 10585 w 206514"/>
                  <a:gd name="connsiteY75" fmla="*/ 174545 h 221918"/>
                  <a:gd name="connsiteX76" fmla="*/ 9602 w 206514"/>
                  <a:gd name="connsiteY76" fmla="*/ 171468 h 221918"/>
                  <a:gd name="connsiteX77" fmla="*/ 4578 w 206514"/>
                  <a:gd name="connsiteY77" fmla="*/ 162542 h 221918"/>
                  <a:gd name="connsiteX78" fmla="*/ 3595 w 206514"/>
                  <a:gd name="connsiteY78" fmla="*/ 159947 h 221918"/>
                  <a:gd name="connsiteX79" fmla="*/ 2130 w 206514"/>
                  <a:gd name="connsiteY79" fmla="*/ 155405 h 221918"/>
                  <a:gd name="connsiteX80" fmla="*/ 164 w 206514"/>
                  <a:gd name="connsiteY80" fmla="*/ 149890 h 221918"/>
                  <a:gd name="connsiteX81" fmla="*/ 2602 w 206514"/>
                  <a:gd name="connsiteY81" fmla="*/ 144542 h 221918"/>
                  <a:gd name="connsiteX82" fmla="*/ 23197 w 206514"/>
                  <a:gd name="connsiteY82" fmla="*/ 134643 h 221918"/>
                  <a:gd name="connsiteX83" fmla="*/ 27739 w 206514"/>
                  <a:gd name="connsiteY83" fmla="*/ 132677 h 221918"/>
                  <a:gd name="connsiteX84" fmla="*/ 35034 w 206514"/>
                  <a:gd name="connsiteY84" fmla="*/ 129432 h 221918"/>
                  <a:gd name="connsiteX85" fmla="*/ 41846 w 206514"/>
                  <a:gd name="connsiteY85" fmla="*/ 122620 h 221918"/>
                  <a:gd name="connsiteX86" fmla="*/ 44609 w 206514"/>
                  <a:gd name="connsiteY86" fmla="*/ 118235 h 221918"/>
                  <a:gd name="connsiteX87" fmla="*/ 39742 w 206514"/>
                  <a:gd name="connsiteY87" fmla="*/ 106075 h 221918"/>
                  <a:gd name="connsiteX88" fmla="*/ 39575 w 206514"/>
                  <a:gd name="connsiteY88" fmla="*/ 104777 h 221918"/>
                  <a:gd name="connsiteX89" fmla="*/ 34552 w 206514"/>
                  <a:gd name="connsiteY89" fmla="*/ 99095 h 221918"/>
                  <a:gd name="connsiteX90" fmla="*/ 32586 w 206514"/>
                  <a:gd name="connsiteY90" fmla="*/ 91319 h 221918"/>
                  <a:gd name="connsiteX91" fmla="*/ 34208 w 206514"/>
                  <a:gd name="connsiteY91" fmla="*/ 67146 h 221918"/>
                  <a:gd name="connsiteX92" fmla="*/ 45395 w 206514"/>
                  <a:gd name="connsiteY92" fmla="*/ 51416 h 221918"/>
                  <a:gd name="connsiteX93" fmla="*/ 46860 w 206514"/>
                  <a:gd name="connsiteY93" fmla="*/ 49794 h 221918"/>
                  <a:gd name="connsiteX94" fmla="*/ 69883 w 206514"/>
                  <a:gd name="connsiteY94" fmla="*/ 30497 h 221918"/>
                  <a:gd name="connsiteX95" fmla="*/ 95020 w 206514"/>
                  <a:gd name="connsiteY95" fmla="*/ 16547 h 221918"/>
                  <a:gd name="connsiteX96" fmla="*/ 125171 w 206514"/>
                  <a:gd name="connsiteY96" fmla="*/ 4878 h 221918"/>
                  <a:gd name="connsiteX97" fmla="*/ 182582 w 206514"/>
                  <a:gd name="connsiteY97" fmla="*/ 1477 h 221918"/>
                  <a:gd name="connsiteX98" fmla="*/ 195558 w 206514"/>
                  <a:gd name="connsiteY98" fmla="*/ 7965 h 221918"/>
                  <a:gd name="connsiteX99" fmla="*/ 199127 w 206514"/>
                  <a:gd name="connsiteY99" fmla="*/ 19644 h 221918"/>
                  <a:gd name="connsiteX100" fmla="*/ 205940 w 206514"/>
                  <a:gd name="connsiteY100" fmla="*/ 30487 h 221918"/>
                  <a:gd name="connsiteX101" fmla="*/ 50723 w 206514"/>
                  <a:gd name="connsiteY101" fmla="*/ 108149 h 221918"/>
                  <a:gd name="connsiteX102" fmla="*/ 50890 w 206514"/>
                  <a:gd name="connsiteY102" fmla="*/ 107825 h 221918"/>
                  <a:gd name="connsiteX103" fmla="*/ 63670 w 206514"/>
                  <a:gd name="connsiteY103" fmla="*/ 87554 h 221918"/>
                  <a:gd name="connsiteX104" fmla="*/ 78112 w 206514"/>
                  <a:gd name="connsiteY104" fmla="*/ 66634 h 221918"/>
                  <a:gd name="connsiteX105" fmla="*/ 59129 w 206514"/>
                  <a:gd name="connsiteY105" fmla="*/ 82855 h 221918"/>
                  <a:gd name="connsiteX106" fmla="*/ 56700 w 206514"/>
                  <a:gd name="connsiteY106" fmla="*/ 84959 h 221918"/>
                  <a:gd name="connsiteX107" fmla="*/ 51343 w 206514"/>
                  <a:gd name="connsiteY107" fmla="*/ 91614 h 221918"/>
                  <a:gd name="connsiteX108" fmla="*/ 49721 w 206514"/>
                  <a:gd name="connsiteY108" fmla="*/ 94042 h 221918"/>
                  <a:gd name="connsiteX109" fmla="*/ 48738 w 206514"/>
                  <a:gd name="connsiteY109" fmla="*/ 99400 h 221918"/>
                  <a:gd name="connsiteX110" fmla="*/ 50723 w 206514"/>
                  <a:gd name="connsiteY110" fmla="*/ 108169 h 221918"/>
                  <a:gd name="connsiteX111" fmla="*/ 181933 w 206514"/>
                  <a:gd name="connsiteY111" fmla="*/ 38902 h 221918"/>
                  <a:gd name="connsiteX112" fmla="*/ 155980 w 206514"/>
                  <a:gd name="connsiteY112" fmla="*/ 36936 h 221918"/>
                  <a:gd name="connsiteX113" fmla="*/ 126950 w 206514"/>
                  <a:gd name="connsiteY113" fmla="*/ 42451 h 221918"/>
                  <a:gd name="connsiteX114" fmla="*/ 124198 w 206514"/>
                  <a:gd name="connsiteY114" fmla="*/ 55231 h 221918"/>
                  <a:gd name="connsiteX115" fmla="*/ 100516 w 206514"/>
                  <a:gd name="connsiteY115" fmla="*/ 87505 h 221918"/>
                  <a:gd name="connsiteX116" fmla="*/ 87736 w 206514"/>
                  <a:gd name="connsiteY116" fmla="*/ 106802 h 221918"/>
                  <a:gd name="connsiteX117" fmla="*/ 93084 w 206514"/>
                  <a:gd name="connsiteY117" fmla="*/ 104207 h 221918"/>
                  <a:gd name="connsiteX118" fmla="*/ 125358 w 206514"/>
                  <a:gd name="connsiteY118" fmla="*/ 87023 h 221918"/>
                  <a:gd name="connsiteX119" fmla="*/ 156010 w 206514"/>
                  <a:gd name="connsiteY119" fmla="*/ 65612 h 221918"/>
                  <a:gd name="connsiteX120" fmla="*/ 181933 w 206514"/>
                  <a:gd name="connsiteY120" fmla="*/ 38922 h 221918"/>
                  <a:gd name="connsiteX121" fmla="*/ 194713 w 206514"/>
                  <a:gd name="connsiteY121" fmla="*/ 45548 h 221918"/>
                  <a:gd name="connsiteX122" fmla="*/ 194880 w 206514"/>
                  <a:gd name="connsiteY122" fmla="*/ 45390 h 221918"/>
                  <a:gd name="connsiteX123" fmla="*/ 194742 w 206514"/>
                  <a:gd name="connsiteY123" fmla="*/ 45567 h 221918"/>
                  <a:gd name="connsiteX124" fmla="*/ 195037 w 206514"/>
                  <a:gd name="connsiteY124" fmla="*/ 45066 h 221918"/>
                  <a:gd name="connsiteX125" fmla="*/ 194880 w 206514"/>
                  <a:gd name="connsiteY125" fmla="*/ 44899 h 221918"/>
                  <a:gd name="connsiteX126" fmla="*/ 194880 w 206514"/>
                  <a:gd name="connsiteY126" fmla="*/ 45390 h 221918"/>
                  <a:gd name="connsiteX127" fmla="*/ 195067 w 206514"/>
                  <a:gd name="connsiteY127" fmla="*/ 45086 h 221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206514" h="221918">
                    <a:moveTo>
                      <a:pt x="205940" y="30487"/>
                    </a:moveTo>
                    <a:cubicBezTo>
                      <a:pt x="206443" y="35958"/>
                      <a:pt x="206168" y="41472"/>
                      <a:pt x="205124" y="46865"/>
                    </a:cubicBezTo>
                    <a:cubicBezTo>
                      <a:pt x="203881" y="58573"/>
                      <a:pt x="198871" y="69554"/>
                      <a:pt x="190849" y="78166"/>
                    </a:cubicBezTo>
                    <a:cubicBezTo>
                      <a:pt x="186834" y="83248"/>
                      <a:pt x="182502" y="88065"/>
                      <a:pt x="177883" y="92607"/>
                    </a:cubicBezTo>
                    <a:cubicBezTo>
                      <a:pt x="172850" y="97139"/>
                      <a:pt x="167826" y="101523"/>
                      <a:pt x="162636" y="105741"/>
                    </a:cubicBezTo>
                    <a:cubicBezTo>
                      <a:pt x="161171" y="106871"/>
                      <a:pt x="159873" y="108012"/>
                      <a:pt x="158418" y="109142"/>
                    </a:cubicBezTo>
                    <a:cubicBezTo>
                      <a:pt x="154965" y="112140"/>
                      <a:pt x="151355" y="114962"/>
                      <a:pt x="147604" y="117577"/>
                    </a:cubicBezTo>
                    <a:cubicBezTo>
                      <a:pt x="145009" y="119366"/>
                      <a:pt x="142414" y="120988"/>
                      <a:pt x="139651" y="122610"/>
                    </a:cubicBezTo>
                    <a:cubicBezTo>
                      <a:pt x="138521" y="123259"/>
                      <a:pt x="137223" y="123908"/>
                      <a:pt x="136083" y="124714"/>
                    </a:cubicBezTo>
                    <a:cubicBezTo>
                      <a:pt x="134785" y="125530"/>
                      <a:pt x="133488" y="126503"/>
                      <a:pt x="132033" y="127309"/>
                    </a:cubicBezTo>
                    <a:cubicBezTo>
                      <a:pt x="129231" y="129285"/>
                      <a:pt x="126305" y="131074"/>
                      <a:pt x="123274" y="132667"/>
                    </a:cubicBezTo>
                    <a:cubicBezTo>
                      <a:pt x="117434" y="135744"/>
                      <a:pt x="111595" y="138496"/>
                      <a:pt x="105578" y="141259"/>
                    </a:cubicBezTo>
                    <a:cubicBezTo>
                      <a:pt x="103465" y="142242"/>
                      <a:pt x="101194" y="143225"/>
                      <a:pt x="99090" y="144336"/>
                    </a:cubicBezTo>
                    <a:lnTo>
                      <a:pt x="92926" y="147285"/>
                    </a:lnTo>
                    <a:cubicBezTo>
                      <a:pt x="87411" y="150047"/>
                      <a:pt x="81896" y="152476"/>
                      <a:pt x="76381" y="154914"/>
                    </a:cubicBezTo>
                    <a:cubicBezTo>
                      <a:pt x="70218" y="157666"/>
                      <a:pt x="64054" y="160104"/>
                      <a:pt x="57703" y="162208"/>
                    </a:cubicBezTo>
                    <a:cubicBezTo>
                      <a:pt x="57536" y="162208"/>
                      <a:pt x="57536" y="162208"/>
                      <a:pt x="57379" y="162375"/>
                    </a:cubicBezTo>
                    <a:cubicBezTo>
                      <a:pt x="64840" y="164341"/>
                      <a:pt x="72302" y="166307"/>
                      <a:pt x="79596" y="168372"/>
                    </a:cubicBezTo>
                    <a:cubicBezTo>
                      <a:pt x="91924" y="171773"/>
                      <a:pt x="104409" y="175017"/>
                      <a:pt x="116952" y="178104"/>
                    </a:cubicBezTo>
                    <a:cubicBezTo>
                      <a:pt x="129732" y="181171"/>
                      <a:pt x="142668" y="183560"/>
                      <a:pt x="155705" y="185241"/>
                    </a:cubicBezTo>
                    <a:cubicBezTo>
                      <a:pt x="154899" y="185566"/>
                      <a:pt x="154250" y="185890"/>
                      <a:pt x="153601" y="186224"/>
                    </a:cubicBezTo>
                    <a:lnTo>
                      <a:pt x="150652" y="187522"/>
                    </a:lnTo>
                    <a:lnTo>
                      <a:pt x="152431" y="189301"/>
                    </a:lnTo>
                    <a:cubicBezTo>
                      <a:pt x="152274" y="189468"/>
                      <a:pt x="152274" y="189626"/>
                      <a:pt x="152107" y="189793"/>
                    </a:cubicBezTo>
                    <a:cubicBezTo>
                      <a:pt x="151940" y="189960"/>
                      <a:pt x="151950" y="189950"/>
                      <a:pt x="151950" y="190117"/>
                    </a:cubicBezTo>
                    <a:cubicBezTo>
                      <a:pt x="149512" y="189950"/>
                      <a:pt x="147251" y="189626"/>
                      <a:pt x="144980" y="189301"/>
                    </a:cubicBezTo>
                    <a:lnTo>
                      <a:pt x="120649" y="186706"/>
                    </a:lnTo>
                    <a:cubicBezTo>
                      <a:pt x="120520" y="186834"/>
                      <a:pt x="120458" y="187021"/>
                      <a:pt x="120482" y="187197"/>
                    </a:cubicBezTo>
                    <a:cubicBezTo>
                      <a:pt x="120324" y="187355"/>
                      <a:pt x="120324" y="187355"/>
                      <a:pt x="120324" y="187522"/>
                    </a:cubicBezTo>
                    <a:cubicBezTo>
                      <a:pt x="123401" y="188652"/>
                      <a:pt x="126488" y="189626"/>
                      <a:pt x="129565" y="190599"/>
                    </a:cubicBezTo>
                    <a:lnTo>
                      <a:pt x="128916" y="191896"/>
                    </a:lnTo>
                    <a:cubicBezTo>
                      <a:pt x="118608" y="190756"/>
                      <a:pt x="108413" y="188751"/>
                      <a:pt x="98441" y="185900"/>
                    </a:cubicBezTo>
                    <a:cubicBezTo>
                      <a:pt x="94381" y="184759"/>
                      <a:pt x="90164" y="183786"/>
                      <a:pt x="85947" y="182813"/>
                    </a:cubicBezTo>
                    <a:cubicBezTo>
                      <a:pt x="98441" y="186381"/>
                      <a:pt x="110926" y="189626"/>
                      <a:pt x="123578" y="192712"/>
                    </a:cubicBezTo>
                    <a:cubicBezTo>
                      <a:pt x="136524" y="195780"/>
                      <a:pt x="149624" y="198168"/>
                      <a:pt x="162822" y="199849"/>
                    </a:cubicBezTo>
                    <a:cubicBezTo>
                      <a:pt x="162045" y="200292"/>
                      <a:pt x="161233" y="200665"/>
                      <a:pt x="160394" y="200980"/>
                    </a:cubicBezTo>
                    <a:cubicBezTo>
                      <a:pt x="159578" y="201304"/>
                      <a:pt x="158605" y="201629"/>
                      <a:pt x="157632" y="202120"/>
                    </a:cubicBezTo>
                    <a:lnTo>
                      <a:pt x="158615" y="203103"/>
                    </a:lnTo>
                    <a:cubicBezTo>
                      <a:pt x="158960" y="203290"/>
                      <a:pt x="159243" y="203575"/>
                      <a:pt x="159431" y="203919"/>
                    </a:cubicBezTo>
                    <a:cubicBezTo>
                      <a:pt x="159264" y="204077"/>
                      <a:pt x="159264" y="204244"/>
                      <a:pt x="159106" y="204401"/>
                    </a:cubicBezTo>
                    <a:cubicBezTo>
                      <a:pt x="159106" y="204568"/>
                      <a:pt x="159106" y="204568"/>
                      <a:pt x="158939" y="204726"/>
                    </a:cubicBezTo>
                    <a:cubicBezTo>
                      <a:pt x="156511" y="204568"/>
                      <a:pt x="154240" y="204244"/>
                      <a:pt x="151969" y="204077"/>
                    </a:cubicBezTo>
                    <a:cubicBezTo>
                      <a:pt x="143859" y="203271"/>
                      <a:pt x="135749" y="202297"/>
                      <a:pt x="127806" y="201491"/>
                    </a:cubicBezTo>
                    <a:lnTo>
                      <a:pt x="127481" y="201816"/>
                    </a:lnTo>
                    <a:cubicBezTo>
                      <a:pt x="127503" y="201993"/>
                      <a:pt x="127441" y="202169"/>
                      <a:pt x="127314" y="202297"/>
                    </a:cubicBezTo>
                    <a:cubicBezTo>
                      <a:pt x="130401" y="203280"/>
                      <a:pt x="133645" y="204263"/>
                      <a:pt x="136722" y="205374"/>
                    </a:cubicBezTo>
                    <a:cubicBezTo>
                      <a:pt x="136362" y="205679"/>
                      <a:pt x="136085" y="206072"/>
                      <a:pt x="135916" y="206515"/>
                    </a:cubicBezTo>
                    <a:cubicBezTo>
                      <a:pt x="125596" y="205443"/>
                      <a:pt x="115395" y="203438"/>
                      <a:pt x="105441" y="200518"/>
                    </a:cubicBezTo>
                    <a:cubicBezTo>
                      <a:pt x="100417" y="199220"/>
                      <a:pt x="95227" y="197923"/>
                      <a:pt x="89869" y="196782"/>
                    </a:cubicBezTo>
                    <a:cubicBezTo>
                      <a:pt x="91658" y="197431"/>
                      <a:pt x="93280" y="198080"/>
                      <a:pt x="95060" y="198572"/>
                    </a:cubicBezTo>
                    <a:cubicBezTo>
                      <a:pt x="96225" y="199014"/>
                      <a:pt x="97417" y="199397"/>
                      <a:pt x="98628" y="199702"/>
                    </a:cubicBezTo>
                    <a:lnTo>
                      <a:pt x="98304" y="200351"/>
                    </a:lnTo>
                    <a:lnTo>
                      <a:pt x="97979" y="200675"/>
                    </a:lnTo>
                    <a:cubicBezTo>
                      <a:pt x="91983" y="199220"/>
                      <a:pt x="85819" y="197598"/>
                      <a:pt x="79655" y="195976"/>
                    </a:cubicBezTo>
                    <a:lnTo>
                      <a:pt x="72685" y="194010"/>
                    </a:lnTo>
                    <a:cubicBezTo>
                      <a:pt x="72559" y="194305"/>
                      <a:pt x="72394" y="194570"/>
                      <a:pt x="72193" y="194816"/>
                    </a:cubicBezTo>
                    <a:cubicBezTo>
                      <a:pt x="72036" y="194983"/>
                      <a:pt x="72036" y="194983"/>
                      <a:pt x="72036" y="195141"/>
                    </a:cubicBezTo>
                    <a:cubicBezTo>
                      <a:pt x="73491" y="195632"/>
                      <a:pt x="74985" y="196281"/>
                      <a:pt x="76411" y="196930"/>
                    </a:cubicBezTo>
                    <a:lnTo>
                      <a:pt x="76254" y="197087"/>
                    </a:lnTo>
                    <a:cubicBezTo>
                      <a:pt x="76254" y="197254"/>
                      <a:pt x="76254" y="197254"/>
                      <a:pt x="76086" y="197411"/>
                    </a:cubicBezTo>
                    <a:cubicBezTo>
                      <a:pt x="62953" y="195308"/>
                      <a:pt x="49809" y="193194"/>
                      <a:pt x="36351" y="191090"/>
                    </a:cubicBezTo>
                    <a:cubicBezTo>
                      <a:pt x="35368" y="192870"/>
                      <a:pt x="34385" y="194659"/>
                      <a:pt x="33598" y="196281"/>
                    </a:cubicBezTo>
                    <a:cubicBezTo>
                      <a:pt x="31632" y="199849"/>
                      <a:pt x="29863" y="203251"/>
                      <a:pt x="28408" y="206495"/>
                    </a:cubicBezTo>
                    <a:cubicBezTo>
                      <a:pt x="26953" y="209739"/>
                      <a:pt x="25459" y="213140"/>
                      <a:pt x="24190" y="216552"/>
                    </a:cubicBezTo>
                    <a:cubicBezTo>
                      <a:pt x="23699" y="218007"/>
                      <a:pt x="23050" y="219629"/>
                      <a:pt x="22401" y="221251"/>
                    </a:cubicBezTo>
                    <a:cubicBezTo>
                      <a:pt x="21351" y="219983"/>
                      <a:pt x="20215" y="218793"/>
                      <a:pt x="19000" y="217682"/>
                    </a:cubicBezTo>
                    <a:cubicBezTo>
                      <a:pt x="17334" y="216178"/>
                      <a:pt x="15911" y="214428"/>
                      <a:pt x="14782" y="212492"/>
                    </a:cubicBezTo>
                    <a:cubicBezTo>
                      <a:pt x="13515" y="210280"/>
                      <a:pt x="13109" y="207685"/>
                      <a:pt x="13642" y="205197"/>
                    </a:cubicBezTo>
                    <a:lnTo>
                      <a:pt x="13642" y="204706"/>
                    </a:lnTo>
                    <a:lnTo>
                      <a:pt x="12020" y="203084"/>
                    </a:lnTo>
                    <a:cubicBezTo>
                      <a:pt x="10265" y="201629"/>
                      <a:pt x="8785" y="199879"/>
                      <a:pt x="7645" y="197903"/>
                    </a:cubicBezTo>
                    <a:cubicBezTo>
                      <a:pt x="6381" y="195691"/>
                      <a:pt x="5979" y="193086"/>
                      <a:pt x="6515" y="190599"/>
                    </a:cubicBezTo>
                    <a:cubicBezTo>
                      <a:pt x="7215" y="187718"/>
                      <a:pt x="8135" y="184897"/>
                      <a:pt x="9267" y="182164"/>
                    </a:cubicBezTo>
                    <a:cubicBezTo>
                      <a:pt x="10070" y="180493"/>
                      <a:pt x="10727" y="178753"/>
                      <a:pt x="11234" y="176974"/>
                    </a:cubicBezTo>
                    <a:lnTo>
                      <a:pt x="11401" y="176649"/>
                    </a:lnTo>
                    <a:cubicBezTo>
                      <a:pt x="11171" y="175931"/>
                      <a:pt x="10898" y="175234"/>
                      <a:pt x="10585" y="174545"/>
                    </a:cubicBezTo>
                    <a:cubicBezTo>
                      <a:pt x="10260" y="173562"/>
                      <a:pt x="9936" y="172579"/>
                      <a:pt x="9602" y="171468"/>
                    </a:cubicBezTo>
                    <a:cubicBezTo>
                      <a:pt x="7105" y="169040"/>
                      <a:pt x="5361" y="165934"/>
                      <a:pt x="4578" y="162542"/>
                    </a:cubicBezTo>
                    <a:lnTo>
                      <a:pt x="3595" y="159947"/>
                    </a:lnTo>
                    <a:cubicBezTo>
                      <a:pt x="3104" y="158492"/>
                      <a:pt x="2612" y="156870"/>
                      <a:pt x="2130" y="155405"/>
                    </a:cubicBezTo>
                    <a:lnTo>
                      <a:pt x="164" y="149890"/>
                    </a:lnTo>
                    <a:cubicBezTo>
                      <a:pt x="-966" y="147786"/>
                      <a:pt x="-160" y="145958"/>
                      <a:pt x="2602" y="144542"/>
                    </a:cubicBezTo>
                    <a:cubicBezTo>
                      <a:pt x="9415" y="141131"/>
                      <a:pt x="16218" y="137887"/>
                      <a:pt x="23197" y="134643"/>
                    </a:cubicBezTo>
                    <a:cubicBezTo>
                      <a:pt x="24647" y="133846"/>
                      <a:pt x="26168" y="133188"/>
                      <a:pt x="27739" y="132677"/>
                    </a:cubicBezTo>
                    <a:cubicBezTo>
                      <a:pt x="30256" y="131802"/>
                      <a:pt x="32696" y="130711"/>
                      <a:pt x="35034" y="129432"/>
                    </a:cubicBezTo>
                    <a:cubicBezTo>
                      <a:pt x="37766" y="127673"/>
                      <a:pt x="40088" y="125353"/>
                      <a:pt x="41846" y="122620"/>
                    </a:cubicBezTo>
                    <a:cubicBezTo>
                      <a:pt x="42829" y="121155"/>
                      <a:pt x="43812" y="119671"/>
                      <a:pt x="44609" y="118235"/>
                    </a:cubicBezTo>
                    <a:cubicBezTo>
                      <a:pt x="41686" y="115158"/>
                      <a:pt x="40064" y="111108"/>
                      <a:pt x="39742" y="106075"/>
                    </a:cubicBezTo>
                    <a:cubicBezTo>
                      <a:pt x="39606" y="105652"/>
                      <a:pt x="39549" y="105220"/>
                      <a:pt x="39575" y="104777"/>
                    </a:cubicBezTo>
                    <a:cubicBezTo>
                      <a:pt x="37265" y="103558"/>
                      <a:pt x="35479" y="101533"/>
                      <a:pt x="34552" y="99095"/>
                    </a:cubicBezTo>
                    <a:cubicBezTo>
                      <a:pt x="33556" y="96598"/>
                      <a:pt x="32894" y="93983"/>
                      <a:pt x="32586" y="91319"/>
                    </a:cubicBezTo>
                    <a:cubicBezTo>
                      <a:pt x="31291" y="83238"/>
                      <a:pt x="31845" y="74981"/>
                      <a:pt x="34208" y="67146"/>
                    </a:cubicBezTo>
                    <a:cubicBezTo>
                      <a:pt x="36767" y="61159"/>
                      <a:pt x="40582" y="55801"/>
                      <a:pt x="45395" y="51416"/>
                    </a:cubicBezTo>
                    <a:cubicBezTo>
                      <a:pt x="45887" y="50935"/>
                      <a:pt x="46378" y="50286"/>
                      <a:pt x="46860" y="49794"/>
                    </a:cubicBezTo>
                    <a:cubicBezTo>
                      <a:pt x="53755" y="42485"/>
                      <a:pt x="61482" y="36009"/>
                      <a:pt x="69883" y="30497"/>
                    </a:cubicBezTo>
                    <a:cubicBezTo>
                      <a:pt x="77922" y="25258"/>
                      <a:pt x="86322" y="20596"/>
                      <a:pt x="95020" y="16547"/>
                    </a:cubicBezTo>
                    <a:cubicBezTo>
                      <a:pt x="104787" y="11962"/>
                      <a:pt x="114861" y="8063"/>
                      <a:pt x="125171" y="4878"/>
                    </a:cubicBezTo>
                    <a:cubicBezTo>
                      <a:pt x="145606" y="-1119"/>
                      <a:pt x="164742" y="-2252"/>
                      <a:pt x="182582" y="1477"/>
                    </a:cubicBezTo>
                    <a:cubicBezTo>
                      <a:pt x="188746" y="2607"/>
                      <a:pt x="193120" y="4878"/>
                      <a:pt x="195558" y="7965"/>
                    </a:cubicBezTo>
                    <a:cubicBezTo>
                      <a:pt x="197996" y="11052"/>
                      <a:pt x="199127" y="14935"/>
                      <a:pt x="199127" y="19644"/>
                    </a:cubicBezTo>
                    <a:cubicBezTo>
                      <a:pt x="202855" y="22107"/>
                      <a:pt x="205337" y="26060"/>
                      <a:pt x="205940" y="30487"/>
                    </a:cubicBezTo>
                    <a:close/>
                    <a:moveTo>
                      <a:pt x="50723" y="108149"/>
                    </a:moveTo>
                    <a:cubicBezTo>
                      <a:pt x="50890" y="107992"/>
                      <a:pt x="50890" y="107992"/>
                      <a:pt x="50890" y="107825"/>
                    </a:cubicBezTo>
                    <a:cubicBezTo>
                      <a:pt x="54941" y="101012"/>
                      <a:pt x="59325" y="94209"/>
                      <a:pt x="63670" y="87554"/>
                    </a:cubicBezTo>
                    <a:cubicBezTo>
                      <a:pt x="68379" y="80584"/>
                      <a:pt x="73245" y="73604"/>
                      <a:pt x="78112" y="66634"/>
                    </a:cubicBezTo>
                    <a:cubicBezTo>
                      <a:pt x="71451" y="71638"/>
                      <a:pt x="65111" y="77055"/>
                      <a:pt x="59129" y="82855"/>
                    </a:cubicBezTo>
                    <a:cubicBezTo>
                      <a:pt x="58359" y="83602"/>
                      <a:pt x="57548" y="84300"/>
                      <a:pt x="56700" y="84959"/>
                    </a:cubicBezTo>
                    <a:cubicBezTo>
                      <a:pt x="54740" y="87033"/>
                      <a:pt x="52948" y="89255"/>
                      <a:pt x="51343" y="91614"/>
                    </a:cubicBezTo>
                    <a:cubicBezTo>
                      <a:pt x="50861" y="92420"/>
                      <a:pt x="50212" y="93236"/>
                      <a:pt x="49721" y="94042"/>
                    </a:cubicBezTo>
                    <a:cubicBezTo>
                      <a:pt x="48266" y="95831"/>
                      <a:pt x="47941" y="97611"/>
                      <a:pt x="48738" y="99400"/>
                    </a:cubicBezTo>
                    <a:cubicBezTo>
                      <a:pt x="49589" y="102280"/>
                      <a:pt x="50252" y="105210"/>
                      <a:pt x="50723" y="108169"/>
                    </a:cubicBezTo>
                    <a:close/>
                    <a:moveTo>
                      <a:pt x="181933" y="38902"/>
                    </a:moveTo>
                    <a:cubicBezTo>
                      <a:pt x="173489" y="36589"/>
                      <a:pt x="164677" y="35921"/>
                      <a:pt x="155980" y="36936"/>
                    </a:cubicBezTo>
                    <a:cubicBezTo>
                      <a:pt x="146170" y="37982"/>
                      <a:pt x="136460" y="39826"/>
                      <a:pt x="126950" y="42451"/>
                    </a:cubicBezTo>
                    <a:cubicBezTo>
                      <a:pt x="128248" y="46826"/>
                      <a:pt x="127275" y="51043"/>
                      <a:pt x="124198" y="55231"/>
                    </a:cubicBezTo>
                    <a:cubicBezTo>
                      <a:pt x="115930" y="65779"/>
                      <a:pt x="108144" y="76642"/>
                      <a:pt x="100516" y="87505"/>
                    </a:cubicBezTo>
                    <a:cubicBezTo>
                      <a:pt x="96141" y="93836"/>
                      <a:pt x="91924" y="100285"/>
                      <a:pt x="87736" y="106802"/>
                    </a:cubicBezTo>
                    <a:cubicBezTo>
                      <a:pt x="89515" y="105996"/>
                      <a:pt x="91304" y="105023"/>
                      <a:pt x="93084" y="104207"/>
                    </a:cubicBezTo>
                    <a:cubicBezTo>
                      <a:pt x="103956" y="98859"/>
                      <a:pt x="114819" y="93187"/>
                      <a:pt x="125358" y="87023"/>
                    </a:cubicBezTo>
                    <a:cubicBezTo>
                      <a:pt x="136193" y="80810"/>
                      <a:pt x="146451" y="73653"/>
                      <a:pt x="156010" y="65612"/>
                    </a:cubicBezTo>
                    <a:cubicBezTo>
                      <a:pt x="165610" y="57698"/>
                      <a:pt x="174305" y="48748"/>
                      <a:pt x="181933" y="38922"/>
                    </a:cubicBezTo>
                    <a:close/>
                    <a:moveTo>
                      <a:pt x="194713" y="45548"/>
                    </a:moveTo>
                    <a:lnTo>
                      <a:pt x="194880" y="45390"/>
                    </a:lnTo>
                    <a:cubicBezTo>
                      <a:pt x="194742" y="45410"/>
                      <a:pt x="194742" y="45410"/>
                      <a:pt x="194742" y="45567"/>
                    </a:cubicBezTo>
                    <a:close/>
                    <a:moveTo>
                      <a:pt x="195037" y="45066"/>
                    </a:moveTo>
                    <a:lnTo>
                      <a:pt x="194880" y="44899"/>
                    </a:lnTo>
                    <a:lnTo>
                      <a:pt x="194880" y="45390"/>
                    </a:lnTo>
                    <a:cubicBezTo>
                      <a:pt x="195067" y="45243"/>
                      <a:pt x="195067" y="45243"/>
                      <a:pt x="195067" y="45086"/>
                    </a:cubicBezTo>
                    <a:close/>
                  </a:path>
                </a:pathLst>
              </a:custGeom>
              <a:solidFill>
                <a:srgbClr val="DE4D4A"/>
              </a:solidFill>
              <a:ln w="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3" name="Рисунок 4">
                <a:extLst>
                  <a:ext uri="{FF2B5EF4-FFF2-40B4-BE49-F238E27FC236}">
                    <a16:creationId xmlns="" xmlns:a16="http://schemas.microsoft.com/office/drawing/2014/main" id="{195936FB-ED51-46AA-B6F5-56E0075AF6F6}"/>
                  </a:ext>
                </a:extLst>
              </p:cNvPr>
              <p:cNvSpPr/>
              <p:nvPr/>
            </p:nvSpPr>
            <p:spPr>
              <a:xfrm>
                <a:off x="453703" y="439115"/>
                <a:ext cx="256672" cy="252139"/>
              </a:xfrm>
              <a:custGeom>
                <a:avLst/>
                <a:gdLst>
                  <a:gd name="connsiteX0" fmla="*/ 226487 w 256672"/>
                  <a:gd name="connsiteY0" fmla="*/ 97266 h 252139"/>
                  <a:gd name="connsiteX1" fmla="*/ 229898 w 256672"/>
                  <a:gd name="connsiteY1" fmla="*/ 96617 h 252139"/>
                  <a:gd name="connsiteX2" fmla="*/ 233300 w 256672"/>
                  <a:gd name="connsiteY2" fmla="*/ 95811 h 252139"/>
                  <a:gd name="connsiteX3" fmla="*/ 243032 w 256672"/>
                  <a:gd name="connsiteY3" fmla="*/ 93845 h 252139"/>
                  <a:gd name="connsiteX4" fmla="*/ 247249 w 256672"/>
                  <a:gd name="connsiteY4" fmla="*/ 92862 h 252139"/>
                  <a:gd name="connsiteX5" fmla="*/ 246600 w 256672"/>
                  <a:gd name="connsiteY5" fmla="*/ 95614 h 252139"/>
                  <a:gd name="connsiteX6" fmla="*/ 244162 w 256672"/>
                  <a:gd name="connsiteY6" fmla="*/ 95614 h 252139"/>
                  <a:gd name="connsiteX7" fmla="*/ 240761 w 256672"/>
                  <a:gd name="connsiteY7" fmla="*/ 95290 h 252139"/>
                  <a:gd name="connsiteX8" fmla="*/ 242540 w 256672"/>
                  <a:gd name="connsiteY8" fmla="*/ 97885 h 252139"/>
                  <a:gd name="connsiteX9" fmla="*/ 246109 w 256672"/>
                  <a:gd name="connsiteY9" fmla="*/ 98052 h 252139"/>
                  <a:gd name="connsiteX10" fmla="*/ 251624 w 256672"/>
                  <a:gd name="connsiteY10" fmla="*/ 101296 h 252139"/>
                  <a:gd name="connsiteX11" fmla="*/ 252607 w 256672"/>
                  <a:gd name="connsiteY11" fmla="*/ 102279 h 252139"/>
                  <a:gd name="connsiteX12" fmla="*/ 254229 w 256672"/>
                  <a:gd name="connsiteY12" fmla="*/ 102928 h 252139"/>
                  <a:gd name="connsiteX13" fmla="*/ 256343 w 256672"/>
                  <a:gd name="connsiteY13" fmla="*/ 103911 h 252139"/>
                  <a:gd name="connsiteX14" fmla="*/ 252607 w 256672"/>
                  <a:gd name="connsiteY14" fmla="*/ 105209 h 252139"/>
                  <a:gd name="connsiteX15" fmla="*/ 245313 w 256672"/>
                  <a:gd name="connsiteY15" fmla="*/ 107637 h 252139"/>
                  <a:gd name="connsiteX16" fmla="*/ 231854 w 256672"/>
                  <a:gd name="connsiteY16" fmla="*/ 110724 h 252139"/>
                  <a:gd name="connsiteX17" fmla="*/ 224226 w 256672"/>
                  <a:gd name="connsiteY17" fmla="*/ 112336 h 252139"/>
                  <a:gd name="connsiteX18" fmla="*/ 210768 w 256672"/>
                  <a:gd name="connsiteY18" fmla="*/ 115580 h 252139"/>
                  <a:gd name="connsiteX19" fmla="*/ 202500 w 256672"/>
                  <a:gd name="connsiteY19" fmla="*/ 117694 h 252139"/>
                  <a:gd name="connsiteX20" fmla="*/ 198440 w 256672"/>
                  <a:gd name="connsiteY20" fmla="*/ 118824 h 252139"/>
                  <a:gd name="connsiteX21" fmla="*/ 201684 w 256672"/>
                  <a:gd name="connsiteY21" fmla="*/ 121095 h 252139"/>
                  <a:gd name="connsiteX22" fmla="*/ 201527 w 256672"/>
                  <a:gd name="connsiteY22" fmla="*/ 121587 h 252139"/>
                  <a:gd name="connsiteX23" fmla="*/ 201360 w 256672"/>
                  <a:gd name="connsiteY23" fmla="*/ 122236 h 252139"/>
                  <a:gd name="connsiteX24" fmla="*/ 199905 w 256672"/>
                  <a:gd name="connsiteY24" fmla="*/ 122560 h 252139"/>
                  <a:gd name="connsiteX25" fmla="*/ 198283 w 256672"/>
                  <a:gd name="connsiteY25" fmla="*/ 122717 h 252139"/>
                  <a:gd name="connsiteX26" fmla="*/ 197300 w 256672"/>
                  <a:gd name="connsiteY26" fmla="*/ 122717 h 252139"/>
                  <a:gd name="connsiteX27" fmla="*/ 193367 w 256672"/>
                  <a:gd name="connsiteY27" fmla="*/ 120614 h 252139"/>
                  <a:gd name="connsiteX28" fmla="*/ 187528 w 256672"/>
                  <a:gd name="connsiteY28" fmla="*/ 121911 h 252139"/>
                  <a:gd name="connsiteX29" fmla="*/ 171632 w 256672"/>
                  <a:gd name="connsiteY29" fmla="*/ 126286 h 252139"/>
                  <a:gd name="connsiteX30" fmla="*/ 163522 w 256672"/>
                  <a:gd name="connsiteY30" fmla="*/ 128252 h 252139"/>
                  <a:gd name="connsiteX31" fmla="*/ 155736 w 256672"/>
                  <a:gd name="connsiteY31" fmla="*/ 130690 h 252139"/>
                  <a:gd name="connsiteX32" fmla="*/ 152010 w 256672"/>
                  <a:gd name="connsiteY32" fmla="*/ 131988 h 252139"/>
                  <a:gd name="connsiteX33" fmla="*/ 151843 w 256672"/>
                  <a:gd name="connsiteY33" fmla="*/ 132312 h 252139"/>
                  <a:gd name="connsiteX34" fmla="*/ 144706 w 256672"/>
                  <a:gd name="connsiteY34" fmla="*/ 152956 h 252139"/>
                  <a:gd name="connsiteX35" fmla="*/ 145689 w 256672"/>
                  <a:gd name="connsiteY35" fmla="*/ 149712 h 252139"/>
                  <a:gd name="connsiteX36" fmla="*/ 145040 w 256672"/>
                  <a:gd name="connsiteY36" fmla="*/ 149712 h 252139"/>
                  <a:gd name="connsiteX37" fmla="*/ 140990 w 256672"/>
                  <a:gd name="connsiteY37" fmla="*/ 159120 h 252139"/>
                  <a:gd name="connsiteX38" fmla="*/ 136605 w 256672"/>
                  <a:gd name="connsiteY38" fmla="*/ 169334 h 252139"/>
                  <a:gd name="connsiteX39" fmla="*/ 137903 w 256672"/>
                  <a:gd name="connsiteY39" fmla="*/ 169501 h 252139"/>
                  <a:gd name="connsiteX40" fmla="*/ 139201 w 256672"/>
                  <a:gd name="connsiteY40" fmla="*/ 166090 h 252139"/>
                  <a:gd name="connsiteX41" fmla="*/ 140498 w 256672"/>
                  <a:gd name="connsiteY41" fmla="*/ 162846 h 252139"/>
                  <a:gd name="connsiteX42" fmla="*/ 141638 w 256672"/>
                  <a:gd name="connsiteY42" fmla="*/ 162846 h 252139"/>
                  <a:gd name="connsiteX43" fmla="*/ 140174 w 256672"/>
                  <a:gd name="connsiteY43" fmla="*/ 166778 h 252139"/>
                  <a:gd name="connsiteX44" fmla="*/ 139368 w 256672"/>
                  <a:gd name="connsiteY44" fmla="*/ 169728 h 252139"/>
                  <a:gd name="connsiteX45" fmla="*/ 136605 w 256672"/>
                  <a:gd name="connsiteY45" fmla="*/ 172490 h 252139"/>
                  <a:gd name="connsiteX46" fmla="*/ 135308 w 256672"/>
                  <a:gd name="connsiteY46" fmla="*/ 177346 h 252139"/>
                  <a:gd name="connsiteX47" fmla="*/ 134020 w 256672"/>
                  <a:gd name="connsiteY47" fmla="*/ 182537 h 252139"/>
                  <a:gd name="connsiteX48" fmla="*/ 132398 w 256672"/>
                  <a:gd name="connsiteY48" fmla="*/ 192269 h 252139"/>
                  <a:gd name="connsiteX49" fmla="*/ 131415 w 256672"/>
                  <a:gd name="connsiteY49" fmla="*/ 196005 h 252139"/>
                  <a:gd name="connsiteX50" fmla="*/ 129301 w 256672"/>
                  <a:gd name="connsiteY50" fmla="*/ 202493 h 252139"/>
                  <a:gd name="connsiteX51" fmla="*/ 128819 w 256672"/>
                  <a:gd name="connsiteY51" fmla="*/ 203299 h 252139"/>
                  <a:gd name="connsiteX52" fmla="*/ 128170 w 256672"/>
                  <a:gd name="connsiteY52" fmla="*/ 203948 h 252139"/>
                  <a:gd name="connsiteX53" fmla="*/ 127846 w 256672"/>
                  <a:gd name="connsiteY53" fmla="*/ 204272 h 252139"/>
                  <a:gd name="connsiteX54" fmla="*/ 127679 w 256672"/>
                  <a:gd name="connsiteY54" fmla="*/ 206239 h 252139"/>
                  <a:gd name="connsiteX55" fmla="*/ 127355 w 256672"/>
                  <a:gd name="connsiteY55" fmla="*/ 209325 h 252139"/>
                  <a:gd name="connsiteX56" fmla="*/ 126706 w 256672"/>
                  <a:gd name="connsiteY56" fmla="*/ 212078 h 252139"/>
                  <a:gd name="connsiteX57" fmla="*/ 125900 w 256672"/>
                  <a:gd name="connsiteY57" fmla="*/ 216295 h 252139"/>
                  <a:gd name="connsiteX58" fmla="*/ 125251 w 256672"/>
                  <a:gd name="connsiteY58" fmla="*/ 224081 h 252139"/>
                  <a:gd name="connsiteX59" fmla="*/ 124110 w 256672"/>
                  <a:gd name="connsiteY59" fmla="*/ 234138 h 252139"/>
                  <a:gd name="connsiteX60" fmla="*/ 122813 w 256672"/>
                  <a:gd name="connsiteY60" fmla="*/ 236890 h 252139"/>
                  <a:gd name="connsiteX61" fmla="*/ 119244 w 256672"/>
                  <a:gd name="connsiteY61" fmla="*/ 237706 h 252139"/>
                  <a:gd name="connsiteX62" fmla="*/ 118438 w 256672"/>
                  <a:gd name="connsiteY62" fmla="*/ 237706 h 252139"/>
                  <a:gd name="connsiteX63" fmla="*/ 112756 w 256672"/>
                  <a:gd name="connsiteY63" fmla="*/ 236890 h 252139"/>
                  <a:gd name="connsiteX64" fmla="*/ 105786 w 256672"/>
                  <a:gd name="connsiteY64" fmla="*/ 229753 h 252139"/>
                  <a:gd name="connsiteX65" fmla="*/ 103672 w 256672"/>
                  <a:gd name="connsiteY65" fmla="*/ 217593 h 252139"/>
                  <a:gd name="connsiteX66" fmla="*/ 103515 w 256672"/>
                  <a:gd name="connsiteY66" fmla="*/ 215804 h 252139"/>
                  <a:gd name="connsiteX67" fmla="*/ 105943 w 256672"/>
                  <a:gd name="connsiteY67" fmla="*/ 168617 h 252139"/>
                  <a:gd name="connsiteX68" fmla="*/ 112756 w 256672"/>
                  <a:gd name="connsiteY68" fmla="*/ 143961 h 252139"/>
                  <a:gd name="connsiteX69" fmla="*/ 104321 w 256672"/>
                  <a:gd name="connsiteY69" fmla="*/ 146557 h 252139"/>
                  <a:gd name="connsiteX70" fmla="*/ 102050 w 256672"/>
                  <a:gd name="connsiteY70" fmla="*/ 148660 h 252139"/>
                  <a:gd name="connsiteX71" fmla="*/ 100084 w 256672"/>
                  <a:gd name="connsiteY71" fmla="*/ 152072 h 252139"/>
                  <a:gd name="connsiteX72" fmla="*/ 98787 w 256672"/>
                  <a:gd name="connsiteY72" fmla="*/ 154175 h 252139"/>
                  <a:gd name="connsiteX73" fmla="*/ 85496 w 256672"/>
                  <a:gd name="connsiteY73" fmla="*/ 174132 h 252139"/>
                  <a:gd name="connsiteX74" fmla="*/ 71054 w 256672"/>
                  <a:gd name="connsiteY74" fmla="*/ 196182 h 252139"/>
                  <a:gd name="connsiteX75" fmla="*/ 65225 w 256672"/>
                  <a:gd name="connsiteY75" fmla="*/ 205265 h 252139"/>
                  <a:gd name="connsiteX76" fmla="*/ 54676 w 256672"/>
                  <a:gd name="connsiteY76" fmla="*/ 221319 h 252139"/>
                  <a:gd name="connsiteX77" fmla="*/ 42673 w 256672"/>
                  <a:gd name="connsiteY77" fmla="*/ 238031 h 252139"/>
                  <a:gd name="connsiteX78" fmla="*/ 33108 w 256672"/>
                  <a:gd name="connsiteY78" fmla="*/ 249543 h 252139"/>
                  <a:gd name="connsiteX79" fmla="*/ 29372 w 256672"/>
                  <a:gd name="connsiteY79" fmla="*/ 249867 h 252139"/>
                  <a:gd name="connsiteX80" fmla="*/ 24516 w 256672"/>
                  <a:gd name="connsiteY80" fmla="*/ 245482 h 252139"/>
                  <a:gd name="connsiteX81" fmla="*/ 25647 w 256672"/>
                  <a:gd name="connsiteY81" fmla="*/ 239161 h 252139"/>
                  <a:gd name="connsiteX82" fmla="*/ 26463 w 256672"/>
                  <a:gd name="connsiteY82" fmla="*/ 234620 h 252139"/>
                  <a:gd name="connsiteX83" fmla="*/ 22245 w 256672"/>
                  <a:gd name="connsiteY83" fmla="*/ 235268 h 252139"/>
                  <a:gd name="connsiteX84" fmla="*/ 17536 w 256672"/>
                  <a:gd name="connsiteY84" fmla="*/ 230894 h 252139"/>
                  <a:gd name="connsiteX85" fmla="*/ 18519 w 256672"/>
                  <a:gd name="connsiteY85" fmla="*/ 224406 h 252139"/>
                  <a:gd name="connsiteX86" fmla="*/ 19502 w 256672"/>
                  <a:gd name="connsiteY86" fmla="*/ 220021 h 252139"/>
                  <a:gd name="connsiteX87" fmla="*/ 16425 w 256672"/>
                  <a:gd name="connsiteY87" fmla="*/ 218723 h 252139"/>
                  <a:gd name="connsiteX88" fmla="*/ 28222 w 256672"/>
                  <a:gd name="connsiteY88" fmla="*/ 196349 h 252139"/>
                  <a:gd name="connsiteX89" fmla="*/ 46900 w 256672"/>
                  <a:gd name="connsiteY89" fmla="*/ 166857 h 252139"/>
                  <a:gd name="connsiteX90" fmla="*/ 46576 w 256672"/>
                  <a:gd name="connsiteY90" fmla="*/ 166051 h 252139"/>
                  <a:gd name="connsiteX91" fmla="*/ 45770 w 256672"/>
                  <a:gd name="connsiteY91" fmla="*/ 163937 h 252139"/>
                  <a:gd name="connsiteX92" fmla="*/ 47068 w 256672"/>
                  <a:gd name="connsiteY92" fmla="*/ 163456 h 252139"/>
                  <a:gd name="connsiteX93" fmla="*/ 48365 w 256672"/>
                  <a:gd name="connsiteY93" fmla="*/ 162964 h 252139"/>
                  <a:gd name="connsiteX94" fmla="*/ 47874 w 256672"/>
                  <a:gd name="connsiteY94" fmla="*/ 162807 h 252139"/>
                  <a:gd name="connsiteX95" fmla="*/ 47392 w 256672"/>
                  <a:gd name="connsiteY95" fmla="*/ 162640 h 252139"/>
                  <a:gd name="connsiteX96" fmla="*/ 42526 w 256672"/>
                  <a:gd name="connsiteY96" fmla="*/ 164104 h 252139"/>
                  <a:gd name="connsiteX97" fmla="*/ 18362 w 256672"/>
                  <a:gd name="connsiteY97" fmla="*/ 171890 h 252139"/>
                  <a:gd name="connsiteX98" fmla="*/ 13171 w 256672"/>
                  <a:gd name="connsiteY98" fmla="*/ 170593 h 252139"/>
                  <a:gd name="connsiteX99" fmla="*/ 9239 w 256672"/>
                  <a:gd name="connsiteY99" fmla="*/ 164262 h 252139"/>
                  <a:gd name="connsiteX100" fmla="*/ 7273 w 256672"/>
                  <a:gd name="connsiteY100" fmla="*/ 161509 h 252139"/>
                  <a:gd name="connsiteX101" fmla="*/ 10222 w 256672"/>
                  <a:gd name="connsiteY101" fmla="*/ 155827 h 252139"/>
                  <a:gd name="connsiteX102" fmla="*/ 18333 w 256672"/>
                  <a:gd name="connsiteY102" fmla="*/ 153232 h 252139"/>
                  <a:gd name="connsiteX103" fmla="*/ 14921 w 256672"/>
                  <a:gd name="connsiteY103" fmla="*/ 151128 h 252139"/>
                  <a:gd name="connsiteX104" fmla="*/ 9249 w 256672"/>
                  <a:gd name="connsiteY104" fmla="*/ 149830 h 252139"/>
                  <a:gd name="connsiteX105" fmla="*/ 3734 w 256672"/>
                  <a:gd name="connsiteY105" fmla="*/ 148533 h 252139"/>
                  <a:gd name="connsiteX106" fmla="*/ 323 w 256672"/>
                  <a:gd name="connsiteY106" fmla="*/ 146743 h 252139"/>
                  <a:gd name="connsiteX107" fmla="*/ 3272 w 256672"/>
                  <a:gd name="connsiteY107" fmla="*/ 141238 h 252139"/>
                  <a:gd name="connsiteX108" fmla="*/ 13978 w 256672"/>
                  <a:gd name="connsiteY108" fmla="*/ 137670 h 252139"/>
                  <a:gd name="connsiteX109" fmla="*/ 20141 w 256672"/>
                  <a:gd name="connsiteY109" fmla="*/ 135704 h 252139"/>
                  <a:gd name="connsiteX110" fmla="*/ 26630 w 256672"/>
                  <a:gd name="connsiteY110" fmla="*/ 132754 h 252139"/>
                  <a:gd name="connsiteX111" fmla="*/ 23386 w 256672"/>
                  <a:gd name="connsiteY111" fmla="*/ 133236 h 252139"/>
                  <a:gd name="connsiteX112" fmla="*/ 23386 w 256672"/>
                  <a:gd name="connsiteY112" fmla="*/ 132754 h 252139"/>
                  <a:gd name="connsiteX113" fmla="*/ 32469 w 256672"/>
                  <a:gd name="connsiteY113" fmla="*/ 129668 h 252139"/>
                  <a:gd name="connsiteX114" fmla="*/ 46419 w 256672"/>
                  <a:gd name="connsiteY114" fmla="*/ 125126 h 252139"/>
                  <a:gd name="connsiteX115" fmla="*/ 46576 w 256672"/>
                  <a:gd name="connsiteY115" fmla="*/ 124801 h 252139"/>
                  <a:gd name="connsiteX116" fmla="*/ 46576 w 256672"/>
                  <a:gd name="connsiteY116" fmla="*/ 124320 h 252139"/>
                  <a:gd name="connsiteX117" fmla="*/ 47716 w 256672"/>
                  <a:gd name="connsiteY117" fmla="*/ 124969 h 252139"/>
                  <a:gd name="connsiteX118" fmla="*/ 48847 w 256672"/>
                  <a:gd name="connsiteY118" fmla="*/ 125617 h 252139"/>
                  <a:gd name="connsiteX119" fmla="*/ 60368 w 256672"/>
                  <a:gd name="connsiteY119" fmla="*/ 120584 h 252139"/>
                  <a:gd name="connsiteX120" fmla="*/ 63937 w 256672"/>
                  <a:gd name="connsiteY120" fmla="*/ 119778 h 252139"/>
                  <a:gd name="connsiteX121" fmla="*/ 65903 w 256672"/>
                  <a:gd name="connsiteY121" fmla="*/ 118962 h 252139"/>
                  <a:gd name="connsiteX122" fmla="*/ 68980 w 256672"/>
                  <a:gd name="connsiteY122" fmla="*/ 118156 h 252139"/>
                  <a:gd name="connsiteX123" fmla="*/ 85525 w 256672"/>
                  <a:gd name="connsiteY123" fmla="*/ 106477 h 252139"/>
                  <a:gd name="connsiteX124" fmla="*/ 107575 w 256672"/>
                  <a:gd name="connsiteY124" fmla="*/ 71283 h 252139"/>
                  <a:gd name="connsiteX125" fmla="*/ 111311 w 256672"/>
                  <a:gd name="connsiteY125" fmla="*/ 65444 h 252139"/>
                  <a:gd name="connsiteX126" fmla="*/ 122665 w 256672"/>
                  <a:gd name="connsiteY126" fmla="*/ 48250 h 252139"/>
                  <a:gd name="connsiteX127" fmla="*/ 134993 w 256672"/>
                  <a:gd name="connsiteY127" fmla="*/ 29572 h 252139"/>
                  <a:gd name="connsiteX128" fmla="*/ 144067 w 256672"/>
                  <a:gd name="connsiteY128" fmla="*/ 14973 h 252139"/>
                  <a:gd name="connsiteX129" fmla="*/ 152344 w 256672"/>
                  <a:gd name="connsiteY129" fmla="*/ 1358 h 252139"/>
                  <a:gd name="connsiteX130" fmla="*/ 153642 w 256672"/>
                  <a:gd name="connsiteY130" fmla="*/ 375 h 252139"/>
                  <a:gd name="connsiteX131" fmla="*/ 155608 w 256672"/>
                  <a:gd name="connsiteY131" fmla="*/ -441 h 252139"/>
                  <a:gd name="connsiteX132" fmla="*/ 156906 w 256672"/>
                  <a:gd name="connsiteY132" fmla="*/ -598 h 252139"/>
                  <a:gd name="connsiteX133" fmla="*/ 162578 w 256672"/>
                  <a:gd name="connsiteY133" fmla="*/ 3127 h 252139"/>
                  <a:gd name="connsiteX134" fmla="*/ 165330 w 256672"/>
                  <a:gd name="connsiteY134" fmla="*/ 5241 h 252139"/>
                  <a:gd name="connsiteX135" fmla="*/ 170688 w 256672"/>
                  <a:gd name="connsiteY135" fmla="*/ 8642 h 252139"/>
                  <a:gd name="connsiteX136" fmla="*/ 175230 w 256672"/>
                  <a:gd name="connsiteY136" fmla="*/ 11395 h 252139"/>
                  <a:gd name="connsiteX137" fmla="*/ 179772 w 256672"/>
                  <a:gd name="connsiteY137" fmla="*/ 16310 h 252139"/>
                  <a:gd name="connsiteX138" fmla="*/ 184471 w 256672"/>
                  <a:gd name="connsiteY138" fmla="*/ 24096 h 252139"/>
                  <a:gd name="connsiteX139" fmla="*/ 185768 w 256672"/>
                  <a:gd name="connsiteY139" fmla="*/ 30752 h 252139"/>
                  <a:gd name="connsiteX140" fmla="*/ 185287 w 256672"/>
                  <a:gd name="connsiteY140" fmla="*/ 35942 h 252139"/>
                  <a:gd name="connsiteX141" fmla="*/ 174738 w 256672"/>
                  <a:gd name="connsiteY141" fmla="*/ 66751 h 252139"/>
                  <a:gd name="connsiteX142" fmla="*/ 167120 w 256672"/>
                  <a:gd name="connsiteY142" fmla="*/ 89460 h 252139"/>
                  <a:gd name="connsiteX143" fmla="*/ 191932 w 256672"/>
                  <a:gd name="connsiteY143" fmla="*/ 82972 h 252139"/>
                  <a:gd name="connsiteX144" fmla="*/ 217236 w 256672"/>
                  <a:gd name="connsiteY144" fmla="*/ 76484 h 252139"/>
                  <a:gd name="connsiteX145" fmla="*/ 217069 w 256672"/>
                  <a:gd name="connsiteY145" fmla="*/ 77300 h 252139"/>
                  <a:gd name="connsiteX146" fmla="*/ 216912 w 256672"/>
                  <a:gd name="connsiteY146" fmla="*/ 77949 h 252139"/>
                  <a:gd name="connsiteX147" fmla="*/ 217718 w 256672"/>
                  <a:gd name="connsiteY147" fmla="*/ 77949 h 252139"/>
                  <a:gd name="connsiteX148" fmla="*/ 219684 w 256672"/>
                  <a:gd name="connsiteY148" fmla="*/ 77781 h 252139"/>
                  <a:gd name="connsiteX149" fmla="*/ 220824 w 256672"/>
                  <a:gd name="connsiteY149" fmla="*/ 77624 h 252139"/>
                  <a:gd name="connsiteX150" fmla="*/ 224226 w 256672"/>
                  <a:gd name="connsiteY150" fmla="*/ 77300 h 252139"/>
                  <a:gd name="connsiteX151" fmla="*/ 226015 w 256672"/>
                  <a:gd name="connsiteY151" fmla="*/ 79561 h 252139"/>
                  <a:gd name="connsiteX152" fmla="*/ 224717 w 256672"/>
                  <a:gd name="connsiteY152" fmla="*/ 79885 h 252139"/>
                  <a:gd name="connsiteX153" fmla="*/ 216283 w 256672"/>
                  <a:gd name="connsiteY153" fmla="*/ 81999 h 252139"/>
                  <a:gd name="connsiteX154" fmla="*/ 219360 w 256672"/>
                  <a:gd name="connsiteY154" fmla="*/ 82805 h 252139"/>
                  <a:gd name="connsiteX155" fmla="*/ 222928 w 256672"/>
                  <a:gd name="connsiteY155" fmla="*/ 81999 h 252139"/>
                  <a:gd name="connsiteX156" fmla="*/ 226172 w 256672"/>
                  <a:gd name="connsiteY156" fmla="*/ 81183 h 252139"/>
                  <a:gd name="connsiteX157" fmla="*/ 235905 w 256672"/>
                  <a:gd name="connsiteY157" fmla="*/ 79403 h 252139"/>
                  <a:gd name="connsiteX158" fmla="*/ 240122 w 256672"/>
                  <a:gd name="connsiteY158" fmla="*/ 78420 h 252139"/>
                  <a:gd name="connsiteX159" fmla="*/ 239630 w 256672"/>
                  <a:gd name="connsiteY159" fmla="*/ 81173 h 252139"/>
                  <a:gd name="connsiteX160" fmla="*/ 237202 w 256672"/>
                  <a:gd name="connsiteY160" fmla="*/ 81016 h 252139"/>
                  <a:gd name="connsiteX161" fmla="*/ 233801 w 256672"/>
                  <a:gd name="connsiteY161" fmla="*/ 80740 h 252139"/>
                  <a:gd name="connsiteX162" fmla="*/ 235423 w 256672"/>
                  <a:gd name="connsiteY162" fmla="*/ 83178 h 252139"/>
                  <a:gd name="connsiteX163" fmla="*/ 238992 w 256672"/>
                  <a:gd name="connsiteY163" fmla="*/ 83336 h 252139"/>
                  <a:gd name="connsiteX164" fmla="*/ 244674 w 256672"/>
                  <a:gd name="connsiteY164" fmla="*/ 86747 h 252139"/>
                  <a:gd name="connsiteX165" fmla="*/ 245480 w 256672"/>
                  <a:gd name="connsiteY165" fmla="*/ 87553 h 252139"/>
                  <a:gd name="connsiteX166" fmla="*/ 247102 w 256672"/>
                  <a:gd name="connsiteY166" fmla="*/ 88369 h 252139"/>
                  <a:gd name="connsiteX167" fmla="*/ 249215 w 256672"/>
                  <a:gd name="connsiteY167" fmla="*/ 89175 h 252139"/>
                  <a:gd name="connsiteX168" fmla="*/ 245647 w 256672"/>
                  <a:gd name="connsiteY168" fmla="*/ 90473 h 252139"/>
                  <a:gd name="connsiteX169" fmla="*/ 238343 w 256672"/>
                  <a:gd name="connsiteY169" fmla="*/ 93068 h 252139"/>
                  <a:gd name="connsiteX170" fmla="*/ 227627 w 256672"/>
                  <a:gd name="connsiteY170" fmla="*/ 95486 h 252139"/>
                  <a:gd name="connsiteX171" fmla="*/ 223243 w 256672"/>
                  <a:gd name="connsiteY171" fmla="*/ 96469 h 252139"/>
                  <a:gd name="connsiteX172" fmla="*/ 226487 w 256672"/>
                  <a:gd name="connsiteY172" fmla="*/ 97266 h 252139"/>
                  <a:gd name="connsiteX173" fmla="*/ 143123 w 256672"/>
                  <a:gd name="connsiteY173" fmla="*/ 69052 h 252139"/>
                  <a:gd name="connsiteX174" fmla="*/ 110200 w 256672"/>
                  <a:gd name="connsiteY174" fmla="*/ 110085 h 252139"/>
                  <a:gd name="connsiteX175" fmla="*/ 121554 w 256672"/>
                  <a:gd name="connsiteY175" fmla="*/ 100186 h 252139"/>
                  <a:gd name="connsiteX176" fmla="*/ 130156 w 256672"/>
                  <a:gd name="connsiteY176" fmla="*/ 100186 h 252139"/>
                  <a:gd name="connsiteX177" fmla="*/ 140370 w 256672"/>
                  <a:gd name="connsiteY177" fmla="*/ 145436 h 252139"/>
                  <a:gd name="connsiteX178" fmla="*/ 143772 w 256672"/>
                  <a:gd name="connsiteY178" fmla="*/ 135379 h 252139"/>
                  <a:gd name="connsiteX179" fmla="*/ 142966 w 256672"/>
                  <a:gd name="connsiteY179" fmla="*/ 135379 h 252139"/>
                  <a:gd name="connsiteX180" fmla="*/ 138748 w 256672"/>
                  <a:gd name="connsiteY180" fmla="*/ 147707 h 252139"/>
                  <a:gd name="connsiteX181" fmla="*/ 139230 w 256672"/>
                  <a:gd name="connsiteY181" fmla="*/ 147707 h 252139"/>
                  <a:gd name="connsiteX182" fmla="*/ 139554 w 256672"/>
                  <a:gd name="connsiteY182" fmla="*/ 147540 h 252139"/>
                  <a:gd name="connsiteX183" fmla="*/ 140410 w 256672"/>
                  <a:gd name="connsiteY183" fmla="*/ 145436 h 252139"/>
                  <a:gd name="connsiteX184" fmla="*/ 190969 w 256672"/>
                  <a:gd name="connsiteY184" fmla="*/ 88025 h 252139"/>
                  <a:gd name="connsiteX185" fmla="*/ 190969 w 256672"/>
                  <a:gd name="connsiteY185" fmla="*/ 89008 h 252139"/>
                  <a:gd name="connsiteX186" fmla="*/ 194380 w 256672"/>
                  <a:gd name="connsiteY186" fmla="*/ 88359 h 252139"/>
                  <a:gd name="connsiteX187" fmla="*/ 201025 w 256672"/>
                  <a:gd name="connsiteY187" fmla="*/ 86737 h 252139"/>
                  <a:gd name="connsiteX188" fmla="*/ 202992 w 256672"/>
                  <a:gd name="connsiteY188" fmla="*/ 86413 h 252139"/>
                  <a:gd name="connsiteX189" fmla="*/ 207691 w 256672"/>
                  <a:gd name="connsiteY189" fmla="*/ 85272 h 252139"/>
                  <a:gd name="connsiteX190" fmla="*/ 213697 w 256672"/>
                  <a:gd name="connsiteY190" fmla="*/ 82844 h 252139"/>
                  <a:gd name="connsiteX191" fmla="*/ 215663 w 256672"/>
                  <a:gd name="connsiteY191" fmla="*/ 82028 h 252139"/>
                  <a:gd name="connsiteX192" fmla="*/ 190969 w 256672"/>
                  <a:gd name="connsiteY192" fmla="*/ 88025 h 252139"/>
                  <a:gd name="connsiteX193" fmla="*/ 198106 w 256672"/>
                  <a:gd name="connsiteY193" fmla="*/ 102623 h 252139"/>
                  <a:gd name="connsiteX194" fmla="*/ 198106 w 256672"/>
                  <a:gd name="connsiteY194" fmla="*/ 103754 h 252139"/>
                  <a:gd name="connsiteX195" fmla="*/ 201674 w 256672"/>
                  <a:gd name="connsiteY195" fmla="*/ 102948 h 252139"/>
                  <a:gd name="connsiteX196" fmla="*/ 207995 w 256672"/>
                  <a:gd name="connsiteY196" fmla="*/ 101483 h 252139"/>
                  <a:gd name="connsiteX197" fmla="*/ 210109 w 256672"/>
                  <a:gd name="connsiteY197" fmla="*/ 101001 h 252139"/>
                  <a:gd name="connsiteX198" fmla="*/ 214808 w 256672"/>
                  <a:gd name="connsiteY198" fmla="*/ 99861 h 252139"/>
                  <a:gd name="connsiteX199" fmla="*/ 220647 w 256672"/>
                  <a:gd name="connsiteY199" fmla="*/ 97590 h 252139"/>
                  <a:gd name="connsiteX200" fmla="*/ 222614 w 256672"/>
                  <a:gd name="connsiteY200" fmla="*/ 96607 h 252139"/>
                  <a:gd name="connsiteX201" fmla="*/ 198106 w 256672"/>
                  <a:gd name="connsiteY201" fmla="*/ 102623 h 252139"/>
                  <a:gd name="connsiteX202" fmla="*/ 215801 w 256672"/>
                  <a:gd name="connsiteY202" fmla="*/ 81979 h 252139"/>
                  <a:gd name="connsiteX203" fmla="*/ 216125 w 256672"/>
                  <a:gd name="connsiteY203" fmla="*/ 81822 h 252139"/>
                  <a:gd name="connsiteX204" fmla="*/ 215801 w 256672"/>
                  <a:gd name="connsiteY204" fmla="*/ 81822 h 252139"/>
                  <a:gd name="connsiteX205" fmla="*/ 215644 w 256672"/>
                  <a:gd name="connsiteY205" fmla="*/ 81979 h 252139"/>
                  <a:gd name="connsiteX206" fmla="*/ 223262 w 256672"/>
                  <a:gd name="connsiteY206" fmla="*/ 96578 h 252139"/>
                  <a:gd name="connsiteX207" fmla="*/ 223262 w 256672"/>
                  <a:gd name="connsiteY207" fmla="*/ 96469 h 252139"/>
                  <a:gd name="connsiteX208" fmla="*/ 222938 w 256672"/>
                  <a:gd name="connsiteY208" fmla="*/ 96627 h 252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</a:cxnLst>
                <a:rect l="l" t="t" r="r" b="b"/>
                <a:pathLst>
                  <a:path w="256672" h="252139">
                    <a:moveTo>
                      <a:pt x="226487" y="97266"/>
                    </a:moveTo>
                    <a:cubicBezTo>
                      <a:pt x="227638" y="97128"/>
                      <a:pt x="228777" y="96912"/>
                      <a:pt x="229898" y="96617"/>
                    </a:cubicBezTo>
                    <a:cubicBezTo>
                      <a:pt x="230990" y="96194"/>
                      <a:pt x="232135" y="95929"/>
                      <a:pt x="233300" y="95811"/>
                    </a:cubicBezTo>
                    <a:cubicBezTo>
                      <a:pt x="236374" y="95319"/>
                      <a:pt x="239618" y="94661"/>
                      <a:pt x="243032" y="93845"/>
                    </a:cubicBezTo>
                    <a:lnTo>
                      <a:pt x="247249" y="92862"/>
                    </a:lnTo>
                    <a:cubicBezTo>
                      <a:pt x="247082" y="93845"/>
                      <a:pt x="246758" y="94828"/>
                      <a:pt x="246600" y="95614"/>
                    </a:cubicBezTo>
                    <a:lnTo>
                      <a:pt x="244162" y="95614"/>
                    </a:lnTo>
                    <a:cubicBezTo>
                      <a:pt x="243032" y="95457"/>
                      <a:pt x="241892" y="95457"/>
                      <a:pt x="240761" y="95290"/>
                    </a:cubicBezTo>
                    <a:cubicBezTo>
                      <a:pt x="241075" y="96312"/>
                      <a:pt x="241695" y="97226"/>
                      <a:pt x="242540" y="97885"/>
                    </a:cubicBezTo>
                    <a:cubicBezTo>
                      <a:pt x="243189" y="98377"/>
                      <a:pt x="244330" y="98534"/>
                      <a:pt x="246109" y="98052"/>
                    </a:cubicBezTo>
                    <a:cubicBezTo>
                      <a:pt x="249196" y="97236"/>
                      <a:pt x="251024" y="98377"/>
                      <a:pt x="251624" y="101296"/>
                    </a:cubicBezTo>
                    <a:cubicBezTo>
                      <a:pt x="251771" y="101768"/>
                      <a:pt x="252138" y="102132"/>
                      <a:pt x="252607" y="102279"/>
                    </a:cubicBezTo>
                    <a:cubicBezTo>
                      <a:pt x="253098" y="102437"/>
                      <a:pt x="253590" y="102761"/>
                      <a:pt x="254229" y="102928"/>
                    </a:cubicBezTo>
                    <a:cubicBezTo>
                      <a:pt x="254979" y="103145"/>
                      <a:pt x="255692" y="103479"/>
                      <a:pt x="256343" y="103911"/>
                    </a:cubicBezTo>
                    <a:cubicBezTo>
                      <a:pt x="255045" y="104393"/>
                      <a:pt x="253747" y="104717"/>
                      <a:pt x="252607" y="105209"/>
                    </a:cubicBezTo>
                    <a:cubicBezTo>
                      <a:pt x="250226" y="106162"/>
                      <a:pt x="247791" y="106978"/>
                      <a:pt x="245313" y="107637"/>
                    </a:cubicBezTo>
                    <a:cubicBezTo>
                      <a:pt x="240928" y="108777"/>
                      <a:pt x="236386" y="109741"/>
                      <a:pt x="231854" y="110724"/>
                    </a:cubicBezTo>
                    <a:cubicBezTo>
                      <a:pt x="229259" y="111206"/>
                      <a:pt x="226664" y="111854"/>
                      <a:pt x="224226" y="112336"/>
                    </a:cubicBezTo>
                    <a:cubicBezTo>
                      <a:pt x="219851" y="113477"/>
                      <a:pt x="215309" y="114450"/>
                      <a:pt x="210768" y="115580"/>
                    </a:cubicBezTo>
                    <a:cubicBezTo>
                      <a:pt x="208005" y="116229"/>
                      <a:pt x="205253" y="116878"/>
                      <a:pt x="202500" y="117694"/>
                    </a:cubicBezTo>
                    <a:cubicBezTo>
                      <a:pt x="201202" y="118018"/>
                      <a:pt x="199905" y="118343"/>
                      <a:pt x="198440" y="118824"/>
                    </a:cubicBezTo>
                    <a:cubicBezTo>
                      <a:pt x="199580" y="119640"/>
                      <a:pt x="200711" y="120289"/>
                      <a:pt x="201684" y="121095"/>
                    </a:cubicBezTo>
                    <a:cubicBezTo>
                      <a:pt x="201706" y="121272"/>
                      <a:pt x="201649" y="121449"/>
                      <a:pt x="201527" y="121587"/>
                    </a:cubicBezTo>
                    <a:cubicBezTo>
                      <a:pt x="201549" y="121813"/>
                      <a:pt x="201490" y="122049"/>
                      <a:pt x="201360" y="122236"/>
                    </a:cubicBezTo>
                    <a:cubicBezTo>
                      <a:pt x="200878" y="122393"/>
                      <a:pt x="200377" y="122393"/>
                      <a:pt x="199905" y="122560"/>
                    </a:cubicBezTo>
                    <a:cubicBezTo>
                      <a:pt x="199373" y="122678"/>
                      <a:pt x="198828" y="122737"/>
                      <a:pt x="198283" y="122717"/>
                    </a:cubicBezTo>
                    <a:cubicBezTo>
                      <a:pt x="197791" y="122884"/>
                      <a:pt x="197464" y="122884"/>
                      <a:pt x="197300" y="122717"/>
                    </a:cubicBezTo>
                    <a:cubicBezTo>
                      <a:pt x="196412" y="121420"/>
                      <a:pt x="194943" y="120633"/>
                      <a:pt x="193367" y="120614"/>
                    </a:cubicBezTo>
                    <a:cubicBezTo>
                      <a:pt x="191367" y="120751"/>
                      <a:pt x="189399" y="121184"/>
                      <a:pt x="187528" y="121911"/>
                    </a:cubicBezTo>
                    <a:cubicBezTo>
                      <a:pt x="182323" y="123691"/>
                      <a:pt x="177014" y="125155"/>
                      <a:pt x="171632" y="126286"/>
                    </a:cubicBezTo>
                    <a:lnTo>
                      <a:pt x="163522" y="128252"/>
                    </a:lnTo>
                    <a:lnTo>
                      <a:pt x="155736" y="130690"/>
                    </a:lnTo>
                    <a:cubicBezTo>
                      <a:pt x="154438" y="131172"/>
                      <a:pt x="153140" y="131496"/>
                      <a:pt x="152010" y="131988"/>
                    </a:cubicBezTo>
                    <a:cubicBezTo>
                      <a:pt x="151843" y="132145"/>
                      <a:pt x="151843" y="132145"/>
                      <a:pt x="151843" y="132312"/>
                    </a:cubicBezTo>
                    <a:cubicBezTo>
                      <a:pt x="149572" y="138958"/>
                      <a:pt x="147301" y="145770"/>
                      <a:pt x="144706" y="152956"/>
                    </a:cubicBezTo>
                    <a:cubicBezTo>
                      <a:pt x="145030" y="151816"/>
                      <a:pt x="145355" y="150686"/>
                      <a:pt x="145689" y="149712"/>
                    </a:cubicBezTo>
                    <a:lnTo>
                      <a:pt x="145040" y="149712"/>
                    </a:lnTo>
                    <a:cubicBezTo>
                      <a:pt x="143742" y="152789"/>
                      <a:pt x="142445" y="156033"/>
                      <a:pt x="140990" y="159120"/>
                    </a:cubicBezTo>
                    <a:cubicBezTo>
                      <a:pt x="139522" y="162522"/>
                      <a:pt x="138060" y="165923"/>
                      <a:pt x="136605" y="169334"/>
                    </a:cubicBezTo>
                    <a:cubicBezTo>
                      <a:pt x="137045" y="169305"/>
                      <a:pt x="137485" y="169364"/>
                      <a:pt x="137903" y="169501"/>
                    </a:cubicBezTo>
                    <a:cubicBezTo>
                      <a:pt x="138394" y="168361"/>
                      <a:pt x="138719" y="167230"/>
                      <a:pt x="139201" y="166090"/>
                    </a:cubicBezTo>
                    <a:lnTo>
                      <a:pt x="140498" y="162846"/>
                    </a:lnTo>
                    <a:lnTo>
                      <a:pt x="141638" y="162846"/>
                    </a:lnTo>
                    <a:cubicBezTo>
                      <a:pt x="140866" y="164036"/>
                      <a:pt x="140365" y="165372"/>
                      <a:pt x="140174" y="166778"/>
                    </a:cubicBezTo>
                    <a:cubicBezTo>
                      <a:pt x="140061" y="167801"/>
                      <a:pt x="139788" y="168794"/>
                      <a:pt x="139368" y="169728"/>
                    </a:cubicBezTo>
                    <a:cubicBezTo>
                      <a:pt x="138755" y="170917"/>
                      <a:pt x="137790" y="171880"/>
                      <a:pt x="136605" y="172490"/>
                    </a:cubicBezTo>
                    <a:cubicBezTo>
                      <a:pt x="136715" y="174210"/>
                      <a:pt x="136260" y="175911"/>
                      <a:pt x="135308" y="177346"/>
                    </a:cubicBezTo>
                    <a:cubicBezTo>
                      <a:pt x="134504" y="178959"/>
                      <a:pt x="134065" y="180738"/>
                      <a:pt x="134020" y="182537"/>
                    </a:cubicBezTo>
                    <a:cubicBezTo>
                      <a:pt x="134086" y="185850"/>
                      <a:pt x="133536" y="189153"/>
                      <a:pt x="132398" y="192269"/>
                    </a:cubicBezTo>
                    <a:lnTo>
                      <a:pt x="131415" y="196005"/>
                    </a:lnTo>
                    <a:cubicBezTo>
                      <a:pt x="130928" y="198236"/>
                      <a:pt x="130220" y="200409"/>
                      <a:pt x="129301" y="202493"/>
                    </a:cubicBezTo>
                    <a:cubicBezTo>
                      <a:pt x="129178" y="202778"/>
                      <a:pt x="129016" y="203053"/>
                      <a:pt x="128819" y="203299"/>
                    </a:cubicBezTo>
                    <a:cubicBezTo>
                      <a:pt x="128652" y="203624"/>
                      <a:pt x="128328" y="203791"/>
                      <a:pt x="128170" y="203948"/>
                    </a:cubicBezTo>
                    <a:lnTo>
                      <a:pt x="127846" y="204272"/>
                    </a:lnTo>
                    <a:cubicBezTo>
                      <a:pt x="127706" y="204921"/>
                      <a:pt x="127649" y="205580"/>
                      <a:pt x="127679" y="206239"/>
                    </a:cubicBezTo>
                    <a:cubicBezTo>
                      <a:pt x="127522" y="207379"/>
                      <a:pt x="127522" y="208352"/>
                      <a:pt x="127355" y="209325"/>
                    </a:cubicBezTo>
                    <a:cubicBezTo>
                      <a:pt x="127197" y="210131"/>
                      <a:pt x="126873" y="211105"/>
                      <a:pt x="126706" y="212078"/>
                    </a:cubicBezTo>
                    <a:cubicBezTo>
                      <a:pt x="126357" y="213464"/>
                      <a:pt x="126087" y="214880"/>
                      <a:pt x="125900" y="216295"/>
                    </a:cubicBezTo>
                    <a:lnTo>
                      <a:pt x="125251" y="224081"/>
                    </a:lnTo>
                    <a:cubicBezTo>
                      <a:pt x="124926" y="227483"/>
                      <a:pt x="124602" y="230727"/>
                      <a:pt x="124110" y="234138"/>
                    </a:cubicBezTo>
                    <a:cubicBezTo>
                      <a:pt x="123953" y="235436"/>
                      <a:pt x="123629" y="236409"/>
                      <a:pt x="122813" y="236890"/>
                    </a:cubicBezTo>
                    <a:cubicBezTo>
                      <a:pt x="121781" y="237628"/>
                      <a:pt x="120495" y="237923"/>
                      <a:pt x="119244" y="237706"/>
                    </a:cubicBezTo>
                    <a:lnTo>
                      <a:pt x="118438" y="237706"/>
                    </a:lnTo>
                    <a:cubicBezTo>
                      <a:pt x="115676" y="237539"/>
                      <a:pt x="113729" y="237382"/>
                      <a:pt x="112756" y="236890"/>
                    </a:cubicBezTo>
                    <a:cubicBezTo>
                      <a:pt x="109187" y="236409"/>
                      <a:pt x="106917" y="233941"/>
                      <a:pt x="105786" y="229753"/>
                    </a:cubicBezTo>
                    <a:cubicBezTo>
                      <a:pt x="104611" y="225792"/>
                      <a:pt x="103903" y="221712"/>
                      <a:pt x="103672" y="217593"/>
                    </a:cubicBezTo>
                    <a:cubicBezTo>
                      <a:pt x="103535" y="217003"/>
                      <a:pt x="103482" y="216403"/>
                      <a:pt x="103515" y="215804"/>
                    </a:cubicBezTo>
                    <a:cubicBezTo>
                      <a:pt x="101918" y="200045"/>
                      <a:pt x="102737" y="184129"/>
                      <a:pt x="105943" y="168617"/>
                    </a:cubicBezTo>
                    <a:cubicBezTo>
                      <a:pt x="107764" y="160280"/>
                      <a:pt x="110038" y="152052"/>
                      <a:pt x="112756" y="143961"/>
                    </a:cubicBezTo>
                    <a:cubicBezTo>
                      <a:pt x="109807" y="144777"/>
                      <a:pt x="107084" y="145583"/>
                      <a:pt x="104321" y="146557"/>
                    </a:cubicBezTo>
                    <a:cubicBezTo>
                      <a:pt x="103414" y="147078"/>
                      <a:pt x="102637" y="147795"/>
                      <a:pt x="102050" y="148660"/>
                    </a:cubicBezTo>
                    <a:cubicBezTo>
                      <a:pt x="101326" y="149752"/>
                      <a:pt x="100669" y="150892"/>
                      <a:pt x="100084" y="152072"/>
                    </a:cubicBezTo>
                    <a:cubicBezTo>
                      <a:pt x="99691" y="152799"/>
                      <a:pt x="99258" y="153497"/>
                      <a:pt x="98787" y="154175"/>
                    </a:cubicBezTo>
                    <a:cubicBezTo>
                      <a:pt x="95228" y="159858"/>
                      <a:pt x="90844" y="166503"/>
                      <a:pt x="85496" y="174132"/>
                    </a:cubicBezTo>
                    <a:cubicBezTo>
                      <a:pt x="79813" y="182399"/>
                      <a:pt x="74947" y="189861"/>
                      <a:pt x="71054" y="196182"/>
                    </a:cubicBezTo>
                    <a:cubicBezTo>
                      <a:pt x="70248" y="197647"/>
                      <a:pt x="68302" y="200566"/>
                      <a:pt x="65225" y="205265"/>
                    </a:cubicBezTo>
                    <a:cubicBezTo>
                      <a:pt x="62148" y="209964"/>
                      <a:pt x="58737" y="215322"/>
                      <a:pt x="54676" y="221319"/>
                    </a:cubicBezTo>
                    <a:cubicBezTo>
                      <a:pt x="50616" y="227315"/>
                      <a:pt x="46566" y="232840"/>
                      <a:pt x="42673" y="238031"/>
                    </a:cubicBezTo>
                    <a:cubicBezTo>
                      <a:pt x="39781" y="242101"/>
                      <a:pt x="36583" y="245954"/>
                      <a:pt x="33108" y="249543"/>
                    </a:cubicBezTo>
                    <a:cubicBezTo>
                      <a:pt x="30670" y="251971"/>
                      <a:pt x="29372" y="252138"/>
                      <a:pt x="29372" y="249867"/>
                    </a:cubicBezTo>
                    <a:cubicBezTo>
                      <a:pt x="26292" y="249061"/>
                      <a:pt x="24673" y="247596"/>
                      <a:pt x="24516" y="245482"/>
                    </a:cubicBezTo>
                    <a:cubicBezTo>
                      <a:pt x="24418" y="243320"/>
                      <a:pt x="24804" y="241157"/>
                      <a:pt x="25647" y="239161"/>
                    </a:cubicBezTo>
                    <a:cubicBezTo>
                      <a:pt x="26242" y="237726"/>
                      <a:pt x="26520" y="236173"/>
                      <a:pt x="26463" y="234620"/>
                    </a:cubicBezTo>
                    <a:cubicBezTo>
                      <a:pt x="23700" y="237382"/>
                      <a:pt x="22245" y="237706"/>
                      <a:pt x="22245" y="235268"/>
                    </a:cubicBezTo>
                    <a:cubicBezTo>
                      <a:pt x="19158" y="234462"/>
                      <a:pt x="17536" y="232998"/>
                      <a:pt x="17536" y="230894"/>
                    </a:cubicBezTo>
                    <a:cubicBezTo>
                      <a:pt x="17400" y="228682"/>
                      <a:pt x="17735" y="226470"/>
                      <a:pt x="18519" y="224406"/>
                    </a:cubicBezTo>
                    <a:cubicBezTo>
                      <a:pt x="19090" y="223010"/>
                      <a:pt x="19422" y="221525"/>
                      <a:pt x="19502" y="220021"/>
                    </a:cubicBezTo>
                    <a:cubicBezTo>
                      <a:pt x="19345" y="218891"/>
                      <a:pt x="18372" y="218566"/>
                      <a:pt x="16425" y="218723"/>
                    </a:cubicBezTo>
                    <a:cubicBezTo>
                      <a:pt x="18047" y="214024"/>
                      <a:pt x="21940" y="206563"/>
                      <a:pt x="28222" y="196349"/>
                    </a:cubicBezTo>
                    <a:cubicBezTo>
                      <a:pt x="34504" y="186135"/>
                      <a:pt x="40707" y="176235"/>
                      <a:pt x="46900" y="166857"/>
                    </a:cubicBezTo>
                    <a:cubicBezTo>
                      <a:pt x="46743" y="166533"/>
                      <a:pt x="46743" y="166208"/>
                      <a:pt x="46576" y="166051"/>
                    </a:cubicBezTo>
                    <a:cubicBezTo>
                      <a:pt x="46262" y="165363"/>
                      <a:pt x="45993" y="164655"/>
                      <a:pt x="45770" y="163937"/>
                    </a:cubicBezTo>
                    <a:cubicBezTo>
                      <a:pt x="46225" y="163849"/>
                      <a:pt x="46664" y="163682"/>
                      <a:pt x="47068" y="163456"/>
                    </a:cubicBezTo>
                    <a:cubicBezTo>
                      <a:pt x="47489" y="163269"/>
                      <a:pt x="47923" y="163102"/>
                      <a:pt x="48365" y="162964"/>
                    </a:cubicBezTo>
                    <a:cubicBezTo>
                      <a:pt x="48232" y="162846"/>
                      <a:pt x="48053" y="162787"/>
                      <a:pt x="47874" y="162807"/>
                    </a:cubicBezTo>
                    <a:cubicBezTo>
                      <a:pt x="47748" y="162679"/>
                      <a:pt x="47570" y="162620"/>
                      <a:pt x="47392" y="162640"/>
                    </a:cubicBezTo>
                    <a:lnTo>
                      <a:pt x="42526" y="164104"/>
                    </a:lnTo>
                    <a:cubicBezTo>
                      <a:pt x="34573" y="166700"/>
                      <a:pt x="26472" y="169295"/>
                      <a:pt x="18362" y="171890"/>
                    </a:cubicBezTo>
                    <a:cubicBezTo>
                      <a:pt x="15924" y="172696"/>
                      <a:pt x="14145" y="172372"/>
                      <a:pt x="13171" y="170593"/>
                    </a:cubicBezTo>
                    <a:cubicBezTo>
                      <a:pt x="11976" y="168410"/>
                      <a:pt x="10664" y="166297"/>
                      <a:pt x="9239" y="164262"/>
                    </a:cubicBezTo>
                    <a:cubicBezTo>
                      <a:pt x="8590" y="163279"/>
                      <a:pt x="7942" y="162295"/>
                      <a:pt x="7273" y="161509"/>
                    </a:cubicBezTo>
                    <a:cubicBezTo>
                      <a:pt x="5975" y="159071"/>
                      <a:pt x="6949" y="157125"/>
                      <a:pt x="10222" y="155827"/>
                    </a:cubicBezTo>
                    <a:cubicBezTo>
                      <a:pt x="12975" y="154844"/>
                      <a:pt x="15570" y="154048"/>
                      <a:pt x="18333" y="153232"/>
                    </a:cubicBezTo>
                    <a:cubicBezTo>
                      <a:pt x="17493" y="152131"/>
                      <a:pt x="16279" y="151383"/>
                      <a:pt x="14921" y="151128"/>
                    </a:cubicBezTo>
                    <a:cubicBezTo>
                      <a:pt x="13142" y="150636"/>
                      <a:pt x="11353" y="150312"/>
                      <a:pt x="9249" y="149830"/>
                    </a:cubicBezTo>
                    <a:cubicBezTo>
                      <a:pt x="7382" y="149525"/>
                      <a:pt x="5540" y="149093"/>
                      <a:pt x="3734" y="148533"/>
                    </a:cubicBezTo>
                    <a:cubicBezTo>
                      <a:pt x="1945" y="148041"/>
                      <a:pt x="785" y="147550"/>
                      <a:pt x="323" y="146743"/>
                    </a:cubicBezTo>
                    <a:cubicBezTo>
                      <a:pt x="-1132" y="144315"/>
                      <a:pt x="-159" y="142536"/>
                      <a:pt x="3272" y="141238"/>
                    </a:cubicBezTo>
                    <a:cubicBezTo>
                      <a:pt x="6841" y="139941"/>
                      <a:pt x="10409" y="138800"/>
                      <a:pt x="13978" y="137670"/>
                    </a:cubicBezTo>
                    <a:lnTo>
                      <a:pt x="20141" y="135704"/>
                    </a:lnTo>
                    <a:cubicBezTo>
                      <a:pt x="22419" y="134996"/>
                      <a:pt x="24600" y="134003"/>
                      <a:pt x="26630" y="132754"/>
                    </a:cubicBezTo>
                    <a:cubicBezTo>
                      <a:pt x="25499" y="132912"/>
                      <a:pt x="24526" y="133079"/>
                      <a:pt x="23386" y="133236"/>
                    </a:cubicBezTo>
                    <a:lnTo>
                      <a:pt x="23386" y="132754"/>
                    </a:lnTo>
                    <a:cubicBezTo>
                      <a:pt x="26472" y="131771"/>
                      <a:pt x="29382" y="130788"/>
                      <a:pt x="32469" y="129668"/>
                    </a:cubicBezTo>
                    <a:lnTo>
                      <a:pt x="46419" y="125126"/>
                    </a:lnTo>
                    <a:cubicBezTo>
                      <a:pt x="46576" y="124969"/>
                      <a:pt x="46576" y="124969"/>
                      <a:pt x="46576" y="124801"/>
                    </a:cubicBezTo>
                    <a:lnTo>
                      <a:pt x="46576" y="124320"/>
                    </a:lnTo>
                    <a:cubicBezTo>
                      <a:pt x="46978" y="124497"/>
                      <a:pt x="47360" y="124713"/>
                      <a:pt x="47716" y="124969"/>
                    </a:cubicBezTo>
                    <a:cubicBezTo>
                      <a:pt x="48114" y="125146"/>
                      <a:pt x="48493" y="125362"/>
                      <a:pt x="48847" y="125617"/>
                    </a:cubicBezTo>
                    <a:cubicBezTo>
                      <a:pt x="52178" y="122953"/>
                      <a:pt x="56152" y="121223"/>
                      <a:pt x="60368" y="120584"/>
                    </a:cubicBezTo>
                    <a:cubicBezTo>
                      <a:pt x="61575" y="120397"/>
                      <a:pt x="62766" y="120122"/>
                      <a:pt x="63937" y="119778"/>
                    </a:cubicBezTo>
                    <a:cubicBezTo>
                      <a:pt x="64619" y="119572"/>
                      <a:pt x="65278" y="119306"/>
                      <a:pt x="65903" y="118962"/>
                    </a:cubicBezTo>
                    <a:cubicBezTo>
                      <a:pt x="66913" y="118638"/>
                      <a:pt x="67940" y="118362"/>
                      <a:pt x="68980" y="118156"/>
                    </a:cubicBezTo>
                    <a:cubicBezTo>
                      <a:pt x="76274" y="117183"/>
                      <a:pt x="81789" y="113290"/>
                      <a:pt x="85525" y="106477"/>
                    </a:cubicBezTo>
                    <a:cubicBezTo>
                      <a:pt x="92495" y="94680"/>
                      <a:pt x="99956" y="82962"/>
                      <a:pt x="107575" y="71283"/>
                    </a:cubicBezTo>
                    <a:cubicBezTo>
                      <a:pt x="108716" y="69317"/>
                      <a:pt x="110013" y="67351"/>
                      <a:pt x="111311" y="65444"/>
                    </a:cubicBezTo>
                    <a:cubicBezTo>
                      <a:pt x="115037" y="59605"/>
                      <a:pt x="118930" y="53932"/>
                      <a:pt x="122665" y="48250"/>
                    </a:cubicBezTo>
                    <a:cubicBezTo>
                      <a:pt x="126883" y="41929"/>
                      <a:pt x="130933" y="35765"/>
                      <a:pt x="134993" y="29572"/>
                    </a:cubicBezTo>
                    <a:cubicBezTo>
                      <a:pt x="138070" y="24657"/>
                      <a:pt x="141147" y="19840"/>
                      <a:pt x="144067" y="14973"/>
                    </a:cubicBezTo>
                    <a:lnTo>
                      <a:pt x="152344" y="1358"/>
                    </a:lnTo>
                    <a:cubicBezTo>
                      <a:pt x="152675" y="915"/>
                      <a:pt x="153126" y="574"/>
                      <a:pt x="153642" y="375"/>
                    </a:cubicBezTo>
                    <a:cubicBezTo>
                      <a:pt x="154267" y="36"/>
                      <a:pt x="154926" y="-238"/>
                      <a:pt x="155608" y="-441"/>
                    </a:cubicBezTo>
                    <a:cubicBezTo>
                      <a:pt x="156257" y="-598"/>
                      <a:pt x="156738" y="-765"/>
                      <a:pt x="156906" y="-598"/>
                    </a:cubicBezTo>
                    <a:cubicBezTo>
                      <a:pt x="158915" y="453"/>
                      <a:pt x="160815" y="1701"/>
                      <a:pt x="162578" y="3127"/>
                    </a:cubicBezTo>
                    <a:cubicBezTo>
                      <a:pt x="163425" y="3919"/>
                      <a:pt x="164347" y="4627"/>
                      <a:pt x="165330" y="5241"/>
                    </a:cubicBezTo>
                    <a:lnTo>
                      <a:pt x="170688" y="8642"/>
                    </a:lnTo>
                    <a:cubicBezTo>
                      <a:pt x="172143" y="9458"/>
                      <a:pt x="173765" y="10422"/>
                      <a:pt x="175230" y="11395"/>
                    </a:cubicBezTo>
                    <a:cubicBezTo>
                      <a:pt x="176974" y="12806"/>
                      <a:pt x="178503" y="14461"/>
                      <a:pt x="179772" y="16310"/>
                    </a:cubicBezTo>
                    <a:cubicBezTo>
                      <a:pt x="181580" y="18751"/>
                      <a:pt x="183154" y="21358"/>
                      <a:pt x="184471" y="24096"/>
                    </a:cubicBezTo>
                    <a:cubicBezTo>
                      <a:pt x="185768" y="26859"/>
                      <a:pt x="186260" y="29012"/>
                      <a:pt x="185768" y="30752"/>
                    </a:cubicBezTo>
                    <a:cubicBezTo>
                      <a:pt x="186233" y="32484"/>
                      <a:pt x="186062" y="34325"/>
                      <a:pt x="185287" y="35942"/>
                    </a:cubicBezTo>
                    <a:cubicBezTo>
                      <a:pt x="181718" y="46156"/>
                      <a:pt x="178150" y="56587"/>
                      <a:pt x="174738" y="66751"/>
                    </a:cubicBezTo>
                    <a:cubicBezTo>
                      <a:pt x="172310" y="74380"/>
                      <a:pt x="169715" y="81832"/>
                      <a:pt x="167120" y="89460"/>
                    </a:cubicBezTo>
                    <a:cubicBezTo>
                      <a:pt x="175387" y="87347"/>
                      <a:pt x="183665" y="85076"/>
                      <a:pt x="191932" y="82972"/>
                    </a:cubicBezTo>
                    <a:lnTo>
                      <a:pt x="217236" y="76484"/>
                    </a:lnTo>
                    <a:cubicBezTo>
                      <a:pt x="217086" y="76730"/>
                      <a:pt x="217027" y="77015"/>
                      <a:pt x="217069" y="77300"/>
                    </a:cubicBezTo>
                    <a:cubicBezTo>
                      <a:pt x="216942" y="77487"/>
                      <a:pt x="216887" y="77722"/>
                      <a:pt x="216912" y="77949"/>
                    </a:cubicBezTo>
                    <a:lnTo>
                      <a:pt x="217718" y="77949"/>
                    </a:lnTo>
                    <a:cubicBezTo>
                      <a:pt x="218378" y="77978"/>
                      <a:pt x="219038" y="77919"/>
                      <a:pt x="219684" y="77781"/>
                    </a:cubicBezTo>
                    <a:cubicBezTo>
                      <a:pt x="220070" y="77801"/>
                      <a:pt x="220457" y="77742"/>
                      <a:pt x="220824" y="77624"/>
                    </a:cubicBezTo>
                    <a:cubicBezTo>
                      <a:pt x="221922" y="77270"/>
                      <a:pt x="223082" y="77162"/>
                      <a:pt x="224226" y="77300"/>
                    </a:cubicBezTo>
                    <a:cubicBezTo>
                      <a:pt x="225209" y="77457"/>
                      <a:pt x="225848" y="78106"/>
                      <a:pt x="226015" y="79561"/>
                    </a:cubicBezTo>
                    <a:lnTo>
                      <a:pt x="224717" y="79885"/>
                    </a:lnTo>
                    <a:cubicBezTo>
                      <a:pt x="221955" y="80534"/>
                      <a:pt x="219035" y="81183"/>
                      <a:pt x="216283" y="81999"/>
                    </a:cubicBezTo>
                    <a:cubicBezTo>
                      <a:pt x="217155" y="82677"/>
                      <a:pt x="218267" y="82972"/>
                      <a:pt x="219360" y="82805"/>
                    </a:cubicBezTo>
                    <a:cubicBezTo>
                      <a:pt x="220577" y="82677"/>
                      <a:pt x="221774" y="82402"/>
                      <a:pt x="222928" y="81999"/>
                    </a:cubicBezTo>
                    <a:cubicBezTo>
                      <a:pt x="223990" y="81655"/>
                      <a:pt x="225074" y="81379"/>
                      <a:pt x="226172" y="81183"/>
                    </a:cubicBezTo>
                    <a:cubicBezTo>
                      <a:pt x="229455" y="80819"/>
                      <a:pt x="232708" y="80229"/>
                      <a:pt x="235905" y="79403"/>
                    </a:cubicBezTo>
                    <a:lnTo>
                      <a:pt x="240122" y="78420"/>
                    </a:lnTo>
                    <a:cubicBezTo>
                      <a:pt x="239955" y="79403"/>
                      <a:pt x="239798" y="80387"/>
                      <a:pt x="239630" y="81173"/>
                    </a:cubicBezTo>
                    <a:cubicBezTo>
                      <a:pt x="238818" y="81202"/>
                      <a:pt x="238005" y="81143"/>
                      <a:pt x="237202" y="81016"/>
                    </a:cubicBezTo>
                    <a:cubicBezTo>
                      <a:pt x="236063" y="81006"/>
                      <a:pt x="234927" y="80917"/>
                      <a:pt x="233801" y="80740"/>
                    </a:cubicBezTo>
                    <a:cubicBezTo>
                      <a:pt x="234007" y="81733"/>
                      <a:pt x="234588" y="82608"/>
                      <a:pt x="235423" y="83178"/>
                    </a:cubicBezTo>
                    <a:cubicBezTo>
                      <a:pt x="236534" y="83749"/>
                      <a:pt x="237835" y="83798"/>
                      <a:pt x="238992" y="83336"/>
                    </a:cubicBezTo>
                    <a:cubicBezTo>
                      <a:pt x="242078" y="82687"/>
                      <a:pt x="244025" y="83827"/>
                      <a:pt x="244674" y="86747"/>
                    </a:cubicBezTo>
                    <a:cubicBezTo>
                      <a:pt x="244804" y="87121"/>
                      <a:pt x="245102" y="87425"/>
                      <a:pt x="245480" y="87553"/>
                    </a:cubicBezTo>
                    <a:cubicBezTo>
                      <a:pt x="245969" y="87917"/>
                      <a:pt x="246518" y="88192"/>
                      <a:pt x="247102" y="88369"/>
                    </a:cubicBezTo>
                    <a:cubicBezTo>
                      <a:pt x="247823" y="88595"/>
                      <a:pt x="248529" y="88861"/>
                      <a:pt x="249215" y="89175"/>
                    </a:cubicBezTo>
                    <a:lnTo>
                      <a:pt x="245647" y="90473"/>
                    </a:lnTo>
                    <a:cubicBezTo>
                      <a:pt x="243294" y="91554"/>
                      <a:pt x="240850" y="92419"/>
                      <a:pt x="238343" y="93068"/>
                    </a:cubicBezTo>
                    <a:lnTo>
                      <a:pt x="227627" y="95486"/>
                    </a:lnTo>
                    <a:lnTo>
                      <a:pt x="223243" y="96469"/>
                    </a:lnTo>
                    <a:cubicBezTo>
                      <a:pt x="224152" y="97207"/>
                      <a:pt x="225341" y="97492"/>
                      <a:pt x="226487" y="97266"/>
                    </a:cubicBezTo>
                    <a:close/>
                    <a:moveTo>
                      <a:pt x="143123" y="69052"/>
                    </a:moveTo>
                    <a:lnTo>
                      <a:pt x="110200" y="110085"/>
                    </a:lnTo>
                    <a:lnTo>
                      <a:pt x="121554" y="100186"/>
                    </a:lnTo>
                    <a:lnTo>
                      <a:pt x="130156" y="100186"/>
                    </a:lnTo>
                    <a:close/>
                    <a:moveTo>
                      <a:pt x="140370" y="145436"/>
                    </a:moveTo>
                    <a:cubicBezTo>
                      <a:pt x="141501" y="142035"/>
                      <a:pt x="142641" y="138790"/>
                      <a:pt x="143772" y="135379"/>
                    </a:cubicBezTo>
                    <a:lnTo>
                      <a:pt x="142966" y="135379"/>
                    </a:lnTo>
                    <a:lnTo>
                      <a:pt x="138748" y="147707"/>
                    </a:lnTo>
                    <a:lnTo>
                      <a:pt x="139230" y="147707"/>
                    </a:lnTo>
                    <a:cubicBezTo>
                      <a:pt x="139397" y="147540"/>
                      <a:pt x="139397" y="147540"/>
                      <a:pt x="139554" y="147540"/>
                    </a:cubicBezTo>
                    <a:cubicBezTo>
                      <a:pt x="139797" y="146822"/>
                      <a:pt x="140082" y="146124"/>
                      <a:pt x="140410" y="145436"/>
                    </a:cubicBezTo>
                    <a:close/>
                    <a:moveTo>
                      <a:pt x="190969" y="88025"/>
                    </a:moveTo>
                    <a:lnTo>
                      <a:pt x="190969" y="89008"/>
                    </a:lnTo>
                    <a:cubicBezTo>
                      <a:pt x="192109" y="88841"/>
                      <a:pt x="193240" y="88517"/>
                      <a:pt x="194380" y="88359"/>
                    </a:cubicBezTo>
                    <a:cubicBezTo>
                      <a:pt x="196484" y="87868"/>
                      <a:pt x="198755" y="87219"/>
                      <a:pt x="201025" y="86737"/>
                    </a:cubicBezTo>
                    <a:lnTo>
                      <a:pt x="202992" y="86413"/>
                    </a:lnTo>
                    <a:cubicBezTo>
                      <a:pt x="204580" y="86128"/>
                      <a:pt x="206149" y="85754"/>
                      <a:pt x="207691" y="85272"/>
                    </a:cubicBezTo>
                    <a:cubicBezTo>
                      <a:pt x="209657" y="84466"/>
                      <a:pt x="211623" y="83650"/>
                      <a:pt x="213697" y="82844"/>
                    </a:cubicBezTo>
                    <a:lnTo>
                      <a:pt x="215663" y="82028"/>
                    </a:lnTo>
                    <a:cubicBezTo>
                      <a:pt x="207347" y="83965"/>
                      <a:pt x="199246" y="85911"/>
                      <a:pt x="190969" y="88025"/>
                    </a:cubicBezTo>
                    <a:close/>
                    <a:moveTo>
                      <a:pt x="198106" y="102623"/>
                    </a:moveTo>
                    <a:lnTo>
                      <a:pt x="198106" y="103754"/>
                    </a:lnTo>
                    <a:cubicBezTo>
                      <a:pt x="199277" y="103410"/>
                      <a:pt x="200468" y="103135"/>
                      <a:pt x="201674" y="102948"/>
                    </a:cubicBezTo>
                    <a:lnTo>
                      <a:pt x="207995" y="101483"/>
                    </a:lnTo>
                    <a:lnTo>
                      <a:pt x="210109" y="101001"/>
                    </a:lnTo>
                    <a:cubicBezTo>
                      <a:pt x="211706" y="100756"/>
                      <a:pt x="213277" y="100372"/>
                      <a:pt x="214808" y="99861"/>
                    </a:cubicBezTo>
                    <a:cubicBezTo>
                      <a:pt x="216774" y="99212"/>
                      <a:pt x="218740" y="98406"/>
                      <a:pt x="220647" y="97590"/>
                    </a:cubicBezTo>
                    <a:lnTo>
                      <a:pt x="222614" y="96607"/>
                    </a:lnTo>
                    <a:cubicBezTo>
                      <a:pt x="214484" y="98731"/>
                      <a:pt x="206373" y="100677"/>
                      <a:pt x="198106" y="102623"/>
                    </a:cubicBezTo>
                    <a:close/>
                    <a:moveTo>
                      <a:pt x="215801" y="81979"/>
                    </a:moveTo>
                    <a:cubicBezTo>
                      <a:pt x="215968" y="81822"/>
                      <a:pt x="215968" y="81822"/>
                      <a:pt x="216125" y="81822"/>
                    </a:cubicBezTo>
                    <a:lnTo>
                      <a:pt x="215801" y="81822"/>
                    </a:lnTo>
                    <a:lnTo>
                      <a:pt x="215644" y="81979"/>
                    </a:lnTo>
                    <a:close/>
                    <a:moveTo>
                      <a:pt x="223262" y="96578"/>
                    </a:moveTo>
                    <a:lnTo>
                      <a:pt x="223262" y="96469"/>
                    </a:lnTo>
                    <a:cubicBezTo>
                      <a:pt x="223105" y="96469"/>
                      <a:pt x="223105" y="96469"/>
                      <a:pt x="222938" y="96627"/>
                    </a:cubicBezTo>
                    <a:close/>
                  </a:path>
                </a:pathLst>
              </a:custGeom>
              <a:solidFill>
                <a:srgbClr val="DE4D4A"/>
              </a:solidFill>
              <a:ln w="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4" name="Рисунок 4">
                <a:extLst>
                  <a:ext uri="{FF2B5EF4-FFF2-40B4-BE49-F238E27FC236}">
                    <a16:creationId xmlns="" xmlns:a16="http://schemas.microsoft.com/office/drawing/2014/main" id="{973779B3-305C-40A2-BFF8-66D4DCC14626}"/>
                  </a:ext>
                </a:extLst>
              </p:cNvPr>
              <p:cNvSpPr/>
              <p:nvPr/>
            </p:nvSpPr>
            <p:spPr>
              <a:xfrm>
                <a:off x="667140" y="453381"/>
                <a:ext cx="124307" cy="223604"/>
              </a:xfrm>
              <a:custGeom>
                <a:avLst/>
                <a:gdLst>
                  <a:gd name="connsiteX0" fmla="*/ 122505 w 124307"/>
                  <a:gd name="connsiteY0" fmla="*/ 40669 h 223604"/>
                  <a:gd name="connsiteX1" fmla="*/ 116016 w 124307"/>
                  <a:gd name="connsiteY1" fmla="*/ 52996 h 223604"/>
                  <a:gd name="connsiteX2" fmla="*/ 106933 w 124307"/>
                  <a:gd name="connsiteY2" fmla="*/ 68244 h 223604"/>
                  <a:gd name="connsiteX3" fmla="*/ 82445 w 124307"/>
                  <a:gd name="connsiteY3" fmla="*/ 107006 h 223604"/>
                  <a:gd name="connsiteX4" fmla="*/ 67197 w 124307"/>
                  <a:gd name="connsiteY4" fmla="*/ 131976 h 223604"/>
                  <a:gd name="connsiteX5" fmla="*/ 50338 w 124307"/>
                  <a:gd name="connsiteY5" fmla="*/ 159226 h 223604"/>
                  <a:gd name="connsiteX6" fmla="*/ 53582 w 124307"/>
                  <a:gd name="connsiteY6" fmla="*/ 152256 h 223604"/>
                  <a:gd name="connsiteX7" fmla="*/ 55361 w 124307"/>
                  <a:gd name="connsiteY7" fmla="*/ 148324 h 223604"/>
                  <a:gd name="connsiteX8" fmla="*/ 54879 w 124307"/>
                  <a:gd name="connsiteY8" fmla="*/ 148157 h 223604"/>
                  <a:gd name="connsiteX9" fmla="*/ 54231 w 124307"/>
                  <a:gd name="connsiteY9" fmla="*/ 148000 h 223604"/>
                  <a:gd name="connsiteX10" fmla="*/ 52766 w 124307"/>
                  <a:gd name="connsiteY10" fmla="*/ 150271 h 223604"/>
                  <a:gd name="connsiteX11" fmla="*/ 49689 w 124307"/>
                  <a:gd name="connsiteY11" fmla="*/ 155186 h 223604"/>
                  <a:gd name="connsiteX12" fmla="*/ 40438 w 124307"/>
                  <a:gd name="connsiteY12" fmla="*/ 171072 h 223604"/>
                  <a:gd name="connsiteX13" fmla="*/ 36064 w 124307"/>
                  <a:gd name="connsiteY13" fmla="*/ 178701 h 223604"/>
                  <a:gd name="connsiteX14" fmla="*/ 22114 w 124307"/>
                  <a:gd name="connsiteY14" fmla="*/ 203513 h 223604"/>
                  <a:gd name="connsiteX15" fmla="*/ 20148 w 124307"/>
                  <a:gd name="connsiteY15" fmla="*/ 209028 h 223604"/>
                  <a:gd name="connsiteX16" fmla="*/ 22252 w 124307"/>
                  <a:gd name="connsiteY16" fmla="*/ 213727 h 223604"/>
                  <a:gd name="connsiteX17" fmla="*/ 22576 w 124307"/>
                  <a:gd name="connsiteY17" fmla="*/ 215998 h 223604"/>
                  <a:gd name="connsiteX18" fmla="*/ 21593 w 124307"/>
                  <a:gd name="connsiteY18" fmla="*/ 219567 h 223604"/>
                  <a:gd name="connsiteX19" fmla="*/ 20954 w 124307"/>
                  <a:gd name="connsiteY19" fmla="*/ 221838 h 223604"/>
                  <a:gd name="connsiteX20" fmla="*/ 20630 w 124307"/>
                  <a:gd name="connsiteY20" fmla="*/ 222162 h 223604"/>
                  <a:gd name="connsiteX21" fmla="*/ 19489 w 124307"/>
                  <a:gd name="connsiteY21" fmla="*/ 222486 h 223604"/>
                  <a:gd name="connsiteX22" fmla="*/ 18359 w 124307"/>
                  <a:gd name="connsiteY22" fmla="*/ 222811 h 223604"/>
                  <a:gd name="connsiteX23" fmla="*/ 17543 w 124307"/>
                  <a:gd name="connsiteY23" fmla="*/ 222811 h 223604"/>
                  <a:gd name="connsiteX24" fmla="*/ 16560 w 124307"/>
                  <a:gd name="connsiteY24" fmla="*/ 221828 h 223604"/>
                  <a:gd name="connsiteX25" fmla="*/ 8941 w 124307"/>
                  <a:gd name="connsiteY25" fmla="*/ 212744 h 223604"/>
                  <a:gd name="connsiteX26" fmla="*/ 6670 w 124307"/>
                  <a:gd name="connsiteY26" fmla="*/ 204152 h 223604"/>
                  <a:gd name="connsiteX27" fmla="*/ 1961 w 124307"/>
                  <a:gd name="connsiteY27" fmla="*/ 197989 h 223604"/>
                  <a:gd name="connsiteX28" fmla="*/ -143 w 124307"/>
                  <a:gd name="connsiteY28" fmla="*/ 186959 h 223604"/>
                  <a:gd name="connsiteX29" fmla="*/ 3908 w 124307"/>
                  <a:gd name="connsiteY29" fmla="*/ 174474 h 223604"/>
                  <a:gd name="connsiteX30" fmla="*/ 16402 w 124307"/>
                  <a:gd name="connsiteY30" fmla="*/ 152414 h 223604"/>
                  <a:gd name="connsiteX31" fmla="*/ 22399 w 124307"/>
                  <a:gd name="connsiteY31" fmla="*/ 142524 h 223604"/>
                  <a:gd name="connsiteX32" fmla="*/ 27747 w 124307"/>
                  <a:gd name="connsiteY32" fmla="*/ 133273 h 223604"/>
                  <a:gd name="connsiteX33" fmla="*/ 36998 w 124307"/>
                  <a:gd name="connsiteY33" fmla="*/ 117711 h 223604"/>
                  <a:gd name="connsiteX34" fmla="*/ 41539 w 124307"/>
                  <a:gd name="connsiteY34" fmla="*/ 110574 h 223604"/>
                  <a:gd name="connsiteX35" fmla="*/ 46887 w 124307"/>
                  <a:gd name="connsiteY35" fmla="*/ 102140 h 223604"/>
                  <a:gd name="connsiteX36" fmla="*/ 52078 w 124307"/>
                  <a:gd name="connsiteY36" fmla="*/ 92575 h 223604"/>
                  <a:gd name="connsiteX37" fmla="*/ 57593 w 124307"/>
                  <a:gd name="connsiteY37" fmla="*/ 82518 h 223604"/>
                  <a:gd name="connsiteX38" fmla="*/ 66185 w 124307"/>
                  <a:gd name="connsiteY38" fmla="*/ 68076 h 223604"/>
                  <a:gd name="connsiteX39" fmla="*/ 76733 w 124307"/>
                  <a:gd name="connsiteY39" fmla="*/ 50725 h 223604"/>
                  <a:gd name="connsiteX40" fmla="*/ 92462 w 124307"/>
                  <a:gd name="connsiteY40" fmla="*/ 22216 h 223604"/>
                  <a:gd name="connsiteX41" fmla="*/ 99756 w 124307"/>
                  <a:gd name="connsiteY41" fmla="*/ 8916 h 223604"/>
                  <a:gd name="connsiteX42" fmla="*/ 100405 w 124307"/>
                  <a:gd name="connsiteY42" fmla="*/ 7775 h 223604"/>
                  <a:gd name="connsiteX43" fmla="*/ 102519 w 124307"/>
                  <a:gd name="connsiteY43" fmla="*/ 4531 h 223604"/>
                  <a:gd name="connsiteX44" fmla="*/ 103168 w 124307"/>
                  <a:gd name="connsiteY44" fmla="*/ 3725 h 223604"/>
                  <a:gd name="connsiteX45" fmla="*/ 105920 w 124307"/>
                  <a:gd name="connsiteY45" fmla="*/ 963 h 223604"/>
                  <a:gd name="connsiteX46" fmla="*/ 108516 w 124307"/>
                  <a:gd name="connsiteY46" fmla="*/ -659 h 223604"/>
                  <a:gd name="connsiteX47" fmla="*/ 110786 w 124307"/>
                  <a:gd name="connsiteY47" fmla="*/ 481 h 223604"/>
                  <a:gd name="connsiteX48" fmla="*/ 112409 w 124307"/>
                  <a:gd name="connsiteY48" fmla="*/ 3233 h 223604"/>
                  <a:gd name="connsiteX49" fmla="*/ 116341 w 124307"/>
                  <a:gd name="connsiteY49" fmla="*/ 13939 h 223604"/>
                  <a:gd name="connsiteX50" fmla="*/ 116341 w 124307"/>
                  <a:gd name="connsiteY50" fmla="*/ 14106 h 223604"/>
                  <a:gd name="connsiteX51" fmla="*/ 118130 w 124307"/>
                  <a:gd name="connsiteY51" fmla="*/ 15561 h 223604"/>
                  <a:gd name="connsiteX52" fmla="*/ 119585 w 124307"/>
                  <a:gd name="connsiteY52" fmla="*/ 17832 h 223604"/>
                  <a:gd name="connsiteX53" fmla="*/ 123321 w 124307"/>
                  <a:gd name="connsiteY53" fmla="*/ 28538 h 223604"/>
                  <a:gd name="connsiteX54" fmla="*/ 122505 w 124307"/>
                  <a:gd name="connsiteY54" fmla="*/ 40669 h 223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124307" h="223604">
                    <a:moveTo>
                      <a:pt x="122505" y="40669"/>
                    </a:moveTo>
                    <a:cubicBezTo>
                      <a:pt x="120667" y="44941"/>
                      <a:pt x="118498" y="49063"/>
                      <a:pt x="116016" y="52996"/>
                    </a:cubicBezTo>
                    <a:cubicBezTo>
                      <a:pt x="112939" y="58030"/>
                      <a:pt x="109853" y="63220"/>
                      <a:pt x="106933" y="68244"/>
                    </a:cubicBezTo>
                    <a:cubicBezTo>
                      <a:pt x="99314" y="81377"/>
                      <a:pt x="91204" y="94354"/>
                      <a:pt x="82445" y="107006"/>
                    </a:cubicBezTo>
                    <a:cubicBezTo>
                      <a:pt x="76930" y="115116"/>
                      <a:pt x="71906" y="123384"/>
                      <a:pt x="67197" y="131976"/>
                    </a:cubicBezTo>
                    <a:cubicBezTo>
                      <a:pt x="62127" y="141384"/>
                      <a:pt x="56497" y="150487"/>
                      <a:pt x="50338" y="159226"/>
                    </a:cubicBezTo>
                    <a:cubicBezTo>
                      <a:pt x="51468" y="156955"/>
                      <a:pt x="52441" y="154684"/>
                      <a:pt x="53582" y="152256"/>
                    </a:cubicBezTo>
                    <a:cubicBezTo>
                      <a:pt x="54104" y="150919"/>
                      <a:pt x="54698" y="149602"/>
                      <a:pt x="55361" y="148324"/>
                    </a:cubicBezTo>
                    <a:cubicBezTo>
                      <a:pt x="55183" y="148344"/>
                      <a:pt x="55005" y="148285"/>
                      <a:pt x="54879" y="148157"/>
                    </a:cubicBezTo>
                    <a:cubicBezTo>
                      <a:pt x="54688" y="148029"/>
                      <a:pt x="54459" y="147970"/>
                      <a:pt x="54231" y="148000"/>
                    </a:cubicBezTo>
                    <a:cubicBezTo>
                      <a:pt x="53739" y="148806"/>
                      <a:pt x="53248" y="149455"/>
                      <a:pt x="52766" y="150271"/>
                    </a:cubicBezTo>
                    <a:cubicBezTo>
                      <a:pt x="51783" y="151893"/>
                      <a:pt x="50800" y="153515"/>
                      <a:pt x="49689" y="155186"/>
                    </a:cubicBezTo>
                    <a:cubicBezTo>
                      <a:pt x="46602" y="160534"/>
                      <a:pt x="43525" y="165724"/>
                      <a:pt x="40438" y="171072"/>
                    </a:cubicBezTo>
                    <a:cubicBezTo>
                      <a:pt x="38983" y="173668"/>
                      <a:pt x="37489" y="176263"/>
                      <a:pt x="36064" y="178701"/>
                    </a:cubicBezTo>
                    <a:cubicBezTo>
                      <a:pt x="31355" y="186968"/>
                      <a:pt x="26656" y="195246"/>
                      <a:pt x="22114" y="203513"/>
                    </a:cubicBezTo>
                    <a:cubicBezTo>
                      <a:pt x="21036" y="205175"/>
                      <a:pt x="20363" y="207062"/>
                      <a:pt x="20148" y="209028"/>
                    </a:cubicBezTo>
                    <a:cubicBezTo>
                      <a:pt x="19814" y="210877"/>
                      <a:pt x="20649" y="212744"/>
                      <a:pt x="22252" y="213727"/>
                    </a:cubicBezTo>
                    <a:cubicBezTo>
                      <a:pt x="22743" y="214219"/>
                      <a:pt x="22743" y="214868"/>
                      <a:pt x="22576" y="215998"/>
                    </a:cubicBezTo>
                    <a:cubicBezTo>
                      <a:pt x="22385" y="217217"/>
                      <a:pt x="22056" y="218417"/>
                      <a:pt x="21593" y="219567"/>
                    </a:cubicBezTo>
                    <a:cubicBezTo>
                      <a:pt x="21436" y="220383"/>
                      <a:pt x="21111" y="221189"/>
                      <a:pt x="20954" y="221838"/>
                    </a:cubicBezTo>
                    <a:cubicBezTo>
                      <a:pt x="20954" y="222005"/>
                      <a:pt x="20787" y="222005"/>
                      <a:pt x="20630" y="222162"/>
                    </a:cubicBezTo>
                    <a:cubicBezTo>
                      <a:pt x="20258" y="222300"/>
                      <a:pt x="19876" y="222408"/>
                      <a:pt x="19489" y="222486"/>
                    </a:cubicBezTo>
                    <a:cubicBezTo>
                      <a:pt x="19130" y="222654"/>
                      <a:pt x="18750" y="222762"/>
                      <a:pt x="18359" y="222811"/>
                    </a:cubicBezTo>
                    <a:cubicBezTo>
                      <a:pt x="18113" y="222978"/>
                      <a:pt x="17788" y="222978"/>
                      <a:pt x="17543" y="222811"/>
                    </a:cubicBezTo>
                    <a:lnTo>
                      <a:pt x="16560" y="221828"/>
                    </a:lnTo>
                    <a:cubicBezTo>
                      <a:pt x="13763" y="219026"/>
                      <a:pt x="11214" y="215988"/>
                      <a:pt x="8941" y="212744"/>
                    </a:cubicBezTo>
                    <a:cubicBezTo>
                      <a:pt x="7452" y="210129"/>
                      <a:pt x="6670" y="207161"/>
                      <a:pt x="6670" y="204152"/>
                    </a:cubicBezTo>
                    <a:cubicBezTo>
                      <a:pt x="4886" y="202275"/>
                      <a:pt x="3308" y="200200"/>
                      <a:pt x="1961" y="197989"/>
                    </a:cubicBezTo>
                    <a:cubicBezTo>
                      <a:pt x="28" y="194656"/>
                      <a:pt x="-714" y="190763"/>
                      <a:pt x="-143" y="186959"/>
                    </a:cubicBezTo>
                    <a:cubicBezTo>
                      <a:pt x="487" y="182594"/>
                      <a:pt x="1857" y="178376"/>
                      <a:pt x="3908" y="174474"/>
                    </a:cubicBezTo>
                    <a:cubicBezTo>
                      <a:pt x="7643" y="167012"/>
                      <a:pt x="11861" y="159728"/>
                      <a:pt x="16402" y="152414"/>
                    </a:cubicBezTo>
                    <a:cubicBezTo>
                      <a:pt x="18506" y="149012"/>
                      <a:pt x="20453" y="145768"/>
                      <a:pt x="22399" y="142524"/>
                    </a:cubicBezTo>
                    <a:lnTo>
                      <a:pt x="27747" y="133273"/>
                    </a:lnTo>
                    <a:cubicBezTo>
                      <a:pt x="30834" y="128093"/>
                      <a:pt x="33918" y="122912"/>
                      <a:pt x="36998" y="117711"/>
                    </a:cubicBezTo>
                    <a:cubicBezTo>
                      <a:pt x="38452" y="115273"/>
                      <a:pt x="39947" y="113003"/>
                      <a:pt x="41539" y="110574"/>
                    </a:cubicBezTo>
                    <a:cubicBezTo>
                      <a:pt x="43505" y="107812"/>
                      <a:pt x="45265" y="104892"/>
                      <a:pt x="46887" y="102140"/>
                    </a:cubicBezTo>
                    <a:cubicBezTo>
                      <a:pt x="48676" y="99063"/>
                      <a:pt x="50456" y="95819"/>
                      <a:pt x="52078" y="92575"/>
                    </a:cubicBezTo>
                    <a:cubicBezTo>
                      <a:pt x="53867" y="89163"/>
                      <a:pt x="55646" y="85919"/>
                      <a:pt x="57593" y="82518"/>
                    </a:cubicBezTo>
                    <a:cubicBezTo>
                      <a:pt x="60345" y="77602"/>
                      <a:pt x="63265" y="72785"/>
                      <a:pt x="66185" y="68076"/>
                    </a:cubicBezTo>
                    <a:cubicBezTo>
                      <a:pt x="69920" y="62404"/>
                      <a:pt x="73322" y="56565"/>
                      <a:pt x="76733" y="50725"/>
                    </a:cubicBezTo>
                    <a:cubicBezTo>
                      <a:pt x="82081" y="41160"/>
                      <a:pt x="87439" y="31752"/>
                      <a:pt x="92462" y="22216"/>
                    </a:cubicBezTo>
                    <a:cubicBezTo>
                      <a:pt x="94890" y="17832"/>
                      <a:pt x="97377" y="13290"/>
                      <a:pt x="99756" y="8916"/>
                    </a:cubicBezTo>
                    <a:cubicBezTo>
                      <a:pt x="100012" y="8559"/>
                      <a:pt x="100229" y="8177"/>
                      <a:pt x="100405" y="7775"/>
                    </a:cubicBezTo>
                    <a:cubicBezTo>
                      <a:pt x="100957" y="6601"/>
                      <a:pt x="101668" y="5509"/>
                      <a:pt x="102519" y="4531"/>
                    </a:cubicBezTo>
                    <a:cubicBezTo>
                      <a:pt x="102772" y="4294"/>
                      <a:pt x="102991" y="4023"/>
                      <a:pt x="103168" y="3725"/>
                    </a:cubicBezTo>
                    <a:cubicBezTo>
                      <a:pt x="104002" y="2725"/>
                      <a:pt x="104923" y="1801"/>
                      <a:pt x="105920" y="963"/>
                    </a:cubicBezTo>
                    <a:cubicBezTo>
                      <a:pt x="106653" y="234"/>
                      <a:pt x="107539" y="-320"/>
                      <a:pt x="108516" y="-659"/>
                    </a:cubicBezTo>
                    <a:cubicBezTo>
                      <a:pt x="109427" y="-735"/>
                      <a:pt x="110303" y="-295"/>
                      <a:pt x="110786" y="481"/>
                    </a:cubicBezTo>
                    <a:cubicBezTo>
                      <a:pt x="111424" y="1338"/>
                      <a:pt x="111968" y="2260"/>
                      <a:pt x="112409" y="3233"/>
                    </a:cubicBezTo>
                    <a:cubicBezTo>
                      <a:pt x="113917" y="6726"/>
                      <a:pt x="115230" y="10301"/>
                      <a:pt x="116341" y="13939"/>
                    </a:cubicBezTo>
                    <a:lnTo>
                      <a:pt x="116341" y="14106"/>
                    </a:lnTo>
                    <a:cubicBezTo>
                      <a:pt x="117106" y="14336"/>
                      <a:pt x="117749" y="14859"/>
                      <a:pt x="118130" y="15561"/>
                    </a:cubicBezTo>
                    <a:cubicBezTo>
                      <a:pt x="118612" y="16377"/>
                      <a:pt x="119113" y="17026"/>
                      <a:pt x="119585" y="17832"/>
                    </a:cubicBezTo>
                    <a:cubicBezTo>
                      <a:pt x="121097" y="21302"/>
                      <a:pt x="122345" y="24881"/>
                      <a:pt x="123321" y="28538"/>
                    </a:cubicBezTo>
                    <a:cubicBezTo>
                      <a:pt x="124420" y="32558"/>
                      <a:pt x="124133" y="36832"/>
                      <a:pt x="122505" y="40669"/>
                    </a:cubicBezTo>
                    <a:close/>
                  </a:path>
                </a:pathLst>
              </a:custGeom>
              <a:solidFill>
                <a:srgbClr val="DE4D4A"/>
              </a:solidFill>
              <a:ln w="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5" name="Рисунок 4">
                <a:extLst>
                  <a:ext uri="{FF2B5EF4-FFF2-40B4-BE49-F238E27FC236}">
                    <a16:creationId xmlns="" xmlns:a16="http://schemas.microsoft.com/office/drawing/2014/main" id="{F0F41DD8-D22F-4D85-B2D7-E33B4AA8F115}"/>
                  </a:ext>
                </a:extLst>
              </p:cNvPr>
              <p:cNvSpPr/>
              <p:nvPr/>
            </p:nvSpPr>
            <p:spPr>
              <a:xfrm>
                <a:off x="767911" y="456300"/>
                <a:ext cx="140700" cy="217873"/>
              </a:xfrm>
              <a:custGeom>
                <a:avLst/>
                <a:gdLst>
                  <a:gd name="connsiteX0" fmla="*/ 104587 w 140700"/>
                  <a:gd name="connsiteY0" fmla="*/ 155659 h 217873"/>
                  <a:gd name="connsiteX1" fmla="*/ 98747 w 140700"/>
                  <a:gd name="connsiteY1" fmla="*/ 159591 h 217873"/>
                  <a:gd name="connsiteX2" fmla="*/ 102483 w 140700"/>
                  <a:gd name="connsiteY2" fmla="*/ 160240 h 217873"/>
                  <a:gd name="connsiteX3" fmla="*/ 108647 w 140700"/>
                  <a:gd name="connsiteY3" fmla="*/ 161056 h 217873"/>
                  <a:gd name="connsiteX4" fmla="*/ 116108 w 140700"/>
                  <a:gd name="connsiteY4" fmla="*/ 157969 h 217873"/>
                  <a:gd name="connsiteX5" fmla="*/ 116108 w 140700"/>
                  <a:gd name="connsiteY5" fmla="*/ 158460 h 217873"/>
                  <a:gd name="connsiteX6" fmla="*/ 115941 w 140700"/>
                  <a:gd name="connsiteY6" fmla="*/ 159758 h 217873"/>
                  <a:gd name="connsiteX7" fmla="*/ 108647 w 140700"/>
                  <a:gd name="connsiteY7" fmla="*/ 163484 h 217873"/>
                  <a:gd name="connsiteX8" fmla="*/ 106376 w 140700"/>
                  <a:gd name="connsiteY8" fmla="*/ 164782 h 217873"/>
                  <a:gd name="connsiteX9" fmla="*/ 106376 w 140700"/>
                  <a:gd name="connsiteY9" fmla="*/ 165263 h 217873"/>
                  <a:gd name="connsiteX10" fmla="*/ 111566 w 140700"/>
                  <a:gd name="connsiteY10" fmla="*/ 164133 h 217873"/>
                  <a:gd name="connsiteX11" fmla="*/ 112048 w 140700"/>
                  <a:gd name="connsiteY11" fmla="*/ 163966 h 217873"/>
                  <a:gd name="connsiteX12" fmla="*/ 112215 w 140700"/>
                  <a:gd name="connsiteY12" fmla="*/ 164457 h 217873"/>
                  <a:gd name="connsiteX13" fmla="*/ 112215 w 140700"/>
                  <a:gd name="connsiteY13" fmla="*/ 164782 h 217873"/>
                  <a:gd name="connsiteX14" fmla="*/ 104754 w 140700"/>
                  <a:gd name="connsiteY14" fmla="*/ 168350 h 217873"/>
                  <a:gd name="connsiteX15" fmla="*/ 104754 w 140700"/>
                  <a:gd name="connsiteY15" fmla="*/ 169156 h 217873"/>
                  <a:gd name="connsiteX16" fmla="*/ 107998 w 140700"/>
                  <a:gd name="connsiteY16" fmla="*/ 168173 h 217873"/>
                  <a:gd name="connsiteX17" fmla="*/ 111399 w 140700"/>
                  <a:gd name="connsiteY17" fmla="*/ 167190 h 217873"/>
                  <a:gd name="connsiteX18" fmla="*/ 111566 w 140700"/>
                  <a:gd name="connsiteY18" fmla="*/ 168330 h 217873"/>
                  <a:gd name="connsiteX19" fmla="*/ 111566 w 140700"/>
                  <a:gd name="connsiteY19" fmla="*/ 168655 h 217873"/>
                  <a:gd name="connsiteX20" fmla="*/ 106051 w 140700"/>
                  <a:gd name="connsiteY20" fmla="*/ 171604 h 217873"/>
                  <a:gd name="connsiteX21" fmla="*/ 93566 w 140700"/>
                  <a:gd name="connsiteY21" fmla="*/ 178092 h 217873"/>
                  <a:gd name="connsiteX22" fmla="*/ 64369 w 140700"/>
                  <a:gd name="connsiteY22" fmla="*/ 197547 h 217873"/>
                  <a:gd name="connsiteX23" fmla="*/ 41336 w 140700"/>
                  <a:gd name="connsiteY23" fmla="*/ 213276 h 217873"/>
                  <a:gd name="connsiteX24" fmla="*/ 38741 w 140700"/>
                  <a:gd name="connsiteY24" fmla="*/ 214898 h 217873"/>
                  <a:gd name="connsiteX25" fmla="*/ 23503 w 140700"/>
                  <a:gd name="connsiteY25" fmla="*/ 214898 h 217873"/>
                  <a:gd name="connsiteX26" fmla="*/ 11982 w 140700"/>
                  <a:gd name="connsiteY26" fmla="*/ 206945 h 217873"/>
                  <a:gd name="connsiteX27" fmla="*/ 7764 w 140700"/>
                  <a:gd name="connsiteY27" fmla="*/ 203996 h 217873"/>
                  <a:gd name="connsiteX28" fmla="*/ 5661 w 140700"/>
                  <a:gd name="connsiteY28" fmla="*/ 201047 h 217873"/>
                  <a:gd name="connsiteX29" fmla="*/ 2249 w 140700"/>
                  <a:gd name="connsiteY29" fmla="*/ 192779 h 217873"/>
                  <a:gd name="connsiteX30" fmla="*/ -21 w 140700"/>
                  <a:gd name="connsiteY30" fmla="*/ 183538 h 217873"/>
                  <a:gd name="connsiteX31" fmla="*/ 146 w 140700"/>
                  <a:gd name="connsiteY31" fmla="*/ 177050 h 217873"/>
                  <a:gd name="connsiteX32" fmla="*/ 9229 w 140700"/>
                  <a:gd name="connsiteY32" fmla="*/ 162304 h 217873"/>
                  <a:gd name="connsiteX33" fmla="*/ 10035 w 140700"/>
                  <a:gd name="connsiteY33" fmla="*/ 161321 h 217873"/>
                  <a:gd name="connsiteX34" fmla="*/ 38908 w 140700"/>
                  <a:gd name="connsiteY34" fmla="*/ 118833 h 217873"/>
                  <a:gd name="connsiteX35" fmla="*/ 41857 w 140700"/>
                  <a:gd name="connsiteY35" fmla="*/ 114616 h 217873"/>
                  <a:gd name="connsiteX36" fmla="*/ 61804 w 140700"/>
                  <a:gd name="connsiteY36" fmla="*/ 88181 h 217873"/>
                  <a:gd name="connsiteX37" fmla="*/ 64753 w 140700"/>
                  <a:gd name="connsiteY37" fmla="*/ 85232 h 217873"/>
                  <a:gd name="connsiteX38" fmla="*/ 70101 w 140700"/>
                  <a:gd name="connsiteY38" fmla="*/ 78744 h 217873"/>
                  <a:gd name="connsiteX39" fmla="*/ 71084 w 140700"/>
                  <a:gd name="connsiteY39" fmla="*/ 76640 h 217873"/>
                  <a:gd name="connsiteX40" fmla="*/ 71575 w 140700"/>
                  <a:gd name="connsiteY40" fmla="*/ 75657 h 217873"/>
                  <a:gd name="connsiteX41" fmla="*/ 70759 w 140700"/>
                  <a:gd name="connsiteY41" fmla="*/ 75332 h 217873"/>
                  <a:gd name="connsiteX42" fmla="*/ 68656 w 140700"/>
                  <a:gd name="connsiteY42" fmla="*/ 78409 h 217873"/>
                  <a:gd name="connsiteX43" fmla="*/ 65244 w 140700"/>
                  <a:gd name="connsiteY43" fmla="*/ 83118 h 217873"/>
                  <a:gd name="connsiteX44" fmla="*/ 70926 w 140700"/>
                  <a:gd name="connsiteY44" fmla="*/ 71322 h 217873"/>
                  <a:gd name="connsiteX45" fmla="*/ 79194 w 140700"/>
                  <a:gd name="connsiteY45" fmla="*/ 58837 h 217873"/>
                  <a:gd name="connsiteX46" fmla="*/ 84876 w 140700"/>
                  <a:gd name="connsiteY46" fmla="*/ 52840 h 217873"/>
                  <a:gd name="connsiteX47" fmla="*/ 85682 w 140700"/>
                  <a:gd name="connsiteY47" fmla="*/ 50245 h 217873"/>
                  <a:gd name="connsiteX48" fmla="*/ 87648 w 140700"/>
                  <a:gd name="connsiteY48" fmla="*/ 45054 h 217873"/>
                  <a:gd name="connsiteX49" fmla="*/ 95759 w 140700"/>
                  <a:gd name="connsiteY49" fmla="*/ 30131 h 217873"/>
                  <a:gd name="connsiteX50" fmla="*/ 105167 w 140700"/>
                  <a:gd name="connsiteY50" fmla="*/ 12613 h 217873"/>
                  <a:gd name="connsiteX51" fmla="*/ 111330 w 140700"/>
                  <a:gd name="connsiteY51" fmla="*/ 4178 h 217873"/>
                  <a:gd name="connsiteX52" fmla="*/ 118300 w 140700"/>
                  <a:gd name="connsiteY52" fmla="*/ -521 h 217873"/>
                  <a:gd name="connsiteX53" fmla="*/ 124307 w 140700"/>
                  <a:gd name="connsiteY53" fmla="*/ 128 h 217873"/>
                  <a:gd name="connsiteX54" fmla="*/ 130461 w 140700"/>
                  <a:gd name="connsiteY54" fmla="*/ 3372 h 217873"/>
                  <a:gd name="connsiteX55" fmla="*/ 133223 w 140700"/>
                  <a:gd name="connsiteY55" fmla="*/ 7747 h 217873"/>
                  <a:gd name="connsiteX56" fmla="*/ 134206 w 140700"/>
                  <a:gd name="connsiteY56" fmla="*/ 11315 h 217873"/>
                  <a:gd name="connsiteX57" fmla="*/ 135661 w 140700"/>
                  <a:gd name="connsiteY57" fmla="*/ 16830 h 217873"/>
                  <a:gd name="connsiteX58" fmla="*/ 140370 w 140700"/>
                  <a:gd name="connsiteY58" fmla="*/ 22345 h 217873"/>
                  <a:gd name="connsiteX59" fmla="*/ 139721 w 140700"/>
                  <a:gd name="connsiteY59" fmla="*/ 26081 h 217873"/>
                  <a:gd name="connsiteX60" fmla="*/ 137755 w 140700"/>
                  <a:gd name="connsiteY60" fmla="*/ 30013 h 217873"/>
                  <a:gd name="connsiteX61" fmla="*/ 126401 w 140700"/>
                  <a:gd name="connsiteY61" fmla="*/ 48013 h 217873"/>
                  <a:gd name="connsiteX62" fmla="*/ 115941 w 140700"/>
                  <a:gd name="connsiteY62" fmla="*/ 64538 h 217873"/>
                  <a:gd name="connsiteX63" fmla="*/ 94864 w 140700"/>
                  <a:gd name="connsiteY63" fmla="*/ 98769 h 217873"/>
                  <a:gd name="connsiteX64" fmla="*/ 74220 w 140700"/>
                  <a:gd name="connsiteY64" fmla="*/ 132193 h 217873"/>
                  <a:gd name="connsiteX65" fmla="*/ 58166 w 140700"/>
                  <a:gd name="connsiteY65" fmla="*/ 157654 h 217873"/>
                  <a:gd name="connsiteX66" fmla="*/ 57842 w 140700"/>
                  <a:gd name="connsiteY66" fmla="*/ 158146 h 217873"/>
                  <a:gd name="connsiteX67" fmla="*/ 77631 w 140700"/>
                  <a:gd name="connsiteY67" fmla="*/ 147765 h 217873"/>
                  <a:gd name="connsiteX68" fmla="*/ 97577 w 140700"/>
                  <a:gd name="connsiteY68" fmla="*/ 140952 h 217873"/>
                  <a:gd name="connsiteX69" fmla="*/ 91738 w 140700"/>
                  <a:gd name="connsiteY69" fmla="*/ 144884 h 217873"/>
                  <a:gd name="connsiteX70" fmla="*/ 95306 w 140700"/>
                  <a:gd name="connsiteY70" fmla="*/ 145690 h 217873"/>
                  <a:gd name="connsiteX71" fmla="*/ 101628 w 140700"/>
                  <a:gd name="connsiteY71" fmla="*/ 146339 h 217873"/>
                  <a:gd name="connsiteX72" fmla="*/ 109089 w 140700"/>
                  <a:gd name="connsiteY72" fmla="*/ 143390 h 217873"/>
                  <a:gd name="connsiteX73" fmla="*/ 109089 w 140700"/>
                  <a:gd name="connsiteY73" fmla="*/ 143557 h 217873"/>
                  <a:gd name="connsiteX74" fmla="*/ 108932 w 140700"/>
                  <a:gd name="connsiteY74" fmla="*/ 145179 h 217873"/>
                  <a:gd name="connsiteX75" fmla="*/ 103417 w 140700"/>
                  <a:gd name="connsiteY75" fmla="*/ 147932 h 217873"/>
                  <a:gd name="connsiteX76" fmla="*/ 99199 w 140700"/>
                  <a:gd name="connsiteY76" fmla="*/ 150203 h 217873"/>
                  <a:gd name="connsiteX77" fmla="*/ 99199 w 140700"/>
                  <a:gd name="connsiteY77" fmla="*/ 150694 h 217873"/>
                  <a:gd name="connsiteX78" fmla="*/ 104714 w 140700"/>
                  <a:gd name="connsiteY78" fmla="*/ 149397 h 217873"/>
                  <a:gd name="connsiteX79" fmla="*/ 105039 w 140700"/>
                  <a:gd name="connsiteY79" fmla="*/ 149397 h 217873"/>
                  <a:gd name="connsiteX80" fmla="*/ 105039 w 140700"/>
                  <a:gd name="connsiteY80" fmla="*/ 150045 h 217873"/>
                  <a:gd name="connsiteX81" fmla="*/ 100006 w 140700"/>
                  <a:gd name="connsiteY81" fmla="*/ 152641 h 217873"/>
                  <a:gd name="connsiteX82" fmla="*/ 97735 w 140700"/>
                  <a:gd name="connsiteY82" fmla="*/ 153771 h 217873"/>
                  <a:gd name="connsiteX83" fmla="*/ 97577 w 140700"/>
                  <a:gd name="connsiteY83" fmla="*/ 154587 h 217873"/>
                  <a:gd name="connsiteX84" fmla="*/ 101146 w 140700"/>
                  <a:gd name="connsiteY84" fmla="*/ 153447 h 217873"/>
                  <a:gd name="connsiteX85" fmla="*/ 104390 w 140700"/>
                  <a:gd name="connsiteY85" fmla="*/ 152464 h 217873"/>
                  <a:gd name="connsiteX86" fmla="*/ 104390 w 140700"/>
                  <a:gd name="connsiteY86" fmla="*/ 152631 h 217873"/>
                  <a:gd name="connsiteX87" fmla="*/ 104547 w 140700"/>
                  <a:gd name="connsiteY87" fmla="*/ 153929 h 217873"/>
                  <a:gd name="connsiteX88" fmla="*/ 98708 w 140700"/>
                  <a:gd name="connsiteY88" fmla="*/ 157173 h 217873"/>
                  <a:gd name="connsiteX89" fmla="*/ 104587 w 140700"/>
                  <a:gd name="connsiteY89" fmla="*/ 155659 h 217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140700" h="217873">
                    <a:moveTo>
                      <a:pt x="104587" y="155659"/>
                    </a:moveTo>
                    <a:cubicBezTo>
                      <a:pt x="102483" y="157124"/>
                      <a:pt x="100536" y="158441"/>
                      <a:pt x="98747" y="159591"/>
                    </a:cubicBezTo>
                    <a:cubicBezTo>
                      <a:pt x="100006" y="159748"/>
                      <a:pt x="101254" y="159964"/>
                      <a:pt x="102483" y="160240"/>
                    </a:cubicBezTo>
                    <a:cubicBezTo>
                      <a:pt x="104459" y="160938"/>
                      <a:pt x="106553" y="161213"/>
                      <a:pt x="108647" y="161056"/>
                    </a:cubicBezTo>
                    <a:cubicBezTo>
                      <a:pt x="110750" y="161056"/>
                      <a:pt x="113346" y="160073"/>
                      <a:pt x="116108" y="157969"/>
                    </a:cubicBezTo>
                    <a:lnTo>
                      <a:pt x="116108" y="158460"/>
                    </a:lnTo>
                    <a:cubicBezTo>
                      <a:pt x="116138" y="158903"/>
                      <a:pt x="116079" y="159335"/>
                      <a:pt x="115941" y="159758"/>
                    </a:cubicBezTo>
                    <a:cubicBezTo>
                      <a:pt x="113513" y="161056"/>
                      <a:pt x="111026" y="162353"/>
                      <a:pt x="108647" y="163484"/>
                    </a:cubicBezTo>
                    <a:lnTo>
                      <a:pt x="106376" y="164782"/>
                    </a:lnTo>
                    <a:lnTo>
                      <a:pt x="106376" y="165263"/>
                    </a:lnTo>
                    <a:cubicBezTo>
                      <a:pt x="108155" y="164949"/>
                      <a:pt x="109777" y="164614"/>
                      <a:pt x="111566" y="164133"/>
                    </a:cubicBezTo>
                    <a:cubicBezTo>
                      <a:pt x="111694" y="164005"/>
                      <a:pt x="111871" y="163946"/>
                      <a:pt x="112048" y="163966"/>
                    </a:cubicBezTo>
                    <a:lnTo>
                      <a:pt x="112215" y="164457"/>
                    </a:lnTo>
                    <a:lnTo>
                      <a:pt x="112215" y="164782"/>
                    </a:lnTo>
                    <a:lnTo>
                      <a:pt x="104754" y="168350"/>
                    </a:lnTo>
                    <a:lnTo>
                      <a:pt x="104754" y="169156"/>
                    </a:lnTo>
                    <a:lnTo>
                      <a:pt x="107998" y="168173"/>
                    </a:lnTo>
                    <a:lnTo>
                      <a:pt x="111399" y="167190"/>
                    </a:lnTo>
                    <a:cubicBezTo>
                      <a:pt x="111547" y="167554"/>
                      <a:pt x="111606" y="167947"/>
                      <a:pt x="111566" y="168330"/>
                    </a:cubicBezTo>
                    <a:lnTo>
                      <a:pt x="111566" y="168655"/>
                    </a:lnTo>
                    <a:lnTo>
                      <a:pt x="106051" y="171604"/>
                    </a:lnTo>
                    <a:cubicBezTo>
                      <a:pt x="101834" y="173875"/>
                      <a:pt x="97617" y="175979"/>
                      <a:pt x="93566" y="178092"/>
                    </a:cubicBezTo>
                    <a:cubicBezTo>
                      <a:pt x="83049" y="183312"/>
                      <a:pt x="73238" y="189850"/>
                      <a:pt x="64369" y="197547"/>
                    </a:cubicBezTo>
                    <a:cubicBezTo>
                      <a:pt x="57177" y="203465"/>
                      <a:pt x="49469" y="208734"/>
                      <a:pt x="41336" y="213276"/>
                    </a:cubicBezTo>
                    <a:lnTo>
                      <a:pt x="38741" y="214898"/>
                    </a:lnTo>
                    <a:cubicBezTo>
                      <a:pt x="32744" y="217975"/>
                      <a:pt x="27721" y="217975"/>
                      <a:pt x="23503" y="214898"/>
                    </a:cubicBezTo>
                    <a:cubicBezTo>
                      <a:pt x="19571" y="212460"/>
                      <a:pt x="15717" y="209708"/>
                      <a:pt x="11982" y="206945"/>
                    </a:cubicBezTo>
                    <a:lnTo>
                      <a:pt x="7764" y="203996"/>
                    </a:lnTo>
                    <a:cubicBezTo>
                      <a:pt x="6734" y="203298"/>
                      <a:pt x="5988" y="202246"/>
                      <a:pt x="5661" y="201047"/>
                    </a:cubicBezTo>
                    <a:cubicBezTo>
                      <a:pt x="4216" y="198432"/>
                      <a:pt x="3071" y="195660"/>
                      <a:pt x="2249" y="192779"/>
                    </a:cubicBezTo>
                    <a:cubicBezTo>
                      <a:pt x="1193" y="189781"/>
                      <a:pt x="433" y="186684"/>
                      <a:pt x="-21" y="183538"/>
                    </a:cubicBezTo>
                    <a:cubicBezTo>
                      <a:pt x="-483" y="181395"/>
                      <a:pt x="-426" y="179164"/>
                      <a:pt x="146" y="177050"/>
                    </a:cubicBezTo>
                    <a:cubicBezTo>
                      <a:pt x="2893" y="171968"/>
                      <a:pt x="5926" y="167043"/>
                      <a:pt x="9229" y="162304"/>
                    </a:cubicBezTo>
                    <a:cubicBezTo>
                      <a:pt x="9446" y="161940"/>
                      <a:pt x="9718" y="161606"/>
                      <a:pt x="10035" y="161321"/>
                    </a:cubicBezTo>
                    <a:cubicBezTo>
                      <a:pt x="19610" y="147057"/>
                      <a:pt x="29176" y="132940"/>
                      <a:pt x="38908" y="118833"/>
                    </a:cubicBezTo>
                    <a:lnTo>
                      <a:pt x="41857" y="114616"/>
                    </a:lnTo>
                    <a:cubicBezTo>
                      <a:pt x="47996" y="105434"/>
                      <a:pt x="54657" y="96606"/>
                      <a:pt x="61804" y="88181"/>
                    </a:cubicBezTo>
                    <a:cubicBezTo>
                      <a:pt x="62699" y="87110"/>
                      <a:pt x="63686" y="86126"/>
                      <a:pt x="64753" y="85232"/>
                    </a:cubicBezTo>
                    <a:cubicBezTo>
                      <a:pt x="66878" y="83374"/>
                      <a:pt x="68685" y="81182"/>
                      <a:pt x="70101" y="78744"/>
                    </a:cubicBezTo>
                    <a:cubicBezTo>
                      <a:pt x="70591" y="78134"/>
                      <a:pt x="70928" y="77407"/>
                      <a:pt x="71084" y="76640"/>
                    </a:cubicBezTo>
                    <a:lnTo>
                      <a:pt x="71575" y="75657"/>
                    </a:lnTo>
                    <a:cubicBezTo>
                      <a:pt x="71408" y="75490"/>
                      <a:pt x="71084" y="75490"/>
                      <a:pt x="70759" y="75332"/>
                    </a:cubicBezTo>
                    <a:cubicBezTo>
                      <a:pt x="70110" y="76315"/>
                      <a:pt x="69462" y="77299"/>
                      <a:pt x="68656" y="78409"/>
                    </a:cubicBezTo>
                    <a:cubicBezTo>
                      <a:pt x="67672" y="79874"/>
                      <a:pt x="66542" y="81359"/>
                      <a:pt x="65244" y="83118"/>
                    </a:cubicBezTo>
                    <a:cubicBezTo>
                      <a:pt x="66687" y="78980"/>
                      <a:pt x="68594" y="75028"/>
                      <a:pt x="70926" y="71322"/>
                    </a:cubicBezTo>
                    <a:cubicBezTo>
                      <a:pt x="73679" y="66780"/>
                      <a:pt x="76441" y="62562"/>
                      <a:pt x="79194" y="58837"/>
                    </a:cubicBezTo>
                    <a:cubicBezTo>
                      <a:pt x="81947" y="55111"/>
                      <a:pt x="83903" y="53164"/>
                      <a:pt x="84876" y="52840"/>
                    </a:cubicBezTo>
                    <a:cubicBezTo>
                      <a:pt x="85219" y="52004"/>
                      <a:pt x="85489" y="51129"/>
                      <a:pt x="85682" y="50245"/>
                    </a:cubicBezTo>
                    <a:cubicBezTo>
                      <a:pt x="86171" y="48455"/>
                      <a:pt x="86829" y="46717"/>
                      <a:pt x="87648" y="45054"/>
                    </a:cubicBezTo>
                    <a:lnTo>
                      <a:pt x="95759" y="30131"/>
                    </a:lnTo>
                    <a:lnTo>
                      <a:pt x="105167" y="12613"/>
                    </a:lnTo>
                    <a:cubicBezTo>
                      <a:pt x="106798" y="9517"/>
                      <a:pt x="108873" y="6675"/>
                      <a:pt x="111330" y="4178"/>
                    </a:cubicBezTo>
                    <a:cubicBezTo>
                      <a:pt x="113926" y="1583"/>
                      <a:pt x="116197" y="-39"/>
                      <a:pt x="118300" y="-521"/>
                    </a:cubicBezTo>
                    <a:cubicBezTo>
                      <a:pt x="120325" y="-849"/>
                      <a:pt x="122400" y="-625"/>
                      <a:pt x="124307" y="128"/>
                    </a:cubicBezTo>
                    <a:cubicBezTo>
                      <a:pt x="126529" y="844"/>
                      <a:pt x="128613" y="1942"/>
                      <a:pt x="130461" y="3372"/>
                    </a:cubicBezTo>
                    <a:cubicBezTo>
                      <a:pt x="131935" y="4398"/>
                      <a:pt x="132928" y="5976"/>
                      <a:pt x="133223" y="7747"/>
                    </a:cubicBezTo>
                    <a:cubicBezTo>
                      <a:pt x="133381" y="8563"/>
                      <a:pt x="133705" y="9713"/>
                      <a:pt x="134206" y="11315"/>
                    </a:cubicBezTo>
                    <a:cubicBezTo>
                      <a:pt x="134973" y="13068"/>
                      <a:pt x="135465" y="14928"/>
                      <a:pt x="135661" y="16830"/>
                    </a:cubicBezTo>
                    <a:cubicBezTo>
                      <a:pt x="138424" y="18452"/>
                      <a:pt x="140046" y="20241"/>
                      <a:pt x="140370" y="22345"/>
                    </a:cubicBezTo>
                    <a:cubicBezTo>
                      <a:pt x="140380" y="23619"/>
                      <a:pt x="140154" y="24884"/>
                      <a:pt x="139721" y="26081"/>
                    </a:cubicBezTo>
                    <a:cubicBezTo>
                      <a:pt x="139259" y="27481"/>
                      <a:pt x="138601" y="28806"/>
                      <a:pt x="137755" y="30013"/>
                    </a:cubicBezTo>
                    <a:cubicBezTo>
                      <a:pt x="134020" y="36010"/>
                      <a:pt x="130294" y="42007"/>
                      <a:pt x="126401" y="48013"/>
                    </a:cubicBezTo>
                    <a:lnTo>
                      <a:pt x="115941" y="64538"/>
                    </a:lnTo>
                    <a:cubicBezTo>
                      <a:pt x="108971" y="75893"/>
                      <a:pt x="101834" y="87247"/>
                      <a:pt x="94864" y="98769"/>
                    </a:cubicBezTo>
                    <a:cubicBezTo>
                      <a:pt x="88051" y="109956"/>
                      <a:pt x="81239" y="120986"/>
                      <a:pt x="74220" y="132193"/>
                    </a:cubicBezTo>
                    <a:cubicBezTo>
                      <a:pt x="68872" y="140785"/>
                      <a:pt x="63514" y="149220"/>
                      <a:pt x="58166" y="157654"/>
                    </a:cubicBezTo>
                    <a:cubicBezTo>
                      <a:pt x="57999" y="157821"/>
                      <a:pt x="57999" y="157979"/>
                      <a:pt x="57842" y="158146"/>
                    </a:cubicBezTo>
                    <a:cubicBezTo>
                      <a:pt x="64487" y="154410"/>
                      <a:pt x="70976" y="150842"/>
                      <a:pt x="77631" y="147765"/>
                    </a:cubicBezTo>
                    <a:cubicBezTo>
                      <a:pt x="83990" y="144717"/>
                      <a:pt x="90685" y="142436"/>
                      <a:pt x="97577" y="140952"/>
                    </a:cubicBezTo>
                    <a:cubicBezTo>
                      <a:pt x="95474" y="142407"/>
                      <a:pt x="93527" y="143715"/>
                      <a:pt x="91738" y="144884"/>
                    </a:cubicBezTo>
                    <a:cubicBezTo>
                      <a:pt x="92947" y="145071"/>
                      <a:pt x="94137" y="145346"/>
                      <a:pt x="95306" y="145690"/>
                    </a:cubicBezTo>
                    <a:cubicBezTo>
                      <a:pt x="97361" y="146251"/>
                      <a:pt x="99504" y="146467"/>
                      <a:pt x="101628" y="146339"/>
                    </a:cubicBezTo>
                    <a:cubicBezTo>
                      <a:pt x="103741" y="146339"/>
                      <a:pt x="106336" y="145356"/>
                      <a:pt x="109089" y="143390"/>
                    </a:cubicBezTo>
                    <a:lnTo>
                      <a:pt x="109089" y="143557"/>
                    </a:lnTo>
                    <a:cubicBezTo>
                      <a:pt x="108961" y="144088"/>
                      <a:pt x="108902" y="144639"/>
                      <a:pt x="108932" y="145179"/>
                    </a:cubicBezTo>
                    <a:cubicBezTo>
                      <a:pt x="107143" y="145985"/>
                      <a:pt x="105196" y="146959"/>
                      <a:pt x="103417" y="147932"/>
                    </a:cubicBezTo>
                    <a:lnTo>
                      <a:pt x="99199" y="150203"/>
                    </a:lnTo>
                    <a:lnTo>
                      <a:pt x="99199" y="150694"/>
                    </a:lnTo>
                    <a:lnTo>
                      <a:pt x="104714" y="149397"/>
                    </a:lnTo>
                    <a:lnTo>
                      <a:pt x="105039" y="149397"/>
                    </a:lnTo>
                    <a:lnTo>
                      <a:pt x="105039" y="150045"/>
                    </a:lnTo>
                    <a:cubicBezTo>
                      <a:pt x="103250" y="150852"/>
                      <a:pt x="101628" y="151825"/>
                      <a:pt x="100006" y="152641"/>
                    </a:cubicBezTo>
                    <a:cubicBezTo>
                      <a:pt x="99278" y="153083"/>
                      <a:pt x="98521" y="153457"/>
                      <a:pt x="97735" y="153771"/>
                    </a:cubicBezTo>
                    <a:lnTo>
                      <a:pt x="97577" y="154587"/>
                    </a:lnTo>
                    <a:cubicBezTo>
                      <a:pt x="98737" y="154135"/>
                      <a:pt x="99937" y="153752"/>
                      <a:pt x="101146" y="153447"/>
                    </a:cubicBezTo>
                    <a:lnTo>
                      <a:pt x="104390" y="152464"/>
                    </a:lnTo>
                    <a:lnTo>
                      <a:pt x="104390" y="152631"/>
                    </a:lnTo>
                    <a:cubicBezTo>
                      <a:pt x="104361" y="153073"/>
                      <a:pt x="104419" y="153506"/>
                      <a:pt x="104547" y="153929"/>
                    </a:cubicBezTo>
                    <a:cubicBezTo>
                      <a:pt x="102581" y="155059"/>
                      <a:pt x="100615" y="156032"/>
                      <a:pt x="98708" y="157173"/>
                    </a:cubicBezTo>
                    <a:cubicBezTo>
                      <a:pt x="100694" y="156475"/>
                      <a:pt x="102640" y="156150"/>
                      <a:pt x="104587" y="155659"/>
                    </a:cubicBezTo>
                    <a:close/>
                  </a:path>
                </a:pathLst>
              </a:custGeom>
              <a:solidFill>
                <a:srgbClr val="DE4D4A"/>
              </a:solidFill>
              <a:ln w="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6" name="Рисунок 4">
                <a:extLst>
                  <a:ext uri="{FF2B5EF4-FFF2-40B4-BE49-F238E27FC236}">
                    <a16:creationId xmlns="" xmlns:a16="http://schemas.microsoft.com/office/drawing/2014/main" id="{490ACFBD-1914-45D5-8296-06E3F84E82E2}"/>
                  </a:ext>
                </a:extLst>
              </p:cNvPr>
              <p:cNvSpPr/>
              <p:nvPr/>
            </p:nvSpPr>
            <p:spPr>
              <a:xfrm>
                <a:off x="202426" y="650954"/>
                <a:ext cx="284604" cy="266986"/>
              </a:xfrm>
              <a:custGeom>
                <a:avLst/>
                <a:gdLst>
                  <a:gd name="connsiteX0" fmla="*/ 281750 w 284604"/>
                  <a:gd name="connsiteY0" fmla="*/ 45853 h 266986"/>
                  <a:gd name="connsiteX1" fmla="*/ 273640 w 284604"/>
                  <a:gd name="connsiteY1" fmla="*/ 54612 h 266986"/>
                  <a:gd name="connsiteX2" fmla="*/ 237955 w 284604"/>
                  <a:gd name="connsiteY2" fmla="*/ 84615 h 266986"/>
                  <a:gd name="connsiteX3" fmla="*/ 191751 w 284604"/>
                  <a:gd name="connsiteY3" fmla="*/ 116398 h 266986"/>
                  <a:gd name="connsiteX4" fmla="*/ 229048 w 284604"/>
                  <a:gd name="connsiteY4" fmla="*/ 121107 h 266986"/>
                  <a:gd name="connsiteX5" fmla="*/ 230189 w 284604"/>
                  <a:gd name="connsiteY5" fmla="*/ 121431 h 266986"/>
                  <a:gd name="connsiteX6" fmla="*/ 241209 w 284604"/>
                  <a:gd name="connsiteY6" fmla="*/ 124999 h 266986"/>
                  <a:gd name="connsiteX7" fmla="*/ 249643 w 284604"/>
                  <a:gd name="connsiteY7" fmla="*/ 132137 h 266986"/>
                  <a:gd name="connsiteX8" fmla="*/ 253379 w 284604"/>
                  <a:gd name="connsiteY8" fmla="*/ 142950 h 266986"/>
                  <a:gd name="connsiteX9" fmla="*/ 256623 w 284604"/>
                  <a:gd name="connsiteY9" fmla="*/ 146676 h 266986"/>
                  <a:gd name="connsiteX10" fmla="*/ 260673 w 284604"/>
                  <a:gd name="connsiteY10" fmla="*/ 158522 h 266986"/>
                  <a:gd name="connsiteX11" fmla="*/ 261165 w 284604"/>
                  <a:gd name="connsiteY11" fmla="*/ 160950 h 266986"/>
                  <a:gd name="connsiteX12" fmla="*/ 261489 w 284604"/>
                  <a:gd name="connsiteY12" fmla="*/ 162248 h 266986"/>
                  <a:gd name="connsiteX13" fmla="*/ 261647 w 284604"/>
                  <a:gd name="connsiteY13" fmla="*/ 162739 h 266986"/>
                  <a:gd name="connsiteX14" fmla="*/ 248995 w 284604"/>
                  <a:gd name="connsiteY14" fmla="*/ 181545 h 266986"/>
                  <a:gd name="connsiteX15" fmla="*/ 234563 w 284604"/>
                  <a:gd name="connsiteY15" fmla="*/ 186903 h 266986"/>
                  <a:gd name="connsiteX16" fmla="*/ 212995 w 284604"/>
                  <a:gd name="connsiteY16" fmla="*/ 191927 h 266986"/>
                  <a:gd name="connsiteX17" fmla="*/ 206507 w 284604"/>
                  <a:gd name="connsiteY17" fmla="*/ 193224 h 266986"/>
                  <a:gd name="connsiteX18" fmla="*/ 188015 w 284604"/>
                  <a:gd name="connsiteY18" fmla="*/ 196960 h 266986"/>
                  <a:gd name="connsiteX19" fmla="*/ 178774 w 284604"/>
                  <a:gd name="connsiteY19" fmla="*/ 198739 h 266986"/>
                  <a:gd name="connsiteX20" fmla="*/ 173092 w 284604"/>
                  <a:gd name="connsiteY20" fmla="*/ 200361 h 266986"/>
                  <a:gd name="connsiteX21" fmla="*/ 162878 w 284604"/>
                  <a:gd name="connsiteY21" fmla="*/ 202327 h 266986"/>
                  <a:gd name="connsiteX22" fmla="*/ 148928 w 284604"/>
                  <a:gd name="connsiteY22" fmla="*/ 204923 h 266986"/>
                  <a:gd name="connsiteX23" fmla="*/ 148122 w 284604"/>
                  <a:gd name="connsiteY23" fmla="*/ 205247 h 266986"/>
                  <a:gd name="connsiteX24" fmla="*/ 147139 w 284604"/>
                  <a:gd name="connsiteY24" fmla="*/ 205404 h 266986"/>
                  <a:gd name="connsiteX25" fmla="*/ 146972 w 284604"/>
                  <a:gd name="connsiteY25" fmla="*/ 204598 h 266986"/>
                  <a:gd name="connsiteX26" fmla="*/ 146972 w 284604"/>
                  <a:gd name="connsiteY26" fmla="*/ 204107 h 266986"/>
                  <a:gd name="connsiteX27" fmla="*/ 146323 w 284604"/>
                  <a:gd name="connsiteY27" fmla="*/ 203625 h 266986"/>
                  <a:gd name="connsiteX28" fmla="*/ 144544 w 284604"/>
                  <a:gd name="connsiteY28" fmla="*/ 203792 h 266986"/>
                  <a:gd name="connsiteX29" fmla="*/ 142273 w 284604"/>
                  <a:gd name="connsiteY29" fmla="*/ 204431 h 266986"/>
                  <a:gd name="connsiteX30" fmla="*/ 143895 w 284604"/>
                  <a:gd name="connsiteY30" fmla="*/ 205247 h 266986"/>
                  <a:gd name="connsiteX31" fmla="*/ 144377 w 284604"/>
                  <a:gd name="connsiteY31" fmla="*/ 205571 h 266986"/>
                  <a:gd name="connsiteX32" fmla="*/ 144052 w 284604"/>
                  <a:gd name="connsiteY32" fmla="*/ 206869 h 266986"/>
                  <a:gd name="connsiteX33" fmla="*/ 144052 w 284604"/>
                  <a:gd name="connsiteY33" fmla="*/ 207194 h 266986"/>
                  <a:gd name="connsiteX34" fmla="*/ 83240 w 284604"/>
                  <a:gd name="connsiteY34" fmla="*/ 220327 h 266986"/>
                  <a:gd name="connsiteX35" fmla="*/ 75130 w 284604"/>
                  <a:gd name="connsiteY35" fmla="*/ 235575 h 266986"/>
                  <a:gd name="connsiteX36" fmla="*/ 73016 w 284604"/>
                  <a:gd name="connsiteY36" fmla="*/ 239507 h 266986"/>
                  <a:gd name="connsiteX37" fmla="*/ 72534 w 284604"/>
                  <a:gd name="connsiteY37" fmla="*/ 239340 h 266986"/>
                  <a:gd name="connsiteX38" fmla="*/ 71394 w 284604"/>
                  <a:gd name="connsiteY38" fmla="*/ 239015 h 266986"/>
                  <a:gd name="connsiteX39" fmla="*/ 76585 w 284604"/>
                  <a:gd name="connsiteY39" fmla="*/ 229617 h 266986"/>
                  <a:gd name="connsiteX40" fmla="*/ 78551 w 284604"/>
                  <a:gd name="connsiteY40" fmla="*/ 226049 h 266986"/>
                  <a:gd name="connsiteX41" fmla="*/ 75798 w 284604"/>
                  <a:gd name="connsiteY41" fmla="*/ 225882 h 266986"/>
                  <a:gd name="connsiteX42" fmla="*/ 71089 w 284604"/>
                  <a:gd name="connsiteY42" fmla="*/ 235614 h 266986"/>
                  <a:gd name="connsiteX43" fmla="*/ 70106 w 284604"/>
                  <a:gd name="connsiteY43" fmla="*/ 236420 h 266986"/>
                  <a:gd name="connsiteX44" fmla="*/ 68327 w 284604"/>
                  <a:gd name="connsiteY44" fmla="*/ 238386 h 266986"/>
                  <a:gd name="connsiteX45" fmla="*/ 61514 w 284604"/>
                  <a:gd name="connsiteY45" fmla="*/ 247794 h 266986"/>
                  <a:gd name="connsiteX46" fmla="*/ 50976 w 284604"/>
                  <a:gd name="connsiteY46" fmla="*/ 258342 h 266986"/>
                  <a:gd name="connsiteX47" fmla="*/ 41892 w 284604"/>
                  <a:gd name="connsiteY47" fmla="*/ 265480 h 266986"/>
                  <a:gd name="connsiteX48" fmla="*/ 39454 w 284604"/>
                  <a:gd name="connsiteY48" fmla="*/ 264339 h 266986"/>
                  <a:gd name="connsiteX49" fmla="*/ 51133 w 284604"/>
                  <a:gd name="connsiteY49" fmla="*/ 237737 h 266986"/>
                  <a:gd name="connsiteX50" fmla="*/ 52116 w 284604"/>
                  <a:gd name="connsiteY50" fmla="*/ 235634 h 266986"/>
                  <a:gd name="connsiteX51" fmla="*/ 42226 w 284604"/>
                  <a:gd name="connsiteY51" fmla="*/ 245199 h 266986"/>
                  <a:gd name="connsiteX52" fmla="*/ 34273 w 284604"/>
                  <a:gd name="connsiteY52" fmla="*/ 251038 h 266986"/>
                  <a:gd name="connsiteX53" fmla="*/ 32494 w 284604"/>
                  <a:gd name="connsiteY53" fmla="*/ 249583 h 266986"/>
                  <a:gd name="connsiteX54" fmla="*/ 41410 w 284604"/>
                  <a:gd name="connsiteY54" fmla="*/ 228939 h 266986"/>
                  <a:gd name="connsiteX55" fmla="*/ 32819 w 284604"/>
                  <a:gd name="connsiteY55" fmla="*/ 230237 h 266986"/>
                  <a:gd name="connsiteX56" fmla="*/ 23411 w 284604"/>
                  <a:gd name="connsiteY56" fmla="*/ 231692 h 266986"/>
                  <a:gd name="connsiteX57" fmla="*/ 15467 w 284604"/>
                  <a:gd name="connsiteY57" fmla="*/ 228742 h 266986"/>
                  <a:gd name="connsiteX58" fmla="*/ 8291 w 284604"/>
                  <a:gd name="connsiteY58" fmla="*/ 220839 h 266986"/>
                  <a:gd name="connsiteX59" fmla="*/ 7475 w 284604"/>
                  <a:gd name="connsiteY59" fmla="*/ 213377 h 266986"/>
                  <a:gd name="connsiteX60" fmla="*/ 1803 w 284604"/>
                  <a:gd name="connsiteY60" fmla="*/ 207046 h 266986"/>
                  <a:gd name="connsiteX61" fmla="*/ -311 w 284604"/>
                  <a:gd name="connsiteY61" fmla="*/ 200725 h 266986"/>
                  <a:gd name="connsiteX62" fmla="*/ 3907 w 284604"/>
                  <a:gd name="connsiteY62" fmla="*/ 196999 h 266986"/>
                  <a:gd name="connsiteX63" fmla="*/ 19803 w 284604"/>
                  <a:gd name="connsiteY63" fmla="*/ 193755 h 266986"/>
                  <a:gd name="connsiteX64" fmla="*/ 41538 w 284604"/>
                  <a:gd name="connsiteY64" fmla="*/ 189695 h 266986"/>
                  <a:gd name="connsiteX65" fmla="*/ 53699 w 284604"/>
                  <a:gd name="connsiteY65" fmla="*/ 187267 h 266986"/>
                  <a:gd name="connsiteX66" fmla="*/ 61976 w 284604"/>
                  <a:gd name="connsiteY66" fmla="*/ 185478 h 266986"/>
                  <a:gd name="connsiteX67" fmla="*/ 64080 w 284604"/>
                  <a:gd name="connsiteY67" fmla="*/ 184347 h 266986"/>
                  <a:gd name="connsiteX68" fmla="*/ 65859 w 284604"/>
                  <a:gd name="connsiteY68" fmla="*/ 182558 h 266986"/>
                  <a:gd name="connsiteX69" fmla="*/ 77538 w 284604"/>
                  <a:gd name="connsiteY69" fmla="*/ 162897 h 266986"/>
                  <a:gd name="connsiteX70" fmla="*/ 98458 w 284604"/>
                  <a:gd name="connsiteY70" fmla="*/ 128676 h 266986"/>
                  <a:gd name="connsiteX71" fmla="*/ 128471 w 284604"/>
                  <a:gd name="connsiteY71" fmla="*/ 85048 h 266986"/>
                  <a:gd name="connsiteX72" fmla="*/ 142234 w 284604"/>
                  <a:gd name="connsiteY72" fmla="*/ 66723 h 266986"/>
                  <a:gd name="connsiteX73" fmla="*/ 150020 w 284604"/>
                  <a:gd name="connsiteY73" fmla="*/ 56667 h 266986"/>
                  <a:gd name="connsiteX74" fmla="*/ 152123 w 284604"/>
                  <a:gd name="connsiteY74" fmla="*/ 53265 h 266986"/>
                  <a:gd name="connsiteX75" fmla="*/ 152939 w 284604"/>
                  <a:gd name="connsiteY75" fmla="*/ 51643 h 266986"/>
                  <a:gd name="connsiteX76" fmla="*/ 152448 w 284604"/>
                  <a:gd name="connsiteY76" fmla="*/ 51319 h 266986"/>
                  <a:gd name="connsiteX77" fmla="*/ 152123 w 284604"/>
                  <a:gd name="connsiteY77" fmla="*/ 51152 h 266986"/>
                  <a:gd name="connsiteX78" fmla="*/ 150501 w 284604"/>
                  <a:gd name="connsiteY78" fmla="*/ 52941 h 266986"/>
                  <a:gd name="connsiteX79" fmla="*/ 147424 w 284604"/>
                  <a:gd name="connsiteY79" fmla="*/ 57315 h 266986"/>
                  <a:gd name="connsiteX80" fmla="*/ 145458 w 284604"/>
                  <a:gd name="connsiteY80" fmla="*/ 60078 h 266986"/>
                  <a:gd name="connsiteX81" fmla="*/ 142509 w 284604"/>
                  <a:gd name="connsiteY81" fmla="*/ 61208 h 266986"/>
                  <a:gd name="connsiteX82" fmla="*/ 141526 w 284604"/>
                  <a:gd name="connsiteY82" fmla="*/ 61376 h 266986"/>
                  <a:gd name="connsiteX83" fmla="*/ 138439 w 284604"/>
                  <a:gd name="connsiteY83" fmla="*/ 61208 h 266986"/>
                  <a:gd name="connsiteX84" fmla="*/ 136984 w 284604"/>
                  <a:gd name="connsiteY84" fmla="*/ 58613 h 266986"/>
                  <a:gd name="connsiteX85" fmla="*/ 137790 w 284604"/>
                  <a:gd name="connsiteY85" fmla="*/ 53698 h 266986"/>
                  <a:gd name="connsiteX86" fmla="*/ 138115 w 284604"/>
                  <a:gd name="connsiteY86" fmla="*/ 51270 h 266986"/>
                  <a:gd name="connsiteX87" fmla="*/ 142175 w 284604"/>
                  <a:gd name="connsiteY87" fmla="*/ 42835 h 266986"/>
                  <a:gd name="connsiteX88" fmla="*/ 148987 w 284604"/>
                  <a:gd name="connsiteY88" fmla="*/ 36671 h 266986"/>
                  <a:gd name="connsiteX89" fmla="*/ 153854 w 284604"/>
                  <a:gd name="connsiteY89" fmla="*/ 32454 h 266986"/>
                  <a:gd name="connsiteX90" fmla="*/ 166820 w 284604"/>
                  <a:gd name="connsiteY90" fmla="*/ 25159 h 266986"/>
                  <a:gd name="connsiteX91" fmla="*/ 173476 w 284604"/>
                  <a:gd name="connsiteY91" fmla="*/ 22397 h 266986"/>
                  <a:gd name="connsiteX92" fmla="*/ 174773 w 284604"/>
                  <a:gd name="connsiteY92" fmla="*/ 21915 h 266986"/>
                  <a:gd name="connsiteX93" fmla="*/ 177044 w 284604"/>
                  <a:gd name="connsiteY93" fmla="*/ 20775 h 266986"/>
                  <a:gd name="connsiteX94" fmla="*/ 177368 w 284604"/>
                  <a:gd name="connsiteY94" fmla="*/ 18180 h 266986"/>
                  <a:gd name="connsiteX95" fmla="*/ 177526 w 284604"/>
                  <a:gd name="connsiteY95" fmla="*/ 18180 h 266986"/>
                  <a:gd name="connsiteX96" fmla="*/ 177693 w 284604"/>
                  <a:gd name="connsiteY96" fmla="*/ 18022 h 266986"/>
                  <a:gd name="connsiteX97" fmla="*/ 178175 w 284604"/>
                  <a:gd name="connsiteY97" fmla="*/ 17531 h 266986"/>
                  <a:gd name="connsiteX98" fmla="*/ 178823 w 284604"/>
                  <a:gd name="connsiteY98" fmla="*/ 17206 h 266986"/>
                  <a:gd name="connsiteX99" fmla="*/ 179148 w 284604"/>
                  <a:gd name="connsiteY99" fmla="*/ 17049 h 266986"/>
                  <a:gd name="connsiteX100" fmla="*/ 181910 w 284604"/>
                  <a:gd name="connsiteY100" fmla="*/ 16400 h 266986"/>
                  <a:gd name="connsiteX101" fmla="*/ 183876 w 284604"/>
                  <a:gd name="connsiteY101" fmla="*/ 14434 h 266986"/>
                  <a:gd name="connsiteX102" fmla="*/ 185007 w 284604"/>
                  <a:gd name="connsiteY102" fmla="*/ 12969 h 266986"/>
                  <a:gd name="connsiteX103" fmla="*/ 188418 w 284604"/>
                  <a:gd name="connsiteY103" fmla="*/ 9401 h 266986"/>
                  <a:gd name="connsiteX104" fmla="*/ 196204 w 284604"/>
                  <a:gd name="connsiteY104" fmla="*/ 1458 h 266986"/>
                  <a:gd name="connsiteX105" fmla="*/ 201552 w 284604"/>
                  <a:gd name="connsiteY105" fmla="*/ -646 h 266986"/>
                  <a:gd name="connsiteX106" fmla="*/ 205927 w 284604"/>
                  <a:gd name="connsiteY106" fmla="*/ 809 h 266986"/>
                  <a:gd name="connsiteX107" fmla="*/ 210960 w 284604"/>
                  <a:gd name="connsiteY107" fmla="*/ 5184 h 266986"/>
                  <a:gd name="connsiteX108" fmla="*/ 212926 w 284604"/>
                  <a:gd name="connsiteY108" fmla="*/ 7150 h 266986"/>
                  <a:gd name="connsiteX109" fmla="*/ 245849 w 284604"/>
                  <a:gd name="connsiteY109" fmla="*/ 1477 h 266986"/>
                  <a:gd name="connsiteX110" fmla="*/ 251039 w 284604"/>
                  <a:gd name="connsiteY110" fmla="*/ 986 h 266986"/>
                  <a:gd name="connsiteX111" fmla="*/ 256230 w 284604"/>
                  <a:gd name="connsiteY111" fmla="*/ 337 h 266986"/>
                  <a:gd name="connsiteX112" fmla="*/ 266444 w 284604"/>
                  <a:gd name="connsiteY112" fmla="*/ 1477 h 266986"/>
                  <a:gd name="connsiteX113" fmla="*/ 269521 w 284604"/>
                  <a:gd name="connsiteY113" fmla="*/ 3748 h 266986"/>
                  <a:gd name="connsiteX114" fmla="*/ 271635 w 284604"/>
                  <a:gd name="connsiteY114" fmla="*/ 7799 h 266986"/>
                  <a:gd name="connsiteX115" fmla="*/ 276009 w 284604"/>
                  <a:gd name="connsiteY115" fmla="*/ 17531 h 266986"/>
                  <a:gd name="connsiteX116" fmla="*/ 276658 w 284604"/>
                  <a:gd name="connsiteY116" fmla="*/ 18514 h 266986"/>
                  <a:gd name="connsiteX117" fmla="*/ 278624 w 284604"/>
                  <a:gd name="connsiteY117" fmla="*/ 22446 h 266986"/>
                  <a:gd name="connsiteX118" fmla="*/ 284139 w 284604"/>
                  <a:gd name="connsiteY118" fmla="*/ 35747 h 266986"/>
                  <a:gd name="connsiteX119" fmla="*/ 281750 w 284604"/>
                  <a:gd name="connsiteY119" fmla="*/ 45853 h 266986"/>
                  <a:gd name="connsiteX120" fmla="*/ 108564 w 284604"/>
                  <a:gd name="connsiteY120" fmla="*/ 176394 h 266986"/>
                  <a:gd name="connsiteX121" fmla="*/ 111159 w 284604"/>
                  <a:gd name="connsiteY121" fmla="*/ 171046 h 266986"/>
                  <a:gd name="connsiteX122" fmla="*/ 112457 w 284604"/>
                  <a:gd name="connsiteY122" fmla="*/ 168097 h 266986"/>
                  <a:gd name="connsiteX123" fmla="*/ 112948 w 284604"/>
                  <a:gd name="connsiteY123" fmla="*/ 166957 h 266986"/>
                  <a:gd name="connsiteX124" fmla="*/ 113597 w 284604"/>
                  <a:gd name="connsiteY124" fmla="*/ 165345 h 266986"/>
                  <a:gd name="connsiteX125" fmla="*/ 114580 w 284604"/>
                  <a:gd name="connsiteY125" fmla="*/ 164204 h 266986"/>
                  <a:gd name="connsiteX126" fmla="*/ 116546 w 284604"/>
                  <a:gd name="connsiteY126" fmla="*/ 161609 h 266986"/>
                  <a:gd name="connsiteX127" fmla="*/ 116379 w 284604"/>
                  <a:gd name="connsiteY127" fmla="*/ 159338 h 266986"/>
                  <a:gd name="connsiteX128" fmla="*/ 116055 w 284604"/>
                  <a:gd name="connsiteY128" fmla="*/ 158207 h 266986"/>
                  <a:gd name="connsiteX129" fmla="*/ 104258 w 284604"/>
                  <a:gd name="connsiteY129" fmla="*/ 177014 h 266986"/>
                  <a:gd name="connsiteX130" fmla="*/ 108564 w 284604"/>
                  <a:gd name="connsiteY130" fmla="*/ 176394 h 266986"/>
                  <a:gd name="connsiteX131" fmla="*/ 121707 w 284604"/>
                  <a:gd name="connsiteY131" fmla="*/ 173150 h 266986"/>
                  <a:gd name="connsiteX132" fmla="*/ 130299 w 284604"/>
                  <a:gd name="connsiteY132" fmla="*/ 170879 h 266986"/>
                  <a:gd name="connsiteX133" fmla="*/ 154787 w 284604"/>
                  <a:gd name="connsiteY133" fmla="*/ 165374 h 266986"/>
                  <a:gd name="connsiteX134" fmla="*/ 183493 w 284604"/>
                  <a:gd name="connsiteY134" fmla="*/ 158719 h 266986"/>
                  <a:gd name="connsiteX135" fmla="*/ 191446 w 284604"/>
                  <a:gd name="connsiteY135" fmla="*/ 156939 h 266986"/>
                  <a:gd name="connsiteX136" fmla="*/ 201817 w 284604"/>
                  <a:gd name="connsiteY136" fmla="*/ 154668 h 266986"/>
                  <a:gd name="connsiteX137" fmla="*/ 182038 w 284604"/>
                  <a:gd name="connsiteY137" fmla="*/ 154501 h 266986"/>
                  <a:gd name="connsiteX138" fmla="*/ 179600 w 284604"/>
                  <a:gd name="connsiteY138" fmla="*/ 154501 h 266986"/>
                  <a:gd name="connsiteX139" fmla="*/ 162740 w 284604"/>
                  <a:gd name="connsiteY139" fmla="*/ 155484 h 266986"/>
                  <a:gd name="connsiteX140" fmla="*/ 149440 w 284604"/>
                  <a:gd name="connsiteY140" fmla="*/ 157922 h 266986"/>
                  <a:gd name="connsiteX141" fmla="*/ 143600 w 284604"/>
                  <a:gd name="connsiteY141" fmla="*/ 158905 h 266986"/>
                  <a:gd name="connsiteX142" fmla="*/ 117972 w 284604"/>
                  <a:gd name="connsiteY142" fmla="*/ 163821 h 266986"/>
                  <a:gd name="connsiteX143" fmla="*/ 114728 w 284604"/>
                  <a:gd name="connsiteY143" fmla="*/ 169169 h 266986"/>
                  <a:gd name="connsiteX144" fmla="*/ 110510 w 284604"/>
                  <a:gd name="connsiteY144" fmla="*/ 176139 h 266986"/>
                  <a:gd name="connsiteX145" fmla="*/ 110835 w 284604"/>
                  <a:gd name="connsiteY145" fmla="*/ 175981 h 266986"/>
                  <a:gd name="connsiteX146" fmla="*/ 111818 w 284604"/>
                  <a:gd name="connsiteY146" fmla="*/ 175814 h 266986"/>
                  <a:gd name="connsiteX147" fmla="*/ 121678 w 284604"/>
                  <a:gd name="connsiteY147" fmla="*/ 173150 h 266986"/>
                  <a:gd name="connsiteX148" fmla="*/ 223691 w 284604"/>
                  <a:gd name="connsiteY148" fmla="*/ 56667 h 266986"/>
                  <a:gd name="connsiteX149" fmla="*/ 226935 w 284604"/>
                  <a:gd name="connsiteY149" fmla="*/ 53914 h 266986"/>
                  <a:gd name="connsiteX150" fmla="*/ 230012 w 284604"/>
                  <a:gd name="connsiteY150" fmla="*/ 52292 h 266986"/>
                  <a:gd name="connsiteX151" fmla="*/ 232283 w 284604"/>
                  <a:gd name="connsiteY151" fmla="*/ 51152 h 266986"/>
                  <a:gd name="connsiteX152" fmla="*/ 233905 w 284604"/>
                  <a:gd name="connsiteY152" fmla="*/ 50345 h 266986"/>
                  <a:gd name="connsiteX153" fmla="*/ 239095 w 284604"/>
                  <a:gd name="connsiteY153" fmla="*/ 46934 h 266986"/>
                  <a:gd name="connsiteX154" fmla="*/ 243313 w 284604"/>
                  <a:gd name="connsiteY154" fmla="*/ 42019 h 266986"/>
                  <a:gd name="connsiteX155" fmla="*/ 249476 w 284604"/>
                  <a:gd name="connsiteY155" fmla="*/ 35698 h 266986"/>
                  <a:gd name="connsiteX156" fmla="*/ 249634 w 284604"/>
                  <a:gd name="connsiteY156" fmla="*/ 35531 h 266986"/>
                  <a:gd name="connsiteX157" fmla="*/ 213634 w 284604"/>
                  <a:gd name="connsiteY157" fmla="*/ 41537 h 266986"/>
                  <a:gd name="connsiteX158" fmla="*/ 210390 w 284604"/>
                  <a:gd name="connsiteY158" fmla="*/ 42992 h 266986"/>
                  <a:gd name="connsiteX159" fmla="*/ 209249 w 284604"/>
                  <a:gd name="connsiteY159" fmla="*/ 46561 h 266986"/>
                  <a:gd name="connsiteX160" fmla="*/ 208925 w 284604"/>
                  <a:gd name="connsiteY160" fmla="*/ 48183 h 266986"/>
                  <a:gd name="connsiteX161" fmla="*/ 207942 w 284604"/>
                  <a:gd name="connsiteY161" fmla="*/ 49972 h 266986"/>
                  <a:gd name="connsiteX162" fmla="*/ 206959 w 284604"/>
                  <a:gd name="connsiteY162" fmla="*/ 51594 h 266986"/>
                  <a:gd name="connsiteX163" fmla="*/ 204993 w 284604"/>
                  <a:gd name="connsiteY163" fmla="*/ 52076 h 266986"/>
                  <a:gd name="connsiteX164" fmla="*/ 205317 w 284604"/>
                  <a:gd name="connsiteY164" fmla="*/ 48832 h 266986"/>
                  <a:gd name="connsiteX165" fmla="*/ 205317 w 284604"/>
                  <a:gd name="connsiteY165" fmla="*/ 46836 h 266986"/>
                  <a:gd name="connsiteX166" fmla="*/ 204187 w 284604"/>
                  <a:gd name="connsiteY166" fmla="*/ 47819 h 266986"/>
                  <a:gd name="connsiteX167" fmla="*/ 203538 w 284604"/>
                  <a:gd name="connsiteY167" fmla="*/ 48301 h 266986"/>
                  <a:gd name="connsiteX168" fmla="*/ 203213 w 284604"/>
                  <a:gd name="connsiteY168" fmla="*/ 48625 h 266986"/>
                  <a:gd name="connsiteX169" fmla="*/ 180347 w 284604"/>
                  <a:gd name="connsiteY169" fmla="*/ 79444 h 266986"/>
                  <a:gd name="connsiteX170" fmla="*/ 177752 w 284604"/>
                  <a:gd name="connsiteY170" fmla="*/ 83013 h 266986"/>
                  <a:gd name="connsiteX171" fmla="*/ 180347 w 284604"/>
                  <a:gd name="connsiteY171" fmla="*/ 81391 h 266986"/>
                  <a:gd name="connsiteX172" fmla="*/ 188133 w 284604"/>
                  <a:gd name="connsiteY172" fmla="*/ 77006 h 266986"/>
                  <a:gd name="connsiteX173" fmla="*/ 192508 w 284604"/>
                  <a:gd name="connsiteY173" fmla="*/ 74578 h 266986"/>
                  <a:gd name="connsiteX174" fmla="*/ 198671 w 284604"/>
                  <a:gd name="connsiteY174" fmla="*/ 71167 h 266986"/>
                  <a:gd name="connsiteX175" fmla="*/ 200775 w 284604"/>
                  <a:gd name="connsiteY175" fmla="*/ 69387 h 266986"/>
                  <a:gd name="connsiteX176" fmla="*/ 201758 w 284604"/>
                  <a:gd name="connsiteY176" fmla="*/ 68572 h 266986"/>
                  <a:gd name="connsiteX177" fmla="*/ 202083 w 284604"/>
                  <a:gd name="connsiteY177" fmla="*/ 68896 h 266986"/>
                  <a:gd name="connsiteX178" fmla="*/ 201601 w 284604"/>
                  <a:gd name="connsiteY178" fmla="*/ 69387 h 266986"/>
                  <a:gd name="connsiteX179" fmla="*/ 199979 w 284604"/>
                  <a:gd name="connsiteY179" fmla="*/ 71491 h 266986"/>
                  <a:gd name="connsiteX180" fmla="*/ 200136 w 284604"/>
                  <a:gd name="connsiteY180" fmla="*/ 71983 h 266986"/>
                  <a:gd name="connsiteX181" fmla="*/ 200303 w 284604"/>
                  <a:gd name="connsiteY181" fmla="*/ 72140 h 266986"/>
                  <a:gd name="connsiteX182" fmla="*/ 205170 w 284604"/>
                  <a:gd name="connsiteY182" fmla="*/ 68572 h 266986"/>
                  <a:gd name="connsiteX183" fmla="*/ 207440 w 284604"/>
                  <a:gd name="connsiteY183" fmla="*/ 66959 h 266986"/>
                  <a:gd name="connsiteX184" fmla="*/ 215384 w 284604"/>
                  <a:gd name="connsiteY184" fmla="*/ 60795 h 266986"/>
                  <a:gd name="connsiteX185" fmla="*/ 217006 w 284604"/>
                  <a:gd name="connsiteY185" fmla="*/ 59498 h 266986"/>
                  <a:gd name="connsiteX186" fmla="*/ 217989 w 284604"/>
                  <a:gd name="connsiteY186" fmla="*/ 59655 h 266986"/>
                  <a:gd name="connsiteX187" fmla="*/ 219286 w 284604"/>
                  <a:gd name="connsiteY187" fmla="*/ 59822 h 266986"/>
                  <a:gd name="connsiteX188" fmla="*/ 220102 w 284604"/>
                  <a:gd name="connsiteY188" fmla="*/ 59655 h 266986"/>
                  <a:gd name="connsiteX189" fmla="*/ 223691 w 284604"/>
                  <a:gd name="connsiteY189" fmla="*/ 56667 h 266986"/>
                  <a:gd name="connsiteX190" fmla="*/ 262453 w 284604"/>
                  <a:gd name="connsiteY190" fmla="*/ 43533 h 266986"/>
                  <a:gd name="connsiteX191" fmla="*/ 230828 w 284604"/>
                  <a:gd name="connsiteY191" fmla="*/ 69800 h 266986"/>
                  <a:gd name="connsiteX192" fmla="*/ 225146 w 284604"/>
                  <a:gd name="connsiteY192" fmla="*/ 74342 h 266986"/>
                  <a:gd name="connsiteX193" fmla="*/ 226286 w 284604"/>
                  <a:gd name="connsiteY193" fmla="*/ 74342 h 266986"/>
                  <a:gd name="connsiteX194" fmla="*/ 227269 w 284604"/>
                  <a:gd name="connsiteY194" fmla="*/ 74185 h 266986"/>
                  <a:gd name="connsiteX195" fmla="*/ 230670 w 284604"/>
                  <a:gd name="connsiteY195" fmla="*/ 71236 h 266986"/>
                  <a:gd name="connsiteX196" fmla="*/ 233914 w 284604"/>
                  <a:gd name="connsiteY196" fmla="*/ 68473 h 266986"/>
                  <a:gd name="connsiteX197" fmla="*/ 236991 w 284604"/>
                  <a:gd name="connsiteY197" fmla="*/ 66861 h 266986"/>
                  <a:gd name="connsiteX198" fmla="*/ 239262 w 284604"/>
                  <a:gd name="connsiteY198" fmla="*/ 65878 h 266986"/>
                  <a:gd name="connsiteX199" fmla="*/ 240884 w 284604"/>
                  <a:gd name="connsiteY199" fmla="*/ 64895 h 266986"/>
                  <a:gd name="connsiteX200" fmla="*/ 246075 w 284604"/>
                  <a:gd name="connsiteY200" fmla="*/ 61484 h 266986"/>
                  <a:gd name="connsiteX201" fmla="*/ 250292 w 284604"/>
                  <a:gd name="connsiteY201" fmla="*/ 56785 h 266986"/>
                  <a:gd name="connsiteX202" fmla="*/ 256456 w 284604"/>
                  <a:gd name="connsiteY202" fmla="*/ 50296 h 266986"/>
                  <a:gd name="connsiteX203" fmla="*/ 262453 w 284604"/>
                  <a:gd name="connsiteY203" fmla="*/ 43572 h 266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</a:cxnLst>
                <a:rect l="l" t="t" r="r" b="b"/>
                <a:pathLst>
                  <a:path w="284604" h="266986">
                    <a:moveTo>
                      <a:pt x="281750" y="45853"/>
                    </a:moveTo>
                    <a:cubicBezTo>
                      <a:pt x="279437" y="49107"/>
                      <a:pt x="276711" y="52056"/>
                      <a:pt x="273640" y="54612"/>
                    </a:cubicBezTo>
                    <a:cubicBezTo>
                      <a:pt x="261961" y="64993"/>
                      <a:pt x="250125" y="75040"/>
                      <a:pt x="237955" y="84615"/>
                    </a:cubicBezTo>
                    <a:cubicBezTo>
                      <a:pt x="223218" y="96147"/>
                      <a:pt x="207787" y="106754"/>
                      <a:pt x="191751" y="116398"/>
                    </a:cubicBezTo>
                    <a:cubicBezTo>
                      <a:pt x="204323" y="116525"/>
                      <a:pt x="216839" y="118108"/>
                      <a:pt x="229048" y="121107"/>
                    </a:cubicBezTo>
                    <a:cubicBezTo>
                      <a:pt x="229373" y="121264"/>
                      <a:pt x="229697" y="121264"/>
                      <a:pt x="230189" y="121431"/>
                    </a:cubicBezTo>
                    <a:cubicBezTo>
                      <a:pt x="233959" y="122296"/>
                      <a:pt x="237646" y="123495"/>
                      <a:pt x="241209" y="124999"/>
                    </a:cubicBezTo>
                    <a:cubicBezTo>
                      <a:pt x="244671" y="126484"/>
                      <a:pt x="247609" y="128971"/>
                      <a:pt x="249643" y="132137"/>
                    </a:cubicBezTo>
                    <a:cubicBezTo>
                      <a:pt x="251438" y="135528"/>
                      <a:pt x="252698" y="139175"/>
                      <a:pt x="253379" y="142950"/>
                    </a:cubicBezTo>
                    <a:cubicBezTo>
                      <a:pt x="254670" y="143992"/>
                      <a:pt x="255767" y="145251"/>
                      <a:pt x="256623" y="146676"/>
                    </a:cubicBezTo>
                    <a:cubicBezTo>
                      <a:pt x="258600" y="150382"/>
                      <a:pt x="259968" y="154383"/>
                      <a:pt x="260673" y="158522"/>
                    </a:cubicBezTo>
                    <a:cubicBezTo>
                      <a:pt x="260841" y="159328"/>
                      <a:pt x="260998" y="160144"/>
                      <a:pt x="261165" y="160950"/>
                    </a:cubicBezTo>
                    <a:lnTo>
                      <a:pt x="261489" y="162248"/>
                    </a:lnTo>
                    <a:cubicBezTo>
                      <a:pt x="261468" y="162425"/>
                      <a:pt x="261525" y="162602"/>
                      <a:pt x="261647" y="162739"/>
                    </a:cubicBezTo>
                    <a:lnTo>
                      <a:pt x="248995" y="181545"/>
                    </a:lnTo>
                    <a:cubicBezTo>
                      <a:pt x="244079" y="183512"/>
                      <a:pt x="239262" y="185281"/>
                      <a:pt x="234563" y="186903"/>
                    </a:cubicBezTo>
                    <a:cubicBezTo>
                      <a:pt x="227464" y="188938"/>
                      <a:pt x="220265" y="190619"/>
                      <a:pt x="212995" y="191927"/>
                    </a:cubicBezTo>
                    <a:lnTo>
                      <a:pt x="206507" y="193224"/>
                    </a:lnTo>
                    <a:cubicBezTo>
                      <a:pt x="200343" y="194522"/>
                      <a:pt x="194179" y="195820"/>
                      <a:pt x="188015" y="196960"/>
                    </a:cubicBezTo>
                    <a:cubicBezTo>
                      <a:pt x="184938" y="197442"/>
                      <a:pt x="181851" y="198090"/>
                      <a:pt x="178774" y="198739"/>
                    </a:cubicBezTo>
                    <a:cubicBezTo>
                      <a:pt x="176808" y="199231"/>
                      <a:pt x="174842" y="199722"/>
                      <a:pt x="173092" y="200361"/>
                    </a:cubicBezTo>
                    <a:cubicBezTo>
                      <a:pt x="169795" y="201492"/>
                      <a:pt x="166357" y="202150"/>
                      <a:pt x="162878" y="202327"/>
                    </a:cubicBezTo>
                    <a:cubicBezTo>
                      <a:pt x="158109" y="202337"/>
                      <a:pt x="153383" y="203222"/>
                      <a:pt x="148928" y="204923"/>
                    </a:cubicBezTo>
                    <a:cubicBezTo>
                      <a:pt x="148604" y="205080"/>
                      <a:pt x="148280" y="205080"/>
                      <a:pt x="148122" y="205247"/>
                    </a:cubicBezTo>
                    <a:cubicBezTo>
                      <a:pt x="147631" y="205404"/>
                      <a:pt x="147306" y="205571"/>
                      <a:pt x="147139" y="205404"/>
                    </a:cubicBezTo>
                    <a:cubicBezTo>
                      <a:pt x="146972" y="205404"/>
                      <a:pt x="146815" y="205080"/>
                      <a:pt x="146972" y="204598"/>
                    </a:cubicBezTo>
                    <a:lnTo>
                      <a:pt x="146972" y="204107"/>
                    </a:lnTo>
                    <a:cubicBezTo>
                      <a:pt x="146972" y="203949"/>
                      <a:pt x="146815" y="203792"/>
                      <a:pt x="146323" y="203625"/>
                    </a:cubicBezTo>
                    <a:cubicBezTo>
                      <a:pt x="145726" y="203605"/>
                      <a:pt x="145128" y="203664"/>
                      <a:pt x="144544" y="203792"/>
                    </a:cubicBezTo>
                    <a:cubicBezTo>
                      <a:pt x="143767" y="203930"/>
                      <a:pt x="143005" y="204136"/>
                      <a:pt x="142273" y="204431"/>
                    </a:cubicBezTo>
                    <a:cubicBezTo>
                      <a:pt x="142842" y="204638"/>
                      <a:pt x="143387" y="204913"/>
                      <a:pt x="143895" y="205247"/>
                    </a:cubicBezTo>
                    <a:lnTo>
                      <a:pt x="144377" y="205571"/>
                    </a:lnTo>
                    <a:lnTo>
                      <a:pt x="144052" y="206869"/>
                    </a:lnTo>
                    <a:lnTo>
                      <a:pt x="144052" y="207194"/>
                    </a:lnTo>
                    <a:cubicBezTo>
                      <a:pt x="124273" y="211411"/>
                      <a:pt x="104002" y="215786"/>
                      <a:pt x="83240" y="220327"/>
                    </a:cubicBezTo>
                    <a:cubicBezTo>
                      <a:pt x="80645" y="225361"/>
                      <a:pt x="77882" y="230384"/>
                      <a:pt x="75130" y="235575"/>
                    </a:cubicBezTo>
                    <a:cubicBezTo>
                      <a:pt x="74314" y="236872"/>
                      <a:pt x="73665" y="238170"/>
                      <a:pt x="73016" y="239507"/>
                    </a:cubicBezTo>
                    <a:cubicBezTo>
                      <a:pt x="72838" y="239527"/>
                      <a:pt x="72660" y="239468"/>
                      <a:pt x="72534" y="239340"/>
                    </a:cubicBezTo>
                    <a:cubicBezTo>
                      <a:pt x="72210" y="239183"/>
                      <a:pt x="71886" y="239183"/>
                      <a:pt x="71394" y="239015"/>
                    </a:cubicBezTo>
                    <a:lnTo>
                      <a:pt x="76585" y="229617"/>
                    </a:lnTo>
                    <a:lnTo>
                      <a:pt x="78551" y="226049"/>
                    </a:lnTo>
                    <a:cubicBezTo>
                      <a:pt x="77631" y="226049"/>
                      <a:pt x="76711" y="226000"/>
                      <a:pt x="75798" y="225882"/>
                    </a:cubicBezTo>
                    <a:cubicBezTo>
                      <a:pt x="74176" y="229293"/>
                      <a:pt x="72554" y="232537"/>
                      <a:pt x="71089" y="235614"/>
                    </a:cubicBezTo>
                    <a:cubicBezTo>
                      <a:pt x="70723" y="235830"/>
                      <a:pt x="70390" y="236106"/>
                      <a:pt x="70106" y="236420"/>
                    </a:cubicBezTo>
                    <a:cubicBezTo>
                      <a:pt x="69426" y="236990"/>
                      <a:pt x="68827" y="237649"/>
                      <a:pt x="68327" y="238386"/>
                    </a:cubicBezTo>
                    <a:cubicBezTo>
                      <a:pt x="66513" y="241827"/>
                      <a:pt x="64220" y="244992"/>
                      <a:pt x="61514" y="247794"/>
                    </a:cubicBezTo>
                    <a:cubicBezTo>
                      <a:pt x="58208" y="251510"/>
                      <a:pt x="54690" y="255030"/>
                      <a:pt x="50976" y="258342"/>
                    </a:cubicBezTo>
                    <a:cubicBezTo>
                      <a:pt x="48148" y="260967"/>
                      <a:pt x="45111" y="263356"/>
                      <a:pt x="41892" y="265480"/>
                    </a:cubicBezTo>
                    <a:cubicBezTo>
                      <a:pt x="39454" y="266934"/>
                      <a:pt x="38648" y="266463"/>
                      <a:pt x="39454" y="264339"/>
                    </a:cubicBezTo>
                    <a:cubicBezTo>
                      <a:pt x="43190" y="255747"/>
                      <a:pt x="47083" y="246821"/>
                      <a:pt x="51133" y="237737"/>
                    </a:cubicBezTo>
                    <a:cubicBezTo>
                      <a:pt x="51457" y="237089"/>
                      <a:pt x="51782" y="236440"/>
                      <a:pt x="52116" y="235634"/>
                    </a:cubicBezTo>
                    <a:cubicBezTo>
                      <a:pt x="48715" y="239035"/>
                      <a:pt x="45471" y="242279"/>
                      <a:pt x="42226" y="245199"/>
                    </a:cubicBezTo>
                    <a:cubicBezTo>
                      <a:pt x="39798" y="247430"/>
                      <a:pt x="37131" y="249387"/>
                      <a:pt x="34273" y="251038"/>
                    </a:cubicBezTo>
                    <a:cubicBezTo>
                      <a:pt x="32307" y="252179"/>
                      <a:pt x="31678" y="251687"/>
                      <a:pt x="32494" y="249583"/>
                    </a:cubicBezTo>
                    <a:cubicBezTo>
                      <a:pt x="35247" y="242771"/>
                      <a:pt x="38333" y="235958"/>
                      <a:pt x="41410" y="228939"/>
                    </a:cubicBezTo>
                    <a:cubicBezTo>
                      <a:pt x="38461" y="229421"/>
                      <a:pt x="35571" y="229922"/>
                      <a:pt x="32819" y="230237"/>
                    </a:cubicBezTo>
                    <a:lnTo>
                      <a:pt x="23411" y="231692"/>
                    </a:lnTo>
                    <a:cubicBezTo>
                      <a:pt x="20982" y="232016"/>
                      <a:pt x="18387" y="231043"/>
                      <a:pt x="15467" y="228742"/>
                    </a:cubicBezTo>
                    <a:cubicBezTo>
                      <a:pt x="12543" y="226648"/>
                      <a:pt x="10097" y="223955"/>
                      <a:pt x="8291" y="220839"/>
                    </a:cubicBezTo>
                    <a:cubicBezTo>
                      <a:pt x="6502" y="217752"/>
                      <a:pt x="6325" y="215324"/>
                      <a:pt x="7475" y="213377"/>
                    </a:cubicBezTo>
                    <a:cubicBezTo>
                      <a:pt x="5213" y="211627"/>
                      <a:pt x="3290" y="209484"/>
                      <a:pt x="1803" y="207046"/>
                    </a:cubicBezTo>
                    <a:cubicBezTo>
                      <a:pt x="338" y="204775"/>
                      <a:pt x="-468" y="202671"/>
                      <a:pt x="-311" y="200725"/>
                    </a:cubicBezTo>
                    <a:cubicBezTo>
                      <a:pt x="-154" y="198779"/>
                      <a:pt x="1154" y="197481"/>
                      <a:pt x="3907" y="196999"/>
                    </a:cubicBezTo>
                    <a:cubicBezTo>
                      <a:pt x="9264" y="196016"/>
                      <a:pt x="14455" y="194886"/>
                      <a:pt x="19803" y="193755"/>
                    </a:cubicBezTo>
                    <a:cubicBezTo>
                      <a:pt x="27107" y="192290"/>
                      <a:pt x="34401" y="190806"/>
                      <a:pt x="41538" y="189695"/>
                    </a:cubicBezTo>
                    <a:cubicBezTo>
                      <a:pt x="45589" y="189036"/>
                      <a:pt x="49642" y="188230"/>
                      <a:pt x="53699" y="187267"/>
                    </a:cubicBezTo>
                    <a:cubicBezTo>
                      <a:pt x="56461" y="186618"/>
                      <a:pt x="59214" y="185969"/>
                      <a:pt x="61976" y="185478"/>
                    </a:cubicBezTo>
                    <a:cubicBezTo>
                      <a:pt x="62723" y="185193"/>
                      <a:pt x="63430" y="184809"/>
                      <a:pt x="64080" y="184347"/>
                    </a:cubicBezTo>
                    <a:cubicBezTo>
                      <a:pt x="64788" y="183875"/>
                      <a:pt x="65393" y="183266"/>
                      <a:pt x="65859" y="182558"/>
                    </a:cubicBezTo>
                    <a:cubicBezTo>
                      <a:pt x="69792" y="176070"/>
                      <a:pt x="73645" y="169581"/>
                      <a:pt x="77538" y="162897"/>
                    </a:cubicBezTo>
                    <a:cubicBezTo>
                      <a:pt x="84351" y="151385"/>
                      <a:pt x="91301" y="140031"/>
                      <a:pt x="98458" y="128676"/>
                    </a:cubicBezTo>
                    <a:cubicBezTo>
                      <a:pt x="108033" y="113930"/>
                      <a:pt x="118119" y="99479"/>
                      <a:pt x="128471" y="85048"/>
                    </a:cubicBezTo>
                    <a:cubicBezTo>
                      <a:pt x="132845" y="78884"/>
                      <a:pt x="137545" y="72720"/>
                      <a:pt x="142234" y="66723"/>
                    </a:cubicBezTo>
                    <a:lnTo>
                      <a:pt x="150020" y="56667"/>
                    </a:lnTo>
                    <a:cubicBezTo>
                      <a:pt x="150778" y="55566"/>
                      <a:pt x="151479" y="54435"/>
                      <a:pt x="152123" y="53265"/>
                    </a:cubicBezTo>
                    <a:cubicBezTo>
                      <a:pt x="152330" y="52695"/>
                      <a:pt x="152603" y="52145"/>
                      <a:pt x="152939" y="51643"/>
                    </a:cubicBezTo>
                    <a:cubicBezTo>
                      <a:pt x="152772" y="51476"/>
                      <a:pt x="152615" y="51476"/>
                      <a:pt x="152448" y="51319"/>
                    </a:cubicBezTo>
                    <a:cubicBezTo>
                      <a:pt x="152281" y="51161"/>
                      <a:pt x="152290" y="51152"/>
                      <a:pt x="152123" y="51152"/>
                    </a:cubicBezTo>
                    <a:cubicBezTo>
                      <a:pt x="151625" y="51781"/>
                      <a:pt x="151083" y="52380"/>
                      <a:pt x="150501" y="52941"/>
                    </a:cubicBezTo>
                    <a:cubicBezTo>
                      <a:pt x="149314" y="54278"/>
                      <a:pt x="148282" y="55743"/>
                      <a:pt x="147424" y="57315"/>
                    </a:cubicBezTo>
                    <a:cubicBezTo>
                      <a:pt x="146889" y="58318"/>
                      <a:pt x="146228" y="59242"/>
                      <a:pt x="145458" y="60078"/>
                    </a:cubicBezTo>
                    <a:cubicBezTo>
                      <a:pt x="144677" y="60854"/>
                      <a:pt x="143607" y="61258"/>
                      <a:pt x="142509" y="61208"/>
                    </a:cubicBezTo>
                    <a:cubicBezTo>
                      <a:pt x="142201" y="61346"/>
                      <a:pt x="141862" y="61405"/>
                      <a:pt x="141526" y="61376"/>
                    </a:cubicBezTo>
                    <a:cubicBezTo>
                      <a:pt x="140495" y="61494"/>
                      <a:pt x="139452" y="61434"/>
                      <a:pt x="138439" y="61208"/>
                    </a:cubicBezTo>
                    <a:cubicBezTo>
                      <a:pt x="137456" y="61051"/>
                      <a:pt x="136984" y="60078"/>
                      <a:pt x="136984" y="58613"/>
                    </a:cubicBezTo>
                    <a:cubicBezTo>
                      <a:pt x="137091" y="56952"/>
                      <a:pt x="137362" y="55310"/>
                      <a:pt x="137790" y="53698"/>
                    </a:cubicBezTo>
                    <a:cubicBezTo>
                      <a:pt x="137957" y="52892"/>
                      <a:pt x="137957" y="52076"/>
                      <a:pt x="138115" y="51270"/>
                    </a:cubicBezTo>
                    <a:cubicBezTo>
                      <a:pt x="138621" y="48124"/>
                      <a:pt x="140032" y="45194"/>
                      <a:pt x="142175" y="42835"/>
                    </a:cubicBezTo>
                    <a:cubicBezTo>
                      <a:pt x="144327" y="40652"/>
                      <a:pt x="146601" y="38598"/>
                      <a:pt x="148987" y="36671"/>
                    </a:cubicBezTo>
                    <a:cubicBezTo>
                      <a:pt x="150767" y="35206"/>
                      <a:pt x="152389" y="33909"/>
                      <a:pt x="153854" y="32454"/>
                    </a:cubicBezTo>
                    <a:cubicBezTo>
                      <a:pt x="158228" y="28728"/>
                      <a:pt x="162446" y="26290"/>
                      <a:pt x="166820" y="25159"/>
                    </a:cubicBezTo>
                    <a:cubicBezTo>
                      <a:pt x="169105" y="24402"/>
                      <a:pt x="171330" y="23478"/>
                      <a:pt x="173476" y="22397"/>
                    </a:cubicBezTo>
                    <a:cubicBezTo>
                      <a:pt x="173957" y="22240"/>
                      <a:pt x="174282" y="22073"/>
                      <a:pt x="174773" y="21915"/>
                    </a:cubicBezTo>
                    <a:cubicBezTo>
                      <a:pt x="175603" y="21699"/>
                      <a:pt x="176377" y="21316"/>
                      <a:pt x="177044" y="20775"/>
                    </a:cubicBezTo>
                    <a:cubicBezTo>
                      <a:pt x="177526" y="20293"/>
                      <a:pt x="177693" y="19477"/>
                      <a:pt x="177368" y="18180"/>
                    </a:cubicBezTo>
                    <a:lnTo>
                      <a:pt x="177526" y="18180"/>
                    </a:lnTo>
                    <a:cubicBezTo>
                      <a:pt x="177526" y="18022"/>
                      <a:pt x="177526" y="18022"/>
                      <a:pt x="177693" y="18022"/>
                    </a:cubicBezTo>
                    <a:lnTo>
                      <a:pt x="178175" y="17531"/>
                    </a:lnTo>
                    <a:cubicBezTo>
                      <a:pt x="178342" y="17374"/>
                      <a:pt x="178666" y="17374"/>
                      <a:pt x="178823" y="17206"/>
                    </a:cubicBezTo>
                    <a:cubicBezTo>
                      <a:pt x="178981" y="17039"/>
                      <a:pt x="178991" y="17049"/>
                      <a:pt x="179148" y="17049"/>
                    </a:cubicBezTo>
                    <a:cubicBezTo>
                      <a:pt x="180119" y="17265"/>
                      <a:pt x="181136" y="17020"/>
                      <a:pt x="181910" y="16400"/>
                    </a:cubicBezTo>
                    <a:cubicBezTo>
                      <a:pt x="182716" y="15919"/>
                      <a:pt x="183392" y="15240"/>
                      <a:pt x="183876" y="14434"/>
                    </a:cubicBezTo>
                    <a:cubicBezTo>
                      <a:pt x="184203" y="13913"/>
                      <a:pt x="184581" y="13422"/>
                      <a:pt x="185007" y="12969"/>
                    </a:cubicBezTo>
                    <a:cubicBezTo>
                      <a:pt x="186147" y="11839"/>
                      <a:pt x="187278" y="10541"/>
                      <a:pt x="188418" y="9401"/>
                    </a:cubicBezTo>
                    <a:cubicBezTo>
                      <a:pt x="190801" y="6550"/>
                      <a:pt x="193404" y="3896"/>
                      <a:pt x="196204" y="1458"/>
                    </a:cubicBezTo>
                    <a:cubicBezTo>
                      <a:pt x="197983" y="-7"/>
                      <a:pt x="199763" y="-813"/>
                      <a:pt x="201552" y="-646"/>
                    </a:cubicBezTo>
                    <a:cubicBezTo>
                      <a:pt x="203105" y="-518"/>
                      <a:pt x="204604" y="-17"/>
                      <a:pt x="205927" y="809"/>
                    </a:cubicBezTo>
                    <a:cubicBezTo>
                      <a:pt x="207855" y="1949"/>
                      <a:pt x="209560" y="3434"/>
                      <a:pt x="210960" y="5184"/>
                    </a:cubicBezTo>
                    <a:lnTo>
                      <a:pt x="212926" y="7150"/>
                    </a:lnTo>
                    <a:cubicBezTo>
                      <a:pt x="223530" y="3532"/>
                      <a:pt x="234644" y="1615"/>
                      <a:pt x="245849" y="1477"/>
                    </a:cubicBezTo>
                    <a:lnTo>
                      <a:pt x="251039" y="986"/>
                    </a:lnTo>
                    <a:cubicBezTo>
                      <a:pt x="252819" y="661"/>
                      <a:pt x="254441" y="504"/>
                      <a:pt x="256230" y="337"/>
                    </a:cubicBezTo>
                    <a:cubicBezTo>
                      <a:pt x="259657" y="475"/>
                      <a:pt x="263070" y="858"/>
                      <a:pt x="266444" y="1477"/>
                    </a:cubicBezTo>
                    <a:cubicBezTo>
                      <a:pt x="267756" y="1743"/>
                      <a:pt x="268884" y="2569"/>
                      <a:pt x="269521" y="3748"/>
                    </a:cubicBezTo>
                    <a:cubicBezTo>
                      <a:pt x="270127" y="5144"/>
                      <a:pt x="270833" y="6501"/>
                      <a:pt x="271635" y="7799"/>
                    </a:cubicBezTo>
                    <a:cubicBezTo>
                      <a:pt x="273418" y="10885"/>
                      <a:pt x="274884" y="14149"/>
                      <a:pt x="276009" y="17531"/>
                    </a:cubicBezTo>
                    <a:lnTo>
                      <a:pt x="276658" y="18514"/>
                    </a:lnTo>
                    <a:lnTo>
                      <a:pt x="278624" y="22446"/>
                    </a:lnTo>
                    <a:cubicBezTo>
                      <a:pt x="281029" y="26624"/>
                      <a:pt x="282882" y="31097"/>
                      <a:pt x="284139" y="35747"/>
                    </a:cubicBezTo>
                    <a:cubicBezTo>
                      <a:pt x="284628" y="39296"/>
                      <a:pt x="283776" y="42894"/>
                      <a:pt x="281750" y="45853"/>
                    </a:cubicBezTo>
                    <a:close/>
                    <a:moveTo>
                      <a:pt x="108564" y="176394"/>
                    </a:moveTo>
                    <a:cubicBezTo>
                      <a:pt x="109547" y="174615"/>
                      <a:pt x="110353" y="172826"/>
                      <a:pt x="111159" y="171046"/>
                    </a:cubicBezTo>
                    <a:lnTo>
                      <a:pt x="112457" y="168097"/>
                    </a:lnTo>
                    <a:cubicBezTo>
                      <a:pt x="112651" y="167733"/>
                      <a:pt x="112815" y="167350"/>
                      <a:pt x="112948" y="166957"/>
                    </a:cubicBezTo>
                    <a:cubicBezTo>
                      <a:pt x="113105" y="166475"/>
                      <a:pt x="113430" y="165826"/>
                      <a:pt x="113597" y="165345"/>
                    </a:cubicBezTo>
                    <a:cubicBezTo>
                      <a:pt x="113775" y="164853"/>
                      <a:pt x="114125" y="164450"/>
                      <a:pt x="114580" y="164204"/>
                    </a:cubicBezTo>
                    <a:cubicBezTo>
                      <a:pt x="115531" y="163604"/>
                      <a:pt x="116230" y="162680"/>
                      <a:pt x="116546" y="161609"/>
                    </a:cubicBezTo>
                    <a:cubicBezTo>
                      <a:pt x="116652" y="160852"/>
                      <a:pt x="116595" y="160075"/>
                      <a:pt x="116379" y="159338"/>
                    </a:cubicBezTo>
                    <a:cubicBezTo>
                      <a:pt x="116297" y="158955"/>
                      <a:pt x="116188" y="158581"/>
                      <a:pt x="116055" y="158207"/>
                    </a:cubicBezTo>
                    <a:cubicBezTo>
                      <a:pt x="112329" y="164204"/>
                      <a:pt x="108436" y="170368"/>
                      <a:pt x="104258" y="177014"/>
                    </a:cubicBezTo>
                    <a:cubicBezTo>
                      <a:pt x="105615" y="176886"/>
                      <a:pt x="107079" y="176601"/>
                      <a:pt x="108564" y="176394"/>
                    </a:cubicBezTo>
                    <a:close/>
                    <a:moveTo>
                      <a:pt x="121707" y="173150"/>
                    </a:moveTo>
                    <a:cubicBezTo>
                      <a:pt x="124656" y="172344"/>
                      <a:pt x="127547" y="171528"/>
                      <a:pt x="130299" y="170879"/>
                    </a:cubicBezTo>
                    <a:cubicBezTo>
                      <a:pt x="138410" y="168913"/>
                      <a:pt x="146520" y="167153"/>
                      <a:pt x="154787" y="165374"/>
                    </a:cubicBezTo>
                    <a:cubicBezTo>
                      <a:pt x="164353" y="163260"/>
                      <a:pt x="173928" y="160989"/>
                      <a:pt x="183493" y="158719"/>
                    </a:cubicBezTo>
                    <a:cubicBezTo>
                      <a:pt x="186255" y="158237"/>
                      <a:pt x="188851" y="157588"/>
                      <a:pt x="191446" y="156939"/>
                    </a:cubicBezTo>
                    <a:lnTo>
                      <a:pt x="201817" y="154668"/>
                    </a:lnTo>
                    <a:cubicBezTo>
                      <a:pt x="195339" y="154501"/>
                      <a:pt x="188684" y="154344"/>
                      <a:pt x="182038" y="154501"/>
                    </a:cubicBezTo>
                    <a:lnTo>
                      <a:pt x="179600" y="154501"/>
                    </a:lnTo>
                    <a:cubicBezTo>
                      <a:pt x="173966" y="154511"/>
                      <a:pt x="168337" y="154836"/>
                      <a:pt x="162740" y="155484"/>
                    </a:cubicBezTo>
                    <a:cubicBezTo>
                      <a:pt x="158356" y="156133"/>
                      <a:pt x="153814" y="156949"/>
                      <a:pt x="149440" y="157922"/>
                    </a:cubicBezTo>
                    <a:lnTo>
                      <a:pt x="143600" y="158905"/>
                    </a:lnTo>
                    <a:cubicBezTo>
                      <a:pt x="135647" y="160360"/>
                      <a:pt x="127055" y="161982"/>
                      <a:pt x="117972" y="163821"/>
                    </a:cubicBezTo>
                    <a:cubicBezTo>
                      <a:pt x="116989" y="165600"/>
                      <a:pt x="115868" y="167379"/>
                      <a:pt x="114728" y="169169"/>
                    </a:cubicBezTo>
                    <a:lnTo>
                      <a:pt x="110510" y="176139"/>
                    </a:lnTo>
                    <a:lnTo>
                      <a:pt x="110835" y="175981"/>
                    </a:lnTo>
                    <a:cubicBezTo>
                      <a:pt x="111171" y="176011"/>
                      <a:pt x="111510" y="175952"/>
                      <a:pt x="111818" y="175814"/>
                    </a:cubicBezTo>
                    <a:cubicBezTo>
                      <a:pt x="115022" y="174939"/>
                      <a:pt x="118267" y="174123"/>
                      <a:pt x="121678" y="173150"/>
                    </a:cubicBezTo>
                    <a:close/>
                    <a:moveTo>
                      <a:pt x="223691" y="56667"/>
                    </a:moveTo>
                    <a:cubicBezTo>
                      <a:pt x="224694" y="55664"/>
                      <a:pt x="225779" y="54740"/>
                      <a:pt x="226935" y="53914"/>
                    </a:cubicBezTo>
                    <a:cubicBezTo>
                      <a:pt x="227906" y="53275"/>
                      <a:pt x="228937" y="52734"/>
                      <a:pt x="230012" y="52292"/>
                    </a:cubicBezTo>
                    <a:cubicBezTo>
                      <a:pt x="230802" y="51977"/>
                      <a:pt x="231562" y="51604"/>
                      <a:pt x="232283" y="51152"/>
                    </a:cubicBezTo>
                    <a:cubicBezTo>
                      <a:pt x="232854" y="50945"/>
                      <a:pt x="233398" y="50680"/>
                      <a:pt x="233905" y="50345"/>
                    </a:cubicBezTo>
                    <a:cubicBezTo>
                      <a:pt x="235730" y="49362"/>
                      <a:pt x="237466" y="48222"/>
                      <a:pt x="239095" y="46934"/>
                    </a:cubicBezTo>
                    <a:cubicBezTo>
                      <a:pt x="240550" y="45479"/>
                      <a:pt x="241848" y="43857"/>
                      <a:pt x="243313" y="42019"/>
                    </a:cubicBezTo>
                    <a:cubicBezTo>
                      <a:pt x="245069" y="39640"/>
                      <a:pt x="247144" y="37517"/>
                      <a:pt x="249476" y="35698"/>
                    </a:cubicBezTo>
                    <a:lnTo>
                      <a:pt x="249634" y="35531"/>
                    </a:lnTo>
                    <a:cubicBezTo>
                      <a:pt x="237445" y="36160"/>
                      <a:pt x="225367" y="38175"/>
                      <a:pt x="213634" y="41537"/>
                    </a:cubicBezTo>
                    <a:cubicBezTo>
                      <a:pt x="212462" y="41793"/>
                      <a:pt x="211357" y="42284"/>
                      <a:pt x="210390" y="42992"/>
                    </a:cubicBezTo>
                    <a:cubicBezTo>
                      <a:pt x="209468" y="43936"/>
                      <a:pt x="209045" y="45253"/>
                      <a:pt x="209249" y="46561"/>
                    </a:cubicBezTo>
                    <a:cubicBezTo>
                      <a:pt x="209223" y="47111"/>
                      <a:pt x="209114" y="47662"/>
                      <a:pt x="208925" y="48183"/>
                    </a:cubicBezTo>
                    <a:cubicBezTo>
                      <a:pt x="208564" y="48763"/>
                      <a:pt x="208236" y="49362"/>
                      <a:pt x="207942" y="49972"/>
                    </a:cubicBezTo>
                    <a:lnTo>
                      <a:pt x="206959" y="51594"/>
                    </a:lnTo>
                    <a:lnTo>
                      <a:pt x="204993" y="52076"/>
                    </a:lnTo>
                    <a:lnTo>
                      <a:pt x="205317" y="48832"/>
                    </a:lnTo>
                    <a:lnTo>
                      <a:pt x="205317" y="46836"/>
                    </a:lnTo>
                    <a:cubicBezTo>
                      <a:pt x="204835" y="47318"/>
                      <a:pt x="204334" y="47642"/>
                      <a:pt x="204187" y="47819"/>
                    </a:cubicBezTo>
                    <a:cubicBezTo>
                      <a:pt x="203942" y="47937"/>
                      <a:pt x="203722" y="48104"/>
                      <a:pt x="203538" y="48301"/>
                    </a:cubicBezTo>
                    <a:lnTo>
                      <a:pt x="203213" y="48625"/>
                    </a:lnTo>
                    <a:cubicBezTo>
                      <a:pt x="195595" y="58849"/>
                      <a:pt x="187966" y="69269"/>
                      <a:pt x="180347" y="79444"/>
                    </a:cubicBezTo>
                    <a:lnTo>
                      <a:pt x="177752" y="83013"/>
                    </a:lnTo>
                    <a:lnTo>
                      <a:pt x="180347" y="81391"/>
                    </a:lnTo>
                    <a:lnTo>
                      <a:pt x="188133" y="77006"/>
                    </a:lnTo>
                    <a:lnTo>
                      <a:pt x="192508" y="74578"/>
                    </a:lnTo>
                    <a:cubicBezTo>
                      <a:pt x="194621" y="73438"/>
                      <a:pt x="196568" y="72307"/>
                      <a:pt x="198671" y="71167"/>
                    </a:cubicBezTo>
                    <a:cubicBezTo>
                      <a:pt x="199480" y="70715"/>
                      <a:pt x="200193" y="70105"/>
                      <a:pt x="200775" y="69387"/>
                    </a:cubicBezTo>
                    <a:cubicBezTo>
                      <a:pt x="201062" y="69073"/>
                      <a:pt x="201394" y="68798"/>
                      <a:pt x="201758" y="68572"/>
                    </a:cubicBezTo>
                    <a:lnTo>
                      <a:pt x="202083" y="68896"/>
                    </a:lnTo>
                    <a:lnTo>
                      <a:pt x="201601" y="69387"/>
                    </a:lnTo>
                    <a:cubicBezTo>
                      <a:pt x="201110" y="70194"/>
                      <a:pt x="200461" y="70842"/>
                      <a:pt x="199979" y="71491"/>
                    </a:cubicBezTo>
                    <a:cubicBezTo>
                      <a:pt x="200101" y="71629"/>
                      <a:pt x="200158" y="71806"/>
                      <a:pt x="200136" y="71983"/>
                    </a:cubicBezTo>
                    <a:cubicBezTo>
                      <a:pt x="200303" y="71983"/>
                      <a:pt x="200303" y="71983"/>
                      <a:pt x="200303" y="72140"/>
                    </a:cubicBezTo>
                    <a:lnTo>
                      <a:pt x="205170" y="68572"/>
                    </a:lnTo>
                    <a:lnTo>
                      <a:pt x="207440" y="66959"/>
                    </a:lnTo>
                    <a:cubicBezTo>
                      <a:pt x="210193" y="64846"/>
                      <a:pt x="212788" y="62899"/>
                      <a:pt x="215384" y="60795"/>
                    </a:cubicBezTo>
                    <a:lnTo>
                      <a:pt x="217006" y="59498"/>
                    </a:lnTo>
                    <a:cubicBezTo>
                      <a:pt x="217341" y="59468"/>
                      <a:pt x="217678" y="59527"/>
                      <a:pt x="217989" y="59655"/>
                    </a:cubicBezTo>
                    <a:cubicBezTo>
                      <a:pt x="218407" y="59793"/>
                      <a:pt x="218847" y="59852"/>
                      <a:pt x="219286" y="59822"/>
                    </a:cubicBezTo>
                    <a:cubicBezTo>
                      <a:pt x="219570" y="59862"/>
                      <a:pt x="219859" y="59803"/>
                      <a:pt x="220102" y="59655"/>
                    </a:cubicBezTo>
                    <a:cubicBezTo>
                      <a:pt x="221379" y="58761"/>
                      <a:pt x="222580" y="57758"/>
                      <a:pt x="223691" y="56667"/>
                    </a:cubicBezTo>
                    <a:close/>
                    <a:moveTo>
                      <a:pt x="262453" y="43533"/>
                    </a:moveTo>
                    <a:cubicBezTo>
                      <a:pt x="252072" y="52616"/>
                      <a:pt x="241530" y="61376"/>
                      <a:pt x="230828" y="69800"/>
                    </a:cubicBezTo>
                    <a:cubicBezTo>
                      <a:pt x="229038" y="71265"/>
                      <a:pt x="227092" y="72887"/>
                      <a:pt x="225146" y="74342"/>
                    </a:cubicBezTo>
                    <a:lnTo>
                      <a:pt x="226286" y="74342"/>
                    </a:lnTo>
                    <a:cubicBezTo>
                      <a:pt x="226610" y="74509"/>
                      <a:pt x="226935" y="74342"/>
                      <a:pt x="227269" y="74185"/>
                    </a:cubicBezTo>
                    <a:cubicBezTo>
                      <a:pt x="228480" y="73290"/>
                      <a:pt x="229617" y="72307"/>
                      <a:pt x="230670" y="71236"/>
                    </a:cubicBezTo>
                    <a:cubicBezTo>
                      <a:pt x="231811" y="70253"/>
                      <a:pt x="232774" y="69269"/>
                      <a:pt x="233914" y="68473"/>
                    </a:cubicBezTo>
                    <a:cubicBezTo>
                      <a:pt x="234887" y="67834"/>
                      <a:pt x="235917" y="67303"/>
                      <a:pt x="236991" y="66861"/>
                    </a:cubicBezTo>
                    <a:lnTo>
                      <a:pt x="239262" y="65878"/>
                    </a:lnTo>
                    <a:lnTo>
                      <a:pt x="240884" y="64895"/>
                    </a:lnTo>
                    <a:cubicBezTo>
                      <a:pt x="242821" y="64108"/>
                      <a:pt x="244585" y="62948"/>
                      <a:pt x="246075" y="61484"/>
                    </a:cubicBezTo>
                    <a:cubicBezTo>
                      <a:pt x="247567" y="59999"/>
                      <a:pt x="248975" y="58426"/>
                      <a:pt x="250292" y="56785"/>
                    </a:cubicBezTo>
                    <a:cubicBezTo>
                      <a:pt x="252137" y="54435"/>
                      <a:pt x="254200" y="52263"/>
                      <a:pt x="256456" y="50296"/>
                    </a:cubicBezTo>
                    <a:cubicBezTo>
                      <a:pt x="258953" y="48556"/>
                      <a:pt x="261007" y="46256"/>
                      <a:pt x="262453" y="43572"/>
                    </a:cubicBezTo>
                    <a:close/>
                  </a:path>
                </a:pathLst>
              </a:custGeom>
              <a:solidFill>
                <a:srgbClr val="20115C"/>
              </a:solidFill>
              <a:ln w="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7" name="Рисунок 4">
                <a:extLst>
                  <a:ext uri="{FF2B5EF4-FFF2-40B4-BE49-F238E27FC236}">
                    <a16:creationId xmlns="" xmlns:a16="http://schemas.microsoft.com/office/drawing/2014/main" id="{94666050-AE22-4E75-89E1-9EC0E97B1BA5}"/>
                  </a:ext>
                </a:extLst>
              </p:cNvPr>
              <p:cNvSpPr/>
              <p:nvPr/>
            </p:nvSpPr>
            <p:spPr>
              <a:xfrm>
                <a:off x="463904" y="703317"/>
                <a:ext cx="156855" cy="168668"/>
              </a:xfrm>
              <a:custGeom>
                <a:avLst/>
                <a:gdLst>
                  <a:gd name="connsiteX0" fmla="*/ 151148 w 156855"/>
                  <a:gd name="connsiteY0" fmla="*/ 73275 h 168668"/>
                  <a:gd name="connsiteX1" fmla="*/ 130553 w 156855"/>
                  <a:gd name="connsiteY1" fmla="*/ 107329 h 168668"/>
                  <a:gd name="connsiteX2" fmla="*/ 100078 w 156855"/>
                  <a:gd name="connsiteY2" fmla="*/ 136821 h 168668"/>
                  <a:gd name="connsiteX3" fmla="*/ 78991 w 156855"/>
                  <a:gd name="connsiteY3" fmla="*/ 149954 h 168668"/>
                  <a:gd name="connsiteX4" fmla="*/ 69584 w 156855"/>
                  <a:gd name="connsiteY4" fmla="*/ 155627 h 168668"/>
                  <a:gd name="connsiteX5" fmla="*/ 65651 w 156855"/>
                  <a:gd name="connsiteY5" fmla="*/ 157898 h 168668"/>
                  <a:gd name="connsiteX6" fmla="*/ 57059 w 156855"/>
                  <a:gd name="connsiteY6" fmla="*/ 163255 h 168668"/>
                  <a:gd name="connsiteX7" fmla="*/ 40023 w 156855"/>
                  <a:gd name="connsiteY7" fmla="*/ 167630 h 168668"/>
                  <a:gd name="connsiteX8" fmla="*/ 27381 w 156855"/>
                  <a:gd name="connsiteY8" fmla="*/ 165526 h 168668"/>
                  <a:gd name="connsiteX9" fmla="*/ 17481 w 156855"/>
                  <a:gd name="connsiteY9" fmla="*/ 158222 h 168668"/>
                  <a:gd name="connsiteX10" fmla="*/ 9371 w 156855"/>
                  <a:gd name="connsiteY10" fmla="*/ 148008 h 168668"/>
                  <a:gd name="connsiteX11" fmla="*/ 6775 w 156855"/>
                  <a:gd name="connsiteY11" fmla="*/ 139573 h 168668"/>
                  <a:gd name="connsiteX12" fmla="*/ 2401 w 156855"/>
                  <a:gd name="connsiteY12" fmla="*/ 133252 h 168668"/>
                  <a:gd name="connsiteX13" fmla="*/ 1270 w 156855"/>
                  <a:gd name="connsiteY13" fmla="*/ 113463 h 168668"/>
                  <a:gd name="connsiteX14" fmla="*/ 28796 w 156855"/>
                  <a:gd name="connsiteY14" fmla="*/ 66109 h 168668"/>
                  <a:gd name="connsiteX15" fmla="*/ 31391 w 156855"/>
                  <a:gd name="connsiteY15" fmla="*/ 62049 h 168668"/>
                  <a:gd name="connsiteX16" fmla="*/ 34341 w 156855"/>
                  <a:gd name="connsiteY16" fmla="*/ 57831 h 168668"/>
                  <a:gd name="connsiteX17" fmla="*/ 40662 w 156855"/>
                  <a:gd name="connsiteY17" fmla="*/ 50537 h 168668"/>
                  <a:gd name="connsiteX18" fmla="*/ 61748 w 156855"/>
                  <a:gd name="connsiteY18" fmla="*/ 27022 h 168668"/>
                  <a:gd name="connsiteX19" fmla="*/ 84988 w 156855"/>
                  <a:gd name="connsiteY19" fmla="*/ 5965 h 168668"/>
                  <a:gd name="connsiteX20" fmla="*/ 100403 w 156855"/>
                  <a:gd name="connsiteY20" fmla="*/ -356 h 168668"/>
                  <a:gd name="connsiteX21" fmla="*/ 114018 w 156855"/>
                  <a:gd name="connsiteY21" fmla="*/ 1748 h 168668"/>
                  <a:gd name="connsiteX22" fmla="*/ 118235 w 156855"/>
                  <a:gd name="connsiteY22" fmla="*/ 3212 h 168668"/>
                  <a:gd name="connsiteX23" fmla="*/ 125697 w 156855"/>
                  <a:gd name="connsiteY23" fmla="*/ 4195 h 168668"/>
                  <a:gd name="connsiteX24" fmla="*/ 137543 w 156855"/>
                  <a:gd name="connsiteY24" fmla="*/ 5650 h 168668"/>
                  <a:gd name="connsiteX25" fmla="*/ 142891 w 156855"/>
                  <a:gd name="connsiteY25" fmla="*/ 9061 h 168668"/>
                  <a:gd name="connsiteX26" fmla="*/ 145162 w 156855"/>
                  <a:gd name="connsiteY26" fmla="*/ 15225 h 168668"/>
                  <a:gd name="connsiteX27" fmla="*/ 146459 w 156855"/>
                  <a:gd name="connsiteY27" fmla="*/ 20898 h 168668"/>
                  <a:gd name="connsiteX28" fmla="*/ 152299 w 156855"/>
                  <a:gd name="connsiteY28" fmla="*/ 29981 h 168668"/>
                  <a:gd name="connsiteX29" fmla="*/ 153921 w 156855"/>
                  <a:gd name="connsiteY29" fmla="*/ 37443 h 168668"/>
                  <a:gd name="connsiteX30" fmla="*/ 155700 w 156855"/>
                  <a:gd name="connsiteY30" fmla="*/ 44413 h 168668"/>
                  <a:gd name="connsiteX31" fmla="*/ 151148 w 156855"/>
                  <a:gd name="connsiteY31" fmla="*/ 73275 h 168668"/>
                  <a:gd name="connsiteX32" fmla="*/ 59035 w 156855"/>
                  <a:gd name="connsiteY32" fmla="*/ 97272 h 168668"/>
                  <a:gd name="connsiteX33" fmla="*/ 54975 w 156855"/>
                  <a:gd name="connsiteY33" fmla="*/ 95168 h 168668"/>
                  <a:gd name="connsiteX34" fmla="*/ 50601 w 156855"/>
                  <a:gd name="connsiteY34" fmla="*/ 101489 h 168668"/>
                  <a:gd name="connsiteX35" fmla="*/ 40544 w 156855"/>
                  <a:gd name="connsiteY35" fmla="*/ 116088 h 168668"/>
                  <a:gd name="connsiteX36" fmla="*/ 32109 w 156855"/>
                  <a:gd name="connsiteY36" fmla="*/ 130686 h 168668"/>
                  <a:gd name="connsiteX37" fmla="*/ 40544 w 156855"/>
                  <a:gd name="connsiteY37" fmla="*/ 128248 h 168668"/>
                  <a:gd name="connsiteX38" fmla="*/ 75738 w 156855"/>
                  <a:gd name="connsiteY38" fmla="*/ 108951 h 168668"/>
                  <a:gd name="connsiteX39" fmla="*/ 112514 w 156855"/>
                  <a:gd name="connsiteY39" fmla="*/ 72951 h 168668"/>
                  <a:gd name="connsiteX40" fmla="*/ 129383 w 156855"/>
                  <a:gd name="connsiteY40" fmla="*/ 41326 h 168668"/>
                  <a:gd name="connsiteX41" fmla="*/ 127417 w 156855"/>
                  <a:gd name="connsiteY41" fmla="*/ 41974 h 168668"/>
                  <a:gd name="connsiteX42" fmla="*/ 71628 w 156855"/>
                  <a:gd name="connsiteY42" fmla="*/ 78466 h 168668"/>
                  <a:gd name="connsiteX43" fmla="*/ 64973 w 156855"/>
                  <a:gd name="connsiteY43" fmla="*/ 88188 h 168668"/>
                  <a:gd name="connsiteX44" fmla="*/ 63351 w 156855"/>
                  <a:gd name="connsiteY44" fmla="*/ 99385 h 168668"/>
                  <a:gd name="connsiteX45" fmla="*/ 59035 w 156855"/>
                  <a:gd name="connsiteY45" fmla="*/ 97272 h 168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56855" h="168668">
                    <a:moveTo>
                      <a:pt x="151148" y="73275"/>
                    </a:moveTo>
                    <a:cubicBezTo>
                      <a:pt x="144896" y="84984"/>
                      <a:pt x="138022" y="96358"/>
                      <a:pt x="130553" y="107329"/>
                    </a:cubicBezTo>
                    <a:cubicBezTo>
                      <a:pt x="122355" y="118998"/>
                      <a:pt x="112014" y="129005"/>
                      <a:pt x="100078" y="136821"/>
                    </a:cubicBezTo>
                    <a:cubicBezTo>
                      <a:pt x="93098" y="141520"/>
                      <a:pt x="86128" y="145904"/>
                      <a:pt x="78991" y="149954"/>
                    </a:cubicBezTo>
                    <a:cubicBezTo>
                      <a:pt x="75905" y="151734"/>
                      <a:pt x="72670" y="153680"/>
                      <a:pt x="69584" y="155627"/>
                    </a:cubicBezTo>
                    <a:lnTo>
                      <a:pt x="65651" y="157898"/>
                    </a:lnTo>
                    <a:cubicBezTo>
                      <a:pt x="62693" y="159529"/>
                      <a:pt x="59825" y="161319"/>
                      <a:pt x="57059" y="163255"/>
                    </a:cubicBezTo>
                    <a:cubicBezTo>
                      <a:pt x="51377" y="167306"/>
                      <a:pt x="45698" y="168760"/>
                      <a:pt x="40023" y="167630"/>
                    </a:cubicBezTo>
                    <a:cubicBezTo>
                      <a:pt x="34999" y="168279"/>
                      <a:pt x="30782" y="167630"/>
                      <a:pt x="27381" y="165526"/>
                    </a:cubicBezTo>
                    <a:cubicBezTo>
                      <a:pt x="23778" y="163530"/>
                      <a:pt x="20450" y="161073"/>
                      <a:pt x="17481" y="158222"/>
                    </a:cubicBezTo>
                    <a:cubicBezTo>
                      <a:pt x="14382" y="155155"/>
                      <a:pt x="11659" y="151724"/>
                      <a:pt x="9371" y="148008"/>
                    </a:cubicBezTo>
                    <a:cubicBezTo>
                      <a:pt x="7837" y="145452"/>
                      <a:pt x="6946" y="142552"/>
                      <a:pt x="6775" y="139573"/>
                    </a:cubicBezTo>
                    <a:cubicBezTo>
                      <a:pt x="5321" y="137607"/>
                      <a:pt x="3863" y="135503"/>
                      <a:pt x="2401" y="133252"/>
                    </a:cubicBezTo>
                    <a:cubicBezTo>
                      <a:pt x="-843" y="127737"/>
                      <a:pt x="-1168" y="121082"/>
                      <a:pt x="1270" y="113463"/>
                    </a:cubicBezTo>
                    <a:cubicBezTo>
                      <a:pt x="6775" y="96594"/>
                      <a:pt x="16016" y="80865"/>
                      <a:pt x="28796" y="66109"/>
                    </a:cubicBezTo>
                    <a:cubicBezTo>
                      <a:pt x="29758" y="64821"/>
                      <a:pt x="30625" y="63464"/>
                      <a:pt x="31391" y="62049"/>
                    </a:cubicBezTo>
                    <a:cubicBezTo>
                      <a:pt x="32228" y="60545"/>
                      <a:pt x="33217" y="59129"/>
                      <a:pt x="34341" y="57831"/>
                    </a:cubicBezTo>
                    <a:cubicBezTo>
                      <a:pt x="36451" y="55403"/>
                      <a:pt x="38558" y="52975"/>
                      <a:pt x="40662" y="50537"/>
                    </a:cubicBezTo>
                    <a:cubicBezTo>
                      <a:pt x="47474" y="42594"/>
                      <a:pt x="54425" y="34641"/>
                      <a:pt x="61748" y="27022"/>
                    </a:cubicBezTo>
                    <a:cubicBezTo>
                      <a:pt x="68984" y="19462"/>
                      <a:pt x="76750" y="12424"/>
                      <a:pt x="84988" y="5965"/>
                    </a:cubicBezTo>
                    <a:cubicBezTo>
                      <a:pt x="89475" y="2524"/>
                      <a:pt x="94795" y="352"/>
                      <a:pt x="100403" y="-356"/>
                    </a:cubicBezTo>
                    <a:cubicBezTo>
                      <a:pt x="106242" y="-1172"/>
                      <a:pt x="110774" y="-356"/>
                      <a:pt x="114018" y="1748"/>
                    </a:cubicBezTo>
                    <a:cubicBezTo>
                      <a:pt x="115273" y="2593"/>
                      <a:pt x="116726" y="3094"/>
                      <a:pt x="118235" y="3212"/>
                    </a:cubicBezTo>
                    <a:lnTo>
                      <a:pt x="125697" y="4195"/>
                    </a:lnTo>
                    <a:cubicBezTo>
                      <a:pt x="129757" y="4520"/>
                      <a:pt x="133650" y="5001"/>
                      <a:pt x="137543" y="5650"/>
                    </a:cubicBezTo>
                    <a:cubicBezTo>
                      <a:pt x="139725" y="5984"/>
                      <a:pt x="141666" y="7223"/>
                      <a:pt x="142891" y="9061"/>
                    </a:cubicBezTo>
                    <a:cubicBezTo>
                      <a:pt x="144030" y="10959"/>
                      <a:pt x="144800" y="13043"/>
                      <a:pt x="145162" y="15225"/>
                    </a:cubicBezTo>
                    <a:cubicBezTo>
                      <a:pt x="145643" y="17191"/>
                      <a:pt x="145968" y="19158"/>
                      <a:pt x="146459" y="20898"/>
                    </a:cubicBezTo>
                    <a:cubicBezTo>
                      <a:pt x="149703" y="22677"/>
                      <a:pt x="151650" y="25597"/>
                      <a:pt x="152299" y="29981"/>
                    </a:cubicBezTo>
                    <a:lnTo>
                      <a:pt x="153921" y="37443"/>
                    </a:lnTo>
                    <a:cubicBezTo>
                      <a:pt x="154570" y="39713"/>
                      <a:pt x="155218" y="41984"/>
                      <a:pt x="155700" y="44413"/>
                    </a:cubicBezTo>
                    <a:cubicBezTo>
                      <a:pt x="157637" y="53457"/>
                      <a:pt x="156182" y="63051"/>
                      <a:pt x="151148" y="73275"/>
                    </a:cubicBezTo>
                    <a:close/>
                    <a:moveTo>
                      <a:pt x="59035" y="97272"/>
                    </a:moveTo>
                    <a:cubicBezTo>
                      <a:pt x="57738" y="96623"/>
                      <a:pt x="56440" y="95974"/>
                      <a:pt x="54975" y="95168"/>
                    </a:cubicBezTo>
                    <a:lnTo>
                      <a:pt x="50601" y="101489"/>
                    </a:lnTo>
                    <a:cubicBezTo>
                      <a:pt x="47189" y="106405"/>
                      <a:pt x="43788" y="111222"/>
                      <a:pt x="40544" y="116088"/>
                    </a:cubicBezTo>
                    <a:cubicBezTo>
                      <a:pt x="37244" y="120659"/>
                      <a:pt x="34417" y="125545"/>
                      <a:pt x="32109" y="130686"/>
                    </a:cubicBezTo>
                    <a:cubicBezTo>
                      <a:pt x="35028" y="130303"/>
                      <a:pt x="37873" y="129487"/>
                      <a:pt x="40544" y="128248"/>
                    </a:cubicBezTo>
                    <a:cubicBezTo>
                      <a:pt x="52919" y="123068"/>
                      <a:pt x="64714" y="116599"/>
                      <a:pt x="75738" y="108951"/>
                    </a:cubicBezTo>
                    <a:cubicBezTo>
                      <a:pt x="90022" y="99209"/>
                      <a:pt x="102473" y="87028"/>
                      <a:pt x="112514" y="72951"/>
                    </a:cubicBezTo>
                    <a:cubicBezTo>
                      <a:pt x="119201" y="63012"/>
                      <a:pt x="124852" y="52415"/>
                      <a:pt x="129383" y="41326"/>
                    </a:cubicBezTo>
                    <a:lnTo>
                      <a:pt x="127417" y="41974"/>
                    </a:lnTo>
                    <a:cubicBezTo>
                      <a:pt x="106331" y="47971"/>
                      <a:pt x="87682" y="60132"/>
                      <a:pt x="71628" y="78466"/>
                    </a:cubicBezTo>
                    <a:cubicBezTo>
                      <a:pt x="68957" y="81376"/>
                      <a:pt x="66716" y="84649"/>
                      <a:pt x="64973" y="88188"/>
                    </a:cubicBezTo>
                    <a:cubicBezTo>
                      <a:pt x="63367" y="91688"/>
                      <a:pt x="62803" y="95571"/>
                      <a:pt x="63351" y="99385"/>
                    </a:cubicBezTo>
                    <a:cubicBezTo>
                      <a:pt x="61788" y="98570"/>
                      <a:pt x="60333" y="97921"/>
                      <a:pt x="59035" y="97272"/>
                    </a:cubicBezTo>
                    <a:close/>
                  </a:path>
                </a:pathLst>
              </a:custGeom>
              <a:solidFill>
                <a:srgbClr val="20115C"/>
              </a:solidFill>
              <a:ln w="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8" name="Рисунок 4">
                <a:extLst>
                  <a:ext uri="{FF2B5EF4-FFF2-40B4-BE49-F238E27FC236}">
                    <a16:creationId xmlns="" xmlns:a16="http://schemas.microsoft.com/office/drawing/2014/main" id="{B4506F9B-B17D-4173-B3C9-70540417A041}"/>
                  </a:ext>
                </a:extLst>
              </p:cNvPr>
              <p:cNvSpPr/>
              <p:nvPr/>
            </p:nvSpPr>
            <p:spPr>
              <a:xfrm>
                <a:off x="597492" y="703288"/>
                <a:ext cx="156851" cy="168697"/>
              </a:xfrm>
              <a:custGeom>
                <a:avLst/>
                <a:gdLst>
                  <a:gd name="connsiteX0" fmla="*/ 151198 w 156851"/>
                  <a:gd name="connsiteY0" fmla="*/ 73305 h 168697"/>
                  <a:gd name="connsiteX1" fmla="*/ 130553 w 156851"/>
                  <a:gd name="connsiteY1" fmla="*/ 107358 h 168697"/>
                  <a:gd name="connsiteX2" fmla="*/ 100078 w 156851"/>
                  <a:gd name="connsiteY2" fmla="*/ 136850 h 168697"/>
                  <a:gd name="connsiteX3" fmla="*/ 78991 w 156851"/>
                  <a:gd name="connsiteY3" fmla="*/ 149984 h 168697"/>
                  <a:gd name="connsiteX4" fmla="*/ 69583 w 156851"/>
                  <a:gd name="connsiteY4" fmla="*/ 155656 h 168697"/>
                  <a:gd name="connsiteX5" fmla="*/ 65651 w 156851"/>
                  <a:gd name="connsiteY5" fmla="*/ 157927 h 168697"/>
                  <a:gd name="connsiteX6" fmla="*/ 57059 w 156851"/>
                  <a:gd name="connsiteY6" fmla="*/ 163285 h 168697"/>
                  <a:gd name="connsiteX7" fmla="*/ 40033 w 156851"/>
                  <a:gd name="connsiteY7" fmla="*/ 167659 h 168697"/>
                  <a:gd name="connsiteX8" fmla="*/ 27380 w 156851"/>
                  <a:gd name="connsiteY8" fmla="*/ 165556 h 168697"/>
                  <a:gd name="connsiteX9" fmla="*/ 17481 w 156851"/>
                  <a:gd name="connsiteY9" fmla="*/ 158251 h 168697"/>
                  <a:gd name="connsiteX10" fmla="*/ 9371 w 156851"/>
                  <a:gd name="connsiteY10" fmla="*/ 148037 h 168697"/>
                  <a:gd name="connsiteX11" fmla="*/ 6785 w 156851"/>
                  <a:gd name="connsiteY11" fmla="*/ 139603 h 168697"/>
                  <a:gd name="connsiteX12" fmla="*/ 2401 w 156851"/>
                  <a:gd name="connsiteY12" fmla="*/ 133282 h 168697"/>
                  <a:gd name="connsiteX13" fmla="*/ 1270 w 156851"/>
                  <a:gd name="connsiteY13" fmla="*/ 113493 h 168697"/>
                  <a:gd name="connsiteX14" fmla="*/ 28796 w 156851"/>
                  <a:gd name="connsiteY14" fmla="*/ 66138 h 168697"/>
                  <a:gd name="connsiteX15" fmla="*/ 31391 w 156851"/>
                  <a:gd name="connsiteY15" fmla="*/ 62078 h 168697"/>
                  <a:gd name="connsiteX16" fmla="*/ 34341 w 156851"/>
                  <a:gd name="connsiteY16" fmla="*/ 57861 h 168697"/>
                  <a:gd name="connsiteX17" fmla="*/ 40672 w 156851"/>
                  <a:gd name="connsiteY17" fmla="*/ 50567 h 168697"/>
                  <a:gd name="connsiteX18" fmla="*/ 61748 w 156851"/>
                  <a:gd name="connsiteY18" fmla="*/ 27052 h 168697"/>
                  <a:gd name="connsiteX19" fmla="*/ 84939 w 156851"/>
                  <a:gd name="connsiteY19" fmla="*/ 5965 h 168697"/>
                  <a:gd name="connsiteX20" fmla="*/ 100353 w 156851"/>
                  <a:gd name="connsiteY20" fmla="*/ -356 h 168697"/>
                  <a:gd name="connsiteX21" fmla="*/ 113969 w 156851"/>
                  <a:gd name="connsiteY21" fmla="*/ 1748 h 168697"/>
                  <a:gd name="connsiteX22" fmla="*/ 118186 w 156851"/>
                  <a:gd name="connsiteY22" fmla="*/ 3212 h 168697"/>
                  <a:gd name="connsiteX23" fmla="*/ 125648 w 156851"/>
                  <a:gd name="connsiteY23" fmla="*/ 4195 h 168697"/>
                  <a:gd name="connsiteX24" fmla="*/ 137445 w 156851"/>
                  <a:gd name="connsiteY24" fmla="*/ 5650 h 168697"/>
                  <a:gd name="connsiteX25" fmla="*/ 142792 w 156851"/>
                  <a:gd name="connsiteY25" fmla="*/ 9062 h 168697"/>
                  <a:gd name="connsiteX26" fmla="*/ 145063 w 156851"/>
                  <a:gd name="connsiteY26" fmla="*/ 15225 h 168697"/>
                  <a:gd name="connsiteX27" fmla="*/ 146361 w 156851"/>
                  <a:gd name="connsiteY27" fmla="*/ 20898 h 168697"/>
                  <a:gd name="connsiteX28" fmla="*/ 152200 w 156851"/>
                  <a:gd name="connsiteY28" fmla="*/ 29981 h 168697"/>
                  <a:gd name="connsiteX29" fmla="*/ 153822 w 156851"/>
                  <a:gd name="connsiteY29" fmla="*/ 37443 h 168697"/>
                  <a:gd name="connsiteX30" fmla="*/ 155602 w 156851"/>
                  <a:gd name="connsiteY30" fmla="*/ 44413 h 168697"/>
                  <a:gd name="connsiteX31" fmla="*/ 151198 w 156851"/>
                  <a:gd name="connsiteY31" fmla="*/ 73305 h 168697"/>
                  <a:gd name="connsiteX32" fmla="*/ 59084 w 156851"/>
                  <a:gd name="connsiteY32" fmla="*/ 97301 h 168697"/>
                  <a:gd name="connsiteX33" fmla="*/ 55024 w 156851"/>
                  <a:gd name="connsiteY33" fmla="*/ 95198 h 168697"/>
                  <a:gd name="connsiteX34" fmla="*/ 50650 w 156851"/>
                  <a:gd name="connsiteY34" fmla="*/ 101519 h 168697"/>
                  <a:gd name="connsiteX35" fmla="*/ 40593 w 156851"/>
                  <a:gd name="connsiteY35" fmla="*/ 116117 h 168697"/>
                  <a:gd name="connsiteX36" fmla="*/ 32158 w 156851"/>
                  <a:gd name="connsiteY36" fmla="*/ 130716 h 168697"/>
                  <a:gd name="connsiteX37" fmla="*/ 40593 w 156851"/>
                  <a:gd name="connsiteY37" fmla="*/ 128278 h 168697"/>
                  <a:gd name="connsiteX38" fmla="*/ 75787 w 156851"/>
                  <a:gd name="connsiteY38" fmla="*/ 108980 h 168697"/>
                  <a:gd name="connsiteX39" fmla="*/ 112622 w 156851"/>
                  <a:gd name="connsiteY39" fmla="*/ 72980 h 168697"/>
                  <a:gd name="connsiteX40" fmla="*/ 129491 w 156851"/>
                  <a:gd name="connsiteY40" fmla="*/ 41355 h 168697"/>
                  <a:gd name="connsiteX41" fmla="*/ 127525 w 156851"/>
                  <a:gd name="connsiteY41" fmla="*/ 42004 h 168697"/>
                  <a:gd name="connsiteX42" fmla="*/ 71736 w 156851"/>
                  <a:gd name="connsiteY42" fmla="*/ 78495 h 168697"/>
                  <a:gd name="connsiteX43" fmla="*/ 65081 w 156851"/>
                  <a:gd name="connsiteY43" fmla="*/ 88218 h 168697"/>
                  <a:gd name="connsiteX44" fmla="*/ 63459 w 156851"/>
                  <a:gd name="connsiteY44" fmla="*/ 99415 h 168697"/>
                  <a:gd name="connsiteX45" fmla="*/ 59084 w 156851"/>
                  <a:gd name="connsiteY45" fmla="*/ 97301 h 168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56851" h="168697">
                    <a:moveTo>
                      <a:pt x="151198" y="73305"/>
                    </a:moveTo>
                    <a:cubicBezTo>
                      <a:pt x="144930" y="85013"/>
                      <a:pt x="138038" y="96387"/>
                      <a:pt x="130553" y="107358"/>
                    </a:cubicBezTo>
                    <a:cubicBezTo>
                      <a:pt x="122355" y="119027"/>
                      <a:pt x="112014" y="129035"/>
                      <a:pt x="100078" y="136850"/>
                    </a:cubicBezTo>
                    <a:cubicBezTo>
                      <a:pt x="93098" y="141549"/>
                      <a:pt x="86128" y="145934"/>
                      <a:pt x="78991" y="149984"/>
                    </a:cubicBezTo>
                    <a:cubicBezTo>
                      <a:pt x="75905" y="151763"/>
                      <a:pt x="72670" y="153710"/>
                      <a:pt x="69583" y="155656"/>
                    </a:cubicBezTo>
                    <a:lnTo>
                      <a:pt x="65651" y="157927"/>
                    </a:lnTo>
                    <a:cubicBezTo>
                      <a:pt x="62693" y="159559"/>
                      <a:pt x="59825" y="161348"/>
                      <a:pt x="57059" y="163285"/>
                    </a:cubicBezTo>
                    <a:cubicBezTo>
                      <a:pt x="51377" y="167335"/>
                      <a:pt x="45702" y="168790"/>
                      <a:pt x="40033" y="167659"/>
                    </a:cubicBezTo>
                    <a:cubicBezTo>
                      <a:pt x="34999" y="168308"/>
                      <a:pt x="30782" y="167659"/>
                      <a:pt x="27380" y="165556"/>
                    </a:cubicBezTo>
                    <a:cubicBezTo>
                      <a:pt x="23778" y="163560"/>
                      <a:pt x="20450" y="161102"/>
                      <a:pt x="17481" y="158251"/>
                    </a:cubicBezTo>
                    <a:cubicBezTo>
                      <a:pt x="14382" y="155184"/>
                      <a:pt x="11659" y="151753"/>
                      <a:pt x="9371" y="148037"/>
                    </a:cubicBezTo>
                    <a:cubicBezTo>
                      <a:pt x="7836" y="145481"/>
                      <a:pt x="6948" y="142581"/>
                      <a:pt x="6785" y="139603"/>
                    </a:cubicBezTo>
                    <a:cubicBezTo>
                      <a:pt x="5320" y="137637"/>
                      <a:pt x="3836" y="135552"/>
                      <a:pt x="2401" y="133282"/>
                    </a:cubicBezTo>
                    <a:cubicBezTo>
                      <a:pt x="-843" y="127767"/>
                      <a:pt x="-1168" y="121111"/>
                      <a:pt x="1270" y="113493"/>
                    </a:cubicBezTo>
                    <a:cubicBezTo>
                      <a:pt x="6785" y="96623"/>
                      <a:pt x="16016" y="80894"/>
                      <a:pt x="28796" y="66138"/>
                    </a:cubicBezTo>
                    <a:cubicBezTo>
                      <a:pt x="29758" y="64851"/>
                      <a:pt x="30625" y="63494"/>
                      <a:pt x="31391" y="62078"/>
                    </a:cubicBezTo>
                    <a:cubicBezTo>
                      <a:pt x="32228" y="60574"/>
                      <a:pt x="33217" y="59159"/>
                      <a:pt x="34341" y="57861"/>
                    </a:cubicBezTo>
                    <a:lnTo>
                      <a:pt x="40672" y="50567"/>
                    </a:lnTo>
                    <a:cubicBezTo>
                      <a:pt x="47474" y="42623"/>
                      <a:pt x="54434" y="34670"/>
                      <a:pt x="61748" y="27052"/>
                    </a:cubicBezTo>
                    <a:cubicBezTo>
                      <a:pt x="68967" y="19482"/>
                      <a:pt x="76717" y="12433"/>
                      <a:pt x="84939" y="5965"/>
                    </a:cubicBezTo>
                    <a:cubicBezTo>
                      <a:pt x="89426" y="2524"/>
                      <a:pt x="94746" y="352"/>
                      <a:pt x="100353" y="-356"/>
                    </a:cubicBezTo>
                    <a:cubicBezTo>
                      <a:pt x="106193" y="-1172"/>
                      <a:pt x="110725" y="-356"/>
                      <a:pt x="113969" y="1748"/>
                    </a:cubicBezTo>
                    <a:cubicBezTo>
                      <a:pt x="115224" y="2593"/>
                      <a:pt x="116677" y="3094"/>
                      <a:pt x="118186" y="3212"/>
                    </a:cubicBezTo>
                    <a:lnTo>
                      <a:pt x="125648" y="4195"/>
                    </a:lnTo>
                    <a:cubicBezTo>
                      <a:pt x="129708" y="4520"/>
                      <a:pt x="133601" y="5002"/>
                      <a:pt x="137445" y="5650"/>
                    </a:cubicBezTo>
                    <a:cubicBezTo>
                      <a:pt x="139630" y="5975"/>
                      <a:pt x="141573" y="7223"/>
                      <a:pt x="142792" y="9062"/>
                    </a:cubicBezTo>
                    <a:cubicBezTo>
                      <a:pt x="143932" y="10959"/>
                      <a:pt x="144702" y="13043"/>
                      <a:pt x="145063" y="15225"/>
                    </a:cubicBezTo>
                    <a:cubicBezTo>
                      <a:pt x="145545" y="17191"/>
                      <a:pt x="145869" y="19158"/>
                      <a:pt x="146361" y="20898"/>
                    </a:cubicBezTo>
                    <a:cubicBezTo>
                      <a:pt x="149605" y="22677"/>
                      <a:pt x="151551" y="25597"/>
                      <a:pt x="152200" y="29981"/>
                    </a:cubicBezTo>
                    <a:lnTo>
                      <a:pt x="153822" y="37443"/>
                    </a:lnTo>
                    <a:cubicBezTo>
                      <a:pt x="154471" y="39713"/>
                      <a:pt x="155120" y="41984"/>
                      <a:pt x="155602" y="44413"/>
                    </a:cubicBezTo>
                    <a:cubicBezTo>
                      <a:pt x="157686" y="53486"/>
                      <a:pt x="156231" y="63081"/>
                      <a:pt x="151198" y="73305"/>
                    </a:cubicBezTo>
                    <a:close/>
                    <a:moveTo>
                      <a:pt x="59084" y="97301"/>
                    </a:moveTo>
                    <a:cubicBezTo>
                      <a:pt x="57787" y="96653"/>
                      <a:pt x="56489" y="96004"/>
                      <a:pt x="55024" y="95198"/>
                    </a:cubicBezTo>
                    <a:lnTo>
                      <a:pt x="50650" y="101519"/>
                    </a:lnTo>
                    <a:cubicBezTo>
                      <a:pt x="47238" y="106434"/>
                      <a:pt x="43837" y="111251"/>
                      <a:pt x="40593" y="116117"/>
                    </a:cubicBezTo>
                    <a:cubicBezTo>
                      <a:pt x="37293" y="120689"/>
                      <a:pt x="34466" y="125574"/>
                      <a:pt x="32158" y="130716"/>
                    </a:cubicBezTo>
                    <a:cubicBezTo>
                      <a:pt x="35077" y="130332"/>
                      <a:pt x="37922" y="129516"/>
                      <a:pt x="40593" y="128278"/>
                    </a:cubicBezTo>
                    <a:cubicBezTo>
                      <a:pt x="52968" y="123097"/>
                      <a:pt x="64764" y="116628"/>
                      <a:pt x="75787" y="108980"/>
                    </a:cubicBezTo>
                    <a:cubicBezTo>
                      <a:pt x="90093" y="99248"/>
                      <a:pt x="102563" y="87058"/>
                      <a:pt x="112622" y="72980"/>
                    </a:cubicBezTo>
                    <a:cubicBezTo>
                      <a:pt x="119309" y="63042"/>
                      <a:pt x="124961" y="52444"/>
                      <a:pt x="129491" y="41355"/>
                    </a:cubicBezTo>
                    <a:lnTo>
                      <a:pt x="127525" y="42004"/>
                    </a:lnTo>
                    <a:cubicBezTo>
                      <a:pt x="106439" y="48001"/>
                      <a:pt x="87790" y="60161"/>
                      <a:pt x="71736" y="78495"/>
                    </a:cubicBezTo>
                    <a:cubicBezTo>
                      <a:pt x="69065" y="81405"/>
                      <a:pt x="66824" y="84679"/>
                      <a:pt x="65081" y="88218"/>
                    </a:cubicBezTo>
                    <a:cubicBezTo>
                      <a:pt x="63475" y="91718"/>
                      <a:pt x="62911" y="95601"/>
                      <a:pt x="63459" y="99415"/>
                    </a:cubicBezTo>
                    <a:cubicBezTo>
                      <a:pt x="61837" y="98599"/>
                      <a:pt x="60382" y="97950"/>
                      <a:pt x="59084" y="97301"/>
                    </a:cubicBezTo>
                    <a:close/>
                  </a:path>
                </a:pathLst>
              </a:custGeom>
              <a:solidFill>
                <a:srgbClr val="20115C"/>
              </a:solidFill>
              <a:ln w="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9" name="Рисунок 4">
                <a:extLst>
                  <a:ext uri="{FF2B5EF4-FFF2-40B4-BE49-F238E27FC236}">
                    <a16:creationId xmlns="" xmlns:a16="http://schemas.microsoft.com/office/drawing/2014/main" id="{5C496163-0B8D-4D2D-8784-4E264A7D304C}"/>
                  </a:ext>
                </a:extLst>
              </p:cNvPr>
              <p:cNvSpPr/>
              <p:nvPr/>
            </p:nvSpPr>
            <p:spPr>
              <a:xfrm>
                <a:off x="733830" y="671141"/>
                <a:ext cx="185079" cy="233150"/>
              </a:xfrm>
              <a:custGeom>
                <a:avLst/>
                <a:gdLst>
                  <a:gd name="connsiteX0" fmla="*/ 173320 w 185079"/>
                  <a:gd name="connsiteY0" fmla="*/ 59877 h 233150"/>
                  <a:gd name="connsiteX1" fmla="*/ 164069 w 185079"/>
                  <a:gd name="connsiteY1" fmla="*/ 71556 h 233150"/>
                  <a:gd name="connsiteX2" fmla="*/ 151093 w 185079"/>
                  <a:gd name="connsiteY2" fmla="*/ 88091 h 233150"/>
                  <a:gd name="connsiteX3" fmla="*/ 138932 w 185079"/>
                  <a:gd name="connsiteY3" fmla="*/ 99288 h 233150"/>
                  <a:gd name="connsiteX4" fmla="*/ 121090 w 185079"/>
                  <a:gd name="connsiteY4" fmla="*/ 112264 h 233150"/>
                  <a:gd name="connsiteX5" fmla="*/ 117039 w 185079"/>
                  <a:gd name="connsiteY5" fmla="*/ 115214 h 233150"/>
                  <a:gd name="connsiteX6" fmla="*/ 109745 w 185079"/>
                  <a:gd name="connsiteY6" fmla="*/ 118940 h 233150"/>
                  <a:gd name="connsiteX7" fmla="*/ 105036 w 185079"/>
                  <a:gd name="connsiteY7" fmla="*/ 115214 h 233150"/>
                  <a:gd name="connsiteX8" fmla="*/ 99688 w 185079"/>
                  <a:gd name="connsiteY8" fmla="*/ 103043 h 233150"/>
                  <a:gd name="connsiteX9" fmla="*/ 97899 w 185079"/>
                  <a:gd name="connsiteY9" fmla="*/ 100615 h 233150"/>
                  <a:gd name="connsiteX10" fmla="*/ 98391 w 185079"/>
                  <a:gd name="connsiteY10" fmla="*/ 99150 h 233150"/>
                  <a:gd name="connsiteX11" fmla="*/ 98391 w 185079"/>
                  <a:gd name="connsiteY11" fmla="*/ 98993 h 233150"/>
                  <a:gd name="connsiteX12" fmla="*/ 99521 w 185079"/>
                  <a:gd name="connsiteY12" fmla="*/ 93960 h 233150"/>
                  <a:gd name="connsiteX13" fmla="*/ 104230 w 185079"/>
                  <a:gd name="connsiteY13" fmla="*/ 89910 h 233150"/>
                  <a:gd name="connsiteX14" fmla="*/ 106009 w 185079"/>
                  <a:gd name="connsiteY14" fmla="*/ 88927 h 233150"/>
                  <a:gd name="connsiteX15" fmla="*/ 133260 w 185079"/>
                  <a:gd name="connsiteY15" fmla="*/ 71575 h 233150"/>
                  <a:gd name="connsiteX16" fmla="*/ 157099 w 185079"/>
                  <a:gd name="connsiteY16" fmla="*/ 51138 h 233150"/>
                  <a:gd name="connsiteX17" fmla="*/ 159528 w 185079"/>
                  <a:gd name="connsiteY17" fmla="*/ 48542 h 233150"/>
                  <a:gd name="connsiteX18" fmla="*/ 164069 w 185079"/>
                  <a:gd name="connsiteY18" fmla="*/ 38328 h 233150"/>
                  <a:gd name="connsiteX19" fmla="*/ 147200 w 185079"/>
                  <a:gd name="connsiteY19" fmla="*/ 45298 h 233150"/>
                  <a:gd name="connsiteX20" fmla="*/ 84421 w 185079"/>
                  <a:gd name="connsiteY20" fmla="*/ 96044 h 233150"/>
                  <a:gd name="connsiteX21" fmla="*/ 77284 w 185079"/>
                  <a:gd name="connsiteY21" fmla="*/ 104803 h 233150"/>
                  <a:gd name="connsiteX22" fmla="*/ 77117 w 185079"/>
                  <a:gd name="connsiteY22" fmla="*/ 105127 h 233150"/>
                  <a:gd name="connsiteX23" fmla="*/ 76960 w 185079"/>
                  <a:gd name="connsiteY23" fmla="*/ 105285 h 233150"/>
                  <a:gd name="connsiteX24" fmla="*/ 83930 w 185079"/>
                  <a:gd name="connsiteY24" fmla="*/ 108696 h 233150"/>
                  <a:gd name="connsiteX25" fmla="*/ 93829 w 185079"/>
                  <a:gd name="connsiteY25" fmla="*/ 113719 h 233150"/>
                  <a:gd name="connsiteX26" fmla="*/ 114424 w 185079"/>
                  <a:gd name="connsiteY26" fmla="*/ 139348 h 233150"/>
                  <a:gd name="connsiteX27" fmla="*/ 122368 w 185079"/>
                  <a:gd name="connsiteY27" fmla="*/ 172920 h 233150"/>
                  <a:gd name="connsiteX28" fmla="*/ 113451 w 185079"/>
                  <a:gd name="connsiteY28" fmla="*/ 191598 h 233150"/>
                  <a:gd name="connsiteX29" fmla="*/ 95451 w 185079"/>
                  <a:gd name="connsiteY29" fmla="*/ 206196 h 233150"/>
                  <a:gd name="connsiteX30" fmla="*/ 91716 w 185079"/>
                  <a:gd name="connsiteY30" fmla="*/ 208949 h 233150"/>
                  <a:gd name="connsiteX31" fmla="*/ 89936 w 185079"/>
                  <a:gd name="connsiteY31" fmla="*/ 210571 h 233150"/>
                  <a:gd name="connsiteX32" fmla="*/ 89287 w 185079"/>
                  <a:gd name="connsiteY32" fmla="*/ 210895 h 233150"/>
                  <a:gd name="connsiteX33" fmla="*/ 88304 w 185079"/>
                  <a:gd name="connsiteY33" fmla="*/ 211711 h 233150"/>
                  <a:gd name="connsiteX34" fmla="*/ 87164 w 185079"/>
                  <a:gd name="connsiteY34" fmla="*/ 212193 h 233150"/>
                  <a:gd name="connsiteX35" fmla="*/ 74384 w 185079"/>
                  <a:gd name="connsiteY35" fmla="*/ 218681 h 233150"/>
                  <a:gd name="connsiteX36" fmla="*/ 71140 w 185079"/>
                  <a:gd name="connsiteY36" fmla="*/ 219812 h 233150"/>
                  <a:gd name="connsiteX37" fmla="*/ 69036 w 185079"/>
                  <a:gd name="connsiteY37" fmla="*/ 220303 h 233150"/>
                  <a:gd name="connsiteX38" fmla="*/ 59137 w 185079"/>
                  <a:gd name="connsiteY38" fmla="*/ 223705 h 233150"/>
                  <a:gd name="connsiteX39" fmla="*/ 37087 w 185079"/>
                  <a:gd name="connsiteY39" fmla="*/ 231009 h 233150"/>
                  <a:gd name="connsiteX40" fmla="*/ 27512 w 185079"/>
                  <a:gd name="connsiteY40" fmla="*/ 232464 h 233150"/>
                  <a:gd name="connsiteX41" fmla="*/ 19244 w 185079"/>
                  <a:gd name="connsiteY41" fmla="*/ 229515 h 233150"/>
                  <a:gd name="connsiteX42" fmla="*/ 16000 w 185079"/>
                  <a:gd name="connsiteY42" fmla="*/ 227549 h 233150"/>
                  <a:gd name="connsiteX43" fmla="*/ 14034 w 185079"/>
                  <a:gd name="connsiteY43" fmla="*/ 226565 h 233150"/>
                  <a:gd name="connsiteX44" fmla="*/ 7221 w 185079"/>
                  <a:gd name="connsiteY44" fmla="*/ 211977 h 233150"/>
                  <a:gd name="connsiteX45" fmla="*/ 7064 w 185079"/>
                  <a:gd name="connsiteY45" fmla="*/ 211977 h 233150"/>
                  <a:gd name="connsiteX46" fmla="*/ 6897 w 185079"/>
                  <a:gd name="connsiteY46" fmla="*/ 211810 h 233150"/>
                  <a:gd name="connsiteX47" fmla="*/ 2846 w 185079"/>
                  <a:gd name="connsiteY47" fmla="*/ 189425 h 233150"/>
                  <a:gd name="connsiteX48" fmla="*/ 18251 w 185079"/>
                  <a:gd name="connsiteY48" fmla="*/ 167700 h 233150"/>
                  <a:gd name="connsiteX49" fmla="*/ 22793 w 185079"/>
                  <a:gd name="connsiteY49" fmla="*/ 162342 h 233150"/>
                  <a:gd name="connsiteX50" fmla="*/ 30903 w 185079"/>
                  <a:gd name="connsiteY50" fmla="*/ 153750 h 233150"/>
                  <a:gd name="connsiteX51" fmla="*/ 34147 w 185079"/>
                  <a:gd name="connsiteY51" fmla="*/ 151961 h 233150"/>
                  <a:gd name="connsiteX52" fmla="*/ 36900 w 185079"/>
                  <a:gd name="connsiteY52" fmla="*/ 150663 h 233150"/>
                  <a:gd name="connsiteX53" fmla="*/ 41609 w 185079"/>
                  <a:gd name="connsiteY53" fmla="*/ 146937 h 233150"/>
                  <a:gd name="connsiteX54" fmla="*/ 43575 w 185079"/>
                  <a:gd name="connsiteY54" fmla="*/ 145315 h 233150"/>
                  <a:gd name="connsiteX55" fmla="*/ 44391 w 185079"/>
                  <a:gd name="connsiteY55" fmla="*/ 145797 h 233150"/>
                  <a:gd name="connsiteX56" fmla="*/ 44873 w 185079"/>
                  <a:gd name="connsiteY56" fmla="*/ 145964 h 233150"/>
                  <a:gd name="connsiteX57" fmla="*/ 39043 w 185079"/>
                  <a:gd name="connsiteY57" fmla="*/ 153907 h 233150"/>
                  <a:gd name="connsiteX58" fmla="*/ 41009 w 185079"/>
                  <a:gd name="connsiteY58" fmla="*/ 154399 h 233150"/>
                  <a:gd name="connsiteX59" fmla="*/ 41491 w 185079"/>
                  <a:gd name="connsiteY59" fmla="*/ 154232 h 233150"/>
                  <a:gd name="connsiteX60" fmla="*/ 41333 w 185079"/>
                  <a:gd name="connsiteY60" fmla="*/ 154880 h 233150"/>
                  <a:gd name="connsiteX61" fmla="*/ 40685 w 185079"/>
                  <a:gd name="connsiteY61" fmla="*/ 157318 h 233150"/>
                  <a:gd name="connsiteX62" fmla="*/ 39702 w 185079"/>
                  <a:gd name="connsiteY62" fmla="*/ 160268 h 233150"/>
                  <a:gd name="connsiteX63" fmla="*/ 38237 w 185079"/>
                  <a:gd name="connsiteY63" fmla="*/ 164642 h 233150"/>
                  <a:gd name="connsiteX64" fmla="*/ 37254 w 185079"/>
                  <a:gd name="connsiteY64" fmla="*/ 167886 h 233150"/>
                  <a:gd name="connsiteX65" fmla="*/ 37903 w 185079"/>
                  <a:gd name="connsiteY65" fmla="*/ 168378 h 233150"/>
                  <a:gd name="connsiteX66" fmla="*/ 41147 w 185079"/>
                  <a:gd name="connsiteY66" fmla="*/ 166756 h 233150"/>
                  <a:gd name="connsiteX67" fmla="*/ 44096 w 185079"/>
                  <a:gd name="connsiteY67" fmla="*/ 165458 h 233150"/>
                  <a:gd name="connsiteX68" fmla="*/ 48795 w 185079"/>
                  <a:gd name="connsiteY68" fmla="*/ 161526 h 233150"/>
                  <a:gd name="connsiteX69" fmla="*/ 50761 w 185079"/>
                  <a:gd name="connsiteY69" fmla="*/ 159904 h 233150"/>
                  <a:gd name="connsiteX70" fmla="*/ 51744 w 185079"/>
                  <a:gd name="connsiteY70" fmla="*/ 160553 h 233150"/>
                  <a:gd name="connsiteX71" fmla="*/ 51911 w 185079"/>
                  <a:gd name="connsiteY71" fmla="*/ 160553 h 233150"/>
                  <a:gd name="connsiteX72" fmla="*/ 46229 w 185079"/>
                  <a:gd name="connsiteY72" fmla="*/ 168496 h 233150"/>
                  <a:gd name="connsiteX73" fmla="*/ 48500 w 185079"/>
                  <a:gd name="connsiteY73" fmla="*/ 170118 h 233150"/>
                  <a:gd name="connsiteX74" fmla="*/ 46721 w 185079"/>
                  <a:gd name="connsiteY74" fmla="*/ 173362 h 233150"/>
                  <a:gd name="connsiteX75" fmla="*/ 44283 w 185079"/>
                  <a:gd name="connsiteY75" fmla="*/ 176311 h 233150"/>
                  <a:gd name="connsiteX76" fmla="*/ 36015 w 185079"/>
                  <a:gd name="connsiteY76" fmla="*/ 187017 h 233150"/>
                  <a:gd name="connsiteX77" fmla="*/ 31100 w 185079"/>
                  <a:gd name="connsiteY77" fmla="*/ 195127 h 233150"/>
                  <a:gd name="connsiteX78" fmla="*/ 33695 w 185079"/>
                  <a:gd name="connsiteY78" fmla="*/ 194311 h 233150"/>
                  <a:gd name="connsiteX79" fmla="*/ 82848 w 185079"/>
                  <a:gd name="connsiteY79" fmla="*/ 168201 h 233150"/>
                  <a:gd name="connsiteX80" fmla="*/ 97594 w 185079"/>
                  <a:gd name="connsiteY80" fmla="*/ 151656 h 233150"/>
                  <a:gd name="connsiteX81" fmla="*/ 97919 w 185079"/>
                  <a:gd name="connsiteY81" fmla="*/ 150673 h 233150"/>
                  <a:gd name="connsiteX82" fmla="*/ 93869 w 185079"/>
                  <a:gd name="connsiteY82" fmla="*/ 148569 h 233150"/>
                  <a:gd name="connsiteX83" fmla="*/ 72624 w 185079"/>
                  <a:gd name="connsiteY83" fmla="*/ 137215 h 233150"/>
                  <a:gd name="connsiteX84" fmla="*/ 58862 w 185079"/>
                  <a:gd name="connsiteY84" fmla="*/ 116570 h 233150"/>
                  <a:gd name="connsiteX85" fmla="*/ 49621 w 185079"/>
                  <a:gd name="connsiteY85" fmla="*/ 92239 h 233150"/>
                  <a:gd name="connsiteX86" fmla="*/ 62106 w 185079"/>
                  <a:gd name="connsiteY86" fmla="*/ 65156 h 233150"/>
                  <a:gd name="connsiteX87" fmla="*/ 73136 w 185079"/>
                  <a:gd name="connsiteY87" fmla="*/ 54775 h 233150"/>
                  <a:gd name="connsiteX88" fmla="*/ 98921 w 185079"/>
                  <a:gd name="connsiteY88" fmla="*/ 31584 h 233150"/>
                  <a:gd name="connsiteX89" fmla="*/ 144821 w 185079"/>
                  <a:gd name="connsiteY89" fmla="*/ 2554 h 233150"/>
                  <a:gd name="connsiteX90" fmla="*/ 175964 w 185079"/>
                  <a:gd name="connsiteY90" fmla="*/ 6487 h 233150"/>
                  <a:gd name="connsiteX91" fmla="*/ 177095 w 185079"/>
                  <a:gd name="connsiteY91" fmla="*/ 8758 h 233150"/>
                  <a:gd name="connsiteX92" fmla="*/ 177419 w 185079"/>
                  <a:gd name="connsiteY92" fmla="*/ 11835 h 233150"/>
                  <a:gd name="connsiteX93" fmla="*/ 177419 w 185079"/>
                  <a:gd name="connsiteY93" fmla="*/ 13299 h 233150"/>
                  <a:gd name="connsiteX94" fmla="*/ 177586 w 185079"/>
                  <a:gd name="connsiteY94" fmla="*/ 16868 h 233150"/>
                  <a:gd name="connsiteX95" fmla="*/ 182934 w 185079"/>
                  <a:gd name="connsiteY95" fmla="*/ 21085 h 233150"/>
                  <a:gd name="connsiteX96" fmla="*/ 184065 w 185079"/>
                  <a:gd name="connsiteY96" fmla="*/ 23356 h 233150"/>
                  <a:gd name="connsiteX97" fmla="*/ 184389 w 185079"/>
                  <a:gd name="connsiteY97" fmla="*/ 26433 h 233150"/>
                  <a:gd name="connsiteX98" fmla="*/ 184556 w 185079"/>
                  <a:gd name="connsiteY98" fmla="*/ 28055 h 233150"/>
                  <a:gd name="connsiteX99" fmla="*/ 173320 w 185079"/>
                  <a:gd name="connsiteY99" fmla="*/ 59877 h 233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</a:cxnLst>
                <a:rect l="l" t="t" r="r" b="b"/>
                <a:pathLst>
                  <a:path w="185079" h="233150">
                    <a:moveTo>
                      <a:pt x="173320" y="59877"/>
                    </a:moveTo>
                    <a:lnTo>
                      <a:pt x="164069" y="71556"/>
                    </a:lnTo>
                    <a:cubicBezTo>
                      <a:pt x="159852" y="77228"/>
                      <a:pt x="155477" y="82743"/>
                      <a:pt x="151093" y="88091"/>
                    </a:cubicBezTo>
                    <a:cubicBezTo>
                      <a:pt x="147357" y="92161"/>
                      <a:pt x="143287" y="95906"/>
                      <a:pt x="138932" y="99288"/>
                    </a:cubicBezTo>
                    <a:cubicBezTo>
                      <a:pt x="133093" y="103830"/>
                      <a:pt x="127135" y="108204"/>
                      <a:pt x="121090" y="112264"/>
                    </a:cubicBezTo>
                    <a:cubicBezTo>
                      <a:pt x="119792" y="113248"/>
                      <a:pt x="118494" y="114231"/>
                      <a:pt x="117039" y="115214"/>
                    </a:cubicBezTo>
                    <a:cubicBezTo>
                      <a:pt x="113795" y="117642"/>
                      <a:pt x="111357" y="118772"/>
                      <a:pt x="109745" y="118940"/>
                    </a:cubicBezTo>
                    <a:cubicBezTo>
                      <a:pt x="107956" y="119097"/>
                      <a:pt x="106501" y="117799"/>
                      <a:pt x="105036" y="115214"/>
                    </a:cubicBezTo>
                    <a:cubicBezTo>
                      <a:pt x="102867" y="111340"/>
                      <a:pt x="101075" y="107261"/>
                      <a:pt x="99688" y="103043"/>
                    </a:cubicBezTo>
                    <a:cubicBezTo>
                      <a:pt x="99197" y="102395"/>
                      <a:pt x="98548" y="101588"/>
                      <a:pt x="97899" y="100615"/>
                    </a:cubicBezTo>
                    <a:cubicBezTo>
                      <a:pt x="97742" y="100291"/>
                      <a:pt x="97899" y="99799"/>
                      <a:pt x="98391" y="99150"/>
                    </a:cubicBezTo>
                    <a:lnTo>
                      <a:pt x="98391" y="98993"/>
                    </a:lnTo>
                    <a:cubicBezTo>
                      <a:pt x="97956" y="97234"/>
                      <a:pt x="98375" y="95366"/>
                      <a:pt x="99521" y="93960"/>
                    </a:cubicBezTo>
                    <a:cubicBezTo>
                      <a:pt x="100825" y="92328"/>
                      <a:pt x="102422" y="90952"/>
                      <a:pt x="104230" y="89910"/>
                    </a:cubicBezTo>
                    <a:cubicBezTo>
                      <a:pt x="104803" y="89546"/>
                      <a:pt x="105397" y="89222"/>
                      <a:pt x="106009" y="88927"/>
                    </a:cubicBezTo>
                    <a:cubicBezTo>
                      <a:pt x="115250" y="83569"/>
                      <a:pt x="124334" y="77897"/>
                      <a:pt x="133260" y="71575"/>
                    </a:cubicBezTo>
                    <a:cubicBezTo>
                      <a:pt x="141577" y="65205"/>
                      <a:pt x="149530" y="58383"/>
                      <a:pt x="157099" y="51138"/>
                    </a:cubicBezTo>
                    <a:cubicBezTo>
                      <a:pt x="157905" y="50322"/>
                      <a:pt x="158721" y="49515"/>
                      <a:pt x="159528" y="48542"/>
                    </a:cubicBezTo>
                    <a:cubicBezTo>
                      <a:pt x="161641" y="45436"/>
                      <a:pt x="163184" y="41975"/>
                      <a:pt x="164069" y="38328"/>
                    </a:cubicBezTo>
                    <a:cubicBezTo>
                      <a:pt x="158082" y="39645"/>
                      <a:pt x="152371" y="42005"/>
                      <a:pt x="147200" y="45298"/>
                    </a:cubicBezTo>
                    <a:cubicBezTo>
                      <a:pt x="124092" y="59317"/>
                      <a:pt x="102977" y="76392"/>
                      <a:pt x="84421" y="96044"/>
                    </a:cubicBezTo>
                    <a:cubicBezTo>
                      <a:pt x="81816" y="98777"/>
                      <a:pt x="79430" y="101697"/>
                      <a:pt x="77284" y="104803"/>
                    </a:cubicBezTo>
                    <a:cubicBezTo>
                      <a:pt x="77284" y="104960"/>
                      <a:pt x="77284" y="104960"/>
                      <a:pt x="77117" y="105127"/>
                    </a:cubicBezTo>
                    <a:lnTo>
                      <a:pt x="76960" y="105285"/>
                    </a:lnTo>
                    <a:cubicBezTo>
                      <a:pt x="79231" y="106425"/>
                      <a:pt x="81502" y="107556"/>
                      <a:pt x="83930" y="108696"/>
                    </a:cubicBezTo>
                    <a:cubicBezTo>
                      <a:pt x="87341" y="110318"/>
                      <a:pt x="90585" y="111940"/>
                      <a:pt x="93829" y="113719"/>
                    </a:cubicBezTo>
                    <a:cubicBezTo>
                      <a:pt x="104643" y="119392"/>
                      <a:pt x="111524" y="127994"/>
                      <a:pt x="114424" y="139348"/>
                    </a:cubicBezTo>
                    <a:cubicBezTo>
                      <a:pt x="121070" y="147616"/>
                      <a:pt x="123832" y="158803"/>
                      <a:pt x="122368" y="172920"/>
                    </a:cubicBezTo>
                    <a:cubicBezTo>
                      <a:pt x="121562" y="178916"/>
                      <a:pt x="118642" y="185237"/>
                      <a:pt x="113451" y="191598"/>
                    </a:cubicBezTo>
                    <a:cubicBezTo>
                      <a:pt x="108646" y="197771"/>
                      <a:pt x="102488" y="202766"/>
                      <a:pt x="95451" y="206196"/>
                    </a:cubicBezTo>
                    <a:cubicBezTo>
                      <a:pt x="94071" y="206914"/>
                      <a:pt x="92811" y="207848"/>
                      <a:pt x="91716" y="208949"/>
                    </a:cubicBezTo>
                    <a:cubicBezTo>
                      <a:pt x="91087" y="209450"/>
                      <a:pt x="90494" y="209991"/>
                      <a:pt x="89936" y="210571"/>
                    </a:cubicBezTo>
                    <a:lnTo>
                      <a:pt x="89287" y="210895"/>
                    </a:lnTo>
                    <a:cubicBezTo>
                      <a:pt x="89000" y="211210"/>
                      <a:pt x="88669" y="211485"/>
                      <a:pt x="88304" y="211711"/>
                    </a:cubicBezTo>
                    <a:cubicBezTo>
                      <a:pt x="87979" y="211977"/>
                      <a:pt x="87583" y="212144"/>
                      <a:pt x="87164" y="212193"/>
                    </a:cubicBezTo>
                    <a:cubicBezTo>
                      <a:pt x="82622" y="212685"/>
                      <a:pt x="78405" y="214788"/>
                      <a:pt x="74384" y="218681"/>
                    </a:cubicBezTo>
                    <a:cubicBezTo>
                      <a:pt x="73427" y="219350"/>
                      <a:pt x="72304" y="219743"/>
                      <a:pt x="71140" y="219812"/>
                    </a:cubicBezTo>
                    <a:cubicBezTo>
                      <a:pt x="70334" y="219979"/>
                      <a:pt x="69685" y="220136"/>
                      <a:pt x="69036" y="220303"/>
                    </a:cubicBezTo>
                    <a:cubicBezTo>
                      <a:pt x="65792" y="221434"/>
                      <a:pt x="62548" y="222574"/>
                      <a:pt x="59137" y="223705"/>
                    </a:cubicBezTo>
                    <a:cubicBezTo>
                      <a:pt x="51842" y="226467"/>
                      <a:pt x="44391" y="228895"/>
                      <a:pt x="37087" y="231009"/>
                    </a:cubicBezTo>
                    <a:cubicBezTo>
                      <a:pt x="33982" y="231953"/>
                      <a:pt x="30757" y="232444"/>
                      <a:pt x="27512" y="232464"/>
                    </a:cubicBezTo>
                    <a:cubicBezTo>
                      <a:pt x="24470" y="232641"/>
                      <a:pt x="21487" y="231579"/>
                      <a:pt x="19244" y="229515"/>
                    </a:cubicBezTo>
                    <a:cubicBezTo>
                      <a:pt x="18309" y="228640"/>
                      <a:pt x="17205" y="227971"/>
                      <a:pt x="16000" y="227549"/>
                    </a:cubicBezTo>
                    <a:lnTo>
                      <a:pt x="14034" y="226565"/>
                    </a:lnTo>
                    <a:cubicBezTo>
                      <a:pt x="8024" y="223164"/>
                      <a:pt x="5753" y="218298"/>
                      <a:pt x="7221" y="211977"/>
                    </a:cubicBezTo>
                    <a:lnTo>
                      <a:pt x="7064" y="211977"/>
                    </a:lnTo>
                    <a:lnTo>
                      <a:pt x="6897" y="211810"/>
                    </a:lnTo>
                    <a:cubicBezTo>
                      <a:pt x="-1046" y="207592"/>
                      <a:pt x="-2511" y="200131"/>
                      <a:pt x="2846" y="189425"/>
                    </a:cubicBezTo>
                    <a:cubicBezTo>
                      <a:pt x="6889" y="181462"/>
                      <a:pt x="12079" y="174149"/>
                      <a:pt x="18251" y="167700"/>
                    </a:cubicBezTo>
                    <a:cubicBezTo>
                      <a:pt x="19706" y="165910"/>
                      <a:pt x="21328" y="164131"/>
                      <a:pt x="22793" y="162342"/>
                    </a:cubicBezTo>
                    <a:cubicBezTo>
                      <a:pt x="25241" y="159245"/>
                      <a:pt x="27955" y="156375"/>
                      <a:pt x="30903" y="153750"/>
                    </a:cubicBezTo>
                    <a:cubicBezTo>
                      <a:pt x="31890" y="152993"/>
                      <a:pt x="32983" y="152393"/>
                      <a:pt x="34147" y="151961"/>
                    </a:cubicBezTo>
                    <a:cubicBezTo>
                      <a:pt x="35110" y="151626"/>
                      <a:pt x="36033" y="151194"/>
                      <a:pt x="36900" y="150663"/>
                    </a:cubicBezTo>
                    <a:cubicBezTo>
                      <a:pt x="38576" y="149562"/>
                      <a:pt x="40152" y="148314"/>
                      <a:pt x="41609" y="146937"/>
                    </a:cubicBezTo>
                    <a:lnTo>
                      <a:pt x="43575" y="145315"/>
                    </a:lnTo>
                    <a:cubicBezTo>
                      <a:pt x="43865" y="145443"/>
                      <a:pt x="44138" y="145610"/>
                      <a:pt x="44391" y="145797"/>
                    </a:cubicBezTo>
                    <a:cubicBezTo>
                      <a:pt x="44569" y="145777"/>
                      <a:pt x="44747" y="145836"/>
                      <a:pt x="44873" y="145964"/>
                    </a:cubicBezTo>
                    <a:cubicBezTo>
                      <a:pt x="42906" y="148559"/>
                      <a:pt x="40940" y="151155"/>
                      <a:pt x="39043" y="153907"/>
                    </a:cubicBezTo>
                    <a:cubicBezTo>
                      <a:pt x="39707" y="154035"/>
                      <a:pt x="40364" y="154192"/>
                      <a:pt x="41009" y="154399"/>
                    </a:cubicBezTo>
                    <a:cubicBezTo>
                      <a:pt x="41166" y="154232"/>
                      <a:pt x="41333" y="154074"/>
                      <a:pt x="41491" y="154232"/>
                    </a:cubicBezTo>
                    <a:cubicBezTo>
                      <a:pt x="41499" y="154458"/>
                      <a:pt x="41444" y="154684"/>
                      <a:pt x="41333" y="154880"/>
                    </a:cubicBezTo>
                    <a:cubicBezTo>
                      <a:pt x="41470" y="155745"/>
                      <a:pt x="41235" y="156630"/>
                      <a:pt x="40685" y="157318"/>
                    </a:cubicBezTo>
                    <a:cubicBezTo>
                      <a:pt x="40306" y="158282"/>
                      <a:pt x="39978" y="159265"/>
                      <a:pt x="39702" y="160268"/>
                    </a:cubicBezTo>
                    <a:cubicBezTo>
                      <a:pt x="39210" y="161723"/>
                      <a:pt x="38719" y="163217"/>
                      <a:pt x="38237" y="164642"/>
                    </a:cubicBezTo>
                    <a:cubicBezTo>
                      <a:pt x="37854" y="165704"/>
                      <a:pt x="37526" y="166785"/>
                      <a:pt x="37254" y="167886"/>
                    </a:cubicBezTo>
                    <a:cubicBezTo>
                      <a:pt x="37096" y="168702"/>
                      <a:pt x="37421" y="168869"/>
                      <a:pt x="37903" y="168378"/>
                    </a:cubicBezTo>
                    <a:cubicBezTo>
                      <a:pt x="38858" y="167611"/>
                      <a:pt x="39963" y="167061"/>
                      <a:pt x="41147" y="166756"/>
                    </a:cubicBezTo>
                    <a:cubicBezTo>
                      <a:pt x="42182" y="166451"/>
                      <a:pt x="43173" y="166019"/>
                      <a:pt x="44096" y="165458"/>
                    </a:cubicBezTo>
                    <a:cubicBezTo>
                      <a:pt x="45772" y="164288"/>
                      <a:pt x="47344" y="162971"/>
                      <a:pt x="48795" y="161526"/>
                    </a:cubicBezTo>
                    <a:lnTo>
                      <a:pt x="50761" y="159904"/>
                    </a:lnTo>
                    <a:lnTo>
                      <a:pt x="51744" y="160553"/>
                    </a:lnTo>
                    <a:lnTo>
                      <a:pt x="51911" y="160553"/>
                    </a:lnTo>
                    <a:cubicBezTo>
                      <a:pt x="50122" y="163148"/>
                      <a:pt x="48176" y="165743"/>
                      <a:pt x="46229" y="168496"/>
                    </a:cubicBezTo>
                    <a:cubicBezTo>
                      <a:pt x="47851" y="168663"/>
                      <a:pt x="48667" y="169312"/>
                      <a:pt x="48500" y="170118"/>
                    </a:cubicBezTo>
                    <a:cubicBezTo>
                      <a:pt x="48198" y="171337"/>
                      <a:pt x="47586" y="172458"/>
                      <a:pt x="46721" y="173362"/>
                    </a:cubicBezTo>
                    <a:lnTo>
                      <a:pt x="44283" y="176311"/>
                    </a:lnTo>
                    <a:cubicBezTo>
                      <a:pt x="41255" y="179664"/>
                      <a:pt x="38490" y="183242"/>
                      <a:pt x="36015" y="187017"/>
                    </a:cubicBezTo>
                    <a:cubicBezTo>
                      <a:pt x="34393" y="189612"/>
                      <a:pt x="32771" y="192365"/>
                      <a:pt x="31100" y="195127"/>
                    </a:cubicBezTo>
                    <a:cubicBezTo>
                      <a:pt x="31941" y="194783"/>
                      <a:pt x="32809" y="194508"/>
                      <a:pt x="33695" y="194311"/>
                    </a:cubicBezTo>
                    <a:cubicBezTo>
                      <a:pt x="50889" y="188963"/>
                      <a:pt x="67267" y="180204"/>
                      <a:pt x="82848" y="168201"/>
                    </a:cubicBezTo>
                    <a:cubicBezTo>
                      <a:pt x="88829" y="163738"/>
                      <a:pt x="93845" y="158105"/>
                      <a:pt x="97594" y="151656"/>
                    </a:cubicBezTo>
                    <a:lnTo>
                      <a:pt x="97919" y="150673"/>
                    </a:lnTo>
                    <a:cubicBezTo>
                      <a:pt x="96621" y="150024"/>
                      <a:pt x="95323" y="149375"/>
                      <a:pt x="93869" y="148569"/>
                    </a:cubicBezTo>
                    <a:cubicBezTo>
                      <a:pt x="86564" y="145001"/>
                      <a:pt x="79594" y="141275"/>
                      <a:pt x="72624" y="137215"/>
                    </a:cubicBezTo>
                    <a:cubicBezTo>
                      <a:pt x="65494" y="132417"/>
                      <a:pt x="60548" y="124995"/>
                      <a:pt x="58862" y="116570"/>
                    </a:cubicBezTo>
                    <a:cubicBezTo>
                      <a:pt x="53701" y="109414"/>
                      <a:pt x="50514" y="101018"/>
                      <a:pt x="49621" y="92239"/>
                    </a:cubicBezTo>
                    <a:cubicBezTo>
                      <a:pt x="48480" y="82674"/>
                      <a:pt x="52570" y="73758"/>
                      <a:pt x="62106" y="65156"/>
                    </a:cubicBezTo>
                    <a:cubicBezTo>
                      <a:pt x="65841" y="61755"/>
                      <a:pt x="69410" y="58343"/>
                      <a:pt x="73136" y="54775"/>
                    </a:cubicBezTo>
                    <a:cubicBezTo>
                      <a:pt x="81403" y="46674"/>
                      <a:pt x="90005" y="38889"/>
                      <a:pt x="98921" y="31584"/>
                    </a:cubicBezTo>
                    <a:cubicBezTo>
                      <a:pt x="112781" y="19797"/>
                      <a:pt x="128237" y="10026"/>
                      <a:pt x="144821" y="2554"/>
                    </a:cubicBezTo>
                    <a:cubicBezTo>
                      <a:pt x="158446" y="-2793"/>
                      <a:pt x="168827" y="-1486"/>
                      <a:pt x="175964" y="6487"/>
                    </a:cubicBezTo>
                    <a:cubicBezTo>
                      <a:pt x="176564" y="7116"/>
                      <a:pt x="176957" y="7902"/>
                      <a:pt x="177095" y="8758"/>
                    </a:cubicBezTo>
                    <a:cubicBezTo>
                      <a:pt x="177262" y="9741"/>
                      <a:pt x="177262" y="10724"/>
                      <a:pt x="177419" y="11835"/>
                    </a:cubicBezTo>
                    <a:lnTo>
                      <a:pt x="177419" y="13299"/>
                    </a:lnTo>
                    <a:cubicBezTo>
                      <a:pt x="177557" y="14479"/>
                      <a:pt x="177616" y="15678"/>
                      <a:pt x="177586" y="16868"/>
                    </a:cubicBezTo>
                    <a:cubicBezTo>
                      <a:pt x="179543" y="18038"/>
                      <a:pt x="181342" y="19453"/>
                      <a:pt x="182934" y="21085"/>
                    </a:cubicBezTo>
                    <a:cubicBezTo>
                      <a:pt x="183475" y="21754"/>
                      <a:pt x="183858" y="22530"/>
                      <a:pt x="184065" y="23356"/>
                    </a:cubicBezTo>
                    <a:cubicBezTo>
                      <a:pt x="184261" y="24369"/>
                      <a:pt x="184370" y="25401"/>
                      <a:pt x="184389" y="26433"/>
                    </a:cubicBezTo>
                    <a:cubicBezTo>
                      <a:pt x="184360" y="26984"/>
                      <a:pt x="184419" y="27524"/>
                      <a:pt x="184556" y="28055"/>
                    </a:cubicBezTo>
                    <a:cubicBezTo>
                      <a:pt x="185677" y="38633"/>
                      <a:pt x="181912" y="49329"/>
                      <a:pt x="173320" y="59877"/>
                    </a:cubicBezTo>
                    <a:close/>
                  </a:path>
                </a:pathLst>
              </a:custGeom>
              <a:solidFill>
                <a:srgbClr val="20115C"/>
              </a:solidFill>
              <a:ln w="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0" name="Рисунок 4">
                <a:extLst>
                  <a:ext uri="{FF2B5EF4-FFF2-40B4-BE49-F238E27FC236}">
                    <a16:creationId xmlns="" xmlns:a16="http://schemas.microsoft.com/office/drawing/2014/main" id="{64E6BE1A-D924-4539-BE9B-B311AC0B4C41}"/>
                  </a:ext>
                </a:extLst>
              </p:cNvPr>
              <p:cNvSpPr/>
              <p:nvPr/>
            </p:nvSpPr>
            <p:spPr>
              <a:xfrm>
                <a:off x="891392" y="559159"/>
                <a:ext cx="313181" cy="331268"/>
              </a:xfrm>
              <a:custGeom>
                <a:avLst/>
                <a:gdLst>
                  <a:gd name="connsiteX0" fmla="*/ 168694 w 313181"/>
                  <a:gd name="connsiteY0" fmla="*/ 106819 h 331268"/>
                  <a:gd name="connsiteX1" fmla="*/ 166423 w 313181"/>
                  <a:gd name="connsiteY1" fmla="*/ 107802 h 331268"/>
                  <a:gd name="connsiteX2" fmla="*/ 166581 w 313181"/>
                  <a:gd name="connsiteY2" fmla="*/ 107321 h 331268"/>
                  <a:gd name="connsiteX3" fmla="*/ 166581 w 313181"/>
                  <a:gd name="connsiteY3" fmla="*/ 107173 h 331268"/>
                  <a:gd name="connsiteX4" fmla="*/ 162855 w 313181"/>
                  <a:gd name="connsiteY4" fmla="*/ 108314 h 331268"/>
                  <a:gd name="connsiteX5" fmla="*/ 154096 w 313181"/>
                  <a:gd name="connsiteY5" fmla="*/ 110417 h 331268"/>
                  <a:gd name="connsiteX6" fmla="*/ 148099 w 313181"/>
                  <a:gd name="connsiteY6" fmla="*/ 111558 h 331268"/>
                  <a:gd name="connsiteX7" fmla="*/ 145504 w 313181"/>
                  <a:gd name="connsiteY7" fmla="*/ 111882 h 331268"/>
                  <a:gd name="connsiteX8" fmla="*/ 144039 w 313181"/>
                  <a:gd name="connsiteY8" fmla="*/ 112039 h 331268"/>
                  <a:gd name="connsiteX9" fmla="*/ 140795 w 313181"/>
                  <a:gd name="connsiteY9" fmla="*/ 112855 h 331268"/>
                  <a:gd name="connsiteX10" fmla="*/ 136577 w 313181"/>
                  <a:gd name="connsiteY10" fmla="*/ 115284 h 331268"/>
                  <a:gd name="connsiteX11" fmla="*/ 130738 w 313181"/>
                  <a:gd name="connsiteY11" fmla="*/ 118695 h 331268"/>
                  <a:gd name="connsiteX12" fmla="*/ 126196 w 313181"/>
                  <a:gd name="connsiteY12" fmla="*/ 124200 h 331268"/>
                  <a:gd name="connsiteX13" fmla="*/ 123119 w 313181"/>
                  <a:gd name="connsiteY13" fmla="*/ 129715 h 331268"/>
                  <a:gd name="connsiteX14" fmla="*/ 122628 w 313181"/>
                  <a:gd name="connsiteY14" fmla="*/ 130364 h 331268"/>
                  <a:gd name="connsiteX15" fmla="*/ 118420 w 313181"/>
                  <a:gd name="connsiteY15" fmla="*/ 135279 h 331268"/>
                  <a:gd name="connsiteX16" fmla="*/ 118578 w 313181"/>
                  <a:gd name="connsiteY16" fmla="*/ 134797 h 331268"/>
                  <a:gd name="connsiteX17" fmla="*/ 120544 w 313181"/>
                  <a:gd name="connsiteY17" fmla="*/ 130737 h 331268"/>
                  <a:gd name="connsiteX18" fmla="*/ 69129 w 313181"/>
                  <a:gd name="connsiteY18" fmla="*/ 207131 h 331268"/>
                  <a:gd name="connsiteX19" fmla="*/ 28421 w 313181"/>
                  <a:gd name="connsiteY19" fmla="*/ 287251 h 331268"/>
                  <a:gd name="connsiteX20" fmla="*/ 21126 w 313181"/>
                  <a:gd name="connsiteY20" fmla="*/ 319358 h 331268"/>
                  <a:gd name="connsiteX21" fmla="*/ 20320 w 313181"/>
                  <a:gd name="connsiteY21" fmla="*/ 323900 h 331268"/>
                  <a:gd name="connsiteX22" fmla="*/ 19504 w 313181"/>
                  <a:gd name="connsiteY22" fmla="*/ 326495 h 331268"/>
                  <a:gd name="connsiteX23" fmla="*/ 18207 w 313181"/>
                  <a:gd name="connsiteY23" fmla="*/ 329248 h 331268"/>
                  <a:gd name="connsiteX24" fmla="*/ 17076 w 313181"/>
                  <a:gd name="connsiteY24" fmla="*/ 330388 h 331268"/>
                  <a:gd name="connsiteX25" fmla="*/ 12367 w 313181"/>
                  <a:gd name="connsiteY25" fmla="*/ 330545 h 331268"/>
                  <a:gd name="connsiteX26" fmla="*/ 9123 w 313181"/>
                  <a:gd name="connsiteY26" fmla="*/ 329248 h 331268"/>
                  <a:gd name="connsiteX27" fmla="*/ 6852 w 313181"/>
                  <a:gd name="connsiteY27" fmla="*/ 317736 h 331268"/>
                  <a:gd name="connsiteX28" fmla="*/ 6695 w 313181"/>
                  <a:gd name="connsiteY28" fmla="*/ 316281 h 331268"/>
                  <a:gd name="connsiteX29" fmla="*/ 6695 w 313181"/>
                  <a:gd name="connsiteY29" fmla="*/ 315957 h 331268"/>
                  <a:gd name="connsiteX30" fmla="*/ 3746 w 313181"/>
                  <a:gd name="connsiteY30" fmla="*/ 315632 h 331268"/>
                  <a:gd name="connsiteX31" fmla="*/ 1956 w 313181"/>
                  <a:gd name="connsiteY31" fmla="*/ 314649 h 331268"/>
                  <a:gd name="connsiteX32" fmla="*/ -147 w 313181"/>
                  <a:gd name="connsiteY32" fmla="*/ 303128 h 331268"/>
                  <a:gd name="connsiteX33" fmla="*/ -315 w 313181"/>
                  <a:gd name="connsiteY33" fmla="*/ 301506 h 331268"/>
                  <a:gd name="connsiteX34" fmla="*/ 334 w 313181"/>
                  <a:gd name="connsiteY34" fmla="*/ 296639 h 331268"/>
                  <a:gd name="connsiteX35" fmla="*/ 983 w 313181"/>
                  <a:gd name="connsiteY35" fmla="*/ 293690 h 331268"/>
                  <a:gd name="connsiteX36" fmla="*/ 1475 w 313181"/>
                  <a:gd name="connsiteY36" fmla="*/ 291419 h 331268"/>
                  <a:gd name="connsiteX37" fmla="*/ 2772 w 313181"/>
                  <a:gd name="connsiteY37" fmla="*/ 285904 h 331268"/>
                  <a:gd name="connsiteX38" fmla="*/ 4394 w 313181"/>
                  <a:gd name="connsiteY38" fmla="*/ 280065 h 331268"/>
                  <a:gd name="connsiteX39" fmla="*/ 5525 w 313181"/>
                  <a:gd name="connsiteY39" fmla="*/ 276133 h 331268"/>
                  <a:gd name="connsiteX40" fmla="*/ 11689 w 313181"/>
                  <a:gd name="connsiteY40" fmla="*/ 260885 h 331268"/>
                  <a:gd name="connsiteX41" fmla="*/ 26287 w 313181"/>
                  <a:gd name="connsiteY41" fmla="*/ 226832 h 331268"/>
                  <a:gd name="connsiteX42" fmla="*/ 61157 w 313181"/>
                  <a:gd name="connsiteY42" fmla="*/ 165882 h 331268"/>
                  <a:gd name="connsiteX43" fmla="*/ 61638 w 313181"/>
                  <a:gd name="connsiteY43" fmla="*/ 164899 h 331268"/>
                  <a:gd name="connsiteX44" fmla="*/ 81103 w 313181"/>
                  <a:gd name="connsiteY44" fmla="*/ 133922 h 331268"/>
                  <a:gd name="connsiteX45" fmla="*/ 77053 w 313181"/>
                  <a:gd name="connsiteY45" fmla="*/ 135220 h 331268"/>
                  <a:gd name="connsiteX46" fmla="*/ 59358 w 313181"/>
                  <a:gd name="connsiteY46" fmla="*/ 143330 h 331268"/>
                  <a:gd name="connsiteX47" fmla="*/ 58709 w 313181"/>
                  <a:gd name="connsiteY47" fmla="*/ 143655 h 331268"/>
                  <a:gd name="connsiteX48" fmla="*/ 37140 w 313181"/>
                  <a:gd name="connsiteY48" fmla="*/ 154360 h 331268"/>
                  <a:gd name="connsiteX49" fmla="*/ 34869 w 313181"/>
                  <a:gd name="connsiteY49" fmla="*/ 155825 h 331268"/>
                  <a:gd name="connsiteX50" fmla="*/ 33247 w 313181"/>
                  <a:gd name="connsiteY50" fmla="*/ 157791 h 331268"/>
                  <a:gd name="connsiteX51" fmla="*/ 30003 w 313181"/>
                  <a:gd name="connsiteY51" fmla="*/ 161350 h 331268"/>
                  <a:gd name="connsiteX52" fmla="*/ 26602 w 313181"/>
                  <a:gd name="connsiteY52" fmla="*/ 160219 h 331268"/>
                  <a:gd name="connsiteX53" fmla="*/ 22670 w 313181"/>
                  <a:gd name="connsiteY53" fmla="*/ 154380 h 331268"/>
                  <a:gd name="connsiteX54" fmla="*/ 20703 w 313181"/>
                  <a:gd name="connsiteY54" fmla="*/ 146437 h 331268"/>
                  <a:gd name="connsiteX55" fmla="*/ 19573 w 313181"/>
                  <a:gd name="connsiteY55" fmla="*/ 145621 h 331268"/>
                  <a:gd name="connsiteX56" fmla="*/ 15641 w 313181"/>
                  <a:gd name="connsiteY56" fmla="*/ 139782 h 331268"/>
                  <a:gd name="connsiteX57" fmla="*/ 13045 w 313181"/>
                  <a:gd name="connsiteY57" fmla="*/ 126648 h 331268"/>
                  <a:gd name="connsiteX58" fmla="*/ 14028 w 313181"/>
                  <a:gd name="connsiteY58" fmla="*/ 123404 h 331268"/>
                  <a:gd name="connsiteX59" fmla="*/ 16132 w 313181"/>
                  <a:gd name="connsiteY59" fmla="*/ 120159 h 331268"/>
                  <a:gd name="connsiteX60" fmla="*/ 30239 w 313181"/>
                  <a:gd name="connsiteY60" fmla="*/ 110103 h 331268"/>
                  <a:gd name="connsiteX61" fmla="*/ 45329 w 313181"/>
                  <a:gd name="connsiteY61" fmla="*/ 103615 h 331268"/>
                  <a:gd name="connsiteX62" fmla="*/ 105296 w 313181"/>
                  <a:gd name="connsiteY62" fmla="*/ 83186 h 331268"/>
                  <a:gd name="connsiteX63" fmla="*/ 125400 w 313181"/>
                  <a:gd name="connsiteY63" fmla="*/ 67939 h 331268"/>
                  <a:gd name="connsiteX64" fmla="*/ 168222 w 313181"/>
                  <a:gd name="connsiteY64" fmla="*/ 8739 h 331268"/>
                  <a:gd name="connsiteX65" fmla="*/ 172440 w 313181"/>
                  <a:gd name="connsiteY65" fmla="*/ 4040 h 331268"/>
                  <a:gd name="connsiteX66" fmla="*/ 177139 w 313181"/>
                  <a:gd name="connsiteY66" fmla="*/ 629 h 331268"/>
                  <a:gd name="connsiteX67" fmla="*/ 187195 w 313181"/>
                  <a:gd name="connsiteY67" fmla="*/ 953 h 331268"/>
                  <a:gd name="connsiteX68" fmla="*/ 189309 w 313181"/>
                  <a:gd name="connsiteY68" fmla="*/ 10528 h 331268"/>
                  <a:gd name="connsiteX69" fmla="*/ 188169 w 313181"/>
                  <a:gd name="connsiteY69" fmla="*/ 14097 h 331268"/>
                  <a:gd name="connsiteX70" fmla="*/ 195306 w 313181"/>
                  <a:gd name="connsiteY70" fmla="*/ 16849 h 331268"/>
                  <a:gd name="connsiteX71" fmla="*/ 196289 w 313181"/>
                  <a:gd name="connsiteY71" fmla="*/ 25284 h 331268"/>
                  <a:gd name="connsiteX72" fmla="*/ 174553 w 313181"/>
                  <a:gd name="connsiteY72" fmla="*/ 65668 h 331268"/>
                  <a:gd name="connsiteX73" fmla="*/ 174229 w 313181"/>
                  <a:gd name="connsiteY73" fmla="*/ 66150 h 331268"/>
                  <a:gd name="connsiteX74" fmla="*/ 173904 w 313181"/>
                  <a:gd name="connsiteY74" fmla="*/ 66474 h 331268"/>
                  <a:gd name="connsiteX75" fmla="*/ 183480 w 313181"/>
                  <a:gd name="connsiteY75" fmla="*/ 65019 h 331268"/>
                  <a:gd name="connsiteX76" fmla="*/ 187412 w 313181"/>
                  <a:gd name="connsiteY76" fmla="*/ 64371 h 331268"/>
                  <a:gd name="connsiteX77" fmla="*/ 208164 w 313181"/>
                  <a:gd name="connsiteY77" fmla="*/ 61421 h 331268"/>
                  <a:gd name="connsiteX78" fmla="*/ 253906 w 313181"/>
                  <a:gd name="connsiteY78" fmla="*/ 57489 h 331268"/>
                  <a:gd name="connsiteX79" fmla="*/ 285364 w 313181"/>
                  <a:gd name="connsiteY79" fmla="*/ 56998 h 331268"/>
                  <a:gd name="connsiteX80" fmla="*/ 288609 w 313181"/>
                  <a:gd name="connsiteY80" fmla="*/ 57165 h 331268"/>
                  <a:gd name="connsiteX81" fmla="*/ 292541 w 313181"/>
                  <a:gd name="connsiteY81" fmla="*/ 58148 h 331268"/>
                  <a:gd name="connsiteX82" fmla="*/ 295785 w 313181"/>
                  <a:gd name="connsiteY82" fmla="*/ 58954 h 331268"/>
                  <a:gd name="connsiteX83" fmla="*/ 298537 w 313181"/>
                  <a:gd name="connsiteY83" fmla="*/ 59278 h 331268"/>
                  <a:gd name="connsiteX84" fmla="*/ 305675 w 313181"/>
                  <a:gd name="connsiteY84" fmla="*/ 60576 h 331268"/>
                  <a:gd name="connsiteX85" fmla="*/ 304377 w 313181"/>
                  <a:gd name="connsiteY85" fmla="*/ 61067 h 331268"/>
                  <a:gd name="connsiteX86" fmla="*/ 299029 w 313181"/>
                  <a:gd name="connsiteY86" fmla="*/ 62690 h 331268"/>
                  <a:gd name="connsiteX87" fmla="*/ 300808 w 313181"/>
                  <a:gd name="connsiteY87" fmla="*/ 63496 h 331268"/>
                  <a:gd name="connsiteX88" fmla="*/ 303246 w 313181"/>
                  <a:gd name="connsiteY88" fmla="*/ 64793 h 331268"/>
                  <a:gd name="connsiteX89" fmla="*/ 276487 w 313181"/>
                  <a:gd name="connsiteY89" fmla="*/ 69178 h 331268"/>
                  <a:gd name="connsiteX90" fmla="*/ 260100 w 313181"/>
                  <a:gd name="connsiteY90" fmla="*/ 68853 h 331268"/>
                  <a:gd name="connsiteX91" fmla="*/ 252481 w 313181"/>
                  <a:gd name="connsiteY91" fmla="*/ 68529 h 331268"/>
                  <a:gd name="connsiteX92" fmla="*/ 253779 w 313181"/>
                  <a:gd name="connsiteY92" fmla="*/ 69178 h 331268"/>
                  <a:gd name="connsiteX93" fmla="*/ 255401 w 313181"/>
                  <a:gd name="connsiteY93" fmla="*/ 70161 h 331268"/>
                  <a:gd name="connsiteX94" fmla="*/ 254417 w 313181"/>
                  <a:gd name="connsiteY94" fmla="*/ 70485 h 331268"/>
                  <a:gd name="connsiteX95" fmla="*/ 253434 w 313181"/>
                  <a:gd name="connsiteY95" fmla="*/ 70810 h 331268"/>
                  <a:gd name="connsiteX96" fmla="*/ 239671 w 313181"/>
                  <a:gd name="connsiteY96" fmla="*/ 71291 h 331268"/>
                  <a:gd name="connsiteX97" fmla="*/ 233508 w 313181"/>
                  <a:gd name="connsiteY97" fmla="*/ 74241 h 331268"/>
                  <a:gd name="connsiteX98" fmla="*/ 260916 w 313181"/>
                  <a:gd name="connsiteY98" fmla="*/ 72137 h 331268"/>
                  <a:gd name="connsiteX99" fmla="*/ 292541 w 313181"/>
                  <a:gd name="connsiteY99" fmla="*/ 71812 h 331268"/>
                  <a:gd name="connsiteX100" fmla="*/ 295785 w 313181"/>
                  <a:gd name="connsiteY100" fmla="*/ 71812 h 331268"/>
                  <a:gd name="connsiteX101" fmla="*/ 299717 w 313181"/>
                  <a:gd name="connsiteY101" fmla="*/ 72795 h 331268"/>
                  <a:gd name="connsiteX102" fmla="*/ 302794 w 313181"/>
                  <a:gd name="connsiteY102" fmla="*/ 73779 h 331268"/>
                  <a:gd name="connsiteX103" fmla="*/ 305557 w 313181"/>
                  <a:gd name="connsiteY103" fmla="*/ 73936 h 331268"/>
                  <a:gd name="connsiteX104" fmla="*/ 312851 w 313181"/>
                  <a:gd name="connsiteY104" fmla="*/ 75401 h 331268"/>
                  <a:gd name="connsiteX105" fmla="*/ 311868 w 313181"/>
                  <a:gd name="connsiteY105" fmla="*/ 75558 h 331268"/>
                  <a:gd name="connsiteX106" fmla="*/ 306028 w 313181"/>
                  <a:gd name="connsiteY106" fmla="*/ 77347 h 331268"/>
                  <a:gd name="connsiteX107" fmla="*/ 307995 w 313181"/>
                  <a:gd name="connsiteY107" fmla="*/ 78330 h 331268"/>
                  <a:gd name="connsiteX108" fmla="*/ 310433 w 313181"/>
                  <a:gd name="connsiteY108" fmla="*/ 79461 h 331268"/>
                  <a:gd name="connsiteX109" fmla="*/ 283506 w 313181"/>
                  <a:gd name="connsiteY109" fmla="*/ 83845 h 331268"/>
                  <a:gd name="connsiteX110" fmla="*/ 267129 w 313181"/>
                  <a:gd name="connsiteY110" fmla="*/ 83521 h 331268"/>
                  <a:gd name="connsiteX111" fmla="*/ 259500 w 313181"/>
                  <a:gd name="connsiteY111" fmla="*/ 83196 h 331268"/>
                  <a:gd name="connsiteX112" fmla="*/ 260316 w 313181"/>
                  <a:gd name="connsiteY112" fmla="*/ 83678 h 331268"/>
                  <a:gd name="connsiteX113" fmla="*/ 262587 w 313181"/>
                  <a:gd name="connsiteY113" fmla="*/ 84818 h 331268"/>
                  <a:gd name="connsiteX114" fmla="*/ 261604 w 313181"/>
                  <a:gd name="connsiteY114" fmla="*/ 85143 h 331268"/>
                  <a:gd name="connsiteX115" fmla="*/ 260621 w 313181"/>
                  <a:gd name="connsiteY115" fmla="*/ 85467 h 331268"/>
                  <a:gd name="connsiteX116" fmla="*/ 246671 w 313181"/>
                  <a:gd name="connsiteY116" fmla="*/ 85949 h 331268"/>
                  <a:gd name="connsiteX117" fmla="*/ 239534 w 313181"/>
                  <a:gd name="connsiteY117" fmla="*/ 92113 h 331268"/>
                  <a:gd name="connsiteX118" fmla="*/ 223480 w 313181"/>
                  <a:gd name="connsiteY118" fmla="*/ 94384 h 331268"/>
                  <a:gd name="connsiteX119" fmla="*/ 214721 w 313181"/>
                  <a:gd name="connsiteY119" fmla="*/ 95514 h 331268"/>
                  <a:gd name="connsiteX120" fmla="*/ 214721 w 313181"/>
                  <a:gd name="connsiteY120" fmla="*/ 97952 h 331268"/>
                  <a:gd name="connsiteX121" fmla="*/ 213424 w 313181"/>
                  <a:gd name="connsiteY121" fmla="*/ 99574 h 331268"/>
                  <a:gd name="connsiteX122" fmla="*/ 211644 w 313181"/>
                  <a:gd name="connsiteY122" fmla="*/ 100056 h 331268"/>
                  <a:gd name="connsiteX123" fmla="*/ 210661 w 313181"/>
                  <a:gd name="connsiteY123" fmla="*/ 100056 h 331268"/>
                  <a:gd name="connsiteX124" fmla="*/ 208223 w 313181"/>
                  <a:gd name="connsiteY124" fmla="*/ 98925 h 331268"/>
                  <a:gd name="connsiteX125" fmla="*/ 205952 w 313181"/>
                  <a:gd name="connsiteY125" fmla="*/ 100380 h 331268"/>
                  <a:gd name="connsiteX126" fmla="*/ 204655 w 313181"/>
                  <a:gd name="connsiteY126" fmla="*/ 101521 h 331268"/>
                  <a:gd name="connsiteX127" fmla="*/ 203672 w 313181"/>
                  <a:gd name="connsiteY127" fmla="*/ 101521 h 331268"/>
                  <a:gd name="connsiteX128" fmla="*/ 202541 w 313181"/>
                  <a:gd name="connsiteY128" fmla="*/ 101029 h 331268"/>
                  <a:gd name="connsiteX129" fmla="*/ 200919 w 313181"/>
                  <a:gd name="connsiteY129" fmla="*/ 100380 h 331268"/>
                  <a:gd name="connsiteX130" fmla="*/ 203868 w 313181"/>
                  <a:gd name="connsiteY130" fmla="*/ 98925 h 331268"/>
                  <a:gd name="connsiteX131" fmla="*/ 206945 w 313181"/>
                  <a:gd name="connsiteY131" fmla="*/ 97461 h 331268"/>
                  <a:gd name="connsiteX132" fmla="*/ 202728 w 313181"/>
                  <a:gd name="connsiteY132" fmla="*/ 97628 h 331268"/>
                  <a:gd name="connsiteX133" fmla="*/ 198353 w 313181"/>
                  <a:gd name="connsiteY133" fmla="*/ 99250 h 331268"/>
                  <a:gd name="connsiteX134" fmla="*/ 192996 w 313181"/>
                  <a:gd name="connsiteY134" fmla="*/ 101216 h 331268"/>
                  <a:gd name="connsiteX135" fmla="*/ 188788 w 313181"/>
                  <a:gd name="connsiteY135" fmla="*/ 98778 h 331268"/>
                  <a:gd name="connsiteX136" fmla="*/ 182949 w 313181"/>
                  <a:gd name="connsiteY136" fmla="*/ 103811 h 331268"/>
                  <a:gd name="connsiteX137" fmla="*/ 176942 w 313181"/>
                  <a:gd name="connsiteY137" fmla="*/ 104942 h 331268"/>
                  <a:gd name="connsiteX138" fmla="*/ 171427 w 313181"/>
                  <a:gd name="connsiteY138" fmla="*/ 105758 h 331268"/>
                  <a:gd name="connsiteX139" fmla="*/ 168694 w 313181"/>
                  <a:gd name="connsiteY139" fmla="*/ 106819 h 331268"/>
                  <a:gd name="connsiteX140" fmla="*/ 172744 w 313181"/>
                  <a:gd name="connsiteY140" fmla="*/ 104853 h 331268"/>
                  <a:gd name="connsiteX141" fmla="*/ 175831 w 313181"/>
                  <a:gd name="connsiteY141" fmla="*/ 103074 h 331268"/>
                  <a:gd name="connsiteX142" fmla="*/ 180206 w 313181"/>
                  <a:gd name="connsiteY142" fmla="*/ 101934 h 331268"/>
                  <a:gd name="connsiteX143" fmla="*/ 182172 w 313181"/>
                  <a:gd name="connsiteY143" fmla="*/ 101452 h 331268"/>
                  <a:gd name="connsiteX144" fmla="*/ 182172 w 313181"/>
                  <a:gd name="connsiteY144" fmla="*/ 100154 h 331268"/>
                  <a:gd name="connsiteX145" fmla="*/ 178603 w 313181"/>
                  <a:gd name="connsiteY145" fmla="*/ 100803 h 331268"/>
                  <a:gd name="connsiteX146" fmla="*/ 166600 w 313181"/>
                  <a:gd name="connsiteY146" fmla="*/ 103398 h 331268"/>
                  <a:gd name="connsiteX147" fmla="*/ 166600 w 313181"/>
                  <a:gd name="connsiteY147" fmla="*/ 103556 h 331268"/>
                  <a:gd name="connsiteX148" fmla="*/ 166443 w 313181"/>
                  <a:gd name="connsiteY148" fmla="*/ 104204 h 331268"/>
                  <a:gd name="connsiteX149" fmla="*/ 171358 w 313181"/>
                  <a:gd name="connsiteY149" fmla="*/ 105669 h 331268"/>
                  <a:gd name="connsiteX150" fmla="*/ 172744 w 313181"/>
                  <a:gd name="connsiteY150" fmla="*/ 104873 h 331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</a:cxnLst>
                <a:rect l="l" t="t" r="r" b="b"/>
                <a:pathLst>
                  <a:path w="313181" h="331268">
                    <a:moveTo>
                      <a:pt x="168694" y="106819"/>
                    </a:moveTo>
                    <a:lnTo>
                      <a:pt x="166423" y="107802"/>
                    </a:lnTo>
                    <a:cubicBezTo>
                      <a:pt x="166404" y="107625"/>
                      <a:pt x="166463" y="107449"/>
                      <a:pt x="166581" y="107321"/>
                    </a:cubicBezTo>
                    <a:lnTo>
                      <a:pt x="166581" y="107173"/>
                    </a:lnTo>
                    <a:cubicBezTo>
                      <a:pt x="165450" y="107498"/>
                      <a:pt x="164152" y="107822"/>
                      <a:pt x="162855" y="108314"/>
                    </a:cubicBezTo>
                    <a:cubicBezTo>
                      <a:pt x="159906" y="109120"/>
                      <a:pt x="157015" y="109769"/>
                      <a:pt x="154096" y="110417"/>
                    </a:cubicBezTo>
                    <a:cubicBezTo>
                      <a:pt x="151992" y="110909"/>
                      <a:pt x="150045" y="111233"/>
                      <a:pt x="148099" y="111558"/>
                    </a:cubicBezTo>
                    <a:lnTo>
                      <a:pt x="145504" y="111882"/>
                    </a:lnTo>
                    <a:cubicBezTo>
                      <a:pt x="145032" y="112010"/>
                      <a:pt x="144530" y="112069"/>
                      <a:pt x="144039" y="112039"/>
                    </a:cubicBezTo>
                    <a:cubicBezTo>
                      <a:pt x="142908" y="112059"/>
                      <a:pt x="141798" y="112334"/>
                      <a:pt x="140795" y="112855"/>
                    </a:cubicBezTo>
                    <a:cubicBezTo>
                      <a:pt x="139497" y="113661"/>
                      <a:pt x="138042" y="114477"/>
                      <a:pt x="136577" y="115284"/>
                    </a:cubicBezTo>
                    <a:cubicBezTo>
                      <a:pt x="134523" y="116227"/>
                      <a:pt x="132567" y="117368"/>
                      <a:pt x="130738" y="118695"/>
                    </a:cubicBezTo>
                    <a:cubicBezTo>
                      <a:pt x="128850" y="120189"/>
                      <a:pt x="127307" y="122067"/>
                      <a:pt x="126196" y="124200"/>
                    </a:cubicBezTo>
                    <a:cubicBezTo>
                      <a:pt x="125213" y="125989"/>
                      <a:pt x="124230" y="127936"/>
                      <a:pt x="123119" y="129715"/>
                    </a:cubicBezTo>
                    <a:cubicBezTo>
                      <a:pt x="122952" y="129882"/>
                      <a:pt x="122795" y="130207"/>
                      <a:pt x="122628" y="130364"/>
                    </a:cubicBezTo>
                    <a:cubicBezTo>
                      <a:pt x="121664" y="132330"/>
                      <a:pt x="120219" y="134021"/>
                      <a:pt x="118420" y="135279"/>
                    </a:cubicBezTo>
                    <a:cubicBezTo>
                      <a:pt x="118538" y="135151"/>
                      <a:pt x="118597" y="134974"/>
                      <a:pt x="118578" y="134797"/>
                    </a:cubicBezTo>
                    <a:cubicBezTo>
                      <a:pt x="119226" y="133500"/>
                      <a:pt x="119875" y="132202"/>
                      <a:pt x="120544" y="130737"/>
                    </a:cubicBezTo>
                    <a:cubicBezTo>
                      <a:pt x="102052" y="155717"/>
                      <a:pt x="84917" y="181178"/>
                      <a:pt x="69129" y="207131"/>
                    </a:cubicBezTo>
                    <a:cubicBezTo>
                      <a:pt x="53548" y="232760"/>
                      <a:pt x="39932" y="259548"/>
                      <a:pt x="28421" y="287251"/>
                    </a:cubicBezTo>
                    <a:cubicBezTo>
                      <a:pt x="24370" y="302007"/>
                      <a:pt x="21942" y="312703"/>
                      <a:pt x="21126" y="319358"/>
                    </a:cubicBezTo>
                    <a:cubicBezTo>
                      <a:pt x="20939" y="320882"/>
                      <a:pt x="20674" y="322405"/>
                      <a:pt x="20320" y="323900"/>
                    </a:cubicBezTo>
                    <a:cubicBezTo>
                      <a:pt x="20173" y="324804"/>
                      <a:pt x="19897" y="325669"/>
                      <a:pt x="19504" y="326495"/>
                    </a:cubicBezTo>
                    <a:cubicBezTo>
                      <a:pt x="19140" y="327439"/>
                      <a:pt x="18708" y="328363"/>
                      <a:pt x="18207" y="329248"/>
                    </a:cubicBezTo>
                    <a:cubicBezTo>
                      <a:pt x="17725" y="330064"/>
                      <a:pt x="17223" y="330388"/>
                      <a:pt x="17076" y="330388"/>
                    </a:cubicBezTo>
                    <a:cubicBezTo>
                      <a:pt x="15513" y="330604"/>
                      <a:pt x="13940" y="330653"/>
                      <a:pt x="12367" y="330545"/>
                    </a:cubicBezTo>
                    <a:cubicBezTo>
                      <a:pt x="10745" y="330545"/>
                      <a:pt x="9615" y="330064"/>
                      <a:pt x="9123" y="329248"/>
                    </a:cubicBezTo>
                    <a:cubicBezTo>
                      <a:pt x="7678" y="325581"/>
                      <a:pt x="6901" y="321678"/>
                      <a:pt x="6852" y="317736"/>
                    </a:cubicBezTo>
                    <a:cubicBezTo>
                      <a:pt x="6882" y="317244"/>
                      <a:pt x="6823" y="316753"/>
                      <a:pt x="6695" y="316281"/>
                    </a:cubicBezTo>
                    <a:lnTo>
                      <a:pt x="6695" y="315957"/>
                    </a:lnTo>
                    <a:cubicBezTo>
                      <a:pt x="5702" y="315947"/>
                      <a:pt x="4719" y="315839"/>
                      <a:pt x="3746" y="315632"/>
                    </a:cubicBezTo>
                    <a:cubicBezTo>
                      <a:pt x="3048" y="315544"/>
                      <a:pt x="2409" y="315190"/>
                      <a:pt x="1956" y="314649"/>
                    </a:cubicBezTo>
                    <a:cubicBezTo>
                      <a:pt x="639" y="310953"/>
                      <a:pt x="-79" y="307060"/>
                      <a:pt x="-147" y="303128"/>
                    </a:cubicBezTo>
                    <a:cubicBezTo>
                      <a:pt x="-285" y="302597"/>
                      <a:pt x="-344" y="302056"/>
                      <a:pt x="-315" y="301506"/>
                    </a:cubicBezTo>
                    <a:cubicBezTo>
                      <a:pt x="-393" y="299854"/>
                      <a:pt x="-177" y="298212"/>
                      <a:pt x="334" y="296639"/>
                    </a:cubicBezTo>
                    <a:lnTo>
                      <a:pt x="983" y="293690"/>
                    </a:lnTo>
                    <a:cubicBezTo>
                      <a:pt x="826" y="293690"/>
                      <a:pt x="983" y="292874"/>
                      <a:pt x="1475" y="291419"/>
                    </a:cubicBezTo>
                    <a:cubicBezTo>
                      <a:pt x="1799" y="289955"/>
                      <a:pt x="2281" y="288008"/>
                      <a:pt x="2772" y="285904"/>
                    </a:cubicBezTo>
                    <a:cubicBezTo>
                      <a:pt x="3264" y="283801"/>
                      <a:pt x="3903" y="281844"/>
                      <a:pt x="4394" y="280065"/>
                    </a:cubicBezTo>
                    <a:cubicBezTo>
                      <a:pt x="4886" y="278286"/>
                      <a:pt x="5377" y="276978"/>
                      <a:pt x="5525" y="276133"/>
                    </a:cubicBezTo>
                    <a:lnTo>
                      <a:pt x="11689" y="260885"/>
                    </a:lnTo>
                    <a:cubicBezTo>
                      <a:pt x="15945" y="249285"/>
                      <a:pt x="20821" y="237911"/>
                      <a:pt x="26287" y="226832"/>
                    </a:cubicBezTo>
                    <a:cubicBezTo>
                      <a:pt x="37101" y="206188"/>
                      <a:pt x="48672" y="185956"/>
                      <a:pt x="61157" y="165882"/>
                    </a:cubicBezTo>
                    <a:lnTo>
                      <a:pt x="61638" y="164899"/>
                    </a:lnTo>
                    <a:cubicBezTo>
                      <a:pt x="67969" y="154528"/>
                      <a:pt x="74418" y="144146"/>
                      <a:pt x="81103" y="133922"/>
                    </a:cubicBezTo>
                    <a:cubicBezTo>
                      <a:pt x="79805" y="134247"/>
                      <a:pt x="78508" y="134738"/>
                      <a:pt x="77053" y="135220"/>
                    </a:cubicBezTo>
                    <a:cubicBezTo>
                      <a:pt x="71046" y="137815"/>
                      <a:pt x="65256" y="140578"/>
                      <a:pt x="59358" y="143330"/>
                    </a:cubicBezTo>
                    <a:lnTo>
                      <a:pt x="58709" y="143655"/>
                    </a:lnTo>
                    <a:cubicBezTo>
                      <a:pt x="51414" y="147066"/>
                      <a:pt x="44277" y="150635"/>
                      <a:pt x="37140" y="154360"/>
                    </a:cubicBezTo>
                    <a:cubicBezTo>
                      <a:pt x="36315" y="154734"/>
                      <a:pt x="35548" y="155225"/>
                      <a:pt x="34869" y="155825"/>
                    </a:cubicBezTo>
                    <a:cubicBezTo>
                      <a:pt x="34191" y="156356"/>
                      <a:pt x="33641" y="157024"/>
                      <a:pt x="33247" y="157791"/>
                    </a:cubicBezTo>
                    <a:cubicBezTo>
                      <a:pt x="32117" y="160052"/>
                      <a:pt x="31144" y="161193"/>
                      <a:pt x="30003" y="161350"/>
                    </a:cubicBezTo>
                    <a:cubicBezTo>
                      <a:pt x="28755" y="161507"/>
                      <a:pt x="27506" y="161094"/>
                      <a:pt x="26602" y="160219"/>
                    </a:cubicBezTo>
                    <a:cubicBezTo>
                      <a:pt x="24754" y="158696"/>
                      <a:pt x="23387" y="156671"/>
                      <a:pt x="22670" y="154380"/>
                    </a:cubicBezTo>
                    <a:cubicBezTo>
                      <a:pt x="21824" y="151785"/>
                      <a:pt x="21166" y="149131"/>
                      <a:pt x="20703" y="146437"/>
                    </a:cubicBezTo>
                    <a:cubicBezTo>
                      <a:pt x="20271" y="146260"/>
                      <a:pt x="19878" y="145975"/>
                      <a:pt x="19573" y="145621"/>
                    </a:cubicBezTo>
                    <a:cubicBezTo>
                      <a:pt x="17725" y="144097"/>
                      <a:pt x="16358" y="142072"/>
                      <a:pt x="15641" y="139782"/>
                    </a:cubicBezTo>
                    <a:cubicBezTo>
                      <a:pt x="14166" y="135544"/>
                      <a:pt x="13291" y="131121"/>
                      <a:pt x="13045" y="126648"/>
                    </a:cubicBezTo>
                    <a:cubicBezTo>
                      <a:pt x="13134" y="125507"/>
                      <a:pt x="13468" y="124397"/>
                      <a:pt x="14028" y="123404"/>
                    </a:cubicBezTo>
                    <a:cubicBezTo>
                      <a:pt x="14500" y="122185"/>
                      <a:pt x="15218" y="121084"/>
                      <a:pt x="16132" y="120159"/>
                    </a:cubicBezTo>
                    <a:cubicBezTo>
                      <a:pt x="20271" y="116080"/>
                      <a:pt x="25039" y="112688"/>
                      <a:pt x="30239" y="110103"/>
                    </a:cubicBezTo>
                    <a:cubicBezTo>
                      <a:pt x="35155" y="107675"/>
                      <a:pt x="40188" y="105502"/>
                      <a:pt x="45329" y="103615"/>
                    </a:cubicBezTo>
                    <a:cubicBezTo>
                      <a:pt x="65433" y="95996"/>
                      <a:pt x="85389" y="89183"/>
                      <a:pt x="105296" y="83186"/>
                    </a:cubicBezTo>
                    <a:cubicBezTo>
                      <a:pt x="113711" y="80876"/>
                      <a:pt x="120907" y="75410"/>
                      <a:pt x="125400" y="67939"/>
                    </a:cubicBezTo>
                    <a:cubicBezTo>
                      <a:pt x="139517" y="47993"/>
                      <a:pt x="153791" y="28361"/>
                      <a:pt x="168222" y="8739"/>
                    </a:cubicBezTo>
                    <a:cubicBezTo>
                      <a:pt x="169441" y="7019"/>
                      <a:pt x="170857" y="5446"/>
                      <a:pt x="172440" y="4040"/>
                    </a:cubicBezTo>
                    <a:cubicBezTo>
                      <a:pt x="173816" y="2654"/>
                      <a:pt x="175399" y="1504"/>
                      <a:pt x="177139" y="629"/>
                    </a:cubicBezTo>
                    <a:cubicBezTo>
                      <a:pt x="181199" y="-1151"/>
                      <a:pt x="184600" y="-1151"/>
                      <a:pt x="187195" y="953"/>
                    </a:cubicBezTo>
                    <a:cubicBezTo>
                      <a:pt x="189634" y="3067"/>
                      <a:pt x="190440" y="6144"/>
                      <a:pt x="189309" y="10528"/>
                    </a:cubicBezTo>
                    <a:cubicBezTo>
                      <a:pt x="189004" y="11737"/>
                      <a:pt x="188621" y="12937"/>
                      <a:pt x="188169" y="14097"/>
                    </a:cubicBezTo>
                    <a:cubicBezTo>
                      <a:pt x="191246" y="13930"/>
                      <a:pt x="193684" y="14745"/>
                      <a:pt x="195306" y="16849"/>
                    </a:cubicBezTo>
                    <a:cubicBezTo>
                      <a:pt x="196928" y="18953"/>
                      <a:pt x="197272" y="21765"/>
                      <a:pt x="196289" y="25284"/>
                    </a:cubicBezTo>
                    <a:cubicBezTo>
                      <a:pt x="192553" y="39558"/>
                      <a:pt x="185475" y="53016"/>
                      <a:pt x="174553" y="65668"/>
                    </a:cubicBezTo>
                    <a:cubicBezTo>
                      <a:pt x="174396" y="65825"/>
                      <a:pt x="174396" y="65993"/>
                      <a:pt x="174229" y="66150"/>
                    </a:cubicBezTo>
                    <a:lnTo>
                      <a:pt x="173904" y="66474"/>
                    </a:lnTo>
                    <a:cubicBezTo>
                      <a:pt x="177149" y="65993"/>
                      <a:pt x="180393" y="65491"/>
                      <a:pt x="183480" y="65019"/>
                    </a:cubicBezTo>
                    <a:lnTo>
                      <a:pt x="187412" y="64371"/>
                    </a:lnTo>
                    <a:cubicBezTo>
                      <a:pt x="194382" y="63230"/>
                      <a:pt x="201175" y="62257"/>
                      <a:pt x="208164" y="61421"/>
                    </a:cubicBezTo>
                    <a:cubicBezTo>
                      <a:pt x="223579" y="59799"/>
                      <a:pt x="238826" y="58482"/>
                      <a:pt x="253906" y="57489"/>
                    </a:cubicBezTo>
                    <a:cubicBezTo>
                      <a:pt x="264445" y="56998"/>
                      <a:pt x="274983" y="56840"/>
                      <a:pt x="285364" y="56998"/>
                    </a:cubicBezTo>
                    <a:cubicBezTo>
                      <a:pt x="286446" y="56968"/>
                      <a:pt x="287537" y="57027"/>
                      <a:pt x="288609" y="57165"/>
                    </a:cubicBezTo>
                    <a:cubicBezTo>
                      <a:pt x="289985" y="57135"/>
                      <a:pt x="291341" y="57469"/>
                      <a:pt x="292541" y="58148"/>
                    </a:cubicBezTo>
                    <a:cubicBezTo>
                      <a:pt x="293583" y="58571"/>
                      <a:pt x="294674" y="58836"/>
                      <a:pt x="295785" y="58954"/>
                    </a:cubicBezTo>
                    <a:cubicBezTo>
                      <a:pt x="296591" y="59121"/>
                      <a:pt x="297564" y="59121"/>
                      <a:pt x="298537" y="59278"/>
                    </a:cubicBezTo>
                    <a:cubicBezTo>
                      <a:pt x="300966" y="59386"/>
                      <a:pt x="303364" y="59819"/>
                      <a:pt x="305675" y="60576"/>
                    </a:cubicBezTo>
                    <a:cubicBezTo>
                      <a:pt x="305193" y="60743"/>
                      <a:pt x="304868" y="60900"/>
                      <a:pt x="304377" y="61067"/>
                    </a:cubicBezTo>
                    <a:cubicBezTo>
                      <a:pt x="302922" y="61549"/>
                      <a:pt x="301133" y="62051"/>
                      <a:pt x="299029" y="62690"/>
                    </a:cubicBezTo>
                    <a:cubicBezTo>
                      <a:pt x="299570" y="63053"/>
                      <a:pt x="300169" y="63329"/>
                      <a:pt x="300808" y="63496"/>
                    </a:cubicBezTo>
                    <a:cubicBezTo>
                      <a:pt x="301575" y="64007"/>
                      <a:pt x="302391" y="64439"/>
                      <a:pt x="303246" y="64793"/>
                    </a:cubicBezTo>
                    <a:cubicBezTo>
                      <a:pt x="293347" y="68067"/>
                      <a:pt x="284421" y="69532"/>
                      <a:pt x="276487" y="69178"/>
                    </a:cubicBezTo>
                    <a:cubicBezTo>
                      <a:pt x="271130" y="69178"/>
                      <a:pt x="265615" y="69011"/>
                      <a:pt x="260100" y="68853"/>
                    </a:cubicBezTo>
                    <a:cubicBezTo>
                      <a:pt x="257671" y="68686"/>
                      <a:pt x="255076" y="68529"/>
                      <a:pt x="252481" y="68529"/>
                    </a:cubicBezTo>
                    <a:lnTo>
                      <a:pt x="253779" y="69178"/>
                    </a:lnTo>
                    <a:cubicBezTo>
                      <a:pt x="254368" y="69414"/>
                      <a:pt x="254919" y="69748"/>
                      <a:pt x="255401" y="70161"/>
                    </a:cubicBezTo>
                    <a:lnTo>
                      <a:pt x="254417" y="70485"/>
                    </a:lnTo>
                    <a:cubicBezTo>
                      <a:pt x="254113" y="70662"/>
                      <a:pt x="253779" y="70770"/>
                      <a:pt x="253434" y="70810"/>
                    </a:cubicBezTo>
                    <a:lnTo>
                      <a:pt x="239671" y="71291"/>
                    </a:lnTo>
                    <a:cubicBezTo>
                      <a:pt x="236909" y="71291"/>
                      <a:pt x="234756" y="72274"/>
                      <a:pt x="233508" y="74241"/>
                    </a:cubicBezTo>
                    <a:cubicBezTo>
                      <a:pt x="242748" y="73435"/>
                      <a:pt x="251832" y="72618"/>
                      <a:pt x="260916" y="72137"/>
                    </a:cubicBezTo>
                    <a:cubicBezTo>
                      <a:pt x="271621" y="71645"/>
                      <a:pt x="282160" y="71645"/>
                      <a:pt x="292541" y="71812"/>
                    </a:cubicBezTo>
                    <a:lnTo>
                      <a:pt x="295785" y="71812"/>
                    </a:lnTo>
                    <a:cubicBezTo>
                      <a:pt x="297142" y="71940"/>
                      <a:pt x="298459" y="72274"/>
                      <a:pt x="299717" y="72795"/>
                    </a:cubicBezTo>
                    <a:cubicBezTo>
                      <a:pt x="300681" y="73287"/>
                      <a:pt x="301723" y="73621"/>
                      <a:pt x="302794" y="73779"/>
                    </a:cubicBezTo>
                    <a:cubicBezTo>
                      <a:pt x="303708" y="73906"/>
                      <a:pt x="304633" y="73955"/>
                      <a:pt x="305557" y="73936"/>
                    </a:cubicBezTo>
                    <a:cubicBezTo>
                      <a:pt x="308044" y="74113"/>
                      <a:pt x="310492" y="74604"/>
                      <a:pt x="312851" y="75401"/>
                    </a:cubicBezTo>
                    <a:cubicBezTo>
                      <a:pt x="312536" y="75528"/>
                      <a:pt x="312202" y="75587"/>
                      <a:pt x="311868" y="75558"/>
                    </a:cubicBezTo>
                    <a:cubicBezTo>
                      <a:pt x="310246" y="76049"/>
                      <a:pt x="308299" y="76698"/>
                      <a:pt x="306028" y="77347"/>
                    </a:cubicBezTo>
                    <a:lnTo>
                      <a:pt x="307995" y="78330"/>
                    </a:lnTo>
                    <a:cubicBezTo>
                      <a:pt x="308643" y="78655"/>
                      <a:pt x="309459" y="78979"/>
                      <a:pt x="310433" y="79461"/>
                    </a:cubicBezTo>
                    <a:cubicBezTo>
                      <a:pt x="300533" y="82705"/>
                      <a:pt x="291459" y="84169"/>
                      <a:pt x="283506" y="83845"/>
                    </a:cubicBezTo>
                    <a:cubicBezTo>
                      <a:pt x="278159" y="84002"/>
                      <a:pt x="272693" y="83845"/>
                      <a:pt x="267129" y="83521"/>
                    </a:cubicBezTo>
                    <a:cubicBezTo>
                      <a:pt x="264691" y="83354"/>
                      <a:pt x="262095" y="83354"/>
                      <a:pt x="259500" y="83196"/>
                    </a:cubicBezTo>
                    <a:cubicBezTo>
                      <a:pt x="259795" y="83324"/>
                      <a:pt x="260070" y="83481"/>
                      <a:pt x="260316" y="83678"/>
                    </a:cubicBezTo>
                    <a:lnTo>
                      <a:pt x="262587" y="84818"/>
                    </a:lnTo>
                    <a:cubicBezTo>
                      <a:pt x="262095" y="84976"/>
                      <a:pt x="261771" y="84976"/>
                      <a:pt x="261604" y="85143"/>
                    </a:cubicBezTo>
                    <a:cubicBezTo>
                      <a:pt x="261279" y="85271"/>
                      <a:pt x="260955" y="85379"/>
                      <a:pt x="260621" y="85467"/>
                    </a:cubicBezTo>
                    <a:lnTo>
                      <a:pt x="246671" y="85949"/>
                    </a:lnTo>
                    <a:cubicBezTo>
                      <a:pt x="242739" y="85792"/>
                      <a:pt x="240350" y="87915"/>
                      <a:pt x="239534" y="92113"/>
                    </a:cubicBezTo>
                    <a:lnTo>
                      <a:pt x="223480" y="94384"/>
                    </a:lnTo>
                    <a:cubicBezTo>
                      <a:pt x="220728" y="94708"/>
                      <a:pt x="217808" y="95032"/>
                      <a:pt x="214721" y="95514"/>
                    </a:cubicBezTo>
                    <a:cubicBezTo>
                      <a:pt x="215046" y="96291"/>
                      <a:pt x="215046" y="97175"/>
                      <a:pt x="214721" y="97952"/>
                    </a:cubicBezTo>
                    <a:cubicBezTo>
                      <a:pt x="214466" y="98611"/>
                      <a:pt x="214013" y="99181"/>
                      <a:pt x="213424" y="99574"/>
                    </a:cubicBezTo>
                    <a:cubicBezTo>
                      <a:pt x="212873" y="99859"/>
                      <a:pt x="212264" y="100026"/>
                      <a:pt x="211644" y="100056"/>
                    </a:cubicBezTo>
                    <a:cubicBezTo>
                      <a:pt x="211153" y="100223"/>
                      <a:pt x="210828" y="100223"/>
                      <a:pt x="210661" y="100056"/>
                    </a:cubicBezTo>
                    <a:cubicBezTo>
                      <a:pt x="210140" y="99230"/>
                      <a:pt x="209187" y="98798"/>
                      <a:pt x="208223" y="98925"/>
                    </a:cubicBezTo>
                    <a:cubicBezTo>
                      <a:pt x="207397" y="99299"/>
                      <a:pt x="206631" y="99781"/>
                      <a:pt x="205952" y="100380"/>
                    </a:cubicBezTo>
                    <a:cubicBezTo>
                      <a:pt x="205569" y="100813"/>
                      <a:pt x="205127" y="101196"/>
                      <a:pt x="204655" y="101521"/>
                    </a:cubicBezTo>
                    <a:cubicBezTo>
                      <a:pt x="204350" y="101678"/>
                      <a:pt x="203976" y="101678"/>
                      <a:pt x="203672" y="101521"/>
                    </a:cubicBezTo>
                    <a:cubicBezTo>
                      <a:pt x="203308" y="101324"/>
                      <a:pt x="202934" y="101167"/>
                      <a:pt x="202541" y="101029"/>
                    </a:cubicBezTo>
                    <a:lnTo>
                      <a:pt x="200919" y="100380"/>
                    </a:lnTo>
                    <a:cubicBezTo>
                      <a:pt x="201932" y="99958"/>
                      <a:pt x="202915" y="99476"/>
                      <a:pt x="203868" y="98925"/>
                    </a:cubicBezTo>
                    <a:cubicBezTo>
                      <a:pt x="204842" y="98345"/>
                      <a:pt x="205874" y="97854"/>
                      <a:pt x="206945" y="97461"/>
                    </a:cubicBezTo>
                    <a:cubicBezTo>
                      <a:pt x="205549" y="97107"/>
                      <a:pt x="204085" y="97166"/>
                      <a:pt x="202728" y="97628"/>
                    </a:cubicBezTo>
                    <a:cubicBezTo>
                      <a:pt x="201243" y="98100"/>
                      <a:pt x="199779" y="98640"/>
                      <a:pt x="198353" y="99250"/>
                    </a:cubicBezTo>
                    <a:cubicBezTo>
                      <a:pt x="196721" y="100272"/>
                      <a:pt x="194903" y="100941"/>
                      <a:pt x="192996" y="101216"/>
                    </a:cubicBezTo>
                    <a:cubicBezTo>
                      <a:pt x="191216" y="101373"/>
                      <a:pt x="189919" y="100567"/>
                      <a:pt x="188788" y="98778"/>
                    </a:cubicBezTo>
                    <a:cubicBezTo>
                      <a:pt x="186822" y="101540"/>
                      <a:pt x="184856" y="103162"/>
                      <a:pt x="182949" y="103811"/>
                    </a:cubicBezTo>
                    <a:cubicBezTo>
                      <a:pt x="181032" y="104558"/>
                      <a:pt x="178997" y="104942"/>
                      <a:pt x="176942" y="104942"/>
                    </a:cubicBezTo>
                    <a:cubicBezTo>
                      <a:pt x="175074" y="104961"/>
                      <a:pt x="173216" y="105237"/>
                      <a:pt x="171427" y="105758"/>
                    </a:cubicBezTo>
                    <a:cubicBezTo>
                      <a:pt x="170660" y="106013"/>
                      <a:pt x="169677" y="106338"/>
                      <a:pt x="168694" y="106819"/>
                    </a:cubicBezTo>
                    <a:close/>
                    <a:moveTo>
                      <a:pt x="172744" y="104853"/>
                    </a:moveTo>
                    <a:cubicBezTo>
                      <a:pt x="173678" y="104106"/>
                      <a:pt x="174720" y="103506"/>
                      <a:pt x="175831" y="103074"/>
                    </a:cubicBezTo>
                    <a:cubicBezTo>
                      <a:pt x="177247" y="102543"/>
                      <a:pt x="178712" y="102160"/>
                      <a:pt x="180206" y="101934"/>
                    </a:cubicBezTo>
                    <a:lnTo>
                      <a:pt x="182172" y="101452"/>
                    </a:lnTo>
                    <a:lnTo>
                      <a:pt x="182172" y="100154"/>
                    </a:lnTo>
                    <a:lnTo>
                      <a:pt x="178603" y="100803"/>
                    </a:lnTo>
                    <a:lnTo>
                      <a:pt x="166600" y="103398"/>
                    </a:lnTo>
                    <a:lnTo>
                      <a:pt x="166600" y="103556"/>
                    </a:lnTo>
                    <a:cubicBezTo>
                      <a:pt x="166630" y="103782"/>
                      <a:pt x="166571" y="104018"/>
                      <a:pt x="166443" y="104204"/>
                    </a:cubicBezTo>
                    <a:cubicBezTo>
                      <a:pt x="168065" y="104696"/>
                      <a:pt x="169844" y="105187"/>
                      <a:pt x="171358" y="105669"/>
                    </a:cubicBezTo>
                    <a:cubicBezTo>
                      <a:pt x="171850" y="105463"/>
                      <a:pt x="172312" y="105187"/>
                      <a:pt x="172744" y="104873"/>
                    </a:cubicBezTo>
                    <a:close/>
                  </a:path>
                </a:pathLst>
              </a:custGeom>
              <a:solidFill>
                <a:srgbClr val="20115C"/>
              </a:solidFill>
              <a:ln w="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  <p:graphicFrame>
        <p:nvGraphicFramePr>
          <p:cNvPr id="41" name="Схема 40"/>
          <p:cNvGraphicFramePr/>
          <p:nvPr>
            <p:extLst>
              <p:ext uri="{D42A27DB-BD31-4B8C-83A1-F6EECF244321}">
                <p14:modId xmlns:p14="http://schemas.microsoft.com/office/powerpoint/2010/main" val="737137564"/>
              </p:ext>
            </p:extLst>
          </p:nvPr>
        </p:nvGraphicFramePr>
        <p:xfrm>
          <a:off x="1737346" y="2067688"/>
          <a:ext cx="8204156" cy="3617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6685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араллелограмм 34">
            <a:extLst>
              <a:ext uri="{FF2B5EF4-FFF2-40B4-BE49-F238E27FC236}">
                <a16:creationId xmlns="" xmlns:a16="http://schemas.microsoft.com/office/drawing/2014/main" id="{FA3EAAA2-1FFE-42B6-AAE1-27EED306DA70}"/>
              </a:ext>
            </a:extLst>
          </p:cNvPr>
          <p:cNvSpPr/>
          <p:nvPr/>
        </p:nvSpPr>
        <p:spPr>
          <a:xfrm>
            <a:off x="1203198" y="538397"/>
            <a:ext cx="7039980" cy="369332"/>
          </a:xfrm>
          <a:prstGeom prst="parallelogram">
            <a:avLst>
              <a:gd name="adj" fmla="val 5323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араллелограмм 31">
            <a:extLst>
              <a:ext uri="{FF2B5EF4-FFF2-40B4-BE49-F238E27FC236}">
                <a16:creationId xmlns="" xmlns:a16="http://schemas.microsoft.com/office/drawing/2014/main" id="{B78C21CD-C3F7-4727-89A2-7EF3D5C15995}"/>
              </a:ext>
            </a:extLst>
          </p:cNvPr>
          <p:cNvSpPr/>
          <p:nvPr/>
        </p:nvSpPr>
        <p:spPr>
          <a:xfrm>
            <a:off x="1376514" y="375739"/>
            <a:ext cx="7039980" cy="369332"/>
          </a:xfrm>
          <a:prstGeom prst="parallelogram">
            <a:avLst>
              <a:gd name="adj" fmla="val 53233"/>
            </a:avLst>
          </a:prstGeom>
          <a:solidFill>
            <a:srgbClr val="ED7D31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араллелограмм 32">
            <a:extLst>
              <a:ext uri="{FF2B5EF4-FFF2-40B4-BE49-F238E27FC236}">
                <a16:creationId xmlns="" xmlns:a16="http://schemas.microsoft.com/office/drawing/2014/main" id="{3E28D46F-6493-4D08-8D8C-5CBBBA1CC1D7}"/>
              </a:ext>
            </a:extLst>
          </p:cNvPr>
          <p:cNvSpPr/>
          <p:nvPr/>
        </p:nvSpPr>
        <p:spPr>
          <a:xfrm>
            <a:off x="1520117" y="258066"/>
            <a:ext cx="5991148" cy="584775"/>
          </a:xfrm>
          <a:prstGeom prst="parallelogram">
            <a:avLst>
              <a:gd name="adj" fmla="val 55405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3F418680-7DF8-44F2-A5D2-757438BC17C4}"/>
              </a:ext>
            </a:extLst>
          </p:cNvPr>
          <p:cNvSpPr/>
          <p:nvPr/>
        </p:nvSpPr>
        <p:spPr>
          <a:xfrm>
            <a:off x="11644732" y="6338346"/>
            <a:ext cx="547267" cy="51965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Номер слайда 2">
            <a:extLst>
              <a:ext uri="{FF2B5EF4-FFF2-40B4-BE49-F238E27FC236}">
                <a16:creationId xmlns="" xmlns:a16="http://schemas.microsoft.com/office/drawing/2014/main" id="{481AE7AB-FBBC-43A1-A0AE-17FFDFD62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5358" y="6422849"/>
            <a:ext cx="360243" cy="316070"/>
          </a:xfrm>
        </p:spPr>
        <p:txBody>
          <a:bodyPr/>
          <a:lstStyle/>
          <a:p>
            <a:pPr algn="ctr"/>
            <a:fld id="{37703D88-14F3-4A3A-A41D-583EB7C38090}" type="slidenum">
              <a:rPr lang="ru-RU" sz="1600" b="1" spc="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6</a:t>
            </a:fld>
            <a:endParaRPr lang="ru-RU" sz="1600" b="1" spc="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Рисунок 8">
            <a:extLst>
              <a:ext uri="{FF2B5EF4-FFF2-40B4-BE49-F238E27FC236}">
                <a16:creationId xmlns="" xmlns:a16="http://schemas.microsoft.com/office/drawing/2014/main" id="{8E1A177A-D4C0-4514-A65A-AADDDAC1B874}"/>
              </a:ext>
            </a:extLst>
          </p:cNvPr>
          <p:cNvGrpSpPr/>
          <p:nvPr/>
        </p:nvGrpSpPr>
        <p:grpSpPr>
          <a:xfrm>
            <a:off x="9944127" y="258066"/>
            <a:ext cx="1971450" cy="379286"/>
            <a:chOff x="9733621" y="258066"/>
            <a:chExt cx="1971450" cy="379286"/>
          </a:xfrm>
        </p:grpSpPr>
        <p:sp>
          <p:nvSpPr>
            <p:cNvPr id="9" name="Полилиния: фигура 8">
              <a:extLst>
                <a:ext uri="{FF2B5EF4-FFF2-40B4-BE49-F238E27FC236}">
                  <a16:creationId xmlns="" xmlns:a16="http://schemas.microsoft.com/office/drawing/2014/main" id="{11E000C5-7F6A-4BB2-9469-101EE4161644}"/>
                </a:ext>
              </a:extLst>
            </p:cNvPr>
            <p:cNvSpPr/>
            <p:nvPr/>
          </p:nvSpPr>
          <p:spPr>
            <a:xfrm>
              <a:off x="9733621" y="258066"/>
              <a:ext cx="1971450" cy="379286"/>
            </a:xfrm>
            <a:custGeom>
              <a:avLst/>
              <a:gdLst>
                <a:gd name="connsiteX0" fmla="*/ 1951308 w 1971450"/>
                <a:gd name="connsiteY0" fmla="*/ 379287 h 379286"/>
                <a:gd name="connsiteX1" fmla="*/ 1967387 w 1971450"/>
                <a:gd name="connsiteY1" fmla="*/ 314179 h 379286"/>
                <a:gd name="connsiteX2" fmla="*/ 1970554 w 1971450"/>
                <a:gd name="connsiteY2" fmla="*/ 282020 h 379286"/>
                <a:gd name="connsiteX3" fmla="*/ 1918210 w 1971450"/>
                <a:gd name="connsiteY3" fmla="*/ 233288 h 379286"/>
                <a:gd name="connsiteX4" fmla="*/ 1819409 w 1971450"/>
                <a:gd name="connsiteY4" fmla="*/ 226015 h 379286"/>
                <a:gd name="connsiteX5" fmla="*/ 1393334 w 1971450"/>
                <a:gd name="connsiteY5" fmla="*/ 253275 h 379286"/>
                <a:gd name="connsiteX6" fmla="*/ 1443997 w 1971450"/>
                <a:gd name="connsiteY6" fmla="*/ 122316 h 379286"/>
                <a:gd name="connsiteX7" fmla="*/ 1550664 w 1971450"/>
                <a:gd name="connsiteY7" fmla="*/ 112075 h 379286"/>
                <a:gd name="connsiteX8" fmla="*/ 1556501 w 1971450"/>
                <a:gd name="connsiteY8" fmla="*/ 107919 h 379286"/>
                <a:gd name="connsiteX9" fmla="*/ 1586780 w 1971450"/>
                <a:gd name="connsiteY9" fmla="*/ 29651 h 379286"/>
                <a:gd name="connsiteX10" fmla="*/ 1584603 w 1971450"/>
                <a:gd name="connsiteY10" fmla="*/ 25198 h 379286"/>
                <a:gd name="connsiteX11" fmla="*/ 1493421 w 1971450"/>
                <a:gd name="connsiteY11" fmla="*/ 164 h 379286"/>
                <a:gd name="connsiteX12" fmla="*/ 1491096 w 1971450"/>
                <a:gd name="connsiteY12" fmla="*/ 65 h 379286"/>
                <a:gd name="connsiteX13" fmla="*/ 1085850 w 1971450"/>
                <a:gd name="connsiteY13" fmla="*/ 58445 h 379286"/>
                <a:gd name="connsiteX14" fmla="*/ 1081150 w 1971450"/>
                <a:gd name="connsiteY14" fmla="*/ 60721 h 379286"/>
                <a:gd name="connsiteX15" fmla="*/ 1063488 w 1971450"/>
                <a:gd name="connsiteY15" fmla="*/ 78037 h 379286"/>
                <a:gd name="connsiteX16" fmla="*/ 1009313 w 1971450"/>
                <a:gd name="connsiteY16" fmla="*/ 68983 h 379286"/>
                <a:gd name="connsiteX17" fmla="*/ 1007136 w 1971450"/>
                <a:gd name="connsiteY17" fmla="*/ 68983 h 379286"/>
                <a:gd name="connsiteX18" fmla="*/ 935497 w 1971450"/>
                <a:gd name="connsiteY18" fmla="*/ 79125 h 379286"/>
                <a:gd name="connsiteX19" fmla="*/ 929165 w 1971450"/>
                <a:gd name="connsiteY19" fmla="*/ 83578 h 379286"/>
                <a:gd name="connsiteX20" fmla="*/ 924860 w 1971450"/>
                <a:gd name="connsiteY20" fmla="*/ 94611 h 379286"/>
                <a:gd name="connsiteX21" fmla="*/ 877167 w 1971450"/>
                <a:gd name="connsiteY21" fmla="*/ 88575 h 379286"/>
                <a:gd name="connsiteX22" fmla="*/ 875089 w 1971450"/>
                <a:gd name="connsiteY22" fmla="*/ 88624 h 379286"/>
                <a:gd name="connsiteX23" fmla="*/ 724588 w 1971450"/>
                <a:gd name="connsiteY23" fmla="*/ 108612 h 379286"/>
                <a:gd name="connsiteX24" fmla="*/ 718799 w 1971450"/>
                <a:gd name="connsiteY24" fmla="*/ 111679 h 379286"/>
                <a:gd name="connsiteX25" fmla="*/ 708756 w 1971450"/>
                <a:gd name="connsiteY25" fmla="*/ 123999 h 379286"/>
                <a:gd name="connsiteX26" fmla="*/ 658836 w 1971450"/>
                <a:gd name="connsiteY26" fmla="*/ 118210 h 379286"/>
                <a:gd name="connsiteX27" fmla="*/ 656659 w 1971450"/>
                <a:gd name="connsiteY27" fmla="*/ 118260 h 379286"/>
                <a:gd name="connsiteX28" fmla="*/ 604760 w 1971450"/>
                <a:gd name="connsiteY28" fmla="*/ 125384 h 379286"/>
                <a:gd name="connsiteX29" fmla="*/ 598032 w 1971450"/>
                <a:gd name="connsiteY29" fmla="*/ 130035 h 379286"/>
                <a:gd name="connsiteX30" fmla="*/ 572998 w 1971450"/>
                <a:gd name="connsiteY30" fmla="*/ 194747 h 379286"/>
                <a:gd name="connsiteX31" fmla="*/ 524661 w 1971450"/>
                <a:gd name="connsiteY31" fmla="*/ 190146 h 379286"/>
                <a:gd name="connsiteX32" fmla="*/ 555038 w 1971450"/>
                <a:gd name="connsiteY32" fmla="*/ 161302 h 379286"/>
                <a:gd name="connsiteX33" fmla="*/ 556720 w 1971450"/>
                <a:gd name="connsiteY33" fmla="*/ 156652 h 379286"/>
                <a:gd name="connsiteX34" fmla="*/ 552664 w 1971450"/>
                <a:gd name="connsiteY34" fmla="*/ 153980 h 379286"/>
                <a:gd name="connsiteX35" fmla="*/ 468211 w 1971450"/>
                <a:gd name="connsiteY35" fmla="*/ 145619 h 379286"/>
                <a:gd name="connsiteX36" fmla="*/ 466034 w 1971450"/>
                <a:gd name="connsiteY36" fmla="*/ 145668 h 379286"/>
                <a:gd name="connsiteX37" fmla="*/ 415223 w 1971450"/>
                <a:gd name="connsiteY37" fmla="*/ 152397 h 379286"/>
                <a:gd name="connsiteX38" fmla="*/ 409484 w 1971450"/>
                <a:gd name="connsiteY38" fmla="*/ 155217 h 379286"/>
                <a:gd name="connsiteX39" fmla="*/ 402756 w 1971450"/>
                <a:gd name="connsiteY39" fmla="*/ 162193 h 379286"/>
                <a:gd name="connsiteX40" fmla="*/ 370449 w 1971450"/>
                <a:gd name="connsiteY40" fmla="*/ 157592 h 379286"/>
                <a:gd name="connsiteX41" fmla="*/ 367975 w 1971450"/>
                <a:gd name="connsiteY41" fmla="*/ 157592 h 379286"/>
                <a:gd name="connsiteX42" fmla="*/ 327208 w 1971450"/>
                <a:gd name="connsiteY42" fmla="*/ 162391 h 379286"/>
                <a:gd name="connsiteX43" fmla="*/ 319886 w 1971450"/>
                <a:gd name="connsiteY43" fmla="*/ 167239 h 379286"/>
                <a:gd name="connsiteX44" fmla="*/ 254629 w 1971450"/>
                <a:gd name="connsiteY44" fmla="*/ 335947 h 379286"/>
                <a:gd name="connsiteX45" fmla="*/ 13342 w 1971450"/>
                <a:gd name="connsiteY45" fmla="*/ 350295 h 379286"/>
                <a:gd name="connsiteX46" fmla="*/ 4486 w 1971450"/>
                <a:gd name="connsiteY46" fmla="*/ 355589 h 379286"/>
                <a:gd name="connsiteX47" fmla="*/ 281 w 1971450"/>
                <a:gd name="connsiteY47" fmla="*/ 366424 h 379286"/>
                <a:gd name="connsiteX48" fmla="*/ 5723 w 1971450"/>
                <a:gd name="connsiteY48" fmla="*/ 379238 h 379286"/>
                <a:gd name="connsiteX49" fmla="*/ 1951308 w 1971450"/>
                <a:gd name="connsiteY49" fmla="*/ 379238 h 379286"/>
                <a:gd name="connsiteX50" fmla="*/ 1207756 w 1971450"/>
                <a:gd name="connsiteY50" fmla="*/ 129738 h 379286"/>
                <a:gd name="connsiteX51" fmla="*/ 1241695 w 1971450"/>
                <a:gd name="connsiteY51" fmla="*/ 134883 h 379286"/>
                <a:gd name="connsiteX52" fmla="*/ 1190934 w 1971450"/>
                <a:gd name="connsiteY52" fmla="*/ 266188 h 379286"/>
                <a:gd name="connsiteX53" fmla="*/ 1119048 w 1971450"/>
                <a:gd name="connsiteY53" fmla="*/ 270047 h 379286"/>
                <a:gd name="connsiteX54" fmla="*/ 1103265 w 1971450"/>
                <a:gd name="connsiteY54" fmla="*/ 218248 h 379286"/>
                <a:gd name="connsiteX55" fmla="*/ 1207756 w 1971450"/>
                <a:gd name="connsiteY55" fmla="*/ 129738 h 379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971450" h="379286">
                  <a:moveTo>
                    <a:pt x="1951308" y="379287"/>
                  </a:moveTo>
                  <a:cubicBezTo>
                    <a:pt x="1953683" y="379287"/>
                    <a:pt x="1964617" y="324123"/>
                    <a:pt x="1967387" y="314179"/>
                  </a:cubicBezTo>
                  <a:cubicBezTo>
                    <a:pt x="1970900" y="301711"/>
                    <a:pt x="1972632" y="290975"/>
                    <a:pt x="1970554" y="282020"/>
                  </a:cubicBezTo>
                  <a:cubicBezTo>
                    <a:pt x="1962935" y="249515"/>
                    <a:pt x="1935476" y="236454"/>
                    <a:pt x="1918210" y="233288"/>
                  </a:cubicBezTo>
                  <a:cubicBezTo>
                    <a:pt x="1903417" y="230517"/>
                    <a:pt x="1880906" y="223987"/>
                    <a:pt x="1819409" y="226015"/>
                  </a:cubicBezTo>
                  <a:cubicBezTo>
                    <a:pt x="1756774" y="228093"/>
                    <a:pt x="1393334" y="253275"/>
                    <a:pt x="1393334" y="253275"/>
                  </a:cubicBezTo>
                  <a:lnTo>
                    <a:pt x="1443997" y="122316"/>
                  </a:lnTo>
                  <a:lnTo>
                    <a:pt x="1550664" y="112075"/>
                  </a:lnTo>
                  <a:cubicBezTo>
                    <a:pt x="1553187" y="111828"/>
                    <a:pt x="1555660" y="110047"/>
                    <a:pt x="1556501" y="107919"/>
                  </a:cubicBezTo>
                  <a:lnTo>
                    <a:pt x="1586780" y="29651"/>
                  </a:lnTo>
                  <a:cubicBezTo>
                    <a:pt x="1587571" y="27622"/>
                    <a:pt x="1586681" y="25742"/>
                    <a:pt x="1584603" y="25198"/>
                  </a:cubicBezTo>
                  <a:lnTo>
                    <a:pt x="1493421" y="164"/>
                  </a:lnTo>
                  <a:cubicBezTo>
                    <a:pt x="1492729" y="-34"/>
                    <a:pt x="1491937" y="-34"/>
                    <a:pt x="1491096" y="65"/>
                  </a:cubicBezTo>
                  <a:lnTo>
                    <a:pt x="1085850" y="58445"/>
                  </a:lnTo>
                  <a:cubicBezTo>
                    <a:pt x="1084119" y="58692"/>
                    <a:pt x="1082387" y="59533"/>
                    <a:pt x="1081150" y="60721"/>
                  </a:cubicBezTo>
                  <a:lnTo>
                    <a:pt x="1063488" y="78037"/>
                  </a:lnTo>
                  <a:lnTo>
                    <a:pt x="1009313" y="68983"/>
                  </a:lnTo>
                  <a:cubicBezTo>
                    <a:pt x="1008621" y="68884"/>
                    <a:pt x="1007879" y="68884"/>
                    <a:pt x="1007136" y="68983"/>
                  </a:cubicBezTo>
                  <a:lnTo>
                    <a:pt x="935497" y="79125"/>
                  </a:lnTo>
                  <a:cubicBezTo>
                    <a:pt x="932628" y="79521"/>
                    <a:pt x="930006" y="81352"/>
                    <a:pt x="929165" y="83578"/>
                  </a:cubicBezTo>
                  <a:lnTo>
                    <a:pt x="924860" y="94611"/>
                  </a:lnTo>
                  <a:lnTo>
                    <a:pt x="877167" y="88575"/>
                  </a:lnTo>
                  <a:cubicBezTo>
                    <a:pt x="876524" y="88476"/>
                    <a:pt x="875831" y="88476"/>
                    <a:pt x="875089" y="88624"/>
                  </a:cubicBezTo>
                  <a:lnTo>
                    <a:pt x="724588" y="108612"/>
                  </a:lnTo>
                  <a:cubicBezTo>
                    <a:pt x="722312" y="108909"/>
                    <a:pt x="720135" y="110096"/>
                    <a:pt x="718799" y="111679"/>
                  </a:cubicBezTo>
                  <a:lnTo>
                    <a:pt x="708756" y="123999"/>
                  </a:lnTo>
                  <a:lnTo>
                    <a:pt x="658836" y="118210"/>
                  </a:lnTo>
                  <a:cubicBezTo>
                    <a:pt x="658143" y="118111"/>
                    <a:pt x="657401" y="118161"/>
                    <a:pt x="656659" y="118260"/>
                  </a:cubicBezTo>
                  <a:lnTo>
                    <a:pt x="604760" y="125384"/>
                  </a:lnTo>
                  <a:cubicBezTo>
                    <a:pt x="601693" y="125829"/>
                    <a:pt x="598922" y="127759"/>
                    <a:pt x="598032" y="130035"/>
                  </a:cubicBezTo>
                  <a:lnTo>
                    <a:pt x="572998" y="194747"/>
                  </a:lnTo>
                  <a:lnTo>
                    <a:pt x="524661" y="190146"/>
                  </a:lnTo>
                  <a:lnTo>
                    <a:pt x="555038" y="161302"/>
                  </a:lnTo>
                  <a:cubicBezTo>
                    <a:pt x="556572" y="159868"/>
                    <a:pt x="557166" y="158136"/>
                    <a:pt x="556720" y="156652"/>
                  </a:cubicBezTo>
                  <a:cubicBezTo>
                    <a:pt x="556226" y="155168"/>
                    <a:pt x="554742" y="154178"/>
                    <a:pt x="552664" y="153980"/>
                  </a:cubicBezTo>
                  <a:lnTo>
                    <a:pt x="468211" y="145619"/>
                  </a:lnTo>
                  <a:cubicBezTo>
                    <a:pt x="467518" y="145520"/>
                    <a:pt x="466776" y="145569"/>
                    <a:pt x="466034" y="145668"/>
                  </a:cubicBezTo>
                  <a:lnTo>
                    <a:pt x="415223" y="152397"/>
                  </a:lnTo>
                  <a:cubicBezTo>
                    <a:pt x="412997" y="152694"/>
                    <a:pt x="410870" y="153782"/>
                    <a:pt x="409484" y="155217"/>
                  </a:cubicBezTo>
                  <a:lnTo>
                    <a:pt x="402756" y="162193"/>
                  </a:lnTo>
                  <a:lnTo>
                    <a:pt x="370449" y="157592"/>
                  </a:lnTo>
                  <a:cubicBezTo>
                    <a:pt x="369657" y="157493"/>
                    <a:pt x="368816" y="157493"/>
                    <a:pt x="367975" y="157592"/>
                  </a:cubicBezTo>
                  <a:lnTo>
                    <a:pt x="327208" y="162391"/>
                  </a:lnTo>
                  <a:cubicBezTo>
                    <a:pt x="323893" y="162836"/>
                    <a:pt x="320826" y="164865"/>
                    <a:pt x="319886" y="167239"/>
                  </a:cubicBezTo>
                  <a:lnTo>
                    <a:pt x="254629" y="335947"/>
                  </a:lnTo>
                  <a:lnTo>
                    <a:pt x="13342" y="350295"/>
                  </a:lnTo>
                  <a:cubicBezTo>
                    <a:pt x="9384" y="350542"/>
                    <a:pt x="5525" y="352818"/>
                    <a:pt x="4486" y="355589"/>
                  </a:cubicBezTo>
                  <a:lnTo>
                    <a:pt x="281" y="366424"/>
                  </a:lnTo>
                  <a:cubicBezTo>
                    <a:pt x="-857" y="369392"/>
                    <a:pt x="1567" y="379238"/>
                    <a:pt x="5723" y="379238"/>
                  </a:cubicBezTo>
                  <a:lnTo>
                    <a:pt x="1951308" y="379238"/>
                  </a:lnTo>
                  <a:close/>
                  <a:moveTo>
                    <a:pt x="1207756" y="129738"/>
                  </a:moveTo>
                  <a:lnTo>
                    <a:pt x="1241695" y="134883"/>
                  </a:lnTo>
                  <a:lnTo>
                    <a:pt x="1190934" y="266188"/>
                  </a:lnTo>
                  <a:lnTo>
                    <a:pt x="1119048" y="270047"/>
                  </a:lnTo>
                  <a:lnTo>
                    <a:pt x="1103265" y="218248"/>
                  </a:lnTo>
                  <a:lnTo>
                    <a:pt x="1207756" y="129738"/>
                  </a:lnTo>
                  <a:close/>
                </a:path>
              </a:pathLst>
            </a:custGeom>
            <a:solidFill>
              <a:srgbClr val="7030A0"/>
            </a:solidFill>
            <a:ln w="49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" name="Рисунок 8">
              <a:extLst>
                <a:ext uri="{FF2B5EF4-FFF2-40B4-BE49-F238E27FC236}">
                  <a16:creationId xmlns="" xmlns:a16="http://schemas.microsoft.com/office/drawing/2014/main" id="{4BF2A98A-80AD-4E29-B360-5A2A65D5D06E}"/>
                </a:ext>
              </a:extLst>
            </p:cNvPr>
            <p:cNvGrpSpPr/>
            <p:nvPr/>
          </p:nvGrpSpPr>
          <p:grpSpPr>
            <a:xfrm>
              <a:off x="9985183" y="269906"/>
              <a:ext cx="1713351" cy="355474"/>
              <a:chOff x="9985183" y="269906"/>
              <a:chExt cx="1713351" cy="355474"/>
            </a:xfrm>
            <a:solidFill>
              <a:srgbClr val="EDEDED"/>
            </a:solidFill>
          </p:grpSpPr>
          <p:grpSp>
            <p:nvGrpSpPr>
              <p:cNvPr id="11" name="Рисунок 8">
                <a:extLst>
                  <a:ext uri="{FF2B5EF4-FFF2-40B4-BE49-F238E27FC236}">
                    <a16:creationId xmlns="" xmlns:a16="http://schemas.microsoft.com/office/drawing/2014/main" id="{5E6E2780-E3C9-426E-A7B2-0F1902C6FA57}"/>
                  </a:ext>
                </a:extLst>
              </p:cNvPr>
              <p:cNvGrpSpPr/>
              <p:nvPr/>
            </p:nvGrpSpPr>
            <p:grpSpPr>
              <a:xfrm>
                <a:off x="9985183" y="269906"/>
                <a:ext cx="1240820" cy="355474"/>
                <a:chOff x="9985183" y="269906"/>
                <a:chExt cx="1240820" cy="355474"/>
              </a:xfrm>
              <a:solidFill>
                <a:srgbClr val="EDEDED"/>
              </a:solidFill>
            </p:grpSpPr>
            <p:sp>
              <p:nvSpPr>
                <p:cNvPr id="15" name="Полилиния: фигура 14">
                  <a:extLst>
                    <a:ext uri="{FF2B5EF4-FFF2-40B4-BE49-F238E27FC236}">
                      <a16:creationId xmlns="" xmlns:a16="http://schemas.microsoft.com/office/drawing/2014/main" id="{84A8FB48-3CFB-4A24-92A6-A51A8CBE0C5F}"/>
                    </a:ext>
                  </a:extLst>
                </p:cNvPr>
                <p:cNvSpPr/>
                <p:nvPr/>
              </p:nvSpPr>
              <p:spPr>
                <a:xfrm>
                  <a:off x="9985183" y="413085"/>
                  <a:ext cx="216005" cy="212295"/>
                </a:xfrm>
                <a:custGeom>
                  <a:avLst/>
                  <a:gdLst>
                    <a:gd name="connsiteX0" fmla="*/ 165195 w 216005"/>
                    <a:gd name="connsiteY0" fmla="*/ 6630 h 212295"/>
                    <a:gd name="connsiteX1" fmla="*/ 89400 w 216005"/>
                    <a:gd name="connsiteY1" fmla="*/ 83810 h 212295"/>
                    <a:gd name="connsiteX2" fmla="*/ 117848 w 216005"/>
                    <a:gd name="connsiteY2" fmla="*/ 11775 h 212295"/>
                    <a:gd name="connsiteX3" fmla="*/ 77081 w 216005"/>
                    <a:gd name="connsiteY3" fmla="*/ 16524 h 212295"/>
                    <a:gd name="connsiteX4" fmla="*/ 10785 w 216005"/>
                    <a:gd name="connsiteY4" fmla="*/ 184441 h 212295"/>
                    <a:gd name="connsiteX5" fmla="*/ 9746 w 216005"/>
                    <a:gd name="connsiteY5" fmla="*/ 187014 h 212295"/>
                    <a:gd name="connsiteX6" fmla="*/ 0 w 216005"/>
                    <a:gd name="connsiteY6" fmla="*/ 212295 h 212295"/>
                    <a:gd name="connsiteX7" fmla="*/ 38887 w 216005"/>
                    <a:gd name="connsiteY7" fmla="*/ 212295 h 212295"/>
                    <a:gd name="connsiteX8" fmla="*/ 68275 w 216005"/>
                    <a:gd name="connsiteY8" fmla="*/ 137292 h 212295"/>
                    <a:gd name="connsiteX9" fmla="*/ 71886 w 216005"/>
                    <a:gd name="connsiteY9" fmla="*/ 212295 h 212295"/>
                    <a:gd name="connsiteX10" fmla="*/ 120817 w 216005"/>
                    <a:gd name="connsiteY10" fmla="*/ 212295 h 212295"/>
                    <a:gd name="connsiteX11" fmla="*/ 109388 w 216005"/>
                    <a:gd name="connsiteY11" fmla="*/ 105727 h 212295"/>
                    <a:gd name="connsiteX12" fmla="*/ 216006 w 216005"/>
                    <a:gd name="connsiteY12" fmla="*/ 0 h 2122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16005" h="212295">
                      <a:moveTo>
                        <a:pt x="165195" y="6630"/>
                      </a:moveTo>
                      <a:lnTo>
                        <a:pt x="89400" y="83810"/>
                      </a:lnTo>
                      <a:lnTo>
                        <a:pt x="117848" y="11775"/>
                      </a:lnTo>
                      <a:lnTo>
                        <a:pt x="77081" y="16524"/>
                      </a:lnTo>
                      <a:lnTo>
                        <a:pt x="10785" y="184441"/>
                      </a:lnTo>
                      <a:lnTo>
                        <a:pt x="9746" y="187014"/>
                      </a:lnTo>
                      <a:lnTo>
                        <a:pt x="0" y="212295"/>
                      </a:lnTo>
                      <a:lnTo>
                        <a:pt x="38887" y="212295"/>
                      </a:lnTo>
                      <a:lnTo>
                        <a:pt x="68275" y="137292"/>
                      </a:lnTo>
                      <a:lnTo>
                        <a:pt x="71886" y="212295"/>
                      </a:lnTo>
                      <a:lnTo>
                        <a:pt x="120817" y="212295"/>
                      </a:lnTo>
                      <a:lnTo>
                        <a:pt x="109388" y="105727"/>
                      </a:lnTo>
                      <a:lnTo>
                        <a:pt x="216006" y="0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 w="49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" name="Полилиния: фигура 15">
                  <a:extLst>
                    <a:ext uri="{FF2B5EF4-FFF2-40B4-BE49-F238E27FC236}">
                      <a16:creationId xmlns="" xmlns:a16="http://schemas.microsoft.com/office/drawing/2014/main" id="{F587C936-FC6B-4B71-BCC7-ECCB04A9578A}"/>
                    </a:ext>
                  </a:extLst>
                </p:cNvPr>
                <p:cNvSpPr/>
                <p:nvPr/>
              </p:nvSpPr>
              <p:spPr>
                <a:xfrm>
                  <a:off x="10122079" y="456814"/>
                  <a:ext cx="147325" cy="168565"/>
                </a:xfrm>
                <a:custGeom>
                  <a:avLst/>
                  <a:gdLst>
                    <a:gd name="connsiteX0" fmla="*/ 145257 w 147325"/>
                    <a:gd name="connsiteY0" fmla="*/ 15096 h 168565"/>
                    <a:gd name="connsiteX1" fmla="*/ 135313 w 147325"/>
                    <a:gd name="connsiteY1" fmla="*/ 3172 h 168565"/>
                    <a:gd name="connsiteX2" fmla="*/ 116562 w 147325"/>
                    <a:gd name="connsiteY2" fmla="*/ 253 h 168565"/>
                    <a:gd name="connsiteX3" fmla="*/ 63278 w 147325"/>
                    <a:gd name="connsiteY3" fmla="*/ 5399 h 168565"/>
                    <a:gd name="connsiteX4" fmla="*/ 0 w 147325"/>
                    <a:gd name="connsiteY4" fmla="*/ 168566 h 168565"/>
                    <a:gd name="connsiteX5" fmla="*/ 28893 w 147325"/>
                    <a:gd name="connsiteY5" fmla="*/ 168566 h 168565"/>
                    <a:gd name="connsiteX6" fmla="*/ 33940 w 147325"/>
                    <a:gd name="connsiteY6" fmla="*/ 168566 h 168565"/>
                    <a:gd name="connsiteX7" fmla="*/ 53037 w 147325"/>
                    <a:gd name="connsiteY7" fmla="*/ 118547 h 168565"/>
                    <a:gd name="connsiteX8" fmla="*/ 71441 w 147325"/>
                    <a:gd name="connsiteY8" fmla="*/ 117904 h 168565"/>
                    <a:gd name="connsiteX9" fmla="*/ 93606 w 147325"/>
                    <a:gd name="connsiteY9" fmla="*/ 112066 h 168565"/>
                    <a:gd name="connsiteX10" fmla="*/ 113643 w 147325"/>
                    <a:gd name="connsiteY10" fmla="*/ 97768 h 168565"/>
                    <a:gd name="connsiteX11" fmla="*/ 130118 w 147325"/>
                    <a:gd name="connsiteY11" fmla="*/ 77879 h 168565"/>
                    <a:gd name="connsiteX12" fmla="*/ 141695 w 147325"/>
                    <a:gd name="connsiteY12" fmla="*/ 55318 h 168565"/>
                    <a:gd name="connsiteX13" fmla="*/ 147038 w 147325"/>
                    <a:gd name="connsiteY13" fmla="*/ 33401 h 168565"/>
                    <a:gd name="connsiteX14" fmla="*/ 145257 w 147325"/>
                    <a:gd name="connsiteY14" fmla="*/ 15096 h 168565"/>
                    <a:gd name="connsiteX15" fmla="*/ 104441 w 147325"/>
                    <a:gd name="connsiteY15" fmla="*/ 66401 h 168565"/>
                    <a:gd name="connsiteX16" fmla="*/ 99147 w 147325"/>
                    <a:gd name="connsiteY16" fmla="*/ 73179 h 168565"/>
                    <a:gd name="connsiteX17" fmla="*/ 92814 w 147325"/>
                    <a:gd name="connsiteY17" fmla="*/ 78176 h 168565"/>
                    <a:gd name="connsiteX18" fmla="*/ 85888 w 147325"/>
                    <a:gd name="connsiteY18" fmla="*/ 80303 h 168565"/>
                    <a:gd name="connsiteX19" fmla="*/ 85838 w 147325"/>
                    <a:gd name="connsiteY19" fmla="*/ 80303 h 168565"/>
                    <a:gd name="connsiteX20" fmla="*/ 85789 w 147325"/>
                    <a:gd name="connsiteY20" fmla="*/ 80303 h 168565"/>
                    <a:gd name="connsiteX21" fmla="*/ 85739 w 147325"/>
                    <a:gd name="connsiteY21" fmla="*/ 80303 h 168565"/>
                    <a:gd name="connsiteX22" fmla="*/ 85690 w 147325"/>
                    <a:gd name="connsiteY22" fmla="*/ 80303 h 168565"/>
                    <a:gd name="connsiteX23" fmla="*/ 67384 w 147325"/>
                    <a:gd name="connsiteY23" fmla="*/ 81342 h 168565"/>
                    <a:gd name="connsiteX24" fmla="*/ 83068 w 147325"/>
                    <a:gd name="connsiteY24" fmla="*/ 40674 h 168565"/>
                    <a:gd name="connsiteX25" fmla="*/ 101472 w 147325"/>
                    <a:gd name="connsiteY25" fmla="*/ 39190 h 168565"/>
                    <a:gd name="connsiteX26" fmla="*/ 101522 w 147325"/>
                    <a:gd name="connsiteY26" fmla="*/ 39190 h 168565"/>
                    <a:gd name="connsiteX27" fmla="*/ 101571 w 147325"/>
                    <a:gd name="connsiteY27" fmla="*/ 39190 h 168565"/>
                    <a:gd name="connsiteX28" fmla="*/ 101621 w 147325"/>
                    <a:gd name="connsiteY28" fmla="*/ 39190 h 168565"/>
                    <a:gd name="connsiteX29" fmla="*/ 101670 w 147325"/>
                    <a:gd name="connsiteY29" fmla="*/ 39190 h 168565"/>
                    <a:gd name="connsiteX30" fmla="*/ 107310 w 147325"/>
                    <a:gd name="connsiteY30" fmla="*/ 40427 h 168565"/>
                    <a:gd name="connsiteX31" fmla="*/ 110031 w 147325"/>
                    <a:gd name="connsiteY31" fmla="*/ 44731 h 168565"/>
                    <a:gd name="connsiteX32" fmla="*/ 110229 w 147325"/>
                    <a:gd name="connsiteY32" fmla="*/ 51163 h 168565"/>
                    <a:gd name="connsiteX33" fmla="*/ 108201 w 147325"/>
                    <a:gd name="connsiteY33" fmla="*/ 58732 h 168565"/>
                    <a:gd name="connsiteX34" fmla="*/ 104441 w 147325"/>
                    <a:gd name="connsiteY34" fmla="*/ 66401 h 1685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147325" h="168565">
                      <a:moveTo>
                        <a:pt x="145257" y="15096"/>
                      </a:moveTo>
                      <a:cubicBezTo>
                        <a:pt x="143328" y="9901"/>
                        <a:pt x="140112" y="5794"/>
                        <a:pt x="135313" y="3172"/>
                      </a:cubicBezTo>
                      <a:cubicBezTo>
                        <a:pt x="130563" y="550"/>
                        <a:pt x="124379" y="-538"/>
                        <a:pt x="116562" y="253"/>
                      </a:cubicBezTo>
                      <a:lnTo>
                        <a:pt x="63278" y="5399"/>
                      </a:lnTo>
                      <a:lnTo>
                        <a:pt x="0" y="168566"/>
                      </a:lnTo>
                      <a:lnTo>
                        <a:pt x="28893" y="168566"/>
                      </a:lnTo>
                      <a:lnTo>
                        <a:pt x="33940" y="168566"/>
                      </a:lnTo>
                      <a:lnTo>
                        <a:pt x="53037" y="118547"/>
                      </a:lnTo>
                      <a:lnTo>
                        <a:pt x="71441" y="117904"/>
                      </a:lnTo>
                      <a:cubicBezTo>
                        <a:pt x="79060" y="117656"/>
                        <a:pt x="86531" y="115529"/>
                        <a:pt x="93606" y="112066"/>
                      </a:cubicBezTo>
                      <a:cubicBezTo>
                        <a:pt x="100730" y="108553"/>
                        <a:pt x="107508" y="103655"/>
                        <a:pt x="113643" y="97768"/>
                      </a:cubicBezTo>
                      <a:cubicBezTo>
                        <a:pt x="119827" y="91930"/>
                        <a:pt x="125368" y="85102"/>
                        <a:pt x="130118" y="77879"/>
                      </a:cubicBezTo>
                      <a:cubicBezTo>
                        <a:pt x="134868" y="70656"/>
                        <a:pt x="138776" y="62937"/>
                        <a:pt x="141695" y="55318"/>
                      </a:cubicBezTo>
                      <a:cubicBezTo>
                        <a:pt x="144565" y="47798"/>
                        <a:pt x="146445" y="40328"/>
                        <a:pt x="147038" y="33401"/>
                      </a:cubicBezTo>
                      <a:cubicBezTo>
                        <a:pt x="147731" y="26574"/>
                        <a:pt x="147187" y="20340"/>
                        <a:pt x="145257" y="15096"/>
                      </a:cubicBezTo>
                      <a:close/>
                      <a:moveTo>
                        <a:pt x="104441" y="66401"/>
                      </a:moveTo>
                      <a:cubicBezTo>
                        <a:pt x="102907" y="68874"/>
                        <a:pt x="101126" y="71200"/>
                        <a:pt x="99147" y="73179"/>
                      </a:cubicBezTo>
                      <a:cubicBezTo>
                        <a:pt x="97217" y="75207"/>
                        <a:pt x="95090" y="76889"/>
                        <a:pt x="92814" y="78176"/>
                      </a:cubicBezTo>
                      <a:cubicBezTo>
                        <a:pt x="90588" y="79412"/>
                        <a:pt x="88263" y="80155"/>
                        <a:pt x="85888" y="80303"/>
                      </a:cubicBezTo>
                      <a:cubicBezTo>
                        <a:pt x="85888" y="80303"/>
                        <a:pt x="85888" y="80303"/>
                        <a:pt x="85838" y="80303"/>
                      </a:cubicBezTo>
                      <a:cubicBezTo>
                        <a:pt x="85789" y="80303"/>
                        <a:pt x="85789" y="80303"/>
                        <a:pt x="85789" y="80303"/>
                      </a:cubicBezTo>
                      <a:cubicBezTo>
                        <a:pt x="85789" y="80303"/>
                        <a:pt x="85789" y="80303"/>
                        <a:pt x="85739" y="80303"/>
                      </a:cubicBezTo>
                      <a:cubicBezTo>
                        <a:pt x="85739" y="80303"/>
                        <a:pt x="85739" y="80303"/>
                        <a:pt x="85690" y="80303"/>
                      </a:cubicBezTo>
                      <a:lnTo>
                        <a:pt x="67384" y="81342"/>
                      </a:lnTo>
                      <a:lnTo>
                        <a:pt x="83068" y="40674"/>
                      </a:lnTo>
                      <a:lnTo>
                        <a:pt x="101472" y="39190"/>
                      </a:lnTo>
                      <a:cubicBezTo>
                        <a:pt x="101472" y="39190"/>
                        <a:pt x="101522" y="39190"/>
                        <a:pt x="101522" y="39190"/>
                      </a:cubicBezTo>
                      <a:cubicBezTo>
                        <a:pt x="101522" y="39190"/>
                        <a:pt x="101522" y="39190"/>
                        <a:pt x="101571" y="39190"/>
                      </a:cubicBezTo>
                      <a:cubicBezTo>
                        <a:pt x="101571" y="39190"/>
                        <a:pt x="101621" y="39190"/>
                        <a:pt x="101621" y="39190"/>
                      </a:cubicBezTo>
                      <a:cubicBezTo>
                        <a:pt x="101621" y="39190"/>
                        <a:pt x="101621" y="39190"/>
                        <a:pt x="101670" y="39190"/>
                      </a:cubicBezTo>
                      <a:cubicBezTo>
                        <a:pt x="104094" y="38992"/>
                        <a:pt x="105925" y="39437"/>
                        <a:pt x="107310" y="40427"/>
                      </a:cubicBezTo>
                      <a:cubicBezTo>
                        <a:pt x="108696" y="41416"/>
                        <a:pt x="109586" y="42900"/>
                        <a:pt x="110031" y="44731"/>
                      </a:cubicBezTo>
                      <a:cubicBezTo>
                        <a:pt x="110526" y="46561"/>
                        <a:pt x="110576" y="48788"/>
                        <a:pt x="110229" y="51163"/>
                      </a:cubicBezTo>
                      <a:cubicBezTo>
                        <a:pt x="109883" y="53537"/>
                        <a:pt x="109240" y="56110"/>
                        <a:pt x="108201" y="58732"/>
                      </a:cubicBezTo>
                      <a:cubicBezTo>
                        <a:pt x="107310" y="61305"/>
                        <a:pt x="105974" y="63927"/>
                        <a:pt x="104441" y="66401"/>
                      </a:cubicBezTo>
                      <a:close/>
                    </a:path>
                  </a:pathLst>
                </a:custGeom>
                <a:solidFill>
                  <a:srgbClr val="EDEDED"/>
                </a:solidFill>
                <a:ln w="49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" name="Полилиния: фигура 16">
                  <a:extLst>
                    <a:ext uri="{FF2B5EF4-FFF2-40B4-BE49-F238E27FC236}">
                      <a16:creationId xmlns="" xmlns:a16="http://schemas.microsoft.com/office/drawing/2014/main" id="{C038AFD0-717B-4ABF-9E53-E44BC2F87154}"/>
                    </a:ext>
                  </a:extLst>
                </p:cNvPr>
                <p:cNvSpPr/>
                <p:nvPr/>
              </p:nvSpPr>
              <p:spPr>
                <a:xfrm>
                  <a:off x="10248437" y="369498"/>
                  <a:ext cx="270031" cy="255882"/>
                </a:xfrm>
                <a:custGeom>
                  <a:avLst/>
                  <a:gdLst>
                    <a:gd name="connsiteX0" fmla="*/ 194336 w 270031"/>
                    <a:gd name="connsiteY0" fmla="*/ 27458 h 255882"/>
                    <a:gd name="connsiteX1" fmla="*/ 89351 w 270031"/>
                    <a:gd name="connsiteY1" fmla="*/ 153519 h 255882"/>
                    <a:gd name="connsiteX2" fmla="*/ 143427 w 270031"/>
                    <a:gd name="connsiteY2" fmla="*/ 16623 h 255882"/>
                    <a:gd name="connsiteX3" fmla="*/ 91528 w 270031"/>
                    <a:gd name="connsiteY3" fmla="*/ 23649 h 255882"/>
                    <a:gd name="connsiteX4" fmla="*/ 18751 w 270031"/>
                    <a:gd name="connsiteY4" fmla="*/ 207842 h 255882"/>
                    <a:gd name="connsiteX5" fmla="*/ 0 w 270031"/>
                    <a:gd name="connsiteY5" fmla="*/ 255882 h 255882"/>
                    <a:gd name="connsiteX6" fmla="*/ 31021 w 270031"/>
                    <a:gd name="connsiteY6" fmla="*/ 255882 h 255882"/>
                    <a:gd name="connsiteX7" fmla="*/ 49079 w 270031"/>
                    <a:gd name="connsiteY7" fmla="*/ 255882 h 255882"/>
                    <a:gd name="connsiteX8" fmla="*/ 171578 w 270031"/>
                    <a:gd name="connsiteY8" fmla="*/ 107508 h 255882"/>
                    <a:gd name="connsiteX9" fmla="*/ 171479 w 270031"/>
                    <a:gd name="connsiteY9" fmla="*/ 107706 h 255882"/>
                    <a:gd name="connsiteX10" fmla="*/ 113099 w 270031"/>
                    <a:gd name="connsiteY10" fmla="*/ 255882 h 255882"/>
                    <a:gd name="connsiteX11" fmla="*/ 169104 w 270031"/>
                    <a:gd name="connsiteY11" fmla="*/ 255882 h 255882"/>
                    <a:gd name="connsiteX12" fmla="*/ 270032 w 270031"/>
                    <a:gd name="connsiteY12" fmla="*/ 0 h 255882"/>
                    <a:gd name="connsiteX13" fmla="*/ 211207 w 270031"/>
                    <a:gd name="connsiteY13" fmla="*/ 7174 h 2558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70031" h="255882">
                      <a:moveTo>
                        <a:pt x="194336" y="27458"/>
                      </a:moveTo>
                      <a:lnTo>
                        <a:pt x="89351" y="153519"/>
                      </a:lnTo>
                      <a:lnTo>
                        <a:pt x="143427" y="16623"/>
                      </a:lnTo>
                      <a:lnTo>
                        <a:pt x="91528" y="23649"/>
                      </a:lnTo>
                      <a:lnTo>
                        <a:pt x="18751" y="207842"/>
                      </a:lnTo>
                      <a:lnTo>
                        <a:pt x="0" y="255882"/>
                      </a:lnTo>
                      <a:lnTo>
                        <a:pt x="31021" y="255882"/>
                      </a:lnTo>
                      <a:lnTo>
                        <a:pt x="49079" y="255882"/>
                      </a:lnTo>
                      <a:lnTo>
                        <a:pt x="171578" y="107508"/>
                      </a:lnTo>
                      <a:lnTo>
                        <a:pt x="171479" y="107706"/>
                      </a:lnTo>
                      <a:lnTo>
                        <a:pt x="113099" y="255882"/>
                      </a:lnTo>
                      <a:lnTo>
                        <a:pt x="169104" y="255882"/>
                      </a:lnTo>
                      <a:lnTo>
                        <a:pt x="270032" y="0"/>
                      </a:lnTo>
                      <a:lnTo>
                        <a:pt x="211207" y="7174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 w="49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" name="Полилиния: фигура 17">
                  <a:extLst>
                    <a:ext uri="{FF2B5EF4-FFF2-40B4-BE49-F238E27FC236}">
                      <a16:creationId xmlns="" xmlns:a16="http://schemas.microsoft.com/office/drawing/2014/main" id="{12FDFD94-2599-47A3-AFD9-684C10FB05E8}"/>
                    </a:ext>
                  </a:extLst>
                </p:cNvPr>
                <p:cNvSpPr/>
                <p:nvPr/>
              </p:nvSpPr>
              <p:spPr>
                <a:xfrm>
                  <a:off x="10427584" y="313394"/>
                  <a:ext cx="492073" cy="311986"/>
                </a:xfrm>
                <a:custGeom>
                  <a:avLst/>
                  <a:gdLst>
                    <a:gd name="connsiteX0" fmla="*/ 393273 w 492073"/>
                    <a:gd name="connsiteY0" fmla="*/ 13952 h 311986"/>
                    <a:gd name="connsiteX1" fmla="*/ 273099 w 492073"/>
                    <a:gd name="connsiteY1" fmla="*/ 129326 h 311986"/>
                    <a:gd name="connsiteX2" fmla="*/ 314559 w 492073"/>
                    <a:gd name="connsiteY2" fmla="*/ 24292 h 311986"/>
                    <a:gd name="connsiteX3" fmla="*/ 242920 w 492073"/>
                    <a:gd name="connsiteY3" fmla="*/ 34236 h 311986"/>
                    <a:gd name="connsiteX4" fmla="*/ 202846 w 492073"/>
                    <a:gd name="connsiteY4" fmla="*/ 135807 h 311986"/>
                    <a:gd name="connsiteX5" fmla="*/ 182610 w 492073"/>
                    <a:gd name="connsiteY5" fmla="*/ 43587 h 311986"/>
                    <a:gd name="connsiteX6" fmla="*/ 108646 w 492073"/>
                    <a:gd name="connsiteY6" fmla="*/ 54026 h 311986"/>
                    <a:gd name="connsiteX7" fmla="*/ 141646 w 492073"/>
                    <a:gd name="connsiteY7" fmla="*/ 171874 h 311986"/>
                    <a:gd name="connsiteX8" fmla="*/ 0 w 492073"/>
                    <a:gd name="connsiteY8" fmla="*/ 311986 h 311986"/>
                    <a:gd name="connsiteX9" fmla="*/ 73470 w 492073"/>
                    <a:gd name="connsiteY9" fmla="*/ 311986 h 311986"/>
                    <a:gd name="connsiteX10" fmla="*/ 175585 w 492073"/>
                    <a:gd name="connsiteY10" fmla="*/ 203884 h 311986"/>
                    <a:gd name="connsiteX11" fmla="*/ 174744 w 492073"/>
                    <a:gd name="connsiteY11" fmla="*/ 206853 h 311986"/>
                    <a:gd name="connsiteX12" fmla="*/ 133334 w 492073"/>
                    <a:gd name="connsiteY12" fmla="*/ 311986 h 311986"/>
                    <a:gd name="connsiteX13" fmla="*/ 201015 w 492073"/>
                    <a:gd name="connsiteY13" fmla="*/ 311986 h 311986"/>
                    <a:gd name="connsiteX14" fmla="*/ 244008 w 492073"/>
                    <a:gd name="connsiteY14" fmla="*/ 202944 h 311986"/>
                    <a:gd name="connsiteX15" fmla="*/ 247570 w 492073"/>
                    <a:gd name="connsiteY15" fmla="*/ 199580 h 311986"/>
                    <a:gd name="connsiteX16" fmla="*/ 270378 w 492073"/>
                    <a:gd name="connsiteY16" fmla="*/ 311986 h 311986"/>
                    <a:gd name="connsiteX17" fmla="*/ 272555 w 492073"/>
                    <a:gd name="connsiteY17" fmla="*/ 311986 h 311986"/>
                    <a:gd name="connsiteX18" fmla="*/ 368882 w 492073"/>
                    <a:gd name="connsiteY18" fmla="*/ 311986 h 311986"/>
                    <a:gd name="connsiteX19" fmla="*/ 320001 w 492073"/>
                    <a:gd name="connsiteY19" fmla="*/ 158269 h 311986"/>
                    <a:gd name="connsiteX20" fmla="*/ 492073 w 492073"/>
                    <a:gd name="connsiteY20" fmla="*/ 0 h 3119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92073" h="311986">
                      <a:moveTo>
                        <a:pt x="393273" y="13952"/>
                      </a:moveTo>
                      <a:lnTo>
                        <a:pt x="273099" y="129326"/>
                      </a:lnTo>
                      <a:lnTo>
                        <a:pt x="314559" y="24292"/>
                      </a:lnTo>
                      <a:lnTo>
                        <a:pt x="242920" y="34236"/>
                      </a:lnTo>
                      <a:lnTo>
                        <a:pt x="202846" y="135807"/>
                      </a:lnTo>
                      <a:lnTo>
                        <a:pt x="182610" y="43587"/>
                      </a:lnTo>
                      <a:lnTo>
                        <a:pt x="108646" y="54026"/>
                      </a:lnTo>
                      <a:lnTo>
                        <a:pt x="141646" y="171874"/>
                      </a:lnTo>
                      <a:lnTo>
                        <a:pt x="0" y="311986"/>
                      </a:lnTo>
                      <a:lnTo>
                        <a:pt x="73470" y="311986"/>
                      </a:lnTo>
                      <a:lnTo>
                        <a:pt x="175585" y="203884"/>
                      </a:lnTo>
                      <a:lnTo>
                        <a:pt x="174744" y="206853"/>
                      </a:lnTo>
                      <a:lnTo>
                        <a:pt x="133334" y="311986"/>
                      </a:lnTo>
                      <a:lnTo>
                        <a:pt x="201015" y="311986"/>
                      </a:lnTo>
                      <a:lnTo>
                        <a:pt x="244008" y="202944"/>
                      </a:lnTo>
                      <a:lnTo>
                        <a:pt x="247570" y="199580"/>
                      </a:lnTo>
                      <a:lnTo>
                        <a:pt x="270378" y="311986"/>
                      </a:lnTo>
                      <a:lnTo>
                        <a:pt x="272555" y="311986"/>
                      </a:lnTo>
                      <a:lnTo>
                        <a:pt x="368882" y="311986"/>
                      </a:lnTo>
                      <a:lnTo>
                        <a:pt x="320001" y="158269"/>
                      </a:lnTo>
                      <a:lnTo>
                        <a:pt x="492073" y="0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 w="49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" name="Полилиния: фигура 18">
                  <a:extLst>
                    <a:ext uri="{FF2B5EF4-FFF2-40B4-BE49-F238E27FC236}">
                      <a16:creationId xmlns="" xmlns:a16="http://schemas.microsoft.com/office/drawing/2014/main" id="{13BD0143-A9EB-4193-8ABE-F16B78D7942F}"/>
                    </a:ext>
                  </a:extLst>
                </p:cNvPr>
                <p:cNvSpPr/>
                <p:nvPr/>
              </p:nvSpPr>
              <p:spPr>
                <a:xfrm>
                  <a:off x="10893436" y="269906"/>
                  <a:ext cx="332567" cy="355474"/>
                </a:xfrm>
                <a:custGeom>
                  <a:avLst/>
                  <a:gdLst>
                    <a:gd name="connsiteX0" fmla="*/ 332568 w 332567"/>
                    <a:gd name="connsiteY0" fmla="*/ 0 h 355474"/>
                    <a:gd name="connsiteX1" fmla="*/ 38145 w 332567"/>
                    <a:gd name="connsiteY1" fmla="*/ 40619 h 355474"/>
                    <a:gd name="connsiteX2" fmla="*/ 9549 w 332567"/>
                    <a:gd name="connsiteY2" fmla="*/ 113346 h 355474"/>
                    <a:gd name="connsiteX3" fmla="*/ 96871 w 332567"/>
                    <a:gd name="connsiteY3" fmla="*/ 104193 h 355474"/>
                    <a:gd name="connsiteX4" fmla="*/ 0 w 332567"/>
                    <a:gd name="connsiteY4" fmla="*/ 355474 h 355474"/>
                    <a:gd name="connsiteX5" fmla="*/ 91379 w 332567"/>
                    <a:gd name="connsiteY5" fmla="*/ 355474 h 355474"/>
                    <a:gd name="connsiteX6" fmla="*/ 194435 w 332567"/>
                    <a:gd name="connsiteY6" fmla="*/ 94546 h 355474"/>
                    <a:gd name="connsiteX7" fmla="*/ 300112 w 332567"/>
                    <a:gd name="connsiteY7" fmla="*/ 82227 h 355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2567" h="355474">
                      <a:moveTo>
                        <a:pt x="332568" y="0"/>
                      </a:moveTo>
                      <a:lnTo>
                        <a:pt x="38145" y="40619"/>
                      </a:lnTo>
                      <a:lnTo>
                        <a:pt x="9549" y="113346"/>
                      </a:lnTo>
                      <a:lnTo>
                        <a:pt x="96871" y="104193"/>
                      </a:lnTo>
                      <a:lnTo>
                        <a:pt x="0" y="355474"/>
                      </a:lnTo>
                      <a:lnTo>
                        <a:pt x="91379" y="355474"/>
                      </a:lnTo>
                      <a:lnTo>
                        <a:pt x="194435" y="94546"/>
                      </a:lnTo>
                      <a:lnTo>
                        <a:pt x="300112" y="82227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 w="49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2" name="Полилиния: фигура 11">
                <a:extLst>
                  <a:ext uri="{FF2B5EF4-FFF2-40B4-BE49-F238E27FC236}">
                    <a16:creationId xmlns="" xmlns:a16="http://schemas.microsoft.com/office/drawing/2014/main" id="{857539B2-FAAE-4EC9-9F93-E0E627F16705}"/>
                  </a:ext>
                </a:extLst>
              </p:cNvPr>
              <p:cNvSpPr/>
              <p:nvPr/>
            </p:nvSpPr>
            <p:spPr>
              <a:xfrm>
                <a:off x="11104346" y="519653"/>
                <a:ext cx="479259" cy="35077"/>
              </a:xfrm>
              <a:custGeom>
                <a:avLst/>
                <a:gdLst>
                  <a:gd name="connsiteX0" fmla="*/ 473224 w 479259"/>
                  <a:gd name="connsiteY0" fmla="*/ 0 h 35077"/>
                  <a:gd name="connsiteX1" fmla="*/ 5739 w 479259"/>
                  <a:gd name="connsiteY1" fmla="*/ 20680 h 35077"/>
                  <a:gd name="connsiteX2" fmla="*/ 0 w 479259"/>
                  <a:gd name="connsiteY2" fmla="*/ 35077 h 35077"/>
                  <a:gd name="connsiteX3" fmla="*/ 479260 w 479259"/>
                  <a:gd name="connsiteY3" fmla="*/ 18503 h 35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9259" h="35077">
                    <a:moveTo>
                      <a:pt x="473224" y="0"/>
                    </a:moveTo>
                    <a:lnTo>
                      <a:pt x="5739" y="20680"/>
                    </a:lnTo>
                    <a:lnTo>
                      <a:pt x="0" y="35077"/>
                    </a:lnTo>
                    <a:lnTo>
                      <a:pt x="479260" y="18503"/>
                    </a:lnTo>
                    <a:close/>
                  </a:path>
                </a:pathLst>
              </a:custGeom>
              <a:solidFill>
                <a:srgbClr val="EDEDED"/>
              </a:solidFill>
              <a:ln w="49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Полилиния: фигура 12">
                <a:extLst>
                  <a:ext uri="{FF2B5EF4-FFF2-40B4-BE49-F238E27FC236}">
                    <a16:creationId xmlns="" xmlns:a16="http://schemas.microsoft.com/office/drawing/2014/main" id="{9B2DAD01-2944-4031-B4A9-BCADACF87612}"/>
                  </a:ext>
                </a:extLst>
              </p:cNvPr>
              <p:cNvSpPr/>
              <p:nvPr/>
            </p:nvSpPr>
            <p:spPr>
              <a:xfrm>
                <a:off x="11589048" y="519653"/>
                <a:ext cx="25776" cy="18503"/>
              </a:xfrm>
              <a:custGeom>
                <a:avLst/>
                <a:gdLst>
                  <a:gd name="connsiteX0" fmla="*/ 9994 w 25776"/>
                  <a:gd name="connsiteY0" fmla="*/ 148 h 18503"/>
                  <a:gd name="connsiteX1" fmla="*/ 0 w 25776"/>
                  <a:gd name="connsiteY1" fmla="*/ 0 h 18503"/>
                  <a:gd name="connsiteX2" fmla="*/ 6036 w 25776"/>
                  <a:gd name="connsiteY2" fmla="*/ 18503 h 18503"/>
                  <a:gd name="connsiteX3" fmla="*/ 25776 w 25776"/>
                  <a:gd name="connsiteY3" fmla="*/ 18503 h 18503"/>
                  <a:gd name="connsiteX4" fmla="*/ 22362 w 25776"/>
                  <a:gd name="connsiteY4" fmla="*/ 9400 h 18503"/>
                  <a:gd name="connsiteX5" fmla="*/ 9994 w 25776"/>
                  <a:gd name="connsiteY5" fmla="*/ 148 h 18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776" h="18503">
                    <a:moveTo>
                      <a:pt x="9994" y="148"/>
                    </a:moveTo>
                    <a:lnTo>
                      <a:pt x="0" y="0"/>
                    </a:lnTo>
                    <a:lnTo>
                      <a:pt x="6036" y="18503"/>
                    </a:lnTo>
                    <a:lnTo>
                      <a:pt x="25776" y="18503"/>
                    </a:lnTo>
                    <a:cubicBezTo>
                      <a:pt x="25776" y="18503"/>
                      <a:pt x="24094" y="13952"/>
                      <a:pt x="22362" y="9400"/>
                    </a:cubicBezTo>
                    <a:cubicBezTo>
                      <a:pt x="18949" y="297"/>
                      <a:pt x="9994" y="148"/>
                      <a:pt x="9994" y="148"/>
                    </a:cubicBezTo>
                    <a:close/>
                  </a:path>
                </a:pathLst>
              </a:custGeom>
              <a:solidFill>
                <a:srgbClr val="EDEDED"/>
              </a:solidFill>
              <a:ln w="49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Полилиния: фигура 13">
                <a:extLst>
                  <a:ext uri="{FF2B5EF4-FFF2-40B4-BE49-F238E27FC236}">
                    <a16:creationId xmlns="" xmlns:a16="http://schemas.microsoft.com/office/drawing/2014/main" id="{C9CD3E41-DC54-41D9-B153-987A0C29308A}"/>
                  </a:ext>
                </a:extLst>
              </p:cNvPr>
              <p:cNvSpPr/>
              <p:nvPr/>
            </p:nvSpPr>
            <p:spPr>
              <a:xfrm>
                <a:off x="11555554" y="489275"/>
                <a:ext cx="142981" cy="123983"/>
              </a:xfrm>
              <a:custGeom>
                <a:avLst/>
                <a:gdLst>
                  <a:gd name="connsiteX0" fmla="*/ 50909 w 142981"/>
                  <a:gd name="connsiteY0" fmla="*/ 7966 h 123983"/>
                  <a:gd name="connsiteX1" fmla="*/ 91429 w 142981"/>
                  <a:gd name="connsiteY1" fmla="*/ 69067 h 123983"/>
                  <a:gd name="connsiteX2" fmla="*/ 78714 w 142981"/>
                  <a:gd name="connsiteY2" fmla="*/ 123984 h 123983"/>
                  <a:gd name="connsiteX3" fmla="*/ 77823 w 142981"/>
                  <a:gd name="connsiteY3" fmla="*/ 44626 h 123983"/>
                  <a:gd name="connsiteX4" fmla="*/ 0 w 142981"/>
                  <a:gd name="connsiteY4" fmla="*/ 0 h 123983"/>
                  <a:gd name="connsiteX5" fmla="*/ 50909 w 142981"/>
                  <a:gd name="connsiteY5" fmla="*/ 7966 h 123983"/>
                  <a:gd name="connsiteX6" fmla="*/ 99295 w 142981"/>
                  <a:gd name="connsiteY6" fmla="*/ 48931 h 123983"/>
                  <a:gd name="connsiteX7" fmla="*/ 90192 w 142981"/>
                  <a:gd name="connsiteY7" fmla="*/ 30477 h 123983"/>
                  <a:gd name="connsiteX8" fmla="*/ 135164 w 142981"/>
                  <a:gd name="connsiteY8" fmla="*/ 34187 h 123983"/>
                  <a:gd name="connsiteX9" fmla="*/ 142981 w 142981"/>
                  <a:gd name="connsiteY9" fmla="*/ 51503 h 123983"/>
                  <a:gd name="connsiteX10" fmla="*/ 99295 w 142981"/>
                  <a:gd name="connsiteY10" fmla="*/ 48931 h 12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981" h="123983">
                    <a:moveTo>
                      <a:pt x="50909" y="7966"/>
                    </a:moveTo>
                    <a:cubicBezTo>
                      <a:pt x="75795" y="14942"/>
                      <a:pt x="95684" y="41262"/>
                      <a:pt x="91429" y="69067"/>
                    </a:cubicBezTo>
                    <a:cubicBezTo>
                      <a:pt x="88312" y="89351"/>
                      <a:pt x="87075" y="104342"/>
                      <a:pt x="78714" y="123984"/>
                    </a:cubicBezTo>
                    <a:cubicBezTo>
                      <a:pt x="80396" y="106569"/>
                      <a:pt x="87224" y="70798"/>
                      <a:pt x="77823" y="44626"/>
                    </a:cubicBezTo>
                    <a:cubicBezTo>
                      <a:pt x="68522" y="18751"/>
                      <a:pt x="49821" y="7273"/>
                      <a:pt x="0" y="0"/>
                    </a:cubicBezTo>
                    <a:cubicBezTo>
                      <a:pt x="22016" y="-49"/>
                      <a:pt x="37205" y="4156"/>
                      <a:pt x="50909" y="7966"/>
                    </a:cubicBezTo>
                    <a:close/>
                    <a:moveTo>
                      <a:pt x="99295" y="48931"/>
                    </a:moveTo>
                    <a:lnTo>
                      <a:pt x="90192" y="30477"/>
                    </a:lnTo>
                    <a:lnTo>
                      <a:pt x="135164" y="34187"/>
                    </a:lnTo>
                    <a:lnTo>
                      <a:pt x="142981" y="51503"/>
                    </a:lnTo>
                    <a:lnTo>
                      <a:pt x="99295" y="48931"/>
                    </a:lnTo>
                    <a:close/>
                  </a:path>
                </a:pathLst>
              </a:custGeom>
              <a:solidFill>
                <a:srgbClr val="EDEDED"/>
              </a:solidFill>
              <a:ln w="49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2EC80989-9978-460D-AF67-D790E07211A4}"/>
              </a:ext>
            </a:extLst>
          </p:cNvPr>
          <p:cNvSpPr txBox="1"/>
          <p:nvPr/>
        </p:nvSpPr>
        <p:spPr>
          <a:xfrm>
            <a:off x="1806266" y="258066"/>
            <a:ext cx="66828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3200" b="1" i="0" cap="all" spc="3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Целевая аудитория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D7846AE0-5EAD-4977-A4D0-92F2431CB86E}"/>
              </a:ext>
            </a:extLst>
          </p:cNvPr>
          <p:cNvSpPr txBox="1"/>
          <p:nvPr/>
        </p:nvSpPr>
        <p:spPr>
          <a:xfrm>
            <a:off x="2050128" y="1050301"/>
            <a:ext cx="5118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Описать потенциального клиента, сегмент рынка, отрасль, сектор экономики и </a:t>
            </a:r>
            <a:r>
              <a:rPr lang="ru-RU" dirty="0" err="1" smtClean="0"/>
              <a:t>т.д</a:t>
            </a:r>
            <a:endParaRPr lang="ru-RU" dirty="0"/>
          </a:p>
        </p:txBody>
      </p:sp>
      <p:grpSp>
        <p:nvGrpSpPr>
          <p:cNvPr id="30" name="Группа 29">
            <a:extLst>
              <a:ext uri="{FF2B5EF4-FFF2-40B4-BE49-F238E27FC236}">
                <a16:creationId xmlns="" xmlns:a16="http://schemas.microsoft.com/office/drawing/2014/main" id="{0227C64A-866E-44D1-895F-49E0319FC910}"/>
              </a:ext>
            </a:extLst>
          </p:cNvPr>
          <p:cNvGrpSpPr/>
          <p:nvPr/>
        </p:nvGrpSpPr>
        <p:grpSpPr>
          <a:xfrm>
            <a:off x="202426" y="135476"/>
            <a:ext cx="1002147" cy="881870"/>
            <a:chOff x="202426" y="135476"/>
            <a:chExt cx="1002147" cy="881870"/>
          </a:xfrm>
        </p:grpSpPr>
        <p:sp>
          <p:nvSpPr>
            <p:cNvPr id="31" name="Овал 30">
              <a:extLst>
                <a:ext uri="{FF2B5EF4-FFF2-40B4-BE49-F238E27FC236}">
                  <a16:creationId xmlns="" xmlns:a16="http://schemas.microsoft.com/office/drawing/2014/main" id="{0FD6ADCB-9549-4DB4-B24B-AF020C3362EA}"/>
                </a:ext>
              </a:extLst>
            </p:cNvPr>
            <p:cNvSpPr/>
            <p:nvPr/>
          </p:nvSpPr>
          <p:spPr>
            <a:xfrm>
              <a:off x="211646" y="135476"/>
              <a:ext cx="881870" cy="881870"/>
            </a:xfrm>
            <a:prstGeom prst="ellipse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0" name="Группа 39">
              <a:extLst>
                <a:ext uri="{FF2B5EF4-FFF2-40B4-BE49-F238E27FC236}">
                  <a16:creationId xmlns="" xmlns:a16="http://schemas.microsoft.com/office/drawing/2014/main" id="{DB8B78E9-3B95-4662-BF1B-5491E16FEB47}"/>
                </a:ext>
              </a:extLst>
            </p:cNvPr>
            <p:cNvGrpSpPr/>
            <p:nvPr/>
          </p:nvGrpSpPr>
          <p:grpSpPr>
            <a:xfrm>
              <a:off x="202426" y="177224"/>
              <a:ext cx="1002147" cy="740716"/>
              <a:chOff x="202426" y="177224"/>
              <a:chExt cx="1002147" cy="740716"/>
            </a:xfrm>
          </p:grpSpPr>
          <p:sp>
            <p:nvSpPr>
              <p:cNvPr id="41" name="Рисунок 4">
                <a:extLst>
                  <a:ext uri="{FF2B5EF4-FFF2-40B4-BE49-F238E27FC236}">
                    <a16:creationId xmlns="" xmlns:a16="http://schemas.microsoft.com/office/drawing/2014/main" id="{257C24D4-523E-4E78-8924-1E94FF566BC5}"/>
                  </a:ext>
                </a:extLst>
              </p:cNvPr>
              <p:cNvSpPr/>
              <p:nvPr/>
            </p:nvSpPr>
            <p:spPr>
              <a:xfrm>
                <a:off x="356848" y="177224"/>
                <a:ext cx="316757" cy="326705"/>
              </a:xfrm>
              <a:custGeom>
                <a:avLst/>
                <a:gdLst>
                  <a:gd name="connsiteX0" fmla="*/ 316293 w 316757"/>
                  <a:gd name="connsiteY0" fmla="*/ 14828 h 326705"/>
                  <a:gd name="connsiteX1" fmla="*/ 314995 w 316757"/>
                  <a:gd name="connsiteY1" fmla="*/ 15644 h 326705"/>
                  <a:gd name="connsiteX2" fmla="*/ 312243 w 316757"/>
                  <a:gd name="connsiteY2" fmla="*/ 16942 h 326705"/>
                  <a:gd name="connsiteX3" fmla="*/ 307210 w 316757"/>
                  <a:gd name="connsiteY3" fmla="*/ 18908 h 326705"/>
                  <a:gd name="connsiteX4" fmla="*/ 299424 w 316757"/>
                  <a:gd name="connsiteY4" fmla="*/ 21336 h 326705"/>
                  <a:gd name="connsiteX5" fmla="*/ 288079 w 316757"/>
                  <a:gd name="connsiteY5" fmla="*/ 22319 h 326705"/>
                  <a:gd name="connsiteX6" fmla="*/ 285130 w 316757"/>
                  <a:gd name="connsiteY6" fmla="*/ 22487 h 326705"/>
                  <a:gd name="connsiteX7" fmla="*/ 285130 w 316757"/>
                  <a:gd name="connsiteY7" fmla="*/ 23293 h 326705"/>
                  <a:gd name="connsiteX8" fmla="*/ 283016 w 316757"/>
                  <a:gd name="connsiteY8" fmla="*/ 23784 h 326705"/>
                  <a:gd name="connsiteX9" fmla="*/ 280264 w 316757"/>
                  <a:gd name="connsiteY9" fmla="*/ 24433 h 326705"/>
                  <a:gd name="connsiteX10" fmla="*/ 280745 w 316757"/>
                  <a:gd name="connsiteY10" fmla="*/ 24757 h 326705"/>
                  <a:gd name="connsiteX11" fmla="*/ 281561 w 316757"/>
                  <a:gd name="connsiteY11" fmla="*/ 25406 h 326705"/>
                  <a:gd name="connsiteX12" fmla="*/ 286260 w 316757"/>
                  <a:gd name="connsiteY12" fmla="*/ 24590 h 326705"/>
                  <a:gd name="connsiteX13" fmla="*/ 285454 w 316757"/>
                  <a:gd name="connsiteY13" fmla="*/ 25082 h 326705"/>
                  <a:gd name="connsiteX14" fmla="*/ 283665 w 316757"/>
                  <a:gd name="connsiteY14" fmla="*/ 25888 h 326705"/>
                  <a:gd name="connsiteX15" fmla="*/ 281561 w 316757"/>
                  <a:gd name="connsiteY15" fmla="*/ 26537 h 326705"/>
                  <a:gd name="connsiteX16" fmla="*/ 281070 w 316757"/>
                  <a:gd name="connsiteY16" fmla="*/ 26537 h 326705"/>
                  <a:gd name="connsiteX17" fmla="*/ 282210 w 316757"/>
                  <a:gd name="connsiteY17" fmla="*/ 33841 h 326705"/>
                  <a:gd name="connsiteX18" fmla="*/ 280745 w 316757"/>
                  <a:gd name="connsiteY18" fmla="*/ 34156 h 326705"/>
                  <a:gd name="connsiteX19" fmla="*/ 278317 w 316757"/>
                  <a:gd name="connsiteY19" fmla="*/ 34971 h 326705"/>
                  <a:gd name="connsiteX20" fmla="*/ 278150 w 316757"/>
                  <a:gd name="connsiteY20" fmla="*/ 36102 h 326705"/>
                  <a:gd name="connsiteX21" fmla="*/ 283665 w 316757"/>
                  <a:gd name="connsiteY21" fmla="*/ 35620 h 326705"/>
                  <a:gd name="connsiteX22" fmla="*/ 289672 w 316757"/>
                  <a:gd name="connsiteY22" fmla="*/ 34971 h 326705"/>
                  <a:gd name="connsiteX23" fmla="*/ 289672 w 316757"/>
                  <a:gd name="connsiteY23" fmla="*/ 35787 h 326705"/>
                  <a:gd name="connsiteX24" fmla="*/ 288374 w 316757"/>
                  <a:gd name="connsiteY24" fmla="*/ 36436 h 326705"/>
                  <a:gd name="connsiteX25" fmla="*/ 287558 w 316757"/>
                  <a:gd name="connsiteY25" fmla="*/ 36751 h 326705"/>
                  <a:gd name="connsiteX26" fmla="*/ 287558 w 316757"/>
                  <a:gd name="connsiteY26" fmla="*/ 37085 h 326705"/>
                  <a:gd name="connsiteX27" fmla="*/ 287401 w 316757"/>
                  <a:gd name="connsiteY27" fmla="*/ 37400 h 326705"/>
                  <a:gd name="connsiteX28" fmla="*/ 291608 w 316757"/>
                  <a:gd name="connsiteY28" fmla="*/ 36751 h 326705"/>
                  <a:gd name="connsiteX29" fmla="*/ 292316 w 316757"/>
                  <a:gd name="connsiteY29" fmla="*/ 36751 h 326705"/>
                  <a:gd name="connsiteX30" fmla="*/ 292316 w 316757"/>
                  <a:gd name="connsiteY30" fmla="*/ 37881 h 326705"/>
                  <a:gd name="connsiteX31" fmla="*/ 287293 w 316757"/>
                  <a:gd name="connsiteY31" fmla="*/ 39022 h 326705"/>
                  <a:gd name="connsiteX32" fmla="*/ 287784 w 316757"/>
                  <a:gd name="connsiteY32" fmla="*/ 39503 h 326705"/>
                  <a:gd name="connsiteX33" fmla="*/ 289406 w 316757"/>
                  <a:gd name="connsiteY33" fmla="*/ 40634 h 326705"/>
                  <a:gd name="connsiteX34" fmla="*/ 275938 w 316757"/>
                  <a:gd name="connsiteY34" fmla="*/ 42423 h 326705"/>
                  <a:gd name="connsiteX35" fmla="*/ 275781 w 316757"/>
                  <a:gd name="connsiteY35" fmla="*/ 42580 h 326705"/>
                  <a:gd name="connsiteX36" fmla="*/ 275614 w 316757"/>
                  <a:gd name="connsiteY36" fmla="*/ 43229 h 326705"/>
                  <a:gd name="connsiteX37" fmla="*/ 284697 w 316757"/>
                  <a:gd name="connsiteY37" fmla="*/ 43229 h 326705"/>
                  <a:gd name="connsiteX38" fmla="*/ 284216 w 316757"/>
                  <a:gd name="connsiteY38" fmla="*/ 45343 h 326705"/>
                  <a:gd name="connsiteX39" fmla="*/ 255707 w 316757"/>
                  <a:gd name="connsiteY39" fmla="*/ 49717 h 326705"/>
                  <a:gd name="connsiteX40" fmla="*/ 208677 w 316757"/>
                  <a:gd name="connsiteY40" fmla="*/ 57995 h 326705"/>
                  <a:gd name="connsiteX41" fmla="*/ 203319 w 316757"/>
                  <a:gd name="connsiteY41" fmla="*/ 59450 h 326705"/>
                  <a:gd name="connsiteX42" fmla="*/ 199102 w 316757"/>
                  <a:gd name="connsiteY42" fmla="*/ 59774 h 326705"/>
                  <a:gd name="connsiteX43" fmla="*/ 179804 w 316757"/>
                  <a:gd name="connsiteY43" fmla="*/ 63185 h 326705"/>
                  <a:gd name="connsiteX44" fmla="*/ 178821 w 316757"/>
                  <a:gd name="connsiteY44" fmla="*/ 64483 h 326705"/>
                  <a:gd name="connsiteX45" fmla="*/ 163741 w 316757"/>
                  <a:gd name="connsiteY45" fmla="*/ 87506 h 326705"/>
                  <a:gd name="connsiteX46" fmla="*/ 149634 w 316757"/>
                  <a:gd name="connsiteY46" fmla="*/ 108593 h 326705"/>
                  <a:gd name="connsiteX47" fmla="*/ 142821 w 316757"/>
                  <a:gd name="connsiteY47" fmla="*/ 119456 h 326705"/>
                  <a:gd name="connsiteX48" fmla="*/ 119788 w 316757"/>
                  <a:gd name="connsiteY48" fmla="*/ 157245 h 326705"/>
                  <a:gd name="connsiteX49" fmla="*/ 119139 w 316757"/>
                  <a:gd name="connsiteY49" fmla="*/ 158543 h 326705"/>
                  <a:gd name="connsiteX50" fmla="*/ 117360 w 316757"/>
                  <a:gd name="connsiteY50" fmla="*/ 161492 h 326705"/>
                  <a:gd name="connsiteX51" fmla="*/ 114116 w 316757"/>
                  <a:gd name="connsiteY51" fmla="*/ 163281 h 326705"/>
                  <a:gd name="connsiteX52" fmla="*/ 113949 w 316757"/>
                  <a:gd name="connsiteY52" fmla="*/ 163763 h 326705"/>
                  <a:gd name="connsiteX53" fmla="*/ 113300 w 316757"/>
                  <a:gd name="connsiteY53" fmla="*/ 164254 h 326705"/>
                  <a:gd name="connsiteX54" fmla="*/ 112651 w 316757"/>
                  <a:gd name="connsiteY54" fmla="*/ 164736 h 326705"/>
                  <a:gd name="connsiteX55" fmla="*/ 112494 w 316757"/>
                  <a:gd name="connsiteY55" fmla="*/ 165385 h 326705"/>
                  <a:gd name="connsiteX56" fmla="*/ 113477 w 316757"/>
                  <a:gd name="connsiteY56" fmla="*/ 166034 h 326705"/>
                  <a:gd name="connsiteX57" fmla="*/ 113818 w 316757"/>
                  <a:gd name="connsiteY57" fmla="*/ 166810 h 326705"/>
                  <a:gd name="connsiteX58" fmla="*/ 113801 w 316757"/>
                  <a:gd name="connsiteY58" fmla="*/ 166850 h 326705"/>
                  <a:gd name="connsiteX59" fmla="*/ 113310 w 316757"/>
                  <a:gd name="connsiteY59" fmla="*/ 167833 h 326705"/>
                  <a:gd name="connsiteX60" fmla="*/ 113152 w 316757"/>
                  <a:gd name="connsiteY60" fmla="*/ 167990 h 326705"/>
                  <a:gd name="connsiteX61" fmla="*/ 107313 w 316757"/>
                  <a:gd name="connsiteY61" fmla="*/ 178204 h 326705"/>
                  <a:gd name="connsiteX62" fmla="*/ 105347 w 316757"/>
                  <a:gd name="connsiteY62" fmla="*/ 181615 h 326705"/>
                  <a:gd name="connsiteX63" fmla="*/ 104698 w 316757"/>
                  <a:gd name="connsiteY63" fmla="*/ 181124 h 326705"/>
                  <a:gd name="connsiteX64" fmla="*/ 104206 w 316757"/>
                  <a:gd name="connsiteY64" fmla="*/ 180318 h 326705"/>
                  <a:gd name="connsiteX65" fmla="*/ 103725 w 316757"/>
                  <a:gd name="connsiteY65" fmla="*/ 179502 h 326705"/>
                  <a:gd name="connsiteX66" fmla="*/ 102742 w 316757"/>
                  <a:gd name="connsiteY66" fmla="*/ 179020 h 326705"/>
                  <a:gd name="connsiteX67" fmla="*/ 95438 w 316757"/>
                  <a:gd name="connsiteY67" fmla="*/ 190817 h 326705"/>
                  <a:gd name="connsiteX68" fmla="*/ 91063 w 316757"/>
                  <a:gd name="connsiteY68" fmla="*/ 196981 h 326705"/>
                  <a:gd name="connsiteX69" fmla="*/ 90896 w 316757"/>
                  <a:gd name="connsiteY69" fmla="*/ 197629 h 326705"/>
                  <a:gd name="connsiteX70" fmla="*/ 91063 w 316757"/>
                  <a:gd name="connsiteY70" fmla="*/ 198121 h 326705"/>
                  <a:gd name="connsiteX71" fmla="*/ 91220 w 316757"/>
                  <a:gd name="connsiteY71" fmla="*/ 198603 h 326705"/>
                  <a:gd name="connsiteX72" fmla="*/ 91063 w 316757"/>
                  <a:gd name="connsiteY72" fmla="*/ 199900 h 326705"/>
                  <a:gd name="connsiteX73" fmla="*/ 89441 w 316757"/>
                  <a:gd name="connsiteY73" fmla="*/ 200067 h 326705"/>
                  <a:gd name="connsiteX74" fmla="*/ 89274 w 316757"/>
                  <a:gd name="connsiteY74" fmla="*/ 200067 h 326705"/>
                  <a:gd name="connsiteX75" fmla="*/ 88625 w 316757"/>
                  <a:gd name="connsiteY75" fmla="*/ 200392 h 326705"/>
                  <a:gd name="connsiteX76" fmla="*/ 87976 w 316757"/>
                  <a:gd name="connsiteY76" fmla="*/ 200874 h 326705"/>
                  <a:gd name="connsiteX77" fmla="*/ 87819 w 316757"/>
                  <a:gd name="connsiteY77" fmla="*/ 201198 h 326705"/>
                  <a:gd name="connsiteX78" fmla="*/ 87494 w 316757"/>
                  <a:gd name="connsiteY78" fmla="*/ 203636 h 326705"/>
                  <a:gd name="connsiteX79" fmla="*/ 85872 w 316757"/>
                  <a:gd name="connsiteY79" fmla="*/ 205740 h 326705"/>
                  <a:gd name="connsiteX80" fmla="*/ 84250 w 316757"/>
                  <a:gd name="connsiteY80" fmla="*/ 208168 h 326705"/>
                  <a:gd name="connsiteX81" fmla="*/ 83926 w 316757"/>
                  <a:gd name="connsiteY81" fmla="*/ 209151 h 326705"/>
                  <a:gd name="connsiteX82" fmla="*/ 83277 w 316757"/>
                  <a:gd name="connsiteY82" fmla="*/ 210773 h 326705"/>
                  <a:gd name="connsiteX83" fmla="*/ 81655 w 316757"/>
                  <a:gd name="connsiteY83" fmla="*/ 211097 h 326705"/>
                  <a:gd name="connsiteX84" fmla="*/ 81006 w 316757"/>
                  <a:gd name="connsiteY84" fmla="*/ 210551 h 326705"/>
                  <a:gd name="connsiteX85" fmla="*/ 81006 w 316757"/>
                  <a:gd name="connsiteY85" fmla="*/ 210449 h 326705"/>
                  <a:gd name="connsiteX86" fmla="*/ 81331 w 316757"/>
                  <a:gd name="connsiteY86" fmla="*/ 209465 h 326705"/>
                  <a:gd name="connsiteX87" fmla="*/ 81822 w 316757"/>
                  <a:gd name="connsiteY87" fmla="*/ 208482 h 326705"/>
                  <a:gd name="connsiteX88" fmla="*/ 81331 w 316757"/>
                  <a:gd name="connsiteY88" fmla="*/ 207352 h 326705"/>
                  <a:gd name="connsiteX89" fmla="*/ 78254 w 316757"/>
                  <a:gd name="connsiteY89" fmla="*/ 211402 h 326705"/>
                  <a:gd name="connsiteX90" fmla="*/ 76956 w 316757"/>
                  <a:gd name="connsiteY90" fmla="*/ 213516 h 326705"/>
                  <a:gd name="connsiteX91" fmla="*/ 78922 w 316757"/>
                  <a:gd name="connsiteY91" fmla="*/ 212533 h 326705"/>
                  <a:gd name="connsiteX92" fmla="*/ 80220 w 316757"/>
                  <a:gd name="connsiteY92" fmla="*/ 211884 h 326705"/>
                  <a:gd name="connsiteX93" fmla="*/ 80998 w 316757"/>
                  <a:gd name="connsiteY93" fmla="*/ 212143 h 326705"/>
                  <a:gd name="connsiteX94" fmla="*/ 81026 w 316757"/>
                  <a:gd name="connsiteY94" fmla="*/ 212208 h 326705"/>
                  <a:gd name="connsiteX95" fmla="*/ 81350 w 316757"/>
                  <a:gd name="connsiteY95" fmla="*/ 213988 h 326705"/>
                  <a:gd name="connsiteX96" fmla="*/ 79079 w 316757"/>
                  <a:gd name="connsiteY96" fmla="*/ 214804 h 326705"/>
                  <a:gd name="connsiteX97" fmla="*/ 78755 w 316757"/>
                  <a:gd name="connsiteY97" fmla="*/ 217232 h 326705"/>
                  <a:gd name="connsiteX98" fmla="*/ 77457 w 316757"/>
                  <a:gd name="connsiteY98" fmla="*/ 219345 h 326705"/>
                  <a:gd name="connsiteX99" fmla="*/ 76651 w 316757"/>
                  <a:gd name="connsiteY99" fmla="*/ 220967 h 326705"/>
                  <a:gd name="connsiteX100" fmla="*/ 69190 w 316757"/>
                  <a:gd name="connsiteY100" fmla="*/ 231781 h 326705"/>
                  <a:gd name="connsiteX101" fmla="*/ 64274 w 316757"/>
                  <a:gd name="connsiteY101" fmla="*/ 239567 h 326705"/>
                  <a:gd name="connsiteX102" fmla="*/ 60863 w 316757"/>
                  <a:gd name="connsiteY102" fmla="*/ 245564 h 326705"/>
                  <a:gd name="connsiteX103" fmla="*/ 58759 w 316757"/>
                  <a:gd name="connsiteY103" fmla="*/ 248975 h 326705"/>
                  <a:gd name="connsiteX104" fmla="*/ 55997 w 316757"/>
                  <a:gd name="connsiteY104" fmla="*/ 253192 h 326705"/>
                  <a:gd name="connsiteX105" fmla="*/ 50649 w 316757"/>
                  <a:gd name="connsiteY105" fmla="*/ 260162 h 326705"/>
                  <a:gd name="connsiteX106" fmla="*/ 45134 w 316757"/>
                  <a:gd name="connsiteY106" fmla="*/ 267299 h 326705"/>
                  <a:gd name="connsiteX107" fmla="*/ 34104 w 316757"/>
                  <a:gd name="connsiteY107" fmla="*/ 286272 h 326705"/>
                  <a:gd name="connsiteX108" fmla="*/ 33622 w 316757"/>
                  <a:gd name="connsiteY108" fmla="*/ 287570 h 326705"/>
                  <a:gd name="connsiteX109" fmla="*/ 30536 w 316757"/>
                  <a:gd name="connsiteY109" fmla="*/ 292279 h 326705"/>
                  <a:gd name="connsiteX110" fmla="*/ 29081 w 316757"/>
                  <a:gd name="connsiteY110" fmla="*/ 294058 h 326705"/>
                  <a:gd name="connsiteX111" fmla="*/ 26810 w 316757"/>
                  <a:gd name="connsiteY111" fmla="*/ 297007 h 326705"/>
                  <a:gd name="connsiteX112" fmla="*/ 26967 w 316757"/>
                  <a:gd name="connsiteY112" fmla="*/ 301067 h 326705"/>
                  <a:gd name="connsiteX113" fmla="*/ 26643 w 316757"/>
                  <a:gd name="connsiteY113" fmla="*/ 302847 h 326705"/>
                  <a:gd name="connsiteX114" fmla="*/ 25345 w 316757"/>
                  <a:gd name="connsiteY114" fmla="*/ 305924 h 326705"/>
                  <a:gd name="connsiteX115" fmla="*/ 23890 w 316757"/>
                  <a:gd name="connsiteY115" fmla="*/ 309011 h 326705"/>
                  <a:gd name="connsiteX116" fmla="*/ 18218 w 316757"/>
                  <a:gd name="connsiteY116" fmla="*/ 322312 h 326705"/>
                  <a:gd name="connsiteX117" fmla="*/ 17402 w 316757"/>
                  <a:gd name="connsiteY117" fmla="*/ 324740 h 326705"/>
                  <a:gd name="connsiteX118" fmla="*/ 15131 w 316757"/>
                  <a:gd name="connsiteY118" fmla="*/ 326037 h 326705"/>
                  <a:gd name="connsiteX119" fmla="*/ 12054 w 316757"/>
                  <a:gd name="connsiteY119" fmla="*/ 324740 h 326705"/>
                  <a:gd name="connsiteX120" fmla="*/ 8485 w 316757"/>
                  <a:gd name="connsiteY120" fmla="*/ 321663 h 326705"/>
                  <a:gd name="connsiteX121" fmla="*/ 6863 w 316757"/>
                  <a:gd name="connsiteY121" fmla="*/ 318576 h 326705"/>
                  <a:gd name="connsiteX122" fmla="*/ 7345 w 316757"/>
                  <a:gd name="connsiteY122" fmla="*/ 311282 h 326705"/>
                  <a:gd name="connsiteX123" fmla="*/ 4268 w 316757"/>
                  <a:gd name="connsiteY123" fmla="*/ 309502 h 326705"/>
                  <a:gd name="connsiteX124" fmla="*/ 1181 w 316757"/>
                  <a:gd name="connsiteY124" fmla="*/ 306553 h 326705"/>
                  <a:gd name="connsiteX125" fmla="*/ -274 w 316757"/>
                  <a:gd name="connsiteY125" fmla="*/ 303968 h 326705"/>
                  <a:gd name="connsiteX126" fmla="*/ 1181 w 316757"/>
                  <a:gd name="connsiteY126" fmla="*/ 293586 h 326705"/>
                  <a:gd name="connsiteX127" fmla="*/ 3452 w 316757"/>
                  <a:gd name="connsiteY127" fmla="*/ 286931 h 326705"/>
                  <a:gd name="connsiteX128" fmla="*/ 14639 w 316757"/>
                  <a:gd name="connsiteY128" fmla="*/ 259071 h 326705"/>
                  <a:gd name="connsiteX129" fmla="*/ 16743 w 316757"/>
                  <a:gd name="connsiteY129" fmla="*/ 255011 h 326705"/>
                  <a:gd name="connsiteX130" fmla="*/ 38960 w 316757"/>
                  <a:gd name="connsiteY130" fmla="*/ 214469 h 326705"/>
                  <a:gd name="connsiteX131" fmla="*/ 52104 w 316757"/>
                  <a:gd name="connsiteY131" fmla="*/ 193058 h 326705"/>
                  <a:gd name="connsiteX132" fmla="*/ 63291 w 316757"/>
                  <a:gd name="connsiteY132" fmla="*/ 174734 h 326705"/>
                  <a:gd name="connsiteX133" fmla="*/ 79836 w 316757"/>
                  <a:gd name="connsiteY133" fmla="*/ 147326 h 326705"/>
                  <a:gd name="connsiteX134" fmla="*/ 99498 w 316757"/>
                  <a:gd name="connsiteY134" fmla="*/ 115052 h 326705"/>
                  <a:gd name="connsiteX135" fmla="*/ 113447 w 316757"/>
                  <a:gd name="connsiteY135" fmla="*/ 92992 h 326705"/>
                  <a:gd name="connsiteX136" fmla="*/ 125932 w 316757"/>
                  <a:gd name="connsiteY136" fmla="*/ 73046 h 326705"/>
                  <a:gd name="connsiteX137" fmla="*/ 108581 w 316757"/>
                  <a:gd name="connsiteY137" fmla="*/ 76290 h 326705"/>
                  <a:gd name="connsiteX138" fmla="*/ 76140 w 316757"/>
                  <a:gd name="connsiteY138" fmla="*/ 82129 h 326705"/>
                  <a:gd name="connsiteX139" fmla="*/ 72208 w 316757"/>
                  <a:gd name="connsiteY139" fmla="*/ 75641 h 326705"/>
                  <a:gd name="connsiteX140" fmla="*/ 61020 w 316757"/>
                  <a:gd name="connsiteY140" fmla="*/ 77607 h 326705"/>
                  <a:gd name="connsiteX141" fmla="*/ 53716 w 316757"/>
                  <a:gd name="connsiteY141" fmla="*/ 78089 h 326705"/>
                  <a:gd name="connsiteX142" fmla="*/ 50315 w 316757"/>
                  <a:gd name="connsiteY142" fmla="*/ 78256 h 326705"/>
                  <a:gd name="connsiteX143" fmla="*/ 45291 w 316757"/>
                  <a:gd name="connsiteY143" fmla="*/ 76142 h 326705"/>
                  <a:gd name="connsiteX144" fmla="*/ 44308 w 316757"/>
                  <a:gd name="connsiteY144" fmla="*/ 70952 h 326705"/>
                  <a:gd name="connsiteX145" fmla="*/ 43817 w 316757"/>
                  <a:gd name="connsiteY145" fmla="*/ 63657 h 326705"/>
                  <a:gd name="connsiteX146" fmla="*/ 43335 w 316757"/>
                  <a:gd name="connsiteY146" fmla="*/ 63657 h 326705"/>
                  <a:gd name="connsiteX147" fmla="*/ 38302 w 316757"/>
                  <a:gd name="connsiteY147" fmla="*/ 61554 h 326705"/>
                  <a:gd name="connsiteX148" fmla="*/ 37319 w 316757"/>
                  <a:gd name="connsiteY148" fmla="*/ 56363 h 326705"/>
                  <a:gd name="connsiteX149" fmla="*/ 34369 w 316757"/>
                  <a:gd name="connsiteY149" fmla="*/ 41764 h 326705"/>
                  <a:gd name="connsiteX150" fmla="*/ 33563 w 316757"/>
                  <a:gd name="connsiteY150" fmla="*/ 38520 h 326705"/>
                  <a:gd name="connsiteX151" fmla="*/ 35185 w 316757"/>
                  <a:gd name="connsiteY151" fmla="*/ 34785 h 326705"/>
                  <a:gd name="connsiteX152" fmla="*/ 37702 w 316757"/>
                  <a:gd name="connsiteY152" fmla="*/ 32966 h 326705"/>
                  <a:gd name="connsiteX153" fmla="*/ 39973 w 316757"/>
                  <a:gd name="connsiteY153" fmla="*/ 33290 h 326705"/>
                  <a:gd name="connsiteX154" fmla="*/ 41113 w 316757"/>
                  <a:gd name="connsiteY154" fmla="*/ 33615 h 326705"/>
                  <a:gd name="connsiteX155" fmla="*/ 47759 w 316757"/>
                  <a:gd name="connsiteY155" fmla="*/ 33448 h 326705"/>
                  <a:gd name="connsiteX156" fmla="*/ 48899 w 316757"/>
                  <a:gd name="connsiteY156" fmla="*/ 33290 h 326705"/>
                  <a:gd name="connsiteX157" fmla="*/ 67577 w 316757"/>
                  <a:gd name="connsiteY157" fmla="*/ 31187 h 326705"/>
                  <a:gd name="connsiteX158" fmla="*/ 116554 w 316757"/>
                  <a:gd name="connsiteY158" fmla="*/ 25347 h 326705"/>
                  <a:gd name="connsiteX159" fmla="*/ 136667 w 316757"/>
                  <a:gd name="connsiteY159" fmla="*/ 23076 h 326705"/>
                  <a:gd name="connsiteX160" fmla="*/ 157095 w 316757"/>
                  <a:gd name="connsiteY160" fmla="*/ 20638 h 326705"/>
                  <a:gd name="connsiteX161" fmla="*/ 183697 w 316757"/>
                  <a:gd name="connsiteY161" fmla="*/ 15615 h 326705"/>
                  <a:gd name="connsiteX162" fmla="*/ 210456 w 316757"/>
                  <a:gd name="connsiteY162" fmla="*/ 10257 h 326705"/>
                  <a:gd name="connsiteX163" fmla="*/ 245493 w 316757"/>
                  <a:gd name="connsiteY163" fmla="*/ 3936 h 326705"/>
                  <a:gd name="connsiteX164" fmla="*/ 256680 w 316757"/>
                  <a:gd name="connsiteY164" fmla="*/ 2796 h 326705"/>
                  <a:gd name="connsiteX165" fmla="*/ 266894 w 316757"/>
                  <a:gd name="connsiteY165" fmla="*/ 1990 h 326705"/>
                  <a:gd name="connsiteX166" fmla="*/ 273549 w 316757"/>
                  <a:gd name="connsiteY166" fmla="*/ 1665 h 326705"/>
                  <a:gd name="connsiteX167" fmla="*/ 277767 w 316757"/>
                  <a:gd name="connsiteY167" fmla="*/ 1183 h 326705"/>
                  <a:gd name="connsiteX168" fmla="*/ 284737 w 316757"/>
                  <a:gd name="connsiteY168" fmla="*/ 535 h 326705"/>
                  <a:gd name="connsiteX169" fmla="*/ 288669 w 316757"/>
                  <a:gd name="connsiteY169" fmla="*/ -114 h 326705"/>
                  <a:gd name="connsiteX170" fmla="*/ 292070 w 316757"/>
                  <a:gd name="connsiteY170" fmla="*/ -606 h 326705"/>
                  <a:gd name="connsiteX171" fmla="*/ 309431 w 316757"/>
                  <a:gd name="connsiteY171" fmla="*/ -114 h 326705"/>
                  <a:gd name="connsiteX172" fmla="*/ 309264 w 316757"/>
                  <a:gd name="connsiteY172" fmla="*/ 43 h 326705"/>
                  <a:gd name="connsiteX173" fmla="*/ 308134 w 316757"/>
                  <a:gd name="connsiteY173" fmla="*/ 1026 h 326705"/>
                  <a:gd name="connsiteX174" fmla="*/ 305184 w 316757"/>
                  <a:gd name="connsiteY174" fmla="*/ 2324 h 326705"/>
                  <a:gd name="connsiteX175" fmla="*/ 300151 w 316757"/>
                  <a:gd name="connsiteY175" fmla="*/ 4290 h 326705"/>
                  <a:gd name="connsiteX176" fmla="*/ 292365 w 316757"/>
                  <a:gd name="connsiteY176" fmla="*/ 6718 h 326705"/>
                  <a:gd name="connsiteX177" fmla="*/ 265449 w 316757"/>
                  <a:gd name="connsiteY177" fmla="*/ 8989 h 326705"/>
                  <a:gd name="connsiteX178" fmla="*/ 239496 w 316757"/>
                  <a:gd name="connsiteY178" fmla="*/ 11103 h 326705"/>
                  <a:gd name="connsiteX179" fmla="*/ 239172 w 316757"/>
                  <a:gd name="connsiteY179" fmla="*/ 12233 h 326705"/>
                  <a:gd name="connsiteX180" fmla="*/ 239014 w 316757"/>
                  <a:gd name="connsiteY180" fmla="*/ 12558 h 326705"/>
                  <a:gd name="connsiteX181" fmla="*/ 249071 w 316757"/>
                  <a:gd name="connsiteY181" fmla="*/ 12076 h 326705"/>
                  <a:gd name="connsiteX182" fmla="*/ 259118 w 316757"/>
                  <a:gd name="connsiteY182" fmla="*/ 11584 h 326705"/>
                  <a:gd name="connsiteX183" fmla="*/ 257820 w 316757"/>
                  <a:gd name="connsiteY183" fmla="*/ 12882 h 326705"/>
                  <a:gd name="connsiteX184" fmla="*/ 256208 w 316757"/>
                  <a:gd name="connsiteY184" fmla="*/ 14347 h 326705"/>
                  <a:gd name="connsiteX185" fmla="*/ 263335 w 316757"/>
                  <a:gd name="connsiteY185" fmla="*/ 13364 h 326705"/>
                  <a:gd name="connsiteX186" fmla="*/ 268044 w 316757"/>
                  <a:gd name="connsiteY186" fmla="*/ 10768 h 326705"/>
                  <a:gd name="connsiteX187" fmla="*/ 272743 w 316757"/>
                  <a:gd name="connsiteY187" fmla="*/ 10601 h 326705"/>
                  <a:gd name="connsiteX188" fmla="*/ 279232 w 316757"/>
                  <a:gd name="connsiteY188" fmla="*/ 9952 h 326705"/>
                  <a:gd name="connsiteX189" fmla="*/ 278583 w 316757"/>
                  <a:gd name="connsiteY189" fmla="*/ 10277 h 326705"/>
                  <a:gd name="connsiteX190" fmla="*/ 276617 w 316757"/>
                  <a:gd name="connsiteY190" fmla="*/ 11260 h 326705"/>
                  <a:gd name="connsiteX191" fmla="*/ 274513 w 316757"/>
                  <a:gd name="connsiteY191" fmla="*/ 11751 h 326705"/>
                  <a:gd name="connsiteX192" fmla="*/ 274021 w 316757"/>
                  <a:gd name="connsiteY192" fmla="*/ 11909 h 326705"/>
                  <a:gd name="connsiteX193" fmla="*/ 274513 w 316757"/>
                  <a:gd name="connsiteY193" fmla="*/ 15153 h 326705"/>
                  <a:gd name="connsiteX194" fmla="*/ 274837 w 316757"/>
                  <a:gd name="connsiteY194" fmla="*/ 16618 h 326705"/>
                  <a:gd name="connsiteX195" fmla="*/ 280509 w 316757"/>
                  <a:gd name="connsiteY195" fmla="*/ 16293 h 326705"/>
                  <a:gd name="connsiteX196" fmla="*/ 284727 w 316757"/>
                  <a:gd name="connsiteY196" fmla="*/ 15802 h 326705"/>
                  <a:gd name="connsiteX197" fmla="*/ 291864 w 316757"/>
                  <a:gd name="connsiteY197" fmla="*/ 15153 h 326705"/>
                  <a:gd name="connsiteX198" fmla="*/ 295590 w 316757"/>
                  <a:gd name="connsiteY198" fmla="*/ 14504 h 326705"/>
                  <a:gd name="connsiteX199" fmla="*/ 299158 w 316757"/>
                  <a:gd name="connsiteY199" fmla="*/ 14022 h 326705"/>
                  <a:gd name="connsiteX200" fmla="*/ 316352 w 316757"/>
                  <a:gd name="connsiteY200" fmla="*/ 14504 h 326705"/>
                  <a:gd name="connsiteX201" fmla="*/ 316293 w 316757"/>
                  <a:gd name="connsiteY201" fmla="*/ 14828 h 326705"/>
                  <a:gd name="connsiteX202" fmla="*/ 270236 w 316757"/>
                  <a:gd name="connsiteY202" fmla="*/ 28129 h 326705"/>
                  <a:gd name="connsiteX203" fmla="*/ 271043 w 316757"/>
                  <a:gd name="connsiteY203" fmla="*/ 27480 h 326705"/>
                  <a:gd name="connsiteX204" fmla="*/ 269076 w 316757"/>
                  <a:gd name="connsiteY204" fmla="*/ 27648 h 326705"/>
                  <a:gd name="connsiteX205" fmla="*/ 268752 w 316757"/>
                  <a:gd name="connsiteY205" fmla="*/ 27648 h 326705"/>
                  <a:gd name="connsiteX206" fmla="*/ 268595 w 316757"/>
                  <a:gd name="connsiteY206" fmla="*/ 28129 h 326705"/>
                  <a:gd name="connsiteX207" fmla="*/ 268595 w 316757"/>
                  <a:gd name="connsiteY207" fmla="*/ 28296 h 326705"/>
                  <a:gd name="connsiteX208" fmla="*/ 270236 w 316757"/>
                  <a:gd name="connsiteY208" fmla="*/ 28129 h 326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</a:cxnLst>
                <a:rect l="l" t="t" r="r" b="b"/>
                <a:pathLst>
                  <a:path w="316757" h="326705">
                    <a:moveTo>
                      <a:pt x="316293" y="14828"/>
                    </a:moveTo>
                    <a:cubicBezTo>
                      <a:pt x="315899" y="15157"/>
                      <a:pt x="315462" y="15431"/>
                      <a:pt x="314995" y="15644"/>
                    </a:cubicBezTo>
                    <a:cubicBezTo>
                      <a:pt x="314124" y="16168"/>
                      <a:pt x="313201" y="16603"/>
                      <a:pt x="312243" y="16942"/>
                    </a:cubicBezTo>
                    <a:cubicBezTo>
                      <a:pt x="310945" y="17591"/>
                      <a:pt x="309156" y="18073"/>
                      <a:pt x="307210" y="18908"/>
                    </a:cubicBezTo>
                    <a:cubicBezTo>
                      <a:pt x="305106" y="19564"/>
                      <a:pt x="302510" y="20373"/>
                      <a:pt x="299424" y="21336"/>
                    </a:cubicBezTo>
                    <a:cubicBezTo>
                      <a:pt x="295206" y="21661"/>
                      <a:pt x="291313" y="21985"/>
                      <a:pt x="288079" y="22319"/>
                    </a:cubicBezTo>
                    <a:cubicBezTo>
                      <a:pt x="287096" y="22319"/>
                      <a:pt x="286113" y="22487"/>
                      <a:pt x="285130" y="22487"/>
                    </a:cubicBezTo>
                    <a:lnTo>
                      <a:pt x="285130" y="23293"/>
                    </a:lnTo>
                    <a:cubicBezTo>
                      <a:pt x="284481" y="23460"/>
                      <a:pt x="283832" y="23617"/>
                      <a:pt x="283016" y="23784"/>
                    </a:cubicBezTo>
                    <a:cubicBezTo>
                      <a:pt x="282078" y="23902"/>
                      <a:pt x="281155" y="24119"/>
                      <a:pt x="280264" y="24433"/>
                    </a:cubicBezTo>
                    <a:cubicBezTo>
                      <a:pt x="280421" y="24433"/>
                      <a:pt x="280588" y="24590"/>
                      <a:pt x="280745" y="24757"/>
                    </a:cubicBezTo>
                    <a:cubicBezTo>
                      <a:pt x="280988" y="25008"/>
                      <a:pt x="281263" y="25226"/>
                      <a:pt x="281561" y="25406"/>
                    </a:cubicBezTo>
                    <a:cubicBezTo>
                      <a:pt x="283172" y="25530"/>
                      <a:pt x="284787" y="25249"/>
                      <a:pt x="286260" y="24590"/>
                    </a:cubicBezTo>
                    <a:cubicBezTo>
                      <a:pt x="285936" y="24757"/>
                      <a:pt x="285779" y="24915"/>
                      <a:pt x="285454" y="25082"/>
                    </a:cubicBezTo>
                    <a:cubicBezTo>
                      <a:pt x="284891" y="25419"/>
                      <a:pt x="284290" y="25689"/>
                      <a:pt x="283665" y="25888"/>
                    </a:cubicBezTo>
                    <a:cubicBezTo>
                      <a:pt x="282859" y="26212"/>
                      <a:pt x="282043" y="26379"/>
                      <a:pt x="281561" y="26537"/>
                    </a:cubicBezTo>
                    <a:lnTo>
                      <a:pt x="281070" y="26537"/>
                    </a:lnTo>
                    <a:cubicBezTo>
                      <a:pt x="281394" y="28975"/>
                      <a:pt x="281719" y="31452"/>
                      <a:pt x="282210" y="33841"/>
                    </a:cubicBezTo>
                    <a:cubicBezTo>
                      <a:pt x="281714" y="33903"/>
                      <a:pt x="281223" y="34008"/>
                      <a:pt x="280745" y="34156"/>
                    </a:cubicBezTo>
                    <a:cubicBezTo>
                      <a:pt x="280097" y="34323"/>
                      <a:pt x="279290" y="34647"/>
                      <a:pt x="278317" y="34971"/>
                    </a:cubicBezTo>
                    <a:cubicBezTo>
                      <a:pt x="278317" y="35296"/>
                      <a:pt x="278150" y="35620"/>
                      <a:pt x="278150" y="36102"/>
                    </a:cubicBezTo>
                    <a:lnTo>
                      <a:pt x="283665" y="35620"/>
                    </a:lnTo>
                    <a:cubicBezTo>
                      <a:pt x="285631" y="35296"/>
                      <a:pt x="287725" y="35139"/>
                      <a:pt x="289672" y="34971"/>
                    </a:cubicBezTo>
                    <a:lnTo>
                      <a:pt x="289672" y="35787"/>
                    </a:lnTo>
                    <a:cubicBezTo>
                      <a:pt x="289254" y="36031"/>
                      <a:pt x="288820" y="36247"/>
                      <a:pt x="288374" y="36436"/>
                    </a:cubicBezTo>
                    <a:cubicBezTo>
                      <a:pt x="288050" y="36594"/>
                      <a:pt x="287882" y="36594"/>
                      <a:pt x="287558" y="36751"/>
                    </a:cubicBezTo>
                    <a:lnTo>
                      <a:pt x="287558" y="37085"/>
                    </a:lnTo>
                    <a:cubicBezTo>
                      <a:pt x="287558" y="37242"/>
                      <a:pt x="287558" y="37242"/>
                      <a:pt x="287401" y="37400"/>
                    </a:cubicBezTo>
                    <a:cubicBezTo>
                      <a:pt x="288815" y="37270"/>
                      <a:pt x="290220" y="37054"/>
                      <a:pt x="291608" y="36751"/>
                    </a:cubicBezTo>
                    <a:lnTo>
                      <a:pt x="292316" y="36751"/>
                    </a:lnTo>
                    <a:lnTo>
                      <a:pt x="292316" y="37881"/>
                    </a:lnTo>
                    <a:cubicBezTo>
                      <a:pt x="290537" y="38206"/>
                      <a:pt x="288915" y="38687"/>
                      <a:pt x="287293" y="39022"/>
                    </a:cubicBezTo>
                    <a:lnTo>
                      <a:pt x="287784" y="39503"/>
                    </a:lnTo>
                    <a:cubicBezTo>
                      <a:pt x="288358" y="39830"/>
                      <a:pt x="288902" y="40208"/>
                      <a:pt x="289406" y="40634"/>
                    </a:cubicBezTo>
                    <a:cubicBezTo>
                      <a:pt x="284373" y="41283"/>
                      <a:pt x="279831" y="41774"/>
                      <a:pt x="275938" y="42423"/>
                    </a:cubicBezTo>
                    <a:cubicBezTo>
                      <a:pt x="275852" y="42423"/>
                      <a:pt x="275781" y="42494"/>
                      <a:pt x="275781" y="42580"/>
                    </a:cubicBezTo>
                    <a:cubicBezTo>
                      <a:pt x="275781" y="42905"/>
                      <a:pt x="275614" y="43072"/>
                      <a:pt x="275614" y="43229"/>
                    </a:cubicBezTo>
                    <a:lnTo>
                      <a:pt x="284697" y="43229"/>
                    </a:lnTo>
                    <a:cubicBezTo>
                      <a:pt x="284540" y="43878"/>
                      <a:pt x="284373" y="44694"/>
                      <a:pt x="284216" y="45343"/>
                    </a:cubicBezTo>
                    <a:cubicBezTo>
                      <a:pt x="278701" y="45992"/>
                      <a:pt x="269293" y="47447"/>
                      <a:pt x="255707" y="49717"/>
                    </a:cubicBezTo>
                    <a:cubicBezTo>
                      <a:pt x="242121" y="51988"/>
                      <a:pt x="226352" y="54751"/>
                      <a:pt x="208677" y="57995"/>
                    </a:cubicBezTo>
                    <a:cubicBezTo>
                      <a:pt x="206972" y="58739"/>
                      <a:pt x="205166" y="59230"/>
                      <a:pt x="203319" y="59450"/>
                    </a:cubicBezTo>
                    <a:cubicBezTo>
                      <a:pt x="201908" y="59480"/>
                      <a:pt x="200501" y="59588"/>
                      <a:pt x="199102" y="59774"/>
                    </a:cubicBezTo>
                    <a:cubicBezTo>
                      <a:pt x="192781" y="60915"/>
                      <a:pt x="186322" y="62045"/>
                      <a:pt x="179804" y="63185"/>
                    </a:cubicBezTo>
                    <a:cubicBezTo>
                      <a:pt x="179480" y="63667"/>
                      <a:pt x="179155" y="63992"/>
                      <a:pt x="178821" y="64483"/>
                    </a:cubicBezTo>
                    <a:cubicBezTo>
                      <a:pt x="173906" y="72259"/>
                      <a:pt x="168932" y="80045"/>
                      <a:pt x="163741" y="87506"/>
                    </a:cubicBezTo>
                    <a:cubicBezTo>
                      <a:pt x="158875" y="94486"/>
                      <a:pt x="154176" y="101613"/>
                      <a:pt x="149634" y="108593"/>
                    </a:cubicBezTo>
                    <a:cubicBezTo>
                      <a:pt x="147363" y="112162"/>
                      <a:pt x="145092" y="115888"/>
                      <a:pt x="142821" y="119456"/>
                    </a:cubicBezTo>
                    <a:cubicBezTo>
                      <a:pt x="134711" y="131784"/>
                      <a:pt x="126925" y="144436"/>
                      <a:pt x="119788" y="157245"/>
                    </a:cubicBezTo>
                    <a:cubicBezTo>
                      <a:pt x="119631" y="157737"/>
                      <a:pt x="119306" y="158061"/>
                      <a:pt x="119139" y="158543"/>
                    </a:cubicBezTo>
                    <a:cubicBezTo>
                      <a:pt x="118669" y="159595"/>
                      <a:pt x="118072" y="160586"/>
                      <a:pt x="117360" y="161492"/>
                    </a:cubicBezTo>
                    <a:cubicBezTo>
                      <a:pt x="116554" y="162489"/>
                      <a:pt x="115389" y="163131"/>
                      <a:pt x="114116" y="163281"/>
                    </a:cubicBezTo>
                    <a:cubicBezTo>
                      <a:pt x="114273" y="163438"/>
                      <a:pt x="114116" y="163606"/>
                      <a:pt x="113949" y="163763"/>
                    </a:cubicBezTo>
                    <a:cubicBezTo>
                      <a:pt x="113765" y="163966"/>
                      <a:pt x="113546" y="164132"/>
                      <a:pt x="113300" y="164254"/>
                    </a:cubicBezTo>
                    <a:cubicBezTo>
                      <a:pt x="113057" y="164375"/>
                      <a:pt x="112838" y="164538"/>
                      <a:pt x="112651" y="164736"/>
                    </a:cubicBezTo>
                    <a:cubicBezTo>
                      <a:pt x="112494" y="164903"/>
                      <a:pt x="112327" y="165060"/>
                      <a:pt x="112494" y="165385"/>
                    </a:cubicBezTo>
                    <a:cubicBezTo>
                      <a:pt x="112494" y="165552"/>
                      <a:pt x="112975" y="165709"/>
                      <a:pt x="113477" y="166034"/>
                    </a:cubicBezTo>
                    <a:cubicBezTo>
                      <a:pt x="113785" y="166154"/>
                      <a:pt x="113939" y="166502"/>
                      <a:pt x="113818" y="166810"/>
                    </a:cubicBezTo>
                    <a:cubicBezTo>
                      <a:pt x="113813" y="166823"/>
                      <a:pt x="113807" y="166837"/>
                      <a:pt x="113801" y="166850"/>
                    </a:cubicBezTo>
                    <a:cubicBezTo>
                      <a:pt x="113778" y="167230"/>
                      <a:pt x="113601" y="167585"/>
                      <a:pt x="113310" y="167833"/>
                    </a:cubicBezTo>
                    <a:cubicBezTo>
                      <a:pt x="113310" y="167990"/>
                      <a:pt x="113310" y="167990"/>
                      <a:pt x="113152" y="167990"/>
                    </a:cubicBezTo>
                    <a:lnTo>
                      <a:pt x="107313" y="178204"/>
                    </a:lnTo>
                    <a:lnTo>
                      <a:pt x="105347" y="181615"/>
                    </a:lnTo>
                    <a:cubicBezTo>
                      <a:pt x="105101" y="181493"/>
                      <a:pt x="104882" y="181327"/>
                      <a:pt x="104698" y="181124"/>
                    </a:cubicBezTo>
                    <a:cubicBezTo>
                      <a:pt x="104531" y="180799"/>
                      <a:pt x="104374" y="180642"/>
                      <a:pt x="104206" y="180318"/>
                    </a:cubicBezTo>
                    <a:cubicBezTo>
                      <a:pt x="104212" y="179977"/>
                      <a:pt x="104027" y="179661"/>
                      <a:pt x="103725" y="179502"/>
                    </a:cubicBezTo>
                    <a:cubicBezTo>
                      <a:pt x="103525" y="179157"/>
                      <a:pt x="103137" y="178966"/>
                      <a:pt x="102742" y="179020"/>
                    </a:cubicBezTo>
                    <a:cubicBezTo>
                      <a:pt x="100736" y="183203"/>
                      <a:pt x="98287" y="187158"/>
                      <a:pt x="95438" y="190817"/>
                    </a:cubicBezTo>
                    <a:cubicBezTo>
                      <a:pt x="93836" y="192766"/>
                      <a:pt x="92374" y="194826"/>
                      <a:pt x="91063" y="196981"/>
                    </a:cubicBezTo>
                    <a:cubicBezTo>
                      <a:pt x="90933" y="197170"/>
                      <a:pt x="90874" y="197400"/>
                      <a:pt x="90896" y="197629"/>
                    </a:cubicBezTo>
                    <a:cubicBezTo>
                      <a:pt x="90872" y="197810"/>
                      <a:pt x="90934" y="197992"/>
                      <a:pt x="91063" y="198121"/>
                    </a:cubicBezTo>
                    <a:cubicBezTo>
                      <a:pt x="91063" y="198278"/>
                      <a:pt x="91220" y="198445"/>
                      <a:pt x="91220" y="198603"/>
                    </a:cubicBezTo>
                    <a:cubicBezTo>
                      <a:pt x="91220" y="199419"/>
                      <a:pt x="91220" y="199743"/>
                      <a:pt x="91063" y="199900"/>
                    </a:cubicBezTo>
                    <a:cubicBezTo>
                      <a:pt x="90563" y="200163"/>
                      <a:pt x="89983" y="200223"/>
                      <a:pt x="89441" y="200067"/>
                    </a:cubicBezTo>
                    <a:lnTo>
                      <a:pt x="89274" y="200067"/>
                    </a:lnTo>
                    <a:cubicBezTo>
                      <a:pt x="89116" y="200067"/>
                      <a:pt x="88949" y="200225"/>
                      <a:pt x="88625" y="200392"/>
                    </a:cubicBezTo>
                    <a:cubicBezTo>
                      <a:pt x="88441" y="200591"/>
                      <a:pt x="88221" y="200755"/>
                      <a:pt x="87976" y="200874"/>
                    </a:cubicBezTo>
                    <a:cubicBezTo>
                      <a:pt x="87887" y="200959"/>
                      <a:pt x="87831" y="201074"/>
                      <a:pt x="87819" y="201198"/>
                    </a:cubicBezTo>
                    <a:cubicBezTo>
                      <a:pt x="87974" y="202025"/>
                      <a:pt x="87860" y="202879"/>
                      <a:pt x="87494" y="203636"/>
                    </a:cubicBezTo>
                    <a:cubicBezTo>
                      <a:pt x="87043" y="204402"/>
                      <a:pt x="86499" y="205109"/>
                      <a:pt x="85872" y="205740"/>
                    </a:cubicBezTo>
                    <a:cubicBezTo>
                      <a:pt x="85280" y="206513"/>
                      <a:pt x="84738" y="207324"/>
                      <a:pt x="84250" y="208168"/>
                    </a:cubicBezTo>
                    <a:cubicBezTo>
                      <a:pt x="84093" y="208335"/>
                      <a:pt x="84093" y="208659"/>
                      <a:pt x="83926" y="209151"/>
                    </a:cubicBezTo>
                    <a:cubicBezTo>
                      <a:pt x="83784" y="209718"/>
                      <a:pt x="83566" y="210265"/>
                      <a:pt x="83277" y="210773"/>
                    </a:cubicBezTo>
                    <a:cubicBezTo>
                      <a:pt x="82835" y="211165"/>
                      <a:pt x="82214" y="211289"/>
                      <a:pt x="81655" y="211097"/>
                    </a:cubicBezTo>
                    <a:cubicBezTo>
                      <a:pt x="81325" y="211126"/>
                      <a:pt x="81035" y="210881"/>
                      <a:pt x="81006" y="210551"/>
                    </a:cubicBezTo>
                    <a:cubicBezTo>
                      <a:pt x="81003" y="210517"/>
                      <a:pt x="81003" y="210483"/>
                      <a:pt x="81006" y="210449"/>
                    </a:cubicBezTo>
                    <a:cubicBezTo>
                      <a:pt x="81092" y="210113"/>
                      <a:pt x="81200" y="209785"/>
                      <a:pt x="81331" y="209465"/>
                    </a:cubicBezTo>
                    <a:cubicBezTo>
                      <a:pt x="81622" y="209218"/>
                      <a:pt x="81798" y="208863"/>
                      <a:pt x="81822" y="208482"/>
                    </a:cubicBezTo>
                    <a:cubicBezTo>
                      <a:pt x="81822" y="208001"/>
                      <a:pt x="81822" y="207676"/>
                      <a:pt x="81331" y="207352"/>
                    </a:cubicBezTo>
                    <a:cubicBezTo>
                      <a:pt x="80054" y="208492"/>
                      <a:pt x="79009" y="209868"/>
                      <a:pt x="78254" y="211402"/>
                    </a:cubicBezTo>
                    <a:cubicBezTo>
                      <a:pt x="77929" y="212051"/>
                      <a:pt x="77438" y="212700"/>
                      <a:pt x="76956" y="213516"/>
                    </a:cubicBezTo>
                    <a:cubicBezTo>
                      <a:pt x="77642" y="213253"/>
                      <a:pt x="78301" y="212924"/>
                      <a:pt x="78922" y="212533"/>
                    </a:cubicBezTo>
                    <a:cubicBezTo>
                      <a:pt x="79299" y="212219"/>
                      <a:pt x="79743" y="211997"/>
                      <a:pt x="80220" y="211884"/>
                    </a:cubicBezTo>
                    <a:cubicBezTo>
                      <a:pt x="80506" y="211740"/>
                      <a:pt x="80855" y="211856"/>
                      <a:pt x="80998" y="212143"/>
                    </a:cubicBezTo>
                    <a:cubicBezTo>
                      <a:pt x="81008" y="212164"/>
                      <a:pt x="81018" y="212186"/>
                      <a:pt x="81026" y="212208"/>
                    </a:cubicBezTo>
                    <a:cubicBezTo>
                      <a:pt x="81435" y="212705"/>
                      <a:pt x="81558" y="213378"/>
                      <a:pt x="81350" y="213988"/>
                    </a:cubicBezTo>
                    <a:cubicBezTo>
                      <a:pt x="81026" y="214636"/>
                      <a:pt x="80367" y="214804"/>
                      <a:pt x="79079" y="214804"/>
                    </a:cubicBezTo>
                    <a:cubicBezTo>
                      <a:pt x="79215" y="215627"/>
                      <a:pt x="79102" y="216473"/>
                      <a:pt x="78755" y="217232"/>
                    </a:cubicBezTo>
                    <a:cubicBezTo>
                      <a:pt x="78384" y="217972"/>
                      <a:pt x="77950" y="218680"/>
                      <a:pt x="77457" y="219345"/>
                    </a:cubicBezTo>
                    <a:cubicBezTo>
                      <a:pt x="77121" y="219850"/>
                      <a:pt x="76850" y="220394"/>
                      <a:pt x="76651" y="220967"/>
                    </a:cubicBezTo>
                    <a:cubicBezTo>
                      <a:pt x="74709" y="224919"/>
                      <a:pt x="72195" y="228563"/>
                      <a:pt x="69190" y="231781"/>
                    </a:cubicBezTo>
                    <a:cubicBezTo>
                      <a:pt x="67066" y="234036"/>
                      <a:pt x="65397" y="236680"/>
                      <a:pt x="64274" y="239567"/>
                    </a:cubicBezTo>
                    <a:cubicBezTo>
                      <a:pt x="63295" y="241652"/>
                      <a:pt x="62155" y="243657"/>
                      <a:pt x="60863" y="245564"/>
                    </a:cubicBezTo>
                    <a:cubicBezTo>
                      <a:pt x="60105" y="246665"/>
                      <a:pt x="59403" y="247803"/>
                      <a:pt x="58759" y="248975"/>
                    </a:cubicBezTo>
                    <a:cubicBezTo>
                      <a:pt x="57932" y="250440"/>
                      <a:pt x="57008" y="251848"/>
                      <a:pt x="55997" y="253192"/>
                    </a:cubicBezTo>
                    <a:cubicBezTo>
                      <a:pt x="54076" y="255406"/>
                      <a:pt x="52290" y="257733"/>
                      <a:pt x="50649" y="260162"/>
                    </a:cubicBezTo>
                    <a:cubicBezTo>
                      <a:pt x="49132" y="262773"/>
                      <a:pt x="47277" y="265173"/>
                      <a:pt x="45134" y="267299"/>
                    </a:cubicBezTo>
                    <a:cubicBezTo>
                      <a:pt x="40138" y="272758"/>
                      <a:pt x="36376" y="279230"/>
                      <a:pt x="34104" y="286272"/>
                    </a:cubicBezTo>
                    <a:cubicBezTo>
                      <a:pt x="33918" y="286695"/>
                      <a:pt x="33757" y="287129"/>
                      <a:pt x="33622" y="287570"/>
                    </a:cubicBezTo>
                    <a:cubicBezTo>
                      <a:pt x="32802" y="289267"/>
                      <a:pt x="31764" y="290850"/>
                      <a:pt x="30536" y="292279"/>
                    </a:cubicBezTo>
                    <a:cubicBezTo>
                      <a:pt x="30151" y="292947"/>
                      <a:pt x="29660" y="293549"/>
                      <a:pt x="29081" y="294058"/>
                    </a:cubicBezTo>
                    <a:cubicBezTo>
                      <a:pt x="28186" y="294927"/>
                      <a:pt x="27421" y="295920"/>
                      <a:pt x="26810" y="297007"/>
                    </a:cubicBezTo>
                    <a:cubicBezTo>
                      <a:pt x="26295" y="298324"/>
                      <a:pt x="26352" y="299795"/>
                      <a:pt x="26967" y="301067"/>
                    </a:cubicBezTo>
                    <a:cubicBezTo>
                      <a:pt x="26981" y="301676"/>
                      <a:pt x="26870" y="302282"/>
                      <a:pt x="26643" y="302847"/>
                    </a:cubicBezTo>
                    <a:cubicBezTo>
                      <a:pt x="26318" y="303830"/>
                      <a:pt x="25836" y="304813"/>
                      <a:pt x="25345" y="305924"/>
                    </a:cubicBezTo>
                    <a:cubicBezTo>
                      <a:pt x="24853" y="307035"/>
                      <a:pt x="24362" y="308037"/>
                      <a:pt x="23890" y="309011"/>
                    </a:cubicBezTo>
                    <a:cubicBezTo>
                      <a:pt x="21461" y="313195"/>
                      <a:pt x="19556" y="317662"/>
                      <a:pt x="18218" y="322312"/>
                    </a:cubicBezTo>
                    <a:cubicBezTo>
                      <a:pt x="18043" y="323150"/>
                      <a:pt x="17769" y="323965"/>
                      <a:pt x="17402" y="324740"/>
                    </a:cubicBezTo>
                    <a:cubicBezTo>
                      <a:pt x="16822" y="325426"/>
                      <a:pt x="16018" y="325886"/>
                      <a:pt x="15131" y="326037"/>
                    </a:cubicBezTo>
                    <a:cubicBezTo>
                      <a:pt x="14010" y="325878"/>
                      <a:pt x="12950" y="325432"/>
                      <a:pt x="12054" y="324740"/>
                    </a:cubicBezTo>
                    <a:cubicBezTo>
                      <a:pt x="10792" y="323802"/>
                      <a:pt x="9599" y="322774"/>
                      <a:pt x="8485" y="321663"/>
                    </a:cubicBezTo>
                    <a:cubicBezTo>
                      <a:pt x="7502" y="320365"/>
                      <a:pt x="6863" y="319392"/>
                      <a:pt x="6863" y="318576"/>
                    </a:cubicBezTo>
                    <a:cubicBezTo>
                      <a:pt x="6621" y="316135"/>
                      <a:pt x="6785" y="313670"/>
                      <a:pt x="7345" y="311282"/>
                    </a:cubicBezTo>
                    <a:cubicBezTo>
                      <a:pt x="6245" y="310827"/>
                      <a:pt x="5211" y="310229"/>
                      <a:pt x="4268" y="309502"/>
                    </a:cubicBezTo>
                    <a:cubicBezTo>
                      <a:pt x="3121" y="308651"/>
                      <a:pt x="2085" y="307660"/>
                      <a:pt x="1181" y="306553"/>
                    </a:cubicBezTo>
                    <a:cubicBezTo>
                      <a:pt x="519" y="305804"/>
                      <a:pt x="22" y="304923"/>
                      <a:pt x="-274" y="303968"/>
                    </a:cubicBezTo>
                    <a:cubicBezTo>
                      <a:pt x="-508" y="300444"/>
                      <a:pt x="-13" y="296910"/>
                      <a:pt x="1181" y="293586"/>
                    </a:cubicBezTo>
                    <a:cubicBezTo>
                      <a:pt x="1997" y="291315"/>
                      <a:pt x="2803" y="289202"/>
                      <a:pt x="3452" y="286931"/>
                    </a:cubicBezTo>
                    <a:cubicBezTo>
                      <a:pt x="6591" y="277418"/>
                      <a:pt x="10328" y="268113"/>
                      <a:pt x="14639" y="259071"/>
                    </a:cubicBezTo>
                    <a:cubicBezTo>
                      <a:pt x="15445" y="257606"/>
                      <a:pt x="16094" y="256309"/>
                      <a:pt x="16743" y="255011"/>
                    </a:cubicBezTo>
                    <a:cubicBezTo>
                      <a:pt x="23556" y="241061"/>
                      <a:pt x="30850" y="227603"/>
                      <a:pt x="38960" y="214469"/>
                    </a:cubicBezTo>
                    <a:cubicBezTo>
                      <a:pt x="43502" y="207332"/>
                      <a:pt x="47884" y="200195"/>
                      <a:pt x="52104" y="193058"/>
                    </a:cubicBezTo>
                    <a:cubicBezTo>
                      <a:pt x="55830" y="187061"/>
                      <a:pt x="59556" y="180898"/>
                      <a:pt x="63291" y="174734"/>
                    </a:cubicBezTo>
                    <a:cubicBezTo>
                      <a:pt x="68964" y="165650"/>
                      <a:pt x="74479" y="156567"/>
                      <a:pt x="79836" y="147326"/>
                    </a:cubicBezTo>
                    <a:cubicBezTo>
                      <a:pt x="86157" y="136463"/>
                      <a:pt x="92803" y="125758"/>
                      <a:pt x="99498" y="115052"/>
                    </a:cubicBezTo>
                    <a:cubicBezTo>
                      <a:pt x="104197" y="107758"/>
                      <a:pt x="108738" y="100306"/>
                      <a:pt x="113447" y="92992"/>
                    </a:cubicBezTo>
                    <a:cubicBezTo>
                      <a:pt x="117497" y="86346"/>
                      <a:pt x="121715" y="79691"/>
                      <a:pt x="125932" y="73046"/>
                    </a:cubicBezTo>
                    <a:cubicBezTo>
                      <a:pt x="119611" y="74176"/>
                      <a:pt x="113929" y="75316"/>
                      <a:pt x="108581" y="76290"/>
                    </a:cubicBezTo>
                    <a:cubicBezTo>
                      <a:pt x="88468" y="79858"/>
                      <a:pt x="77605" y="81962"/>
                      <a:pt x="76140" y="82129"/>
                    </a:cubicBezTo>
                    <a:cubicBezTo>
                      <a:pt x="72414" y="82129"/>
                      <a:pt x="71116" y="79858"/>
                      <a:pt x="72208" y="75641"/>
                    </a:cubicBezTo>
                    <a:lnTo>
                      <a:pt x="61020" y="77607"/>
                    </a:lnTo>
                    <a:cubicBezTo>
                      <a:pt x="58599" y="77928"/>
                      <a:pt x="56159" y="78090"/>
                      <a:pt x="53716" y="78089"/>
                    </a:cubicBezTo>
                    <a:cubicBezTo>
                      <a:pt x="52588" y="78228"/>
                      <a:pt x="51451" y="78283"/>
                      <a:pt x="50315" y="78256"/>
                    </a:cubicBezTo>
                    <a:cubicBezTo>
                      <a:pt x="47887" y="78413"/>
                      <a:pt x="46097" y="77607"/>
                      <a:pt x="45291" y="76142"/>
                    </a:cubicBezTo>
                    <a:cubicBezTo>
                      <a:pt x="44435" y="74556"/>
                      <a:pt x="44091" y="72742"/>
                      <a:pt x="44308" y="70952"/>
                    </a:cubicBezTo>
                    <a:cubicBezTo>
                      <a:pt x="44479" y="68509"/>
                      <a:pt x="44313" y="66055"/>
                      <a:pt x="43817" y="63657"/>
                    </a:cubicBezTo>
                    <a:lnTo>
                      <a:pt x="43335" y="63657"/>
                    </a:lnTo>
                    <a:cubicBezTo>
                      <a:pt x="40740" y="63657"/>
                      <a:pt x="39118" y="63008"/>
                      <a:pt x="38302" y="61554"/>
                    </a:cubicBezTo>
                    <a:cubicBezTo>
                      <a:pt x="37471" y="59958"/>
                      <a:pt x="37129" y="58152"/>
                      <a:pt x="37319" y="56363"/>
                    </a:cubicBezTo>
                    <a:cubicBezTo>
                      <a:pt x="37543" y="51329"/>
                      <a:pt x="36530" y="46317"/>
                      <a:pt x="34369" y="41764"/>
                    </a:cubicBezTo>
                    <a:cubicBezTo>
                      <a:pt x="33858" y="40759"/>
                      <a:pt x="33582" y="39649"/>
                      <a:pt x="33563" y="38520"/>
                    </a:cubicBezTo>
                    <a:cubicBezTo>
                      <a:pt x="33707" y="37138"/>
                      <a:pt x="34273" y="35834"/>
                      <a:pt x="35185" y="34785"/>
                    </a:cubicBezTo>
                    <a:cubicBezTo>
                      <a:pt x="35813" y="33929"/>
                      <a:pt x="36693" y="33293"/>
                      <a:pt x="37702" y="32966"/>
                    </a:cubicBezTo>
                    <a:cubicBezTo>
                      <a:pt x="38474" y="32913"/>
                      <a:pt x="39247" y="33024"/>
                      <a:pt x="39973" y="33290"/>
                    </a:cubicBezTo>
                    <a:cubicBezTo>
                      <a:pt x="40297" y="33448"/>
                      <a:pt x="40789" y="33448"/>
                      <a:pt x="41113" y="33615"/>
                    </a:cubicBezTo>
                    <a:cubicBezTo>
                      <a:pt x="43324" y="33885"/>
                      <a:pt x="45564" y="33829"/>
                      <a:pt x="47759" y="33448"/>
                    </a:cubicBezTo>
                    <a:cubicBezTo>
                      <a:pt x="48083" y="33448"/>
                      <a:pt x="48408" y="33290"/>
                      <a:pt x="48899" y="33290"/>
                    </a:cubicBezTo>
                    <a:cubicBezTo>
                      <a:pt x="55053" y="32642"/>
                      <a:pt x="61384" y="31835"/>
                      <a:pt x="67577" y="31187"/>
                    </a:cubicBezTo>
                    <a:cubicBezTo>
                      <a:pt x="83955" y="29565"/>
                      <a:pt x="100176" y="27618"/>
                      <a:pt x="116554" y="25347"/>
                    </a:cubicBezTo>
                    <a:cubicBezTo>
                      <a:pt x="123199" y="24531"/>
                      <a:pt x="129855" y="23725"/>
                      <a:pt x="136667" y="23076"/>
                    </a:cubicBezTo>
                    <a:cubicBezTo>
                      <a:pt x="143313" y="22428"/>
                      <a:pt x="150293" y="21612"/>
                      <a:pt x="157095" y="20638"/>
                    </a:cubicBezTo>
                    <a:cubicBezTo>
                      <a:pt x="166828" y="18535"/>
                      <a:pt x="175774" y="16706"/>
                      <a:pt x="183697" y="15615"/>
                    </a:cubicBezTo>
                    <a:cubicBezTo>
                      <a:pt x="192289" y="14147"/>
                      <a:pt x="201209" y="12361"/>
                      <a:pt x="210456" y="10257"/>
                    </a:cubicBezTo>
                    <a:cubicBezTo>
                      <a:pt x="222015" y="7532"/>
                      <a:pt x="233711" y="5422"/>
                      <a:pt x="245493" y="3936"/>
                    </a:cubicBezTo>
                    <a:cubicBezTo>
                      <a:pt x="249710" y="3445"/>
                      <a:pt x="253436" y="3120"/>
                      <a:pt x="256680" y="2796"/>
                    </a:cubicBezTo>
                    <a:cubicBezTo>
                      <a:pt x="259924" y="2471"/>
                      <a:pt x="263326" y="2314"/>
                      <a:pt x="266894" y="1990"/>
                    </a:cubicBezTo>
                    <a:cubicBezTo>
                      <a:pt x="268860" y="1990"/>
                      <a:pt x="271111" y="1832"/>
                      <a:pt x="273549" y="1665"/>
                    </a:cubicBezTo>
                    <a:cubicBezTo>
                      <a:pt x="274680" y="1508"/>
                      <a:pt x="276145" y="1341"/>
                      <a:pt x="277767" y="1183"/>
                    </a:cubicBezTo>
                    <a:cubicBezTo>
                      <a:pt x="280065" y="753"/>
                      <a:pt x="282398" y="536"/>
                      <a:pt x="284737" y="535"/>
                    </a:cubicBezTo>
                    <a:cubicBezTo>
                      <a:pt x="286059" y="397"/>
                      <a:pt x="287372" y="180"/>
                      <a:pt x="288669" y="-114"/>
                    </a:cubicBezTo>
                    <a:cubicBezTo>
                      <a:pt x="289774" y="-436"/>
                      <a:pt x="290919" y="-601"/>
                      <a:pt x="292070" y="-606"/>
                    </a:cubicBezTo>
                    <a:cubicBezTo>
                      <a:pt x="297862" y="-771"/>
                      <a:pt x="303659" y="-607"/>
                      <a:pt x="309431" y="-114"/>
                    </a:cubicBezTo>
                    <a:lnTo>
                      <a:pt x="309264" y="43"/>
                    </a:lnTo>
                    <a:cubicBezTo>
                      <a:pt x="309107" y="368"/>
                      <a:pt x="308782" y="535"/>
                      <a:pt x="308134" y="1026"/>
                    </a:cubicBezTo>
                    <a:cubicBezTo>
                      <a:pt x="307176" y="1516"/>
                      <a:pt x="306192" y="1948"/>
                      <a:pt x="305184" y="2324"/>
                    </a:cubicBezTo>
                    <a:cubicBezTo>
                      <a:pt x="303887" y="2806"/>
                      <a:pt x="302235" y="3454"/>
                      <a:pt x="300151" y="4290"/>
                    </a:cubicBezTo>
                    <a:cubicBezTo>
                      <a:pt x="298047" y="4946"/>
                      <a:pt x="295452" y="5755"/>
                      <a:pt x="292365" y="6718"/>
                    </a:cubicBezTo>
                    <a:cubicBezTo>
                      <a:pt x="281178" y="7534"/>
                      <a:pt x="272262" y="8340"/>
                      <a:pt x="265449" y="8989"/>
                    </a:cubicBezTo>
                    <a:cubicBezTo>
                      <a:pt x="258794" y="9481"/>
                      <a:pt x="250202" y="10287"/>
                      <a:pt x="239496" y="11103"/>
                    </a:cubicBezTo>
                    <a:cubicBezTo>
                      <a:pt x="239339" y="11427"/>
                      <a:pt x="239339" y="11909"/>
                      <a:pt x="239172" y="12233"/>
                    </a:cubicBezTo>
                    <a:cubicBezTo>
                      <a:pt x="239172" y="12400"/>
                      <a:pt x="239172" y="12558"/>
                      <a:pt x="239014" y="12558"/>
                    </a:cubicBezTo>
                    <a:lnTo>
                      <a:pt x="249071" y="12076"/>
                    </a:lnTo>
                    <a:lnTo>
                      <a:pt x="259118" y="11584"/>
                    </a:lnTo>
                    <a:lnTo>
                      <a:pt x="257820" y="12882"/>
                    </a:lnTo>
                    <a:cubicBezTo>
                      <a:pt x="257339" y="13374"/>
                      <a:pt x="256837" y="13698"/>
                      <a:pt x="256208" y="14347"/>
                    </a:cubicBezTo>
                    <a:cubicBezTo>
                      <a:pt x="258794" y="14022"/>
                      <a:pt x="261232" y="13698"/>
                      <a:pt x="263335" y="13364"/>
                    </a:cubicBezTo>
                    <a:cubicBezTo>
                      <a:pt x="264608" y="12044"/>
                      <a:pt x="266249" y="11140"/>
                      <a:pt x="268044" y="10768"/>
                    </a:cubicBezTo>
                    <a:cubicBezTo>
                      <a:pt x="269593" y="10473"/>
                      <a:pt x="271177" y="10416"/>
                      <a:pt x="272743" y="10601"/>
                    </a:cubicBezTo>
                    <a:cubicBezTo>
                      <a:pt x="274923" y="11030"/>
                      <a:pt x="277180" y="10804"/>
                      <a:pt x="279232" y="9952"/>
                    </a:cubicBezTo>
                    <a:cubicBezTo>
                      <a:pt x="279056" y="10127"/>
                      <a:pt x="278828" y="10240"/>
                      <a:pt x="278583" y="10277"/>
                    </a:cubicBezTo>
                    <a:cubicBezTo>
                      <a:pt x="277963" y="10672"/>
                      <a:pt x="277305" y="11001"/>
                      <a:pt x="276617" y="11260"/>
                    </a:cubicBezTo>
                    <a:cubicBezTo>
                      <a:pt x="275931" y="11486"/>
                      <a:pt x="275227" y="11650"/>
                      <a:pt x="274513" y="11751"/>
                    </a:cubicBezTo>
                    <a:cubicBezTo>
                      <a:pt x="274346" y="11751"/>
                      <a:pt x="274188" y="11909"/>
                      <a:pt x="274021" y="11909"/>
                    </a:cubicBezTo>
                    <a:cubicBezTo>
                      <a:pt x="274188" y="13049"/>
                      <a:pt x="274346" y="14180"/>
                      <a:pt x="274513" y="15153"/>
                    </a:cubicBezTo>
                    <a:cubicBezTo>
                      <a:pt x="274670" y="15644"/>
                      <a:pt x="274670" y="16136"/>
                      <a:pt x="274837" y="16618"/>
                    </a:cubicBezTo>
                    <a:cubicBezTo>
                      <a:pt x="276617" y="16618"/>
                      <a:pt x="278563" y="16451"/>
                      <a:pt x="280509" y="16293"/>
                    </a:cubicBezTo>
                    <a:cubicBezTo>
                      <a:pt x="281807" y="16126"/>
                      <a:pt x="283105" y="15969"/>
                      <a:pt x="284727" y="15802"/>
                    </a:cubicBezTo>
                    <a:cubicBezTo>
                      <a:pt x="287092" y="15454"/>
                      <a:pt x="289475" y="15237"/>
                      <a:pt x="291864" y="15153"/>
                    </a:cubicBezTo>
                    <a:cubicBezTo>
                      <a:pt x="293135" y="15164"/>
                      <a:pt x="294397" y="14943"/>
                      <a:pt x="295590" y="14504"/>
                    </a:cubicBezTo>
                    <a:cubicBezTo>
                      <a:pt x="296755" y="14195"/>
                      <a:pt x="297953" y="14034"/>
                      <a:pt x="299158" y="14022"/>
                    </a:cubicBezTo>
                    <a:cubicBezTo>
                      <a:pt x="304894" y="13856"/>
                      <a:pt x="310635" y="14017"/>
                      <a:pt x="316352" y="14504"/>
                    </a:cubicBezTo>
                    <a:cubicBezTo>
                      <a:pt x="316460" y="14504"/>
                      <a:pt x="316460" y="14671"/>
                      <a:pt x="316293" y="14828"/>
                    </a:cubicBezTo>
                    <a:close/>
                    <a:moveTo>
                      <a:pt x="270236" y="28129"/>
                    </a:moveTo>
                    <a:cubicBezTo>
                      <a:pt x="270464" y="27867"/>
                      <a:pt x="270738" y="27648"/>
                      <a:pt x="271043" y="27480"/>
                    </a:cubicBezTo>
                    <a:cubicBezTo>
                      <a:pt x="270394" y="27480"/>
                      <a:pt x="269745" y="27648"/>
                      <a:pt x="269076" y="27648"/>
                    </a:cubicBezTo>
                    <a:lnTo>
                      <a:pt x="268752" y="27648"/>
                    </a:lnTo>
                    <a:cubicBezTo>
                      <a:pt x="268774" y="27824"/>
                      <a:pt x="268716" y="28000"/>
                      <a:pt x="268595" y="28129"/>
                    </a:cubicBezTo>
                    <a:lnTo>
                      <a:pt x="268595" y="28296"/>
                    </a:lnTo>
                    <a:cubicBezTo>
                      <a:pt x="269096" y="28296"/>
                      <a:pt x="269588" y="28129"/>
                      <a:pt x="270236" y="28129"/>
                    </a:cubicBezTo>
                    <a:close/>
                  </a:path>
                </a:pathLst>
              </a:custGeom>
              <a:solidFill>
                <a:srgbClr val="AE3261"/>
              </a:solidFill>
              <a:ln w="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2" name="Рисунок 4">
                <a:extLst>
                  <a:ext uri="{FF2B5EF4-FFF2-40B4-BE49-F238E27FC236}">
                    <a16:creationId xmlns="" xmlns:a16="http://schemas.microsoft.com/office/drawing/2014/main" id="{EF9ECCCE-B6B7-4BEE-A3B2-6EA3C177DF02}"/>
                  </a:ext>
                </a:extLst>
              </p:cNvPr>
              <p:cNvSpPr/>
              <p:nvPr/>
            </p:nvSpPr>
            <p:spPr>
              <a:xfrm>
                <a:off x="532914" y="246316"/>
                <a:ext cx="158381" cy="192707"/>
              </a:xfrm>
              <a:custGeom>
                <a:avLst/>
                <a:gdLst>
                  <a:gd name="connsiteX0" fmla="*/ 158051 w 158381"/>
                  <a:gd name="connsiteY0" fmla="*/ 37535 h 192707"/>
                  <a:gd name="connsiteX1" fmla="*/ 158051 w 158381"/>
                  <a:gd name="connsiteY1" fmla="*/ 38518 h 192707"/>
                  <a:gd name="connsiteX2" fmla="*/ 156910 w 158381"/>
                  <a:gd name="connsiteY2" fmla="*/ 42244 h 192707"/>
                  <a:gd name="connsiteX3" fmla="*/ 156104 w 158381"/>
                  <a:gd name="connsiteY3" fmla="*/ 44033 h 192707"/>
                  <a:gd name="connsiteX4" fmla="*/ 154964 w 158381"/>
                  <a:gd name="connsiteY4" fmla="*/ 43385 h 192707"/>
                  <a:gd name="connsiteX5" fmla="*/ 152536 w 158381"/>
                  <a:gd name="connsiteY5" fmla="*/ 42087 h 192707"/>
                  <a:gd name="connsiteX6" fmla="*/ 143452 w 158381"/>
                  <a:gd name="connsiteY6" fmla="*/ 38037 h 192707"/>
                  <a:gd name="connsiteX7" fmla="*/ 130672 w 158381"/>
                  <a:gd name="connsiteY7" fmla="*/ 41438 h 192707"/>
                  <a:gd name="connsiteX8" fmla="*/ 81844 w 158381"/>
                  <a:gd name="connsiteY8" fmla="*/ 81164 h 192707"/>
                  <a:gd name="connsiteX9" fmla="*/ 75031 w 158381"/>
                  <a:gd name="connsiteY9" fmla="*/ 88625 h 192707"/>
                  <a:gd name="connsiteX10" fmla="*/ 76820 w 158381"/>
                  <a:gd name="connsiteY10" fmla="*/ 92027 h 192707"/>
                  <a:gd name="connsiteX11" fmla="*/ 79091 w 158381"/>
                  <a:gd name="connsiteY11" fmla="*/ 92194 h 192707"/>
                  <a:gd name="connsiteX12" fmla="*/ 82492 w 158381"/>
                  <a:gd name="connsiteY12" fmla="*/ 91378 h 192707"/>
                  <a:gd name="connsiteX13" fmla="*/ 90111 w 158381"/>
                  <a:gd name="connsiteY13" fmla="*/ 89598 h 192707"/>
                  <a:gd name="connsiteX14" fmla="*/ 97573 w 158381"/>
                  <a:gd name="connsiteY14" fmla="*/ 87976 h 192707"/>
                  <a:gd name="connsiteX15" fmla="*/ 101141 w 158381"/>
                  <a:gd name="connsiteY15" fmla="*/ 87809 h 192707"/>
                  <a:gd name="connsiteX16" fmla="*/ 101466 w 158381"/>
                  <a:gd name="connsiteY16" fmla="*/ 87976 h 192707"/>
                  <a:gd name="connsiteX17" fmla="*/ 102449 w 158381"/>
                  <a:gd name="connsiteY17" fmla="*/ 88301 h 192707"/>
                  <a:gd name="connsiteX18" fmla="*/ 103913 w 158381"/>
                  <a:gd name="connsiteY18" fmla="*/ 88950 h 192707"/>
                  <a:gd name="connsiteX19" fmla="*/ 105211 w 158381"/>
                  <a:gd name="connsiteY19" fmla="*/ 89274 h 192707"/>
                  <a:gd name="connsiteX20" fmla="*/ 106342 w 158381"/>
                  <a:gd name="connsiteY20" fmla="*/ 89756 h 192707"/>
                  <a:gd name="connsiteX21" fmla="*/ 106509 w 158381"/>
                  <a:gd name="connsiteY21" fmla="*/ 90080 h 192707"/>
                  <a:gd name="connsiteX22" fmla="*/ 104720 w 158381"/>
                  <a:gd name="connsiteY22" fmla="*/ 90896 h 192707"/>
                  <a:gd name="connsiteX23" fmla="*/ 99529 w 158381"/>
                  <a:gd name="connsiteY23" fmla="*/ 92675 h 192707"/>
                  <a:gd name="connsiteX24" fmla="*/ 94014 w 158381"/>
                  <a:gd name="connsiteY24" fmla="*/ 94465 h 192707"/>
                  <a:gd name="connsiteX25" fmla="*/ 90445 w 158381"/>
                  <a:gd name="connsiteY25" fmla="*/ 96087 h 192707"/>
                  <a:gd name="connsiteX26" fmla="*/ 96285 w 158381"/>
                  <a:gd name="connsiteY26" fmla="*/ 94622 h 192707"/>
                  <a:gd name="connsiteX27" fmla="*/ 100217 w 158381"/>
                  <a:gd name="connsiteY27" fmla="*/ 93639 h 192707"/>
                  <a:gd name="connsiteX28" fmla="*/ 102488 w 158381"/>
                  <a:gd name="connsiteY28" fmla="*/ 93482 h 192707"/>
                  <a:gd name="connsiteX29" fmla="*/ 102812 w 158381"/>
                  <a:gd name="connsiteY29" fmla="*/ 93639 h 192707"/>
                  <a:gd name="connsiteX30" fmla="*/ 104602 w 158381"/>
                  <a:gd name="connsiteY30" fmla="*/ 93314 h 192707"/>
                  <a:gd name="connsiteX31" fmla="*/ 107551 w 158381"/>
                  <a:gd name="connsiteY31" fmla="*/ 92833 h 192707"/>
                  <a:gd name="connsiteX32" fmla="*/ 111483 w 158381"/>
                  <a:gd name="connsiteY32" fmla="*/ 92017 h 192707"/>
                  <a:gd name="connsiteX33" fmla="*/ 114078 w 158381"/>
                  <a:gd name="connsiteY33" fmla="*/ 91535 h 192707"/>
                  <a:gd name="connsiteX34" fmla="*/ 114078 w 158381"/>
                  <a:gd name="connsiteY34" fmla="*/ 92017 h 192707"/>
                  <a:gd name="connsiteX35" fmla="*/ 124450 w 158381"/>
                  <a:gd name="connsiteY35" fmla="*/ 89422 h 192707"/>
                  <a:gd name="connsiteX36" fmla="*/ 128018 w 158381"/>
                  <a:gd name="connsiteY36" fmla="*/ 90886 h 192707"/>
                  <a:gd name="connsiteX37" fmla="*/ 127536 w 158381"/>
                  <a:gd name="connsiteY37" fmla="*/ 94455 h 192707"/>
                  <a:gd name="connsiteX38" fmla="*/ 125266 w 158381"/>
                  <a:gd name="connsiteY38" fmla="*/ 98672 h 192707"/>
                  <a:gd name="connsiteX39" fmla="*/ 123968 w 158381"/>
                  <a:gd name="connsiteY39" fmla="*/ 100776 h 192707"/>
                  <a:gd name="connsiteX40" fmla="*/ 123801 w 158381"/>
                  <a:gd name="connsiteY40" fmla="*/ 101759 h 192707"/>
                  <a:gd name="connsiteX41" fmla="*/ 109369 w 158381"/>
                  <a:gd name="connsiteY41" fmla="*/ 107107 h 192707"/>
                  <a:gd name="connsiteX42" fmla="*/ 89580 w 158381"/>
                  <a:gd name="connsiteY42" fmla="*/ 114411 h 192707"/>
                  <a:gd name="connsiteX43" fmla="*/ 62684 w 158381"/>
                  <a:gd name="connsiteY43" fmla="*/ 124114 h 192707"/>
                  <a:gd name="connsiteX44" fmla="*/ 60904 w 158381"/>
                  <a:gd name="connsiteY44" fmla="*/ 124763 h 192707"/>
                  <a:gd name="connsiteX45" fmla="*/ 53276 w 158381"/>
                  <a:gd name="connsiteY45" fmla="*/ 127358 h 192707"/>
                  <a:gd name="connsiteX46" fmla="*/ 47771 w 158381"/>
                  <a:gd name="connsiteY46" fmla="*/ 127840 h 192707"/>
                  <a:gd name="connsiteX47" fmla="*/ 44359 w 158381"/>
                  <a:gd name="connsiteY47" fmla="*/ 127840 h 192707"/>
                  <a:gd name="connsiteX48" fmla="*/ 42088 w 158381"/>
                  <a:gd name="connsiteY48" fmla="*/ 131408 h 192707"/>
                  <a:gd name="connsiteX49" fmla="*/ 26841 w 158381"/>
                  <a:gd name="connsiteY49" fmla="*/ 156063 h 192707"/>
                  <a:gd name="connsiteX50" fmla="*/ 46797 w 158381"/>
                  <a:gd name="connsiteY50" fmla="*/ 152977 h 192707"/>
                  <a:gd name="connsiteX51" fmla="*/ 102095 w 158381"/>
                  <a:gd name="connsiteY51" fmla="*/ 127063 h 192707"/>
                  <a:gd name="connsiteX52" fmla="*/ 104208 w 158381"/>
                  <a:gd name="connsiteY52" fmla="*/ 125923 h 192707"/>
                  <a:gd name="connsiteX53" fmla="*/ 105506 w 158381"/>
                  <a:gd name="connsiteY53" fmla="*/ 125598 h 192707"/>
                  <a:gd name="connsiteX54" fmla="*/ 106489 w 158381"/>
                  <a:gd name="connsiteY54" fmla="*/ 125441 h 192707"/>
                  <a:gd name="connsiteX55" fmla="*/ 105506 w 158381"/>
                  <a:gd name="connsiteY55" fmla="*/ 127712 h 192707"/>
                  <a:gd name="connsiteX56" fmla="*/ 104208 w 158381"/>
                  <a:gd name="connsiteY56" fmla="*/ 130789 h 192707"/>
                  <a:gd name="connsiteX57" fmla="*/ 105663 w 158381"/>
                  <a:gd name="connsiteY57" fmla="*/ 130307 h 192707"/>
                  <a:gd name="connsiteX58" fmla="*/ 108426 w 158381"/>
                  <a:gd name="connsiteY58" fmla="*/ 129491 h 192707"/>
                  <a:gd name="connsiteX59" fmla="*/ 110854 w 158381"/>
                  <a:gd name="connsiteY59" fmla="*/ 128361 h 192707"/>
                  <a:gd name="connsiteX60" fmla="*/ 111837 w 158381"/>
                  <a:gd name="connsiteY60" fmla="*/ 127869 h 192707"/>
                  <a:gd name="connsiteX61" fmla="*/ 112161 w 158381"/>
                  <a:gd name="connsiteY61" fmla="*/ 128518 h 192707"/>
                  <a:gd name="connsiteX62" fmla="*/ 112328 w 158381"/>
                  <a:gd name="connsiteY62" fmla="*/ 129010 h 192707"/>
                  <a:gd name="connsiteX63" fmla="*/ 101780 w 158381"/>
                  <a:gd name="connsiteY63" fmla="*/ 135822 h 192707"/>
                  <a:gd name="connsiteX64" fmla="*/ 91674 w 158381"/>
                  <a:gd name="connsiteY64" fmla="*/ 142301 h 192707"/>
                  <a:gd name="connsiteX65" fmla="*/ 91841 w 158381"/>
                  <a:gd name="connsiteY65" fmla="*/ 142792 h 192707"/>
                  <a:gd name="connsiteX66" fmla="*/ 91999 w 158381"/>
                  <a:gd name="connsiteY66" fmla="*/ 143117 h 192707"/>
                  <a:gd name="connsiteX67" fmla="*/ 93965 w 158381"/>
                  <a:gd name="connsiteY67" fmla="*/ 142301 h 192707"/>
                  <a:gd name="connsiteX68" fmla="*/ 107108 w 158381"/>
                  <a:gd name="connsiteY68" fmla="*/ 136628 h 192707"/>
                  <a:gd name="connsiteX69" fmla="*/ 107108 w 158381"/>
                  <a:gd name="connsiteY69" fmla="*/ 137926 h 192707"/>
                  <a:gd name="connsiteX70" fmla="*/ 104159 w 158381"/>
                  <a:gd name="connsiteY70" fmla="*/ 139548 h 192707"/>
                  <a:gd name="connsiteX71" fmla="*/ 96373 w 158381"/>
                  <a:gd name="connsiteY71" fmla="*/ 143598 h 192707"/>
                  <a:gd name="connsiteX72" fmla="*/ 94751 w 158381"/>
                  <a:gd name="connsiteY72" fmla="*/ 145063 h 192707"/>
                  <a:gd name="connsiteX73" fmla="*/ 93611 w 158381"/>
                  <a:gd name="connsiteY73" fmla="*/ 147167 h 192707"/>
                  <a:gd name="connsiteX74" fmla="*/ 91645 w 158381"/>
                  <a:gd name="connsiteY74" fmla="*/ 149280 h 192707"/>
                  <a:gd name="connsiteX75" fmla="*/ 88695 w 158381"/>
                  <a:gd name="connsiteY75" fmla="*/ 151384 h 192707"/>
                  <a:gd name="connsiteX76" fmla="*/ 86100 w 158381"/>
                  <a:gd name="connsiteY76" fmla="*/ 152367 h 192707"/>
                  <a:gd name="connsiteX77" fmla="*/ 85117 w 158381"/>
                  <a:gd name="connsiteY77" fmla="*/ 152534 h 192707"/>
                  <a:gd name="connsiteX78" fmla="*/ 84134 w 158381"/>
                  <a:gd name="connsiteY78" fmla="*/ 153183 h 192707"/>
                  <a:gd name="connsiteX79" fmla="*/ 83485 w 158381"/>
                  <a:gd name="connsiteY79" fmla="*/ 153508 h 192707"/>
                  <a:gd name="connsiteX80" fmla="*/ 75709 w 158381"/>
                  <a:gd name="connsiteY80" fmla="*/ 157725 h 192707"/>
                  <a:gd name="connsiteX81" fmla="*/ 73743 w 158381"/>
                  <a:gd name="connsiteY81" fmla="*/ 158708 h 192707"/>
                  <a:gd name="connsiteX82" fmla="*/ 74068 w 158381"/>
                  <a:gd name="connsiteY82" fmla="*/ 159838 h 192707"/>
                  <a:gd name="connsiteX83" fmla="*/ 74225 w 158381"/>
                  <a:gd name="connsiteY83" fmla="*/ 160006 h 192707"/>
                  <a:gd name="connsiteX84" fmla="*/ 109074 w 158381"/>
                  <a:gd name="connsiteY84" fmla="*/ 141809 h 192707"/>
                  <a:gd name="connsiteX85" fmla="*/ 111345 w 158381"/>
                  <a:gd name="connsiteY85" fmla="*/ 140669 h 192707"/>
                  <a:gd name="connsiteX86" fmla="*/ 112643 w 158381"/>
                  <a:gd name="connsiteY86" fmla="*/ 140344 h 192707"/>
                  <a:gd name="connsiteX87" fmla="*/ 113449 w 158381"/>
                  <a:gd name="connsiteY87" fmla="*/ 140187 h 192707"/>
                  <a:gd name="connsiteX88" fmla="*/ 111345 w 158381"/>
                  <a:gd name="connsiteY88" fmla="*/ 145378 h 192707"/>
                  <a:gd name="connsiteX89" fmla="*/ 112800 w 158381"/>
                  <a:gd name="connsiteY89" fmla="*/ 145053 h 192707"/>
                  <a:gd name="connsiteX90" fmla="*/ 115563 w 158381"/>
                  <a:gd name="connsiteY90" fmla="*/ 144237 h 192707"/>
                  <a:gd name="connsiteX91" fmla="*/ 117824 w 158381"/>
                  <a:gd name="connsiteY91" fmla="*/ 143107 h 192707"/>
                  <a:gd name="connsiteX92" fmla="*/ 118964 w 158381"/>
                  <a:gd name="connsiteY92" fmla="*/ 142615 h 192707"/>
                  <a:gd name="connsiteX93" fmla="*/ 119121 w 158381"/>
                  <a:gd name="connsiteY93" fmla="*/ 143107 h 192707"/>
                  <a:gd name="connsiteX94" fmla="*/ 119446 w 158381"/>
                  <a:gd name="connsiteY94" fmla="*/ 143755 h 192707"/>
                  <a:gd name="connsiteX95" fmla="*/ 110352 w 158381"/>
                  <a:gd name="connsiteY95" fmla="*/ 149605 h 192707"/>
                  <a:gd name="connsiteX96" fmla="*/ 98831 w 158381"/>
                  <a:gd name="connsiteY96" fmla="*/ 157066 h 192707"/>
                  <a:gd name="connsiteX97" fmla="*/ 98998 w 158381"/>
                  <a:gd name="connsiteY97" fmla="*/ 157391 h 192707"/>
                  <a:gd name="connsiteX98" fmla="*/ 98998 w 158381"/>
                  <a:gd name="connsiteY98" fmla="*/ 157715 h 192707"/>
                  <a:gd name="connsiteX99" fmla="*/ 114078 w 158381"/>
                  <a:gd name="connsiteY99" fmla="*/ 151227 h 192707"/>
                  <a:gd name="connsiteX100" fmla="*/ 114245 w 158381"/>
                  <a:gd name="connsiteY100" fmla="*/ 152210 h 192707"/>
                  <a:gd name="connsiteX101" fmla="*/ 114245 w 158381"/>
                  <a:gd name="connsiteY101" fmla="*/ 152692 h 192707"/>
                  <a:gd name="connsiteX102" fmla="*/ 111159 w 158381"/>
                  <a:gd name="connsiteY102" fmla="*/ 154156 h 192707"/>
                  <a:gd name="connsiteX103" fmla="*/ 103373 w 158381"/>
                  <a:gd name="connsiteY103" fmla="*/ 158207 h 192707"/>
                  <a:gd name="connsiteX104" fmla="*/ 101918 w 158381"/>
                  <a:gd name="connsiteY104" fmla="*/ 159671 h 192707"/>
                  <a:gd name="connsiteX105" fmla="*/ 100620 w 158381"/>
                  <a:gd name="connsiteY105" fmla="*/ 161775 h 192707"/>
                  <a:gd name="connsiteX106" fmla="*/ 98831 w 158381"/>
                  <a:gd name="connsiteY106" fmla="*/ 164046 h 192707"/>
                  <a:gd name="connsiteX107" fmla="*/ 95754 w 158381"/>
                  <a:gd name="connsiteY107" fmla="*/ 166012 h 192707"/>
                  <a:gd name="connsiteX108" fmla="*/ 93159 w 158381"/>
                  <a:gd name="connsiteY108" fmla="*/ 166995 h 192707"/>
                  <a:gd name="connsiteX109" fmla="*/ 92343 w 158381"/>
                  <a:gd name="connsiteY109" fmla="*/ 167320 h 192707"/>
                  <a:gd name="connsiteX110" fmla="*/ 91360 w 158381"/>
                  <a:gd name="connsiteY110" fmla="*/ 167811 h 192707"/>
                  <a:gd name="connsiteX111" fmla="*/ 90553 w 158381"/>
                  <a:gd name="connsiteY111" fmla="*/ 168293 h 192707"/>
                  <a:gd name="connsiteX112" fmla="*/ 82925 w 158381"/>
                  <a:gd name="connsiteY112" fmla="*/ 172353 h 192707"/>
                  <a:gd name="connsiteX113" fmla="*/ 80959 w 158381"/>
                  <a:gd name="connsiteY113" fmla="*/ 173336 h 192707"/>
                  <a:gd name="connsiteX114" fmla="*/ 81283 w 158381"/>
                  <a:gd name="connsiteY114" fmla="*/ 174476 h 192707"/>
                  <a:gd name="connsiteX115" fmla="*/ 81608 w 158381"/>
                  <a:gd name="connsiteY115" fmla="*/ 176098 h 192707"/>
                  <a:gd name="connsiteX116" fmla="*/ 81765 w 158381"/>
                  <a:gd name="connsiteY116" fmla="*/ 176423 h 192707"/>
                  <a:gd name="connsiteX117" fmla="*/ 80310 w 158381"/>
                  <a:gd name="connsiteY117" fmla="*/ 176580 h 192707"/>
                  <a:gd name="connsiteX118" fmla="*/ 78344 w 158381"/>
                  <a:gd name="connsiteY118" fmla="*/ 176904 h 192707"/>
                  <a:gd name="connsiteX119" fmla="*/ 64581 w 158381"/>
                  <a:gd name="connsiteY119" fmla="*/ 184209 h 192707"/>
                  <a:gd name="connsiteX120" fmla="*/ 57119 w 158381"/>
                  <a:gd name="connsiteY120" fmla="*/ 187158 h 192707"/>
                  <a:gd name="connsiteX121" fmla="*/ 55016 w 158381"/>
                  <a:gd name="connsiteY121" fmla="*/ 187640 h 192707"/>
                  <a:gd name="connsiteX122" fmla="*/ 52902 w 158381"/>
                  <a:gd name="connsiteY122" fmla="*/ 187964 h 192707"/>
                  <a:gd name="connsiteX123" fmla="*/ 50798 w 158381"/>
                  <a:gd name="connsiteY123" fmla="*/ 190235 h 192707"/>
                  <a:gd name="connsiteX124" fmla="*/ 49334 w 158381"/>
                  <a:gd name="connsiteY124" fmla="*/ 190884 h 192707"/>
                  <a:gd name="connsiteX125" fmla="*/ 46748 w 158381"/>
                  <a:gd name="connsiteY125" fmla="*/ 191375 h 192707"/>
                  <a:gd name="connsiteX126" fmla="*/ 44153 w 158381"/>
                  <a:gd name="connsiteY126" fmla="*/ 191700 h 192707"/>
                  <a:gd name="connsiteX127" fmla="*/ 29063 w 158381"/>
                  <a:gd name="connsiteY127" fmla="*/ 191375 h 192707"/>
                  <a:gd name="connsiteX128" fmla="*/ 20146 w 158381"/>
                  <a:gd name="connsiteY128" fmla="*/ 186460 h 192707"/>
                  <a:gd name="connsiteX129" fmla="*/ 14307 w 158381"/>
                  <a:gd name="connsiteY129" fmla="*/ 178350 h 192707"/>
                  <a:gd name="connsiteX130" fmla="*/ 12685 w 158381"/>
                  <a:gd name="connsiteY130" fmla="*/ 175754 h 192707"/>
                  <a:gd name="connsiteX131" fmla="*/ 7170 w 158381"/>
                  <a:gd name="connsiteY131" fmla="*/ 163594 h 192707"/>
                  <a:gd name="connsiteX132" fmla="*/ 5548 w 158381"/>
                  <a:gd name="connsiteY132" fmla="*/ 161156 h 192707"/>
                  <a:gd name="connsiteX133" fmla="*/ 33 w 158381"/>
                  <a:gd name="connsiteY133" fmla="*/ 148376 h 192707"/>
                  <a:gd name="connsiteX134" fmla="*/ 1498 w 158381"/>
                  <a:gd name="connsiteY134" fmla="*/ 133777 h 192707"/>
                  <a:gd name="connsiteX135" fmla="*/ 8792 w 158381"/>
                  <a:gd name="connsiteY135" fmla="*/ 119031 h 192707"/>
                  <a:gd name="connsiteX136" fmla="*/ 25819 w 158381"/>
                  <a:gd name="connsiteY136" fmla="*/ 92272 h 192707"/>
                  <a:gd name="connsiteX137" fmla="*/ 64424 w 158381"/>
                  <a:gd name="connsiteY137" fmla="*/ 45400 h 192707"/>
                  <a:gd name="connsiteX138" fmla="*/ 67668 w 158381"/>
                  <a:gd name="connsiteY138" fmla="*/ 42962 h 192707"/>
                  <a:gd name="connsiteX139" fmla="*/ 70096 w 158381"/>
                  <a:gd name="connsiteY139" fmla="*/ 41340 h 192707"/>
                  <a:gd name="connsiteX140" fmla="*/ 76909 w 158381"/>
                  <a:gd name="connsiteY140" fmla="*/ 35510 h 192707"/>
                  <a:gd name="connsiteX141" fmla="*/ 88705 w 158381"/>
                  <a:gd name="connsiteY141" fmla="*/ 25778 h 192707"/>
                  <a:gd name="connsiteX142" fmla="*/ 90819 w 158381"/>
                  <a:gd name="connsiteY142" fmla="*/ 23989 h 192707"/>
                  <a:gd name="connsiteX143" fmla="*/ 116280 w 158381"/>
                  <a:gd name="connsiteY143" fmla="*/ 5497 h 192707"/>
                  <a:gd name="connsiteX144" fmla="*/ 139471 w 158381"/>
                  <a:gd name="connsiteY144" fmla="*/ -499 h 192707"/>
                  <a:gd name="connsiteX145" fmla="*/ 146283 w 158381"/>
                  <a:gd name="connsiteY145" fmla="*/ 3069 h 192707"/>
                  <a:gd name="connsiteX146" fmla="*/ 149370 w 158381"/>
                  <a:gd name="connsiteY146" fmla="*/ 10039 h 192707"/>
                  <a:gd name="connsiteX147" fmla="*/ 149370 w 158381"/>
                  <a:gd name="connsiteY147" fmla="*/ 10363 h 192707"/>
                  <a:gd name="connsiteX148" fmla="*/ 150501 w 158381"/>
                  <a:gd name="connsiteY148" fmla="*/ 15230 h 192707"/>
                  <a:gd name="connsiteX149" fmla="*/ 154227 w 158381"/>
                  <a:gd name="connsiteY149" fmla="*/ 19290 h 192707"/>
                  <a:gd name="connsiteX150" fmla="*/ 156340 w 158381"/>
                  <a:gd name="connsiteY150" fmla="*/ 24805 h 192707"/>
                  <a:gd name="connsiteX151" fmla="*/ 156498 w 158381"/>
                  <a:gd name="connsiteY151" fmla="*/ 24962 h 192707"/>
                  <a:gd name="connsiteX152" fmla="*/ 158051 w 158381"/>
                  <a:gd name="connsiteY152" fmla="*/ 37535 h 192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158381" h="192707">
                    <a:moveTo>
                      <a:pt x="158051" y="37535"/>
                    </a:moveTo>
                    <a:lnTo>
                      <a:pt x="158051" y="38518"/>
                    </a:lnTo>
                    <a:cubicBezTo>
                      <a:pt x="158009" y="39840"/>
                      <a:pt x="157615" y="41125"/>
                      <a:pt x="156910" y="42244"/>
                    </a:cubicBezTo>
                    <a:cubicBezTo>
                      <a:pt x="156545" y="42792"/>
                      <a:pt x="156272" y="43396"/>
                      <a:pt x="156104" y="44033"/>
                    </a:cubicBezTo>
                    <a:cubicBezTo>
                      <a:pt x="155706" y="43850"/>
                      <a:pt x="155325" y="43633"/>
                      <a:pt x="154964" y="43385"/>
                    </a:cubicBezTo>
                    <a:cubicBezTo>
                      <a:pt x="154091" y="43084"/>
                      <a:pt x="153271" y="42645"/>
                      <a:pt x="152536" y="42087"/>
                    </a:cubicBezTo>
                    <a:cubicBezTo>
                      <a:pt x="150570" y="39649"/>
                      <a:pt x="147512" y="38155"/>
                      <a:pt x="143452" y="38037"/>
                    </a:cubicBezTo>
                    <a:cubicBezTo>
                      <a:pt x="138961" y="37974"/>
                      <a:pt x="134539" y="39150"/>
                      <a:pt x="130672" y="41438"/>
                    </a:cubicBezTo>
                    <a:cubicBezTo>
                      <a:pt x="112573" y="52268"/>
                      <a:pt x="96128" y="65646"/>
                      <a:pt x="81844" y="81164"/>
                    </a:cubicBezTo>
                    <a:cubicBezTo>
                      <a:pt x="79740" y="83592"/>
                      <a:pt x="77469" y="86079"/>
                      <a:pt x="75031" y="88625"/>
                    </a:cubicBezTo>
                    <a:cubicBezTo>
                      <a:pt x="74549" y="90405"/>
                      <a:pt x="75198" y="91574"/>
                      <a:pt x="76820" y="92027"/>
                    </a:cubicBezTo>
                    <a:cubicBezTo>
                      <a:pt x="77581" y="91999"/>
                      <a:pt x="78342" y="92055"/>
                      <a:pt x="79091" y="92194"/>
                    </a:cubicBezTo>
                    <a:cubicBezTo>
                      <a:pt x="79740" y="92027"/>
                      <a:pt x="80870" y="91869"/>
                      <a:pt x="82492" y="91378"/>
                    </a:cubicBezTo>
                    <a:cubicBezTo>
                      <a:pt x="84596" y="90896"/>
                      <a:pt x="87191" y="90247"/>
                      <a:pt x="90111" y="89598"/>
                    </a:cubicBezTo>
                    <a:cubicBezTo>
                      <a:pt x="92874" y="88950"/>
                      <a:pt x="95469" y="88458"/>
                      <a:pt x="97573" y="87976"/>
                    </a:cubicBezTo>
                    <a:cubicBezTo>
                      <a:pt x="99686" y="87652"/>
                      <a:pt x="100984" y="87652"/>
                      <a:pt x="101141" y="87809"/>
                    </a:cubicBezTo>
                    <a:lnTo>
                      <a:pt x="101466" y="87976"/>
                    </a:lnTo>
                    <a:cubicBezTo>
                      <a:pt x="101633" y="88134"/>
                      <a:pt x="101957" y="88134"/>
                      <a:pt x="102449" y="88301"/>
                    </a:cubicBezTo>
                    <a:cubicBezTo>
                      <a:pt x="102940" y="88468"/>
                      <a:pt x="103432" y="88782"/>
                      <a:pt x="103913" y="88950"/>
                    </a:cubicBezTo>
                    <a:cubicBezTo>
                      <a:pt x="104395" y="89117"/>
                      <a:pt x="104720" y="89107"/>
                      <a:pt x="105211" y="89274"/>
                    </a:cubicBezTo>
                    <a:cubicBezTo>
                      <a:pt x="105599" y="89406"/>
                      <a:pt x="105978" y="89567"/>
                      <a:pt x="106342" y="89756"/>
                    </a:cubicBezTo>
                    <a:cubicBezTo>
                      <a:pt x="106509" y="89923"/>
                      <a:pt x="106666" y="89923"/>
                      <a:pt x="106509" y="90080"/>
                    </a:cubicBezTo>
                    <a:cubicBezTo>
                      <a:pt x="106666" y="90247"/>
                      <a:pt x="106184" y="90405"/>
                      <a:pt x="104720" y="90896"/>
                    </a:cubicBezTo>
                    <a:cubicBezTo>
                      <a:pt x="103255" y="91388"/>
                      <a:pt x="101643" y="92027"/>
                      <a:pt x="99529" y="92675"/>
                    </a:cubicBezTo>
                    <a:cubicBezTo>
                      <a:pt x="97563" y="93324"/>
                      <a:pt x="95803" y="93973"/>
                      <a:pt x="94014" y="94465"/>
                    </a:cubicBezTo>
                    <a:cubicBezTo>
                      <a:pt x="92760" y="94848"/>
                      <a:pt x="91559" y="95394"/>
                      <a:pt x="90445" y="96087"/>
                    </a:cubicBezTo>
                    <a:cubicBezTo>
                      <a:pt x="92419" y="95715"/>
                      <a:pt x="94369" y="95226"/>
                      <a:pt x="96285" y="94622"/>
                    </a:cubicBezTo>
                    <a:cubicBezTo>
                      <a:pt x="97752" y="94295"/>
                      <a:pt x="99064" y="93966"/>
                      <a:pt x="100217" y="93639"/>
                    </a:cubicBezTo>
                    <a:cubicBezTo>
                      <a:pt x="100957" y="93441"/>
                      <a:pt x="101728" y="93387"/>
                      <a:pt x="102488" y="93482"/>
                    </a:cubicBezTo>
                    <a:cubicBezTo>
                      <a:pt x="102331" y="93639"/>
                      <a:pt x="102331" y="93639"/>
                      <a:pt x="102812" y="93639"/>
                    </a:cubicBezTo>
                    <a:cubicBezTo>
                      <a:pt x="103415" y="93570"/>
                      <a:pt x="104013" y="93462"/>
                      <a:pt x="104602" y="93314"/>
                    </a:cubicBezTo>
                    <a:cubicBezTo>
                      <a:pt x="105408" y="93157"/>
                      <a:pt x="106381" y="92990"/>
                      <a:pt x="107551" y="92833"/>
                    </a:cubicBezTo>
                    <a:cubicBezTo>
                      <a:pt x="108844" y="92484"/>
                      <a:pt x="110158" y="92211"/>
                      <a:pt x="111483" y="92017"/>
                    </a:cubicBezTo>
                    <a:cubicBezTo>
                      <a:pt x="112358" y="91916"/>
                      <a:pt x="113225" y="91754"/>
                      <a:pt x="114078" y="91535"/>
                    </a:cubicBezTo>
                    <a:cubicBezTo>
                      <a:pt x="114560" y="91535"/>
                      <a:pt x="114560" y="91692"/>
                      <a:pt x="114078" y="92017"/>
                    </a:cubicBezTo>
                    <a:cubicBezTo>
                      <a:pt x="117426" y="90759"/>
                      <a:pt x="120905" y="89888"/>
                      <a:pt x="124450" y="89422"/>
                    </a:cubicBezTo>
                    <a:cubicBezTo>
                      <a:pt x="126563" y="89422"/>
                      <a:pt x="127694" y="89913"/>
                      <a:pt x="128018" y="90886"/>
                    </a:cubicBezTo>
                    <a:cubicBezTo>
                      <a:pt x="128315" y="92093"/>
                      <a:pt x="128143" y="93369"/>
                      <a:pt x="127536" y="94455"/>
                    </a:cubicBezTo>
                    <a:cubicBezTo>
                      <a:pt x="126721" y="95910"/>
                      <a:pt x="126072" y="97404"/>
                      <a:pt x="125266" y="98672"/>
                    </a:cubicBezTo>
                    <a:cubicBezTo>
                      <a:pt x="124774" y="99478"/>
                      <a:pt x="124282" y="100294"/>
                      <a:pt x="123968" y="100776"/>
                    </a:cubicBezTo>
                    <a:cubicBezTo>
                      <a:pt x="123653" y="101258"/>
                      <a:pt x="123644" y="101592"/>
                      <a:pt x="123801" y="101759"/>
                    </a:cubicBezTo>
                    <a:cubicBezTo>
                      <a:pt x="120399" y="103057"/>
                      <a:pt x="115533" y="104846"/>
                      <a:pt x="109369" y="107107"/>
                    </a:cubicBezTo>
                    <a:cubicBezTo>
                      <a:pt x="103048" y="109545"/>
                      <a:pt x="96590" y="111973"/>
                      <a:pt x="89580" y="114411"/>
                    </a:cubicBezTo>
                    <a:lnTo>
                      <a:pt x="62684" y="124114"/>
                    </a:lnTo>
                    <a:cubicBezTo>
                      <a:pt x="62202" y="124271"/>
                      <a:pt x="61553" y="124596"/>
                      <a:pt x="60904" y="124763"/>
                    </a:cubicBezTo>
                    <a:cubicBezTo>
                      <a:pt x="58430" y="125818"/>
                      <a:pt x="55880" y="126687"/>
                      <a:pt x="53276" y="127358"/>
                    </a:cubicBezTo>
                    <a:cubicBezTo>
                      <a:pt x="51459" y="127686"/>
                      <a:pt x="49617" y="127848"/>
                      <a:pt x="47771" y="127840"/>
                    </a:cubicBezTo>
                    <a:lnTo>
                      <a:pt x="44359" y="127840"/>
                    </a:lnTo>
                    <a:lnTo>
                      <a:pt x="42088" y="131408"/>
                    </a:lnTo>
                    <a:cubicBezTo>
                      <a:pt x="36350" y="139203"/>
                      <a:pt x="31251" y="147448"/>
                      <a:pt x="26841" y="156063"/>
                    </a:cubicBezTo>
                    <a:cubicBezTo>
                      <a:pt x="33620" y="156180"/>
                      <a:pt x="40370" y="155136"/>
                      <a:pt x="46797" y="152977"/>
                    </a:cubicBezTo>
                    <a:cubicBezTo>
                      <a:pt x="66201" y="146584"/>
                      <a:pt x="84766" y="137884"/>
                      <a:pt x="102095" y="127063"/>
                    </a:cubicBezTo>
                    <a:cubicBezTo>
                      <a:pt x="102742" y="126585"/>
                      <a:pt x="103453" y="126201"/>
                      <a:pt x="104208" y="125923"/>
                    </a:cubicBezTo>
                    <a:lnTo>
                      <a:pt x="105506" y="125598"/>
                    </a:lnTo>
                    <a:cubicBezTo>
                      <a:pt x="105841" y="125625"/>
                      <a:pt x="106178" y="125571"/>
                      <a:pt x="106489" y="125441"/>
                    </a:cubicBezTo>
                    <a:lnTo>
                      <a:pt x="105506" y="127712"/>
                    </a:lnTo>
                    <a:cubicBezTo>
                      <a:pt x="105182" y="128518"/>
                      <a:pt x="104690" y="129678"/>
                      <a:pt x="104208" y="130789"/>
                    </a:cubicBezTo>
                    <a:lnTo>
                      <a:pt x="105663" y="130307"/>
                    </a:lnTo>
                    <a:cubicBezTo>
                      <a:pt x="106609" y="130129"/>
                      <a:pt x="107535" y="129856"/>
                      <a:pt x="108426" y="129491"/>
                    </a:cubicBezTo>
                    <a:cubicBezTo>
                      <a:pt x="109264" y="129180"/>
                      <a:pt x="110076" y="128801"/>
                      <a:pt x="110854" y="128361"/>
                    </a:cubicBezTo>
                    <a:lnTo>
                      <a:pt x="111837" y="127869"/>
                    </a:lnTo>
                    <a:lnTo>
                      <a:pt x="112161" y="128518"/>
                    </a:lnTo>
                    <a:cubicBezTo>
                      <a:pt x="112290" y="128647"/>
                      <a:pt x="112352" y="128829"/>
                      <a:pt x="112328" y="129010"/>
                    </a:cubicBezTo>
                    <a:cubicBezTo>
                      <a:pt x="108917" y="131280"/>
                      <a:pt x="105349" y="133551"/>
                      <a:pt x="101780" y="135822"/>
                    </a:cubicBezTo>
                    <a:lnTo>
                      <a:pt x="91674" y="142301"/>
                    </a:lnTo>
                    <a:cubicBezTo>
                      <a:pt x="91803" y="142429"/>
                      <a:pt x="91865" y="142611"/>
                      <a:pt x="91841" y="142792"/>
                    </a:cubicBezTo>
                    <a:cubicBezTo>
                      <a:pt x="91999" y="142949"/>
                      <a:pt x="91999" y="142949"/>
                      <a:pt x="91999" y="143117"/>
                    </a:cubicBezTo>
                    <a:cubicBezTo>
                      <a:pt x="92624" y="142777"/>
                      <a:pt x="93282" y="142504"/>
                      <a:pt x="93965" y="142301"/>
                    </a:cubicBezTo>
                    <a:cubicBezTo>
                      <a:pt x="98349" y="140334"/>
                      <a:pt x="102724" y="138368"/>
                      <a:pt x="107108" y="136628"/>
                    </a:cubicBezTo>
                    <a:lnTo>
                      <a:pt x="107108" y="137926"/>
                    </a:lnTo>
                    <a:lnTo>
                      <a:pt x="104159" y="139548"/>
                    </a:lnTo>
                    <a:cubicBezTo>
                      <a:pt x="101466" y="140700"/>
                      <a:pt x="98862" y="142054"/>
                      <a:pt x="96373" y="143598"/>
                    </a:cubicBezTo>
                    <a:cubicBezTo>
                      <a:pt x="95722" y="143948"/>
                      <a:pt x="95165" y="144451"/>
                      <a:pt x="94751" y="145063"/>
                    </a:cubicBezTo>
                    <a:cubicBezTo>
                      <a:pt x="94260" y="145869"/>
                      <a:pt x="93935" y="146518"/>
                      <a:pt x="93611" y="147167"/>
                    </a:cubicBezTo>
                    <a:cubicBezTo>
                      <a:pt x="93005" y="147916"/>
                      <a:pt x="92349" y="148623"/>
                      <a:pt x="91645" y="149280"/>
                    </a:cubicBezTo>
                    <a:cubicBezTo>
                      <a:pt x="90742" y="150088"/>
                      <a:pt x="89753" y="150793"/>
                      <a:pt x="88695" y="151384"/>
                    </a:cubicBezTo>
                    <a:cubicBezTo>
                      <a:pt x="87924" y="151920"/>
                      <a:pt x="87033" y="152257"/>
                      <a:pt x="86100" y="152367"/>
                    </a:cubicBezTo>
                    <a:cubicBezTo>
                      <a:pt x="85764" y="152338"/>
                      <a:pt x="85425" y="152395"/>
                      <a:pt x="85117" y="152534"/>
                    </a:cubicBezTo>
                    <a:cubicBezTo>
                      <a:pt x="84793" y="152692"/>
                      <a:pt x="84468" y="153016"/>
                      <a:pt x="84134" y="153183"/>
                    </a:cubicBezTo>
                    <a:lnTo>
                      <a:pt x="83485" y="153508"/>
                    </a:lnTo>
                    <a:lnTo>
                      <a:pt x="75709" y="157725"/>
                    </a:lnTo>
                    <a:lnTo>
                      <a:pt x="73743" y="158708"/>
                    </a:lnTo>
                    <a:cubicBezTo>
                      <a:pt x="73900" y="158865"/>
                      <a:pt x="73900" y="159357"/>
                      <a:pt x="74068" y="159838"/>
                    </a:cubicBezTo>
                    <a:lnTo>
                      <a:pt x="74225" y="160006"/>
                    </a:lnTo>
                    <a:cubicBezTo>
                      <a:pt x="86214" y="154682"/>
                      <a:pt x="97854" y="148605"/>
                      <a:pt x="109074" y="141809"/>
                    </a:cubicBezTo>
                    <a:cubicBezTo>
                      <a:pt x="109795" y="141361"/>
                      <a:pt x="110555" y="140979"/>
                      <a:pt x="111345" y="140669"/>
                    </a:cubicBezTo>
                    <a:cubicBezTo>
                      <a:pt x="111670" y="140511"/>
                      <a:pt x="112151" y="140511"/>
                      <a:pt x="112643" y="140344"/>
                    </a:cubicBezTo>
                    <a:cubicBezTo>
                      <a:pt x="112886" y="140201"/>
                      <a:pt x="113170" y="140146"/>
                      <a:pt x="113449" y="140187"/>
                    </a:cubicBezTo>
                    <a:cubicBezTo>
                      <a:pt x="112800" y="141642"/>
                      <a:pt x="112151" y="143431"/>
                      <a:pt x="111345" y="145378"/>
                    </a:cubicBezTo>
                    <a:cubicBezTo>
                      <a:pt x="111827" y="145210"/>
                      <a:pt x="112328" y="145210"/>
                      <a:pt x="112800" y="145053"/>
                    </a:cubicBezTo>
                    <a:cubicBezTo>
                      <a:pt x="113706" y="144731"/>
                      <a:pt x="114628" y="144457"/>
                      <a:pt x="115563" y="144237"/>
                    </a:cubicBezTo>
                    <a:cubicBezTo>
                      <a:pt x="116346" y="143924"/>
                      <a:pt x="117103" y="143546"/>
                      <a:pt x="117824" y="143107"/>
                    </a:cubicBezTo>
                    <a:cubicBezTo>
                      <a:pt x="118216" y="142974"/>
                      <a:pt x="118597" y="142810"/>
                      <a:pt x="118964" y="142615"/>
                    </a:cubicBezTo>
                    <a:cubicBezTo>
                      <a:pt x="119085" y="142748"/>
                      <a:pt x="119143" y="142928"/>
                      <a:pt x="119121" y="143107"/>
                    </a:cubicBezTo>
                    <a:lnTo>
                      <a:pt x="119446" y="143755"/>
                    </a:lnTo>
                    <a:lnTo>
                      <a:pt x="110352" y="149605"/>
                    </a:lnTo>
                    <a:cubicBezTo>
                      <a:pt x="106420" y="152033"/>
                      <a:pt x="102567" y="154628"/>
                      <a:pt x="98831" y="157066"/>
                    </a:cubicBezTo>
                    <a:cubicBezTo>
                      <a:pt x="98831" y="157223"/>
                      <a:pt x="98831" y="157223"/>
                      <a:pt x="98998" y="157391"/>
                    </a:cubicBezTo>
                    <a:lnTo>
                      <a:pt x="98998" y="157715"/>
                    </a:lnTo>
                    <a:cubicBezTo>
                      <a:pt x="104022" y="155601"/>
                      <a:pt x="109055" y="153331"/>
                      <a:pt x="114078" y="151227"/>
                    </a:cubicBezTo>
                    <a:cubicBezTo>
                      <a:pt x="114049" y="151563"/>
                      <a:pt x="114106" y="151902"/>
                      <a:pt x="114245" y="152210"/>
                    </a:cubicBezTo>
                    <a:lnTo>
                      <a:pt x="114245" y="152692"/>
                    </a:lnTo>
                    <a:cubicBezTo>
                      <a:pt x="113105" y="153183"/>
                      <a:pt x="112132" y="153675"/>
                      <a:pt x="111159" y="154156"/>
                    </a:cubicBezTo>
                    <a:cubicBezTo>
                      <a:pt x="108563" y="155454"/>
                      <a:pt x="105968" y="156752"/>
                      <a:pt x="103373" y="158207"/>
                    </a:cubicBezTo>
                    <a:cubicBezTo>
                      <a:pt x="102809" y="158611"/>
                      <a:pt x="102318" y="159105"/>
                      <a:pt x="101918" y="159671"/>
                    </a:cubicBezTo>
                    <a:cubicBezTo>
                      <a:pt x="101426" y="160477"/>
                      <a:pt x="100935" y="161126"/>
                      <a:pt x="100620" y="161775"/>
                    </a:cubicBezTo>
                    <a:cubicBezTo>
                      <a:pt x="100185" y="162646"/>
                      <a:pt x="99576" y="163419"/>
                      <a:pt x="98831" y="164046"/>
                    </a:cubicBezTo>
                    <a:cubicBezTo>
                      <a:pt x="97911" y="164853"/>
                      <a:pt x="96873" y="165516"/>
                      <a:pt x="95754" y="166012"/>
                    </a:cubicBezTo>
                    <a:cubicBezTo>
                      <a:pt x="94981" y="166546"/>
                      <a:pt x="94091" y="166883"/>
                      <a:pt x="93159" y="166995"/>
                    </a:cubicBezTo>
                    <a:cubicBezTo>
                      <a:pt x="92992" y="167162"/>
                      <a:pt x="92667" y="167162"/>
                      <a:pt x="92343" y="167320"/>
                    </a:cubicBezTo>
                    <a:lnTo>
                      <a:pt x="91360" y="167811"/>
                    </a:lnTo>
                    <a:cubicBezTo>
                      <a:pt x="91068" y="167930"/>
                      <a:pt x="90796" y="168092"/>
                      <a:pt x="90553" y="168293"/>
                    </a:cubicBezTo>
                    <a:cubicBezTo>
                      <a:pt x="88116" y="169590"/>
                      <a:pt x="85520" y="170888"/>
                      <a:pt x="82925" y="172353"/>
                    </a:cubicBezTo>
                    <a:lnTo>
                      <a:pt x="80959" y="173336"/>
                    </a:lnTo>
                    <a:cubicBezTo>
                      <a:pt x="81116" y="173670"/>
                      <a:pt x="81116" y="173985"/>
                      <a:pt x="81283" y="174476"/>
                    </a:cubicBezTo>
                    <a:cubicBezTo>
                      <a:pt x="81450" y="174968"/>
                      <a:pt x="81441" y="175459"/>
                      <a:pt x="81608" y="176098"/>
                    </a:cubicBezTo>
                    <a:cubicBezTo>
                      <a:pt x="81765" y="176256"/>
                      <a:pt x="81765" y="176256"/>
                      <a:pt x="81765" y="176423"/>
                    </a:cubicBezTo>
                    <a:cubicBezTo>
                      <a:pt x="81291" y="176552"/>
                      <a:pt x="80801" y="176606"/>
                      <a:pt x="80310" y="176580"/>
                    </a:cubicBezTo>
                    <a:cubicBezTo>
                      <a:pt x="79638" y="176414"/>
                      <a:pt x="78927" y="176532"/>
                      <a:pt x="78344" y="176904"/>
                    </a:cubicBezTo>
                    <a:cubicBezTo>
                      <a:pt x="74231" y="180145"/>
                      <a:pt x="69569" y="182618"/>
                      <a:pt x="64581" y="184209"/>
                    </a:cubicBezTo>
                    <a:cubicBezTo>
                      <a:pt x="62039" y="185047"/>
                      <a:pt x="59548" y="186032"/>
                      <a:pt x="57119" y="187158"/>
                    </a:cubicBezTo>
                    <a:cubicBezTo>
                      <a:pt x="56468" y="187487"/>
                      <a:pt x="55746" y="187652"/>
                      <a:pt x="55016" y="187640"/>
                    </a:cubicBezTo>
                    <a:cubicBezTo>
                      <a:pt x="54300" y="187657"/>
                      <a:pt x="53590" y="187766"/>
                      <a:pt x="52902" y="187964"/>
                    </a:cubicBezTo>
                    <a:cubicBezTo>
                      <a:pt x="51974" y="188474"/>
                      <a:pt x="51237" y="189271"/>
                      <a:pt x="50798" y="190235"/>
                    </a:cubicBezTo>
                    <a:cubicBezTo>
                      <a:pt x="50380" y="190582"/>
                      <a:pt x="49872" y="190807"/>
                      <a:pt x="49334" y="190884"/>
                    </a:cubicBezTo>
                    <a:cubicBezTo>
                      <a:pt x="48527" y="191051"/>
                      <a:pt x="47721" y="191208"/>
                      <a:pt x="46748" y="191375"/>
                    </a:cubicBezTo>
                    <a:cubicBezTo>
                      <a:pt x="45775" y="191542"/>
                      <a:pt x="44959" y="191532"/>
                      <a:pt x="44153" y="191700"/>
                    </a:cubicBezTo>
                    <a:cubicBezTo>
                      <a:pt x="39129" y="192243"/>
                      <a:pt x="34058" y="192134"/>
                      <a:pt x="29063" y="191375"/>
                    </a:cubicBezTo>
                    <a:cubicBezTo>
                      <a:pt x="25636" y="190747"/>
                      <a:pt x="22507" y="189022"/>
                      <a:pt x="20146" y="186460"/>
                    </a:cubicBezTo>
                    <a:cubicBezTo>
                      <a:pt x="17942" y="183951"/>
                      <a:pt x="15987" y="181235"/>
                      <a:pt x="14307" y="178350"/>
                    </a:cubicBezTo>
                    <a:lnTo>
                      <a:pt x="12685" y="175754"/>
                    </a:lnTo>
                    <a:cubicBezTo>
                      <a:pt x="10205" y="172024"/>
                      <a:pt x="8342" y="167917"/>
                      <a:pt x="7170" y="163594"/>
                    </a:cubicBezTo>
                    <a:cubicBezTo>
                      <a:pt x="6688" y="162778"/>
                      <a:pt x="6039" y="161972"/>
                      <a:pt x="5548" y="161156"/>
                    </a:cubicBezTo>
                    <a:cubicBezTo>
                      <a:pt x="2938" y="157272"/>
                      <a:pt x="1068" y="152939"/>
                      <a:pt x="33" y="148376"/>
                    </a:cubicBezTo>
                    <a:cubicBezTo>
                      <a:pt x="-758" y="143465"/>
                      <a:pt x="-252" y="138433"/>
                      <a:pt x="1498" y="133777"/>
                    </a:cubicBezTo>
                    <a:cubicBezTo>
                      <a:pt x="3369" y="128604"/>
                      <a:pt x="5816" y="123658"/>
                      <a:pt x="8792" y="119031"/>
                    </a:cubicBezTo>
                    <a:cubicBezTo>
                      <a:pt x="14140" y="109948"/>
                      <a:pt x="19815" y="101029"/>
                      <a:pt x="25819" y="92272"/>
                    </a:cubicBezTo>
                    <a:cubicBezTo>
                      <a:pt x="37407" y="75637"/>
                      <a:pt x="50318" y="59962"/>
                      <a:pt x="64424" y="45400"/>
                    </a:cubicBezTo>
                    <a:cubicBezTo>
                      <a:pt x="65407" y="44584"/>
                      <a:pt x="66527" y="43778"/>
                      <a:pt x="67668" y="42962"/>
                    </a:cubicBezTo>
                    <a:cubicBezTo>
                      <a:pt x="68474" y="42480"/>
                      <a:pt x="69290" y="41831"/>
                      <a:pt x="70096" y="41340"/>
                    </a:cubicBezTo>
                    <a:lnTo>
                      <a:pt x="76909" y="35510"/>
                    </a:lnTo>
                    <a:cubicBezTo>
                      <a:pt x="80841" y="32099"/>
                      <a:pt x="84694" y="28855"/>
                      <a:pt x="88705" y="25778"/>
                    </a:cubicBezTo>
                    <a:cubicBezTo>
                      <a:pt x="89354" y="25286"/>
                      <a:pt x="90003" y="24637"/>
                      <a:pt x="90819" y="23989"/>
                    </a:cubicBezTo>
                    <a:cubicBezTo>
                      <a:pt x="99086" y="17343"/>
                      <a:pt x="107688" y="11209"/>
                      <a:pt x="116280" y="5497"/>
                    </a:cubicBezTo>
                    <a:cubicBezTo>
                      <a:pt x="124066" y="798"/>
                      <a:pt x="131852" y="-1306"/>
                      <a:pt x="139471" y="-499"/>
                    </a:cubicBezTo>
                    <a:cubicBezTo>
                      <a:pt x="142715" y="-175"/>
                      <a:pt x="144986" y="965"/>
                      <a:pt x="146283" y="3069"/>
                    </a:cubicBezTo>
                    <a:cubicBezTo>
                      <a:pt x="147601" y="5253"/>
                      <a:pt x="148638" y="7595"/>
                      <a:pt x="149370" y="10039"/>
                    </a:cubicBezTo>
                    <a:lnTo>
                      <a:pt x="149370" y="10363"/>
                    </a:lnTo>
                    <a:cubicBezTo>
                      <a:pt x="149930" y="11937"/>
                      <a:pt x="150309" y="13570"/>
                      <a:pt x="150501" y="15230"/>
                    </a:cubicBezTo>
                    <a:cubicBezTo>
                      <a:pt x="152137" y="16160"/>
                      <a:pt x="153440" y="17580"/>
                      <a:pt x="154227" y="19290"/>
                    </a:cubicBezTo>
                    <a:cubicBezTo>
                      <a:pt x="155099" y="21059"/>
                      <a:pt x="155806" y="22905"/>
                      <a:pt x="156340" y="24805"/>
                    </a:cubicBezTo>
                    <a:lnTo>
                      <a:pt x="156498" y="24962"/>
                    </a:lnTo>
                    <a:cubicBezTo>
                      <a:pt x="157525" y="29074"/>
                      <a:pt x="158047" y="33296"/>
                      <a:pt x="158051" y="37535"/>
                    </a:cubicBezTo>
                    <a:close/>
                  </a:path>
                </a:pathLst>
              </a:custGeom>
              <a:solidFill>
                <a:srgbClr val="AE3261"/>
              </a:solidFill>
              <a:ln w="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3" name="Рисунок 4">
                <a:extLst>
                  <a:ext uri="{FF2B5EF4-FFF2-40B4-BE49-F238E27FC236}">
                    <a16:creationId xmlns="" xmlns:a16="http://schemas.microsoft.com/office/drawing/2014/main" id="{5184FD54-98DA-4373-B6E0-75171C440EFD}"/>
                  </a:ext>
                </a:extLst>
              </p:cNvPr>
              <p:cNvSpPr/>
              <p:nvPr/>
            </p:nvSpPr>
            <p:spPr>
              <a:xfrm>
                <a:off x="684390" y="233232"/>
                <a:ext cx="172865" cy="223275"/>
              </a:xfrm>
              <a:custGeom>
                <a:avLst/>
                <a:gdLst>
                  <a:gd name="connsiteX0" fmla="*/ 105157 w 172865"/>
                  <a:gd name="connsiteY0" fmla="*/ 201450 h 223275"/>
                  <a:gd name="connsiteX1" fmla="*/ 101431 w 172865"/>
                  <a:gd name="connsiteY1" fmla="*/ 204527 h 223275"/>
                  <a:gd name="connsiteX2" fmla="*/ 102080 w 172865"/>
                  <a:gd name="connsiteY2" fmla="*/ 205019 h 223275"/>
                  <a:gd name="connsiteX3" fmla="*/ 103859 w 172865"/>
                  <a:gd name="connsiteY3" fmla="*/ 206149 h 223275"/>
                  <a:gd name="connsiteX4" fmla="*/ 99160 w 172865"/>
                  <a:gd name="connsiteY4" fmla="*/ 207939 h 223275"/>
                  <a:gd name="connsiteX5" fmla="*/ 90244 w 172865"/>
                  <a:gd name="connsiteY5" fmla="*/ 211507 h 223275"/>
                  <a:gd name="connsiteX6" fmla="*/ 81966 w 172865"/>
                  <a:gd name="connsiteY6" fmla="*/ 215842 h 223275"/>
                  <a:gd name="connsiteX7" fmla="*/ 76294 w 172865"/>
                  <a:gd name="connsiteY7" fmla="*/ 218919 h 223275"/>
                  <a:gd name="connsiteX8" fmla="*/ 72234 w 172865"/>
                  <a:gd name="connsiteY8" fmla="*/ 220384 h 223275"/>
                  <a:gd name="connsiteX9" fmla="*/ 71251 w 172865"/>
                  <a:gd name="connsiteY9" fmla="*/ 220709 h 223275"/>
                  <a:gd name="connsiteX10" fmla="*/ 51137 w 172865"/>
                  <a:gd name="connsiteY10" fmla="*/ 221839 h 223275"/>
                  <a:gd name="connsiteX11" fmla="*/ 34572 w 172865"/>
                  <a:gd name="connsiteY11" fmla="*/ 215400 h 223275"/>
                  <a:gd name="connsiteX12" fmla="*/ 15639 w 172865"/>
                  <a:gd name="connsiteY12" fmla="*/ 201097 h 223275"/>
                  <a:gd name="connsiteX13" fmla="*/ 7361 w 172865"/>
                  <a:gd name="connsiteY13" fmla="*/ 185200 h 223275"/>
                  <a:gd name="connsiteX14" fmla="*/ 1040 w 172865"/>
                  <a:gd name="connsiteY14" fmla="*/ 153251 h 223275"/>
                  <a:gd name="connsiteX15" fmla="*/ 7686 w 172865"/>
                  <a:gd name="connsiteY15" fmla="*/ 131358 h 223275"/>
                  <a:gd name="connsiteX16" fmla="*/ 11097 w 172865"/>
                  <a:gd name="connsiteY16" fmla="*/ 121625 h 223275"/>
                  <a:gd name="connsiteX17" fmla="*/ 12395 w 172865"/>
                  <a:gd name="connsiteY17" fmla="*/ 121458 h 223275"/>
                  <a:gd name="connsiteX18" fmla="*/ 12552 w 172865"/>
                  <a:gd name="connsiteY18" fmla="*/ 123248 h 223275"/>
                  <a:gd name="connsiteX19" fmla="*/ 12552 w 172865"/>
                  <a:gd name="connsiteY19" fmla="*/ 125400 h 223275"/>
                  <a:gd name="connsiteX20" fmla="*/ 18558 w 172865"/>
                  <a:gd name="connsiteY20" fmla="*/ 114862 h 223275"/>
                  <a:gd name="connsiteX21" fmla="*/ 36391 w 172865"/>
                  <a:gd name="connsiteY21" fmla="*/ 88260 h 223275"/>
                  <a:gd name="connsiteX22" fmla="*/ 34425 w 172865"/>
                  <a:gd name="connsiteY22" fmla="*/ 94267 h 223275"/>
                  <a:gd name="connsiteX23" fmla="*/ 32970 w 172865"/>
                  <a:gd name="connsiteY23" fmla="*/ 99182 h 223275"/>
                  <a:gd name="connsiteX24" fmla="*/ 34425 w 172865"/>
                  <a:gd name="connsiteY24" fmla="*/ 99182 h 223275"/>
                  <a:gd name="connsiteX25" fmla="*/ 39340 w 172865"/>
                  <a:gd name="connsiteY25" fmla="*/ 92202 h 223275"/>
                  <a:gd name="connsiteX26" fmla="*/ 43273 w 172865"/>
                  <a:gd name="connsiteY26" fmla="*/ 86530 h 223275"/>
                  <a:gd name="connsiteX27" fmla="*/ 46684 w 172865"/>
                  <a:gd name="connsiteY27" fmla="*/ 82313 h 223275"/>
                  <a:gd name="connsiteX28" fmla="*/ 54470 w 172865"/>
                  <a:gd name="connsiteY28" fmla="*/ 72423 h 223275"/>
                  <a:gd name="connsiteX29" fmla="*/ 58520 w 172865"/>
                  <a:gd name="connsiteY29" fmla="*/ 67065 h 223275"/>
                  <a:gd name="connsiteX30" fmla="*/ 60309 w 172865"/>
                  <a:gd name="connsiteY30" fmla="*/ 64637 h 223275"/>
                  <a:gd name="connsiteX31" fmla="*/ 88818 w 172865"/>
                  <a:gd name="connsiteY31" fmla="*/ 37554 h 223275"/>
                  <a:gd name="connsiteX32" fmla="*/ 93733 w 172865"/>
                  <a:gd name="connsiteY32" fmla="*/ 33336 h 223275"/>
                  <a:gd name="connsiteX33" fmla="*/ 100546 w 172865"/>
                  <a:gd name="connsiteY33" fmla="*/ 26032 h 223275"/>
                  <a:gd name="connsiteX34" fmla="*/ 104115 w 172865"/>
                  <a:gd name="connsiteY34" fmla="*/ 21982 h 223275"/>
                  <a:gd name="connsiteX35" fmla="*/ 104272 w 172865"/>
                  <a:gd name="connsiteY35" fmla="*/ 23437 h 223275"/>
                  <a:gd name="connsiteX36" fmla="*/ 104272 w 172865"/>
                  <a:gd name="connsiteY36" fmla="*/ 24420 h 223275"/>
                  <a:gd name="connsiteX37" fmla="*/ 104763 w 172865"/>
                  <a:gd name="connsiteY37" fmla="*/ 24263 h 223275"/>
                  <a:gd name="connsiteX38" fmla="*/ 105088 w 172865"/>
                  <a:gd name="connsiteY38" fmla="*/ 24096 h 223275"/>
                  <a:gd name="connsiteX39" fmla="*/ 105088 w 172865"/>
                  <a:gd name="connsiteY39" fmla="*/ 23938 h 223275"/>
                  <a:gd name="connsiteX40" fmla="*/ 109020 w 172865"/>
                  <a:gd name="connsiteY40" fmla="*/ 18581 h 223275"/>
                  <a:gd name="connsiteX41" fmla="*/ 114535 w 172865"/>
                  <a:gd name="connsiteY41" fmla="*/ 15631 h 223275"/>
                  <a:gd name="connsiteX42" fmla="*/ 115990 w 172865"/>
                  <a:gd name="connsiteY42" fmla="*/ 14825 h 223275"/>
                  <a:gd name="connsiteX43" fmla="*/ 123776 w 172865"/>
                  <a:gd name="connsiteY43" fmla="*/ 10608 h 223275"/>
                  <a:gd name="connsiteX44" fmla="*/ 141471 w 172865"/>
                  <a:gd name="connsiteY44" fmla="*/ 2498 h 223275"/>
                  <a:gd name="connsiteX45" fmla="*/ 141638 w 172865"/>
                  <a:gd name="connsiteY45" fmla="*/ 2016 h 223275"/>
                  <a:gd name="connsiteX46" fmla="*/ 141963 w 172865"/>
                  <a:gd name="connsiteY46" fmla="*/ 1367 h 223275"/>
                  <a:gd name="connsiteX47" fmla="*/ 138030 w 172865"/>
                  <a:gd name="connsiteY47" fmla="*/ 2173 h 223275"/>
                  <a:gd name="connsiteX48" fmla="*/ 137382 w 172865"/>
                  <a:gd name="connsiteY48" fmla="*/ 2340 h 223275"/>
                  <a:gd name="connsiteX49" fmla="*/ 137382 w 172865"/>
                  <a:gd name="connsiteY49" fmla="*/ 1524 h 223275"/>
                  <a:gd name="connsiteX50" fmla="*/ 137549 w 172865"/>
                  <a:gd name="connsiteY50" fmla="*/ 1200 h 223275"/>
                  <a:gd name="connsiteX51" fmla="*/ 139977 w 172865"/>
                  <a:gd name="connsiteY51" fmla="*/ 718 h 223275"/>
                  <a:gd name="connsiteX52" fmla="*/ 145325 w 172865"/>
                  <a:gd name="connsiteY52" fmla="*/ -422 h 223275"/>
                  <a:gd name="connsiteX53" fmla="*/ 160071 w 172865"/>
                  <a:gd name="connsiteY53" fmla="*/ 8180 h 223275"/>
                  <a:gd name="connsiteX54" fmla="*/ 162823 w 172865"/>
                  <a:gd name="connsiteY54" fmla="*/ 15956 h 223275"/>
                  <a:gd name="connsiteX55" fmla="*/ 167208 w 172865"/>
                  <a:gd name="connsiteY55" fmla="*/ 22768 h 223275"/>
                  <a:gd name="connsiteX56" fmla="*/ 171415 w 172865"/>
                  <a:gd name="connsiteY56" fmla="*/ 33966 h 223275"/>
                  <a:gd name="connsiteX57" fmla="*/ 171907 w 172865"/>
                  <a:gd name="connsiteY57" fmla="*/ 42882 h 223275"/>
                  <a:gd name="connsiteX58" fmla="*/ 167532 w 172865"/>
                  <a:gd name="connsiteY58" fmla="*/ 52614 h 223275"/>
                  <a:gd name="connsiteX59" fmla="*/ 158606 w 172865"/>
                  <a:gd name="connsiteY59" fmla="*/ 68343 h 223275"/>
                  <a:gd name="connsiteX60" fmla="*/ 153582 w 172865"/>
                  <a:gd name="connsiteY60" fmla="*/ 76945 h 223275"/>
                  <a:gd name="connsiteX61" fmla="*/ 133223 w 172865"/>
                  <a:gd name="connsiteY61" fmla="*/ 104756 h 223275"/>
                  <a:gd name="connsiteX62" fmla="*/ 124140 w 172865"/>
                  <a:gd name="connsiteY62" fmla="*/ 110596 h 223275"/>
                  <a:gd name="connsiteX63" fmla="*/ 121377 w 172865"/>
                  <a:gd name="connsiteY63" fmla="*/ 112060 h 223275"/>
                  <a:gd name="connsiteX64" fmla="*/ 120080 w 172865"/>
                  <a:gd name="connsiteY64" fmla="*/ 111893 h 223275"/>
                  <a:gd name="connsiteX65" fmla="*/ 118782 w 172865"/>
                  <a:gd name="connsiteY65" fmla="*/ 111087 h 223275"/>
                  <a:gd name="connsiteX66" fmla="*/ 114565 w 172865"/>
                  <a:gd name="connsiteY66" fmla="*/ 102328 h 223275"/>
                  <a:gd name="connsiteX67" fmla="*/ 112461 w 172865"/>
                  <a:gd name="connsiteY67" fmla="*/ 97786 h 223275"/>
                  <a:gd name="connsiteX68" fmla="*/ 111969 w 172865"/>
                  <a:gd name="connsiteY68" fmla="*/ 96646 h 223275"/>
                  <a:gd name="connsiteX69" fmla="*/ 111812 w 172865"/>
                  <a:gd name="connsiteY69" fmla="*/ 96321 h 223275"/>
                  <a:gd name="connsiteX70" fmla="*/ 107595 w 172865"/>
                  <a:gd name="connsiteY70" fmla="*/ 87729 h 223275"/>
                  <a:gd name="connsiteX71" fmla="*/ 105481 w 172865"/>
                  <a:gd name="connsiteY71" fmla="*/ 83188 h 223275"/>
                  <a:gd name="connsiteX72" fmla="*/ 104675 w 172865"/>
                  <a:gd name="connsiteY72" fmla="*/ 78164 h 223275"/>
                  <a:gd name="connsiteX73" fmla="*/ 109866 w 172865"/>
                  <a:gd name="connsiteY73" fmla="*/ 73780 h 223275"/>
                  <a:gd name="connsiteX74" fmla="*/ 119922 w 172865"/>
                  <a:gd name="connsiteY74" fmla="*/ 65512 h 223275"/>
                  <a:gd name="connsiteX75" fmla="*/ 139584 w 172865"/>
                  <a:gd name="connsiteY75" fmla="*/ 39726 h 223275"/>
                  <a:gd name="connsiteX76" fmla="*/ 141854 w 172865"/>
                  <a:gd name="connsiteY76" fmla="*/ 35991 h 223275"/>
                  <a:gd name="connsiteX77" fmla="*/ 138777 w 172865"/>
                  <a:gd name="connsiteY77" fmla="*/ 37288 h 223275"/>
                  <a:gd name="connsiteX78" fmla="*/ 98718 w 172865"/>
                  <a:gd name="connsiteY78" fmla="*/ 65021 h 223275"/>
                  <a:gd name="connsiteX79" fmla="*/ 56200 w 172865"/>
                  <a:gd name="connsiteY79" fmla="*/ 111638 h 223275"/>
                  <a:gd name="connsiteX80" fmla="*/ 31230 w 172865"/>
                  <a:gd name="connsiteY80" fmla="*/ 156564 h 223275"/>
                  <a:gd name="connsiteX81" fmla="*/ 24417 w 172865"/>
                  <a:gd name="connsiteY81" fmla="*/ 187864 h 223275"/>
                  <a:gd name="connsiteX82" fmla="*/ 26521 w 172865"/>
                  <a:gd name="connsiteY82" fmla="*/ 188847 h 223275"/>
                  <a:gd name="connsiteX83" fmla="*/ 62531 w 172865"/>
                  <a:gd name="connsiteY83" fmla="*/ 189831 h 223275"/>
                  <a:gd name="connsiteX84" fmla="*/ 88317 w 172865"/>
                  <a:gd name="connsiteY84" fmla="*/ 177827 h 223275"/>
                  <a:gd name="connsiteX85" fmla="*/ 106995 w 172865"/>
                  <a:gd name="connsiteY85" fmla="*/ 166031 h 223275"/>
                  <a:gd name="connsiteX86" fmla="*/ 115754 w 172865"/>
                  <a:gd name="connsiteY86" fmla="*/ 160191 h 223275"/>
                  <a:gd name="connsiteX87" fmla="*/ 109099 w 172865"/>
                  <a:gd name="connsiteY87" fmla="*/ 166837 h 223275"/>
                  <a:gd name="connsiteX88" fmla="*/ 114781 w 172865"/>
                  <a:gd name="connsiteY88" fmla="*/ 165706 h 223275"/>
                  <a:gd name="connsiteX89" fmla="*/ 116560 w 172865"/>
                  <a:gd name="connsiteY89" fmla="*/ 165215 h 223275"/>
                  <a:gd name="connsiteX90" fmla="*/ 112186 w 172865"/>
                  <a:gd name="connsiteY90" fmla="*/ 170130 h 223275"/>
                  <a:gd name="connsiteX91" fmla="*/ 107644 w 172865"/>
                  <a:gd name="connsiteY91" fmla="*/ 174839 h 223275"/>
                  <a:gd name="connsiteX92" fmla="*/ 110888 w 172865"/>
                  <a:gd name="connsiteY92" fmla="*/ 172401 h 223275"/>
                  <a:gd name="connsiteX93" fmla="*/ 115263 w 172865"/>
                  <a:gd name="connsiteY93" fmla="*/ 168832 h 223275"/>
                  <a:gd name="connsiteX94" fmla="*/ 115430 w 172865"/>
                  <a:gd name="connsiteY94" fmla="*/ 168999 h 223275"/>
                  <a:gd name="connsiteX95" fmla="*/ 115587 w 172865"/>
                  <a:gd name="connsiteY95" fmla="*/ 169157 h 223275"/>
                  <a:gd name="connsiteX96" fmla="*/ 113621 w 172865"/>
                  <a:gd name="connsiteY96" fmla="*/ 171270 h 223275"/>
                  <a:gd name="connsiteX97" fmla="*/ 109571 w 172865"/>
                  <a:gd name="connsiteY97" fmla="*/ 176294 h 223275"/>
                  <a:gd name="connsiteX98" fmla="*/ 109571 w 172865"/>
                  <a:gd name="connsiteY98" fmla="*/ 178732 h 223275"/>
                  <a:gd name="connsiteX99" fmla="*/ 108106 w 172865"/>
                  <a:gd name="connsiteY99" fmla="*/ 184728 h 223275"/>
                  <a:gd name="connsiteX100" fmla="*/ 113945 w 172865"/>
                  <a:gd name="connsiteY100" fmla="*/ 180678 h 223275"/>
                  <a:gd name="connsiteX101" fmla="*/ 122871 w 172865"/>
                  <a:gd name="connsiteY101" fmla="*/ 174839 h 223275"/>
                  <a:gd name="connsiteX102" fmla="*/ 116059 w 172865"/>
                  <a:gd name="connsiteY102" fmla="*/ 181651 h 223275"/>
                  <a:gd name="connsiteX103" fmla="*/ 122056 w 172865"/>
                  <a:gd name="connsiteY103" fmla="*/ 180354 h 223275"/>
                  <a:gd name="connsiteX104" fmla="*/ 123678 w 172865"/>
                  <a:gd name="connsiteY104" fmla="*/ 180029 h 223275"/>
                  <a:gd name="connsiteX105" fmla="*/ 119303 w 172865"/>
                  <a:gd name="connsiteY105" fmla="*/ 184945 h 223275"/>
                  <a:gd name="connsiteX106" fmla="*/ 114761 w 172865"/>
                  <a:gd name="connsiteY106" fmla="*/ 189477 h 223275"/>
                  <a:gd name="connsiteX107" fmla="*/ 118005 w 172865"/>
                  <a:gd name="connsiteY107" fmla="*/ 186891 h 223275"/>
                  <a:gd name="connsiteX108" fmla="*/ 122223 w 172865"/>
                  <a:gd name="connsiteY108" fmla="*/ 183647 h 223275"/>
                  <a:gd name="connsiteX109" fmla="*/ 122380 w 172865"/>
                  <a:gd name="connsiteY109" fmla="*/ 183804 h 223275"/>
                  <a:gd name="connsiteX110" fmla="*/ 122547 w 172865"/>
                  <a:gd name="connsiteY110" fmla="*/ 183804 h 223275"/>
                  <a:gd name="connsiteX111" fmla="*/ 120758 w 172865"/>
                  <a:gd name="connsiteY111" fmla="*/ 185908 h 223275"/>
                  <a:gd name="connsiteX112" fmla="*/ 116541 w 172865"/>
                  <a:gd name="connsiteY112" fmla="*/ 190941 h 223275"/>
                  <a:gd name="connsiteX113" fmla="*/ 118330 w 172865"/>
                  <a:gd name="connsiteY113" fmla="*/ 190774 h 223275"/>
                  <a:gd name="connsiteX114" fmla="*/ 120109 w 172865"/>
                  <a:gd name="connsiteY114" fmla="*/ 190617 h 223275"/>
                  <a:gd name="connsiteX115" fmla="*/ 114270 w 172865"/>
                  <a:gd name="connsiteY115" fmla="*/ 194667 h 223275"/>
                  <a:gd name="connsiteX116" fmla="*/ 108755 w 172865"/>
                  <a:gd name="connsiteY116" fmla="*/ 198727 h 223275"/>
                  <a:gd name="connsiteX117" fmla="*/ 105157 w 172865"/>
                  <a:gd name="connsiteY117" fmla="*/ 201450 h 223275"/>
                  <a:gd name="connsiteX118" fmla="*/ 93360 w 172865"/>
                  <a:gd name="connsiteY118" fmla="*/ 54512 h 223275"/>
                  <a:gd name="connsiteX119" fmla="*/ 93203 w 172865"/>
                  <a:gd name="connsiteY119" fmla="*/ 54512 h 223275"/>
                  <a:gd name="connsiteX120" fmla="*/ 85741 w 172865"/>
                  <a:gd name="connsiteY120" fmla="*/ 60833 h 223275"/>
                  <a:gd name="connsiteX121" fmla="*/ 66443 w 172865"/>
                  <a:gd name="connsiteY121" fmla="*/ 77702 h 223275"/>
                  <a:gd name="connsiteX122" fmla="*/ 49250 w 172865"/>
                  <a:gd name="connsiteY122" fmla="*/ 97000 h 223275"/>
                  <a:gd name="connsiteX123" fmla="*/ 42113 w 172865"/>
                  <a:gd name="connsiteY123" fmla="*/ 107381 h 223275"/>
                  <a:gd name="connsiteX124" fmla="*/ 41788 w 172865"/>
                  <a:gd name="connsiteY124" fmla="*/ 108197 h 223275"/>
                  <a:gd name="connsiteX125" fmla="*/ 40166 w 172865"/>
                  <a:gd name="connsiteY125" fmla="*/ 113702 h 223275"/>
                  <a:gd name="connsiteX126" fmla="*/ 40815 w 172865"/>
                  <a:gd name="connsiteY126" fmla="*/ 113702 h 223275"/>
                  <a:gd name="connsiteX127" fmla="*/ 41464 w 172865"/>
                  <a:gd name="connsiteY127" fmla="*/ 113869 h 223275"/>
                  <a:gd name="connsiteX128" fmla="*/ 46654 w 172865"/>
                  <a:gd name="connsiteY128" fmla="*/ 106575 h 223275"/>
                  <a:gd name="connsiteX129" fmla="*/ 50380 w 172865"/>
                  <a:gd name="connsiteY129" fmla="*/ 101060 h 223275"/>
                  <a:gd name="connsiteX130" fmla="*/ 53624 w 172865"/>
                  <a:gd name="connsiteY130" fmla="*/ 97000 h 223275"/>
                  <a:gd name="connsiteX131" fmla="*/ 61577 w 172865"/>
                  <a:gd name="connsiteY131" fmla="*/ 86943 h 223275"/>
                  <a:gd name="connsiteX132" fmla="*/ 65510 w 172865"/>
                  <a:gd name="connsiteY132" fmla="*/ 81595 h 223275"/>
                  <a:gd name="connsiteX133" fmla="*/ 67210 w 172865"/>
                  <a:gd name="connsiteY133" fmla="*/ 79196 h 223275"/>
                  <a:gd name="connsiteX134" fmla="*/ 93321 w 172865"/>
                  <a:gd name="connsiteY134" fmla="*/ 54512 h 223275"/>
                  <a:gd name="connsiteX135" fmla="*/ 104872 w 172865"/>
                  <a:gd name="connsiteY135" fmla="*/ 43698 h 223275"/>
                  <a:gd name="connsiteX136" fmla="*/ 96447 w 172865"/>
                  <a:gd name="connsiteY136" fmla="*/ 51641 h 223275"/>
                  <a:gd name="connsiteX137" fmla="*/ 100821 w 172865"/>
                  <a:gd name="connsiteY137" fmla="*/ 47915 h 223275"/>
                  <a:gd name="connsiteX138" fmla="*/ 104832 w 172865"/>
                  <a:gd name="connsiteY138" fmla="*/ 43649 h 223275"/>
                  <a:gd name="connsiteX139" fmla="*/ 114928 w 172865"/>
                  <a:gd name="connsiteY139" fmla="*/ 34290 h 223275"/>
                  <a:gd name="connsiteX140" fmla="*/ 111202 w 172865"/>
                  <a:gd name="connsiteY140" fmla="*/ 37691 h 223275"/>
                  <a:gd name="connsiteX141" fmla="*/ 111360 w 172865"/>
                  <a:gd name="connsiteY141" fmla="*/ 38340 h 223275"/>
                  <a:gd name="connsiteX142" fmla="*/ 111360 w 172865"/>
                  <a:gd name="connsiteY142" fmla="*/ 39156 h 223275"/>
                  <a:gd name="connsiteX143" fmla="*/ 111684 w 172865"/>
                  <a:gd name="connsiteY143" fmla="*/ 38989 h 223275"/>
                  <a:gd name="connsiteX144" fmla="*/ 112009 w 172865"/>
                  <a:gd name="connsiteY144" fmla="*/ 38665 h 223275"/>
                  <a:gd name="connsiteX145" fmla="*/ 112176 w 172865"/>
                  <a:gd name="connsiteY145" fmla="*/ 38507 h 223275"/>
                  <a:gd name="connsiteX146" fmla="*/ 114889 w 172865"/>
                  <a:gd name="connsiteY146" fmla="*/ 34241 h 223275"/>
                  <a:gd name="connsiteX147" fmla="*/ 130824 w 172865"/>
                  <a:gd name="connsiteY147" fmla="*/ 25364 h 223275"/>
                  <a:gd name="connsiteX148" fmla="*/ 142828 w 172865"/>
                  <a:gd name="connsiteY148" fmla="*/ 19043 h 223275"/>
                  <a:gd name="connsiteX149" fmla="*/ 131640 w 172865"/>
                  <a:gd name="connsiteY149" fmla="*/ 22768 h 223275"/>
                  <a:gd name="connsiteX150" fmla="*/ 115911 w 172865"/>
                  <a:gd name="connsiteY150" fmla="*/ 33474 h 223275"/>
                  <a:gd name="connsiteX151" fmla="*/ 121426 w 172865"/>
                  <a:gd name="connsiteY151" fmla="*/ 30230 h 223275"/>
                  <a:gd name="connsiteX152" fmla="*/ 123048 w 172865"/>
                  <a:gd name="connsiteY152" fmla="*/ 29581 h 223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172865" h="223275">
                    <a:moveTo>
                      <a:pt x="105157" y="201450"/>
                    </a:moveTo>
                    <a:cubicBezTo>
                      <a:pt x="103989" y="202562"/>
                      <a:pt x="102744" y="203591"/>
                      <a:pt x="101431" y="204527"/>
                    </a:cubicBezTo>
                    <a:cubicBezTo>
                      <a:pt x="101598" y="204694"/>
                      <a:pt x="101922" y="204852"/>
                      <a:pt x="102080" y="205019"/>
                    </a:cubicBezTo>
                    <a:cubicBezTo>
                      <a:pt x="102404" y="205176"/>
                      <a:pt x="103063" y="205668"/>
                      <a:pt x="103859" y="206149"/>
                    </a:cubicBezTo>
                    <a:cubicBezTo>
                      <a:pt x="102237" y="206798"/>
                      <a:pt x="100625" y="207447"/>
                      <a:pt x="99160" y="207939"/>
                    </a:cubicBezTo>
                    <a:cubicBezTo>
                      <a:pt x="96083" y="209069"/>
                      <a:pt x="92996" y="210210"/>
                      <a:pt x="90244" y="211507"/>
                    </a:cubicBezTo>
                    <a:lnTo>
                      <a:pt x="81966" y="215842"/>
                    </a:lnTo>
                    <a:cubicBezTo>
                      <a:pt x="80133" y="216971"/>
                      <a:pt x="78239" y="217998"/>
                      <a:pt x="76294" y="218919"/>
                    </a:cubicBezTo>
                    <a:cubicBezTo>
                      <a:pt x="75007" y="219576"/>
                      <a:pt x="73643" y="220068"/>
                      <a:pt x="72234" y="220384"/>
                    </a:cubicBezTo>
                    <a:lnTo>
                      <a:pt x="71251" y="220709"/>
                    </a:lnTo>
                    <a:cubicBezTo>
                      <a:pt x="63789" y="222812"/>
                      <a:pt x="57134" y="223137"/>
                      <a:pt x="51137" y="221839"/>
                    </a:cubicBezTo>
                    <a:cubicBezTo>
                      <a:pt x="45290" y="220648"/>
                      <a:pt x="39688" y="218470"/>
                      <a:pt x="34572" y="215400"/>
                    </a:cubicBezTo>
                    <a:cubicBezTo>
                      <a:pt x="27700" y="211425"/>
                      <a:pt x="21341" y="206620"/>
                      <a:pt x="15639" y="201097"/>
                    </a:cubicBezTo>
                    <a:cubicBezTo>
                      <a:pt x="11159" y="196888"/>
                      <a:pt x="8240" y="191284"/>
                      <a:pt x="7361" y="185200"/>
                    </a:cubicBezTo>
                    <a:cubicBezTo>
                      <a:pt x="67" y="176933"/>
                      <a:pt x="-2037" y="166384"/>
                      <a:pt x="1040" y="153251"/>
                    </a:cubicBezTo>
                    <a:cubicBezTo>
                      <a:pt x="2813" y="145826"/>
                      <a:pt x="5031" y="138515"/>
                      <a:pt x="7686" y="131358"/>
                    </a:cubicBezTo>
                    <a:lnTo>
                      <a:pt x="11097" y="121625"/>
                    </a:lnTo>
                    <a:cubicBezTo>
                      <a:pt x="11536" y="121652"/>
                      <a:pt x="11977" y="121595"/>
                      <a:pt x="12395" y="121458"/>
                    </a:cubicBezTo>
                    <a:cubicBezTo>
                      <a:pt x="12375" y="122059"/>
                      <a:pt x="12428" y="122660"/>
                      <a:pt x="12552" y="123248"/>
                    </a:cubicBezTo>
                    <a:lnTo>
                      <a:pt x="12552" y="125400"/>
                    </a:lnTo>
                    <a:cubicBezTo>
                      <a:pt x="14665" y="121832"/>
                      <a:pt x="16612" y="118263"/>
                      <a:pt x="18558" y="114862"/>
                    </a:cubicBezTo>
                    <a:cubicBezTo>
                      <a:pt x="23225" y="105201"/>
                      <a:pt x="29228" y="96247"/>
                      <a:pt x="36391" y="88260"/>
                    </a:cubicBezTo>
                    <a:cubicBezTo>
                      <a:pt x="35585" y="90531"/>
                      <a:pt x="34936" y="92478"/>
                      <a:pt x="34425" y="94267"/>
                    </a:cubicBezTo>
                    <a:cubicBezTo>
                      <a:pt x="33914" y="96056"/>
                      <a:pt x="33442" y="97668"/>
                      <a:pt x="32970" y="99182"/>
                    </a:cubicBezTo>
                    <a:lnTo>
                      <a:pt x="34425" y="99182"/>
                    </a:lnTo>
                    <a:cubicBezTo>
                      <a:pt x="36047" y="96744"/>
                      <a:pt x="37669" y="94473"/>
                      <a:pt x="39340" y="92202"/>
                    </a:cubicBezTo>
                    <a:cubicBezTo>
                      <a:pt x="40638" y="90236"/>
                      <a:pt x="41936" y="88270"/>
                      <a:pt x="43273" y="86530"/>
                    </a:cubicBezTo>
                    <a:cubicBezTo>
                      <a:pt x="44413" y="85065"/>
                      <a:pt x="45543" y="83768"/>
                      <a:pt x="46684" y="82313"/>
                    </a:cubicBezTo>
                    <a:cubicBezTo>
                      <a:pt x="49279" y="79069"/>
                      <a:pt x="51874" y="75825"/>
                      <a:pt x="54470" y="72423"/>
                    </a:cubicBezTo>
                    <a:cubicBezTo>
                      <a:pt x="55925" y="70634"/>
                      <a:pt x="57222" y="68855"/>
                      <a:pt x="58520" y="67065"/>
                    </a:cubicBezTo>
                    <a:cubicBezTo>
                      <a:pt x="59065" y="66219"/>
                      <a:pt x="59662" y="65408"/>
                      <a:pt x="60309" y="64637"/>
                    </a:cubicBezTo>
                    <a:cubicBezTo>
                      <a:pt x="69289" y="55074"/>
                      <a:pt x="78808" y="46032"/>
                      <a:pt x="88818" y="37554"/>
                    </a:cubicBezTo>
                    <a:lnTo>
                      <a:pt x="93733" y="33336"/>
                    </a:lnTo>
                    <a:cubicBezTo>
                      <a:pt x="96249" y="31142"/>
                      <a:pt x="98533" y="28694"/>
                      <a:pt x="100546" y="26032"/>
                    </a:cubicBezTo>
                    <a:cubicBezTo>
                      <a:pt x="101651" y="24610"/>
                      <a:pt x="102842" y="23257"/>
                      <a:pt x="104115" y="21982"/>
                    </a:cubicBezTo>
                    <a:cubicBezTo>
                      <a:pt x="104069" y="22473"/>
                      <a:pt x="104122" y="22967"/>
                      <a:pt x="104272" y="23437"/>
                    </a:cubicBezTo>
                    <a:lnTo>
                      <a:pt x="104272" y="24420"/>
                    </a:lnTo>
                    <a:cubicBezTo>
                      <a:pt x="104451" y="24442"/>
                      <a:pt x="104631" y="24385"/>
                      <a:pt x="104763" y="24263"/>
                    </a:cubicBezTo>
                    <a:cubicBezTo>
                      <a:pt x="104921" y="24263"/>
                      <a:pt x="104921" y="24263"/>
                      <a:pt x="105088" y="24096"/>
                    </a:cubicBezTo>
                    <a:lnTo>
                      <a:pt x="105088" y="23938"/>
                    </a:lnTo>
                    <a:cubicBezTo>
                      <a:pt x="105811" y="21788"/>
                      <a:pt x="107186" y="19916"/>
                      <a:pt x="109020" y="18581"/>
                    </a:cubicBezTo>
                    <a:cubicBezTo>
                      <a:pt x="110771" y="17441"/>
                      <a:pt x="112616" y="16455"/>
                      <a:pt x="114535" y="15631"/>
                    </a:cubicBezTo>
                    <a:cubicBezTo>
                      <a:pt x="115053" y="15428"/>
                      <a:pt x="115543" y="15157"/>
                      <a:pt x="115990" y="14825"/>
                    </a:cubicBezTo>
                    <a:cubicBezTo>
                      <a:pt x="118585" y="13528"/>
                      <a:pt x="121181" y="12073"/>
                      <a:pt x="123776" y="10608"/>
                    </a:cubicBezTo>
                    <a:cubicBezTo>
                      <a:pt x="129352" y="7251"/>
                      <a:pt x="135288" y="4531"/>
                      <a:pt x="141471" y="2498"/>
                    </a:cubicBezTo>
                    <a:lnTo>
                      <a:pt x="141638" y="2016"/>
                    </a:lnTo>
                    <a:cubicBezTo>
                      <a:pt x="141795" y="1849"/>
                      <a:pt x="141795" y="1692"/>
                      <a:pt x="141963" y="1367"/>
                    </a:cubicBezTo>
                    <a:cubicBezTo>
                      <a:pt x="140498" y="1692"/>
                      <a:pt x="139210" y="2016"/>
                      <a:pt x="138030" y="2173"/>
                    </a:cubicBezTo>
                    <a:cubicBezTo>
                      <a:pt x="137801" y="2152"/>
                      <a:pt x="137571" y="2211"/>
                      <a:pt x="137382" y="2340"/>
                    </a:cubicBezTo>
                    <a:lnTo>
                      <a:pt x="137382" y="1524"/>
                    </a:lnTo>
                    <a:cubicBezTo>
                      <a:pt x="137382" y="1367"/>
                      <a:pt x="137382" y="1367"/>
                      <a:pt x="137549" y="1200"/>
                    </a:cubicBezTo>
                    <a:lnTo>
                      <a:pt x="139977" y="718"/>
                    </a:lnTo>
                    <a:cubicBezTo>
                      <a:pt x="141756" y="227"/>
                      <a:pt x="143545" y="-98"/>
                      <a:pt x="145325" y="-422"/>
                    </a:cubicBezTo>
                    <a:cubicBezTo>
                      <a:pt x="153435" y="-1553"/>
                      <a:pt x="158301" y="1200"/>
                      <a:pt x="160071" y="8180"/>
                    </a:cubicBezTo>
                    <a:cubicBezTo>
                      <a:pt x="160791" y="10837"/>
                      <a:pt x="161711" y="13436"/>
                      <a:pt x="162823" y="15956"/>
                    </a:cubicBezTo>
                    <a:cubicBezTo>
                      <a:pt x="165065" y="17618"/>
                      <a:pt x="166624" y="20039"/>
                      <a:pt x="167208" y="22768"/>
                    </a:cubicBezTo>
                    <a:cubicBezTo>
                      <a:pt x="168269" y="26620"/>
                      <a:pt x="169678" y="30368"/>
                      <a:pt x="171415" y="33966"/>
                    </a:cubicBezTo>
                    <a:cubicBezTo>
                      <a:pt x="172715" y="36765"/>
                      <a:pt x="172891" y="39956"/>
                      <a:pt x="171907" y="42882"/>
                    </a:cubicBezTo>
                    <a:cubicBezTo>
                      <a:pt x="170860" y="46295"/>
                      <a:pt x="169390" y="49565"/>
                      <a:pt x="167532" y="52614"/>
                    </a:cubicBezTo>
                    <a:cubicBezTo>
                      <a:pt x="164583" y="57962"/>
                      <a:pt x="161693" y="63153"/>
                      <a:pt x="158606" y="68343"/>
                    </a:cubicBezTo>
                    <a:cubicBezTo>
                      <a:pt x="156827" y="71293"/>
                      <a:pt x="155205" y="74183"/>
                      <a:pt x="153582" y="76945"/>
                    </a:cubicBezTo>
                    <a:cubicBezTo>
                      <a:pt x="148123" y="87118"/>
                      <a:pt x="141271" y="96479"/>
                      <a:pt x="133223" y="104756"/>
                    </a:cubicBezTo>
                    <a:cubicBezTo>
                      <a:pt x="130448" y="107070"/>
                      <a:pt x="127396" y="109031"/>
                      <a:pt x="124140" y="110596"/>
                    </a:cubicBezTo>
                    <a:cubicBezTo>
                      <a:pt x="123157" y="111087"/>
                      <a:pt x="122173" y="111579"/>
                      <a:pt x="121377" y="112060"/>
                    </a:cubicBezTo>
                    <a:cubicBezTo>
                      <a:pt x="120938" y="112155"/>
                      <a:pt x="120481" y="112096"/>
                      <a:pt x="120080" y="111893"/>
                    </a:cubicBezTo>
                    <a:cubicBezTo>
                      <a:pt x="119556" y="111811"/>
                      <a:pt x="119088" y="111520"/>
                      <a:pt x="118782" y="111087"/>
                    </a:cubicBezTo>
                    <a:lnTo>
                      <a:pt x="114565" y="102328"/>
                    </a:lnTo>
                    <a:cubicBezTo>
                      <a:pt x="113916" y="100863"/>
                      <a:pt x="113267" y="99241"/>
                      <a:pt x="112461" y="97786"/>
                    </a:cubicBezTo>
                    <a:cubicBezTo>
                      <a:pt x="112328" y="97393"/>
                      <a:pt x="112164" y="97013"/>
                      <a:pt x="111969" y="96646"/>
                    </a:cubicBezTo>
                    <a:cubicBezTo>
                      <a:pt x="111812" y="96489"/>
                      <a:pt x="111812" y="96489"/>
                      <a:pt x="111812" y="96321"/>
                    </a:cubicBezTo>
                    <a:cubicBezTo>
                      <a:pt x="110347" y="93569"/>
                      <a:pt x="108863" y="90649"/>
                      <a:pt x="107595" y="87729"/>
                    </a:cubicBezTo>
                    <a:cubicBezTo>
                      <a:pt x="106779" y="86265"/>
                      <a:pt x="106130" y="84643"/>
                      <a:pt x="105481" y="83188"/>
                    </a:cubicBezTo>
                    <a:cubicBezTo>
                      <a:pt x="104350" y="81084"/>
                      <a:pt x="104026" y="79255"/>
                      <a:pt x="104675" y="78164"/>
                    </a:cubicBezTo>
                    <a:cubicBezTo>
                      <a:pt x="105157" y="77024"/>
                      <a:pt x="106946" y="75569"/>
                      <a:pt x="109866" y="73780"/>
                    </a:cubicBezTo>
                    <a:cubicBezTo>
                      <a:pt x="113571" y="71483"/>
                      <a:pt x="116952" y="68703"/>
                      <a:pt x="119922" y="65512"/>
                    </a:cubicBezTo>
                    <a:cubicBezTo>
                      <a:pt x="127483" y="57733"/>
                      <a:pt x="134083" y="49076"/>
                      <a:pt x="139584" y="39726"/>
                    </a:cubicBezTo>
                    <a:cubicBezTo>
                      <a:pt x="140232" y="38586"/>
                      <a:pt x="141039" y="37288"/>
                      <a:pt x="141854" y="35991"/>
                    </a:cubicBezTo>
                    <a:cubicBezTo>
                      <a:pt x="140714" y="36482"/>
                      <a:pt x="139751" y="36807"/>
                      <a:pt x="138777" y="37288"/>
                    </a:cubicBezTo>
                    <a:cubicBezTo>
                      <a:pt x="124233" y="44680"/>
                      <a:pt x="110757" y="54009"/>
                      <a:pt x="98718" y="65021"/>
                    </a:cubicBezTo>
                    <a:cubicBezTo>
                      <a:pt x="82802" y="78875"/>
                      <a:pt x="68534" y="94518"/>
                      <a:pt x="56200" y="111638"/>
                    </a:cubicBezTo>
                    <a:cubicBezTo>
                      <a:pt x="46027" y="125508"/>
                      <a:pt x="37639" y="140602"/>
                      <a:pt x="31230" y="156564"/>
                    </a:cubicBezTo>
                    <a:cubicBezTo>
                      <a:pt x="26521" y="167427"/>
                      <a:pt x="24250" y="177808"/>
                      <a:pt x="24417" y="187864"/>
                    </a:cubicBezTo>
                    <a:cubicBezTo>
                      <a:pt x="25035" y="188348"/>
                      <a:pt x="25754" y="188684"/>
                      <a:pt x="26521" y="188847"/>
                    </a:cubicBezTo>
                    <a:cubicBezTo>
                      <a:pt x="37060" y="193547"/>
                      <a:pt x="49063" y="193874"/>
                      <a:pt x="62531" y="189831"/>
                    </a:cubicBezTo>
                    <a:cubicBezTo>
                      <a:pt x="71479" y="186636"/>
                      <a:pt x="80111" y="182617"/>
                      <a:pt x="88317" y="177827"/>
                    </a:cubicBezTo>
                    <a:cubicBezTo>
                      <a:pt x="94481" y="174259"/>
                      <a:pt x="100644" y="170366"/>
                      <a:pt x="106995" y="166031"/>
                    </a:cubicBezTo>
                    <a:cubicBezTo>
                      <a:pt x="109747" y="164064"/>
                      <a:pt x="112667" y="162118"/>
                      <a:pt x="115754" y="160191"/>
                    </a:cubicBezTo>
                    <a:lnTo>
                      <a:pt x="109099" y="166837"/>
                    </a:lnTo>
                    <a:lnTo>
                      <a:pt x="114781" y="165706"/>
                    </a:lnTo>
                    <a:cubicBezTo>
                      <a:pt x="115263" y="165539"/>
                      <a:pt x="115911" y="165382"/>
                      <a:pt x="116560" y="165215"/>
                    </a:cubicBezTo>
                    <a:cubicBezTo>
                      <a:pt x="115670" y="167281"/>
                      <a:pt x="114135" y="169005"/>
                      <a:pt x="112186" y="170130"/>
                    </a:cubicBezTo>
                    <a:cubicBezTo>
                      <a:pt x="110321" y="171318"/>
                      <a:pt x="108764" y="172933"/>
                      <a:pt x="107644" y="174839"/>
                    </a:cubicBezTo>
                    <a:cubicBezTo>
                      <a:pt x="108774" y="174023"/>
                      <a:pt x="109747" y="173217"/>
                      <a:pt x="110888" y="172401"/>
                    </a:cubicBezTo>
                    <a:cubicBezTo>
                      <a:pt x="112343" y="171270"/>
                      <a:pt x="113837" y="169973"/>
                      <a:pt x="115263" y="168832"/>
                    </a:cubicBezTo>
                    <a:cubicBezTo>
                      <a:pt x="115263" y="168999"/>
                      <a:pt x="115263" y="168999"/>
                      <a:pt x="115430" y="168999"/>
                    </a:cubicBezTo>
                    <a:cubicBezTo>
                      <a:pt x="115430" y="169157"/>
                      <a:pt x="115430" y="169157"/>
                      <a:pt x="115587" y="169157"/>
                    </a:cubicBezTo>
                    <a:cubicBezTo>
                      <a:pt x="114890" y="169821"/>
                      <a:pt x="114233" y="170527"/>
                      <a:pt x="113621" y="171270"/>
                    </a:cubicBezTo>
                    <a:lnTo>
                      <a:pt x="109571" y="176294"/>
                    </a:lnTo>
                    <a:cubicBezTo>
                      <a:pt x="109728" y="176294"/>
                      <a:pt x="109728" y="177110"/>
                      <a:pt x="109571" y="178732"/>
                    </a:cubicBezTo>
                    <a:cubicBezTo>
                      <a:pt x="109246" y="180511"/>
                      <a:pt x="108755" y="182458"/>
                      <a:pt x="108106" y="184728"/>
                    </a:cubicBezTo>
                    <a:cubicBezTo>
                      <a:pt x="110072" y="183431"/>
                      <a:pt x="112038" y="182133"/>
                      <a:pt x="113945" y="180678"/>
                    </a:cubicBezTo>
                    <a:cubicBezTo>
                      <a:pt x="116894" y="178712"/>
                      <a:pt x="119785" y="176746"/>
                      <a:pt x="122871" y="174839"/>
                    </a:cubicBezTo>
                    <a:lnTo>
                      <a:pt x="116059" y="181651"/>
                    </a:lnTo>
                    <a:cubicBezTo>
                      <a:pt x="118330" y="181160"/>
                      <a:pt x="120276" y="180668"/>
                      <a:pt x="122056" y="180354"/>
                    </a:cubicBezTo>
                    <a:lnTo>
                      <a:pt x="123678" y="180029"/>
                    </a:lnTo>
                    <a:cubicBezTo>
                      <a:pt x="122680" y="182026"/>
                      <a:pt x="121171" y="183722"/>
                      <a:pt x="119303" y="184945"/>
                    </a:cubicBezTo>
                    <a:cubicBezTo>
                      <a:pt x="117480" y="186111"/>
                      <a:pt x="115931" y="187656"/>
                      <a:pt x="114761" y="189477"/>
                    </a:cubicBezTo>
                    <a:lnTo>
                      <a:pt x="118005" y="186891"/>
                    </a:lnTo>
                    <a:lnTo>
                      <a:pt x="122223" y="183647"/>
                    </a:lnTo>
                    <a:cubicBezTo>
                      <a:pt x="122380" y="183647"/>
                      <a:pt x="122380" y="183647"/>
                      <a:pt x="122380" y="183804"/>
                    </a:cubicBezTo>
                    <a:lnTo>
                      <a:pt x="122547" y="183804"/>
                    </a:lnTo>
                    <a:cubicBezTo>
                      <a:pt x="122037" y="184575"/>
                      <a:pt x="121436" y="185281"/>
                      <a:pt x="120758" y="185908"/>
                    </a:cubicBezTo>
                    <a:cubicBezTo>
                      <a:pt x="119460" y="187540"/>
                      <a:pt x="118005" y="189152"/>
                      <a:pt x="116541" y="190941"/>
                    </a:cubicBezTo>
                    <a:cubicBezTo>
                      <a:pt x="117141" y="190962"/>
                      <a:pt x="117743" y="190906"/>
                      <a:pt x="118330" y="190774"/>
                    </a:cubicBezTo>
                    <a:cubicBezTo>
                      <a:pt x="118912" y="190637"/>
                      <a:pt x="119511" y="190584"/>
                      <a:pt x="120109" y="190617"/>
                    </a:cubicBezTo>
                    <a:cubicBezTo>
                      <a:pt x="118005" y="192072"/>
                      <a:pt x="116059" y="193370"/>
                      <a:pt x="114270" y="194667"/>
                    </a:cubicBezTo>
                    <a:cubicBezTo>
                      <a:pt x="112490" y="196132"/>
                      <a:pt x="110544" y="197430"/>
                      <a:pt x="108755" y="198727"/>
                    </a:cubicBezTo>
                    <a:cubicBezTo>
                      <a:pt x="107595" y="199504"/>
                      <a:pt x="106454" y="200477"/>
                      <a:pt x="105157" y="201450"/>
                    </a:cubicBezTo>
                    <a:close/>
                    <a:moveTo>
                      <a:pt x="93360" y="54512"/>
                    </a:moveTo>
                    <a:lnTo>
                      <a:pt x="93203" y="54512"/>
                    </a:lnTo>
                    <a:cubicBezTo>
                      <a:pt x="90765" y="56615"/>
                      <a:pt x="88169" y="58729"/>
                      <a:pt x="85741" y="60833"/>
                    </a:cubicBezTo>
                    <a:cubicBezTo>
                      <a:pt x="79086" y="66348"/>
                      <a:pt x="72597" y="72030"/>
                      <a:pt x="66443" y="77702"/>
                    </a:cubicBezTo>
                    <a:cubicBezTo>
                      <a:pt x="60126" y="83588"/>
                      <a:pt x="54369" y="90048"/>
                      <a:pt x="49250" y="97000"/>
                    </a:cubicBezTo>
                    <a:cubicBezTo>
                      <a:pt x="46812" y="100411"/>
                      <a:pt x="44383" y="103812"/>
                      <a:pt x="42113" y="107381"/>
                    </a:cubicBezTo>
                    <a:cubicBezTo>
                      <a:pt x="41945" y="107548"/>
                      <a:pt x="41945" y="107872"/>
                      <a:pt x="41788" y="108197"/>
                    </a:cubicBezTo>
                    <a:cubicBezTo>
                      <a:pt x="41297" y="110163"/>
                      <a:pt x="40648" y="111923"/>
                      <a:pt x="40166" y="113702"/>
                    </a:cubicBezTo>
                    <a:lnTo>
                      <a:pt x="40815" y="113702"/>
                    </a:lnTo>
                    <a:cubicBezTo>
                      <a:pt x="41005" y="113832"/>
                      <a:pt x="41235" y="113891"/>
                      <a:pt x="41464" y="113869"/>
                    </a:cubicBezTo>
                    <a:cubicBezTo>
                      <a:pt x="43243" y="111441"/>
                      <a:pt x="44865" y="109003"/>
                      <a:pt x="46654" y="106575"/>
                    </a:cubicBezTo>
                    <a:cubicBezTo>
                      <a:pt x="47785" y="104786"/>
                      <a:pt x="49083" y="102839"/>
                      <a:pt x="50380" y="101060"/>
                    </a:cubicBezTo>
                    <a:cubicBezTo>
                      <a:pt x="51521" y="99595"/>
                      <a:pt x="52494" y="98297"/>
                      <a:pt x="53624" y="97000"/>
                    </a:cubicBezTo>
                    <a:cubicBezTo>
                      <a:pt x="56220" y="93598"/>
                      <a:pt x="58815" y="90354"/>
                      <a:pt x="61577" y="86943"/>
                    </a:cubicBezTo>
                    <a:lnTo>
                      <a:pt x="65510" y="81595"/>
                    </a:lnTo>
                    <a:cubicBezTo>
                      <a:pt x="66128" y="80833"/>
                      <a:pt x="66696" y="80032"/>
                      <a:pt x="67210" y="79196"/>
                    </a:cubicBezTo>
                    <a:cubicBezTo>
                      <a:pt x="75474" y="70515"/>
                      <a:pt x="84189" y="62275"/>
                      <a:pt x="93321" y="54512"/>
                    </a:cubicBezTo>
                    <a:close/>
                    <a:moveTo>
                      <a:pt x="104872" y="43698"/>
                    </a:moveTo>
                    <a:cubicBezTo>
                      <a:pt x="102119" y="46451"/>
                      <a:pt x="99199" y="49213"/>
                      <a:pt x="96447" y="51641"/>
                    </a:cubicBezTo>
                    <a:cubicBezTo>
                      <a:pt x="97902" y="50511"/>
                      <a:pt x="99396" y="49213"/>
                      <a:pt x="100821" y="47915"/>
                    </a:cubicBezTo>
                    <a:cubicBezTo>
                      <a:pt x="102239" y="46570"/>
                      <a:pt x="103578" y="45146"/>
                      <a:pt x="104832" y="43649"/>
                    </a:cubicBezTo>
                    <a:close/>
                    <a:moveTo>
                      <a:pt x="114928" y="34290"/>
                    </a:moveTo>
                    <a:cubicBezTo>
                      <a:pt x="113631" y="35421"/>
                      <a:pt x="112333" y="36561"/>
                      <a:pt x="111202" y="37691"/>
                    </a:cubicBezTo>
                    <a:cubicBezTo>
                      <a:pt x="111202" y="38016"/>
                      <a:pt x="111202" y="38183"/>
                      <a:pt x="111360" y="38340"/>
                    </a:cubicBezTo>
                    <a:lnTo>
                      <a:pt x="111360" y="39156"/>
                    </a:lnTo>
                    <a:cubicBezTo>
                      <a:pt x="111527" y="38989"/>
                      <a:pt x="111527" y="38989"/>
                      <a:pt x="111684" y="38989"/>
                    </a:cubicBezTo>
                    <a:lnTo>
                      <a:pt x="112009" y="38665"/>
                    </a:lnTo>
                    <a:cubicBezTo>
                      <a:pt x="112176" y="38665"/>
                      <a:pt x="112176" y="38665"/>
                      <a:pt x="112176" y="38507"/>
                    </a:cubicBezTo>
                    <a:cubicBezTo>
                      <a:pt x="112743" y="36897"/>
                      <a:pt x="113671" y="35437"/>
                      <a:pt x="114889" y="34241"/>
                    </a:cubicBezTo>
                    <a:close/>
                    <a:moveTo>
                      <a:pt x="130824" y="25364"/>
                    </a:moveTo>
                    <a:cubicBezTo>
                      <a:pt x="134689" y="23006"/>
                      <a:pt x="138698" y="20896"/>
                      <a:pt x="142828" y="19043"/>
                    </a:cubicBezTo>
                    <a:cubicBezTo>
                      <a:pt x="138959" y="19819"/>
                      <a:pt x="135202" y="21071"/>
                      <a:pt x="131640" y="22768"/>
                    </a:cubicBezTo>
                    <a:cubicBezTo>
                      <a:pt x="125920" y="25579"/>
                      <a:pt x="120624" y="29183"/>
                      <a:pt x="115911" y="33474"/>
                    </a:cubicBezTo>
                    <a:cubicBezTo>
                      <a:pt x="117618" y="32183"/>
                      <a:pt x="119469" y="31094"/>
                      <a:pt x="121426" y="30230"/>
                    </a:cubicBezTo>
                    <a:lnTo>
                      <a:pt x="123048" y="29581"/>
                    </a:lnTo>
                    <a:close/>
                  </a:path>
                </a:pathLst>
              </a:custGeom>
              <a:solidFill>
                <a:srgbClr val="AE3261"/>
              </a:solidFill>
              <a:ln w="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4" name="Рисунок 4">
                <a:extLst>
                  <a:ext uri="{FF2B5EF4-FFF2-40B4-BE49-F238E27FC236}">
                    <a16:creationId xmlns="" xmlns:a16="http://schemas.microsoft.com/office/drawing/2014/main" id="{52873080-4200-476C-AEBF-1213E5233F64}"/>
                  </a:ext>
                </a:extLst>
              </p:cNvPr>
              <p:cNvSpPr/>
              <p:nvPr/>
            </p:nvSpPr>
            <p:spPr>
              <a:xfrm>
                <a:off x="835232" y="211717"/>
                <a:ext cx="214627" cy="276620"/>
              </a:xfrm>
              <a:custGeom>
                <a:avLst/>
                <a:gdLst>
                  <a:gd name="connsiteX0" fmla="*/ 16444 w 214627"/>
                  <a:gd name="connsiteY0" fmla="*/ 217932 h 276620"/>
                  <a:gd name="connsiteX1" fmla="*/ 14016 w 214627"/>
                  <a:gd name="connsiteY1" fmla="*/ 216310 h 276620"/>
                  <a:gd name="connsiteX2" fmla="*/ 9799 w 214627"/>
                  <a:gd name="connsiteY2" fmla="*/ 210146 h 276620"/>
                  <a:gd name="connsiteX3" fmla="*/ 9150 w 214627"/>
                  <a:gd name="connsiteY3" fmla="*/ 208858 h 276620"/>
                  <a:gd name="connsiteX4" fmla="*/ 9307 w 214627"/>
                  <a:gd name="connsiteY4" fmla="*/ 207226 h 276620"/>
                  <a:gd name="connsiteX5" fmla="*/ 10447 w 214627"/>
                  <a:gd name="connsiteY5" fmla="*/ 203825 h 276620"/>
                  <a:gd name="connsiteX6" fmla="*/ 9307 w 214627"/>
                  <a:gd name="connsiteY6" fmla="*/ 203176 h 276620"/>
                  <a:gd name="connsiteX7" fmla="*/ 6879 w 214627"/>
                  <a:gd name="connsiteY7" fmla="*/ 201721 h 276620"/>
                  <a:gd name="connsiteX8" fmla="*/ 2661 w 214627"/>
                  <a:gd name="connsiteY8" fmla="*/ 195557 h 276620"/>
                  <a:gd name="connsiteX9" fmla="*/ 2170 w 214627"/>
                  <a:gd name="connsiteY9" fmla="*/ 194093 h 276620"/>
                  <a:gd name="connsiteX10" fmla="*/ 2170 w 214627"/>
                  <a:gd name="connsiteY10" fmla="*/ 192638 h 276620"/>
                  <a:gd name="connsiteX11" fmla="*/ 3468 w 214627"/>
                  <a:gd name="connsiteY11" fmla="*/ 188902 h 276620"/>
                  <a:gd name="connsiteX12" fmla="*/ 9278 w 214627"/>
                  <a:gd name="connsiteY12" fmla="*/ 173458 h 276620"/>
                  <a:gd name="connsiteX13" fmla="*/ 12227 w 214627"/>
                  <a:gd name="connsiteY13" fmla="*/ 167137 h 276620"/>
                  <a:gd name="connsiteX14" fmla="*/ 8176 w 214627"/>
                  <a:gd name="connsiteY14" fmla="*/ 159184 h 276620"/>
                  <a:gd name="connsiteX15" fmla="*/ 7685 w 214627"/>
                  <a:gd name="connsiteY15" fmla="*/ 153345 h 276620"/>
                  <a:gd name="connsiteX16" fmla="*/ 1039 w 214627"/>
                  <a:gd name="connsiteY16" fmla="*/ 144585 h 276620"/>
                  <a:gd name="connsiteX17" fmla="*/ -101 w 214627"/>
                  <a:gd name="connsiteY17" fmla="*/ 132789 h 276620"/>
                  <a:gd name="connsiteX18" fmla="*/ 1039 w 214627"/>
                  <a:gd name="connsiteY18" fmla="*/ 127116 h 276620"/>
                  <a:gd name="connsiteX19" fmla="*/ 7685 w 214627"/>
                  <a:gd name="connsiteY19" fmla="*/ 124354 h 276620"/>
                  <a:gd name="connsiteX20" fmla="*/ 30394 w 214627"/>
                  <a:gd name="connsiteY20" fmla="*/ 119331 h 276620"/>
                  <a:gd name="connsiteX21" fmla="*/ 40450 w 214627"/>
                  <a:gd name="connsiteY21" fmla="*/ 117060 h 276620"/>
                  <a:gd name="connsiteX22" fmla="*/ 46614 w 214627"/>
                  <a:gd name="connsiteY22" fmla="*/ 112518 h 276620"/>
                  <a:gd name="connsiteX23" fmla="*/ 58283 w 214627"/>
                  <a:gd name="connsiteY23" fmla="*/ 94026 h 276620"/>
                  <a:gd name="connsiteX24" fmla="*/ 77748 w 214627"/>
                  <a:gd name="connsiteY24" fmla="*/ 62726 h 276620"/>
                  <a:gd name="connsiteX25" fmla="*/ 92179 w 214627"/>
                  <a:gd name="connsiteY25" fmla="*/ 37422 h 276620"/>
                  <a:gd name="connsiteX26" fmla="*/ 99641 w 214627"/>
                  <a:gd name="connsiteY26" fmla="*/ 24642 h 276620"/>
                  <a:gd name="connsiteX27" fmla="*/ 103858 w 214627"/>
                  <a:gd name="connsiteY27" fmla="*/ 20709 h 276620"/>
                  <a:gd name="connsiteX28" fmla="*/ 107269 w 214627"/>
                  <a:gd name="connsiteY28" fmla="*/ 22499 h 276620"/>
                  <a:gd name="connsiteX29" fmla="*/ 108253 w 214627"/>
                  <a:gd name="connsiteY29" fmla="*/ 24602 h 276620"/>
                  <a:gd name="connsiteX30" fmla="*/ 112185 w 214627"/>
                  <a:gd name="connsiteY30" fmla="*/ 39348 h 276620"/>
                  <a:gd name="connsiteX31" fmla="*/ 108125 w 214627"/>
                  <a:gd name="connsiteY31" fmla="*/ 50054 h 276620"/>
                  <a:gd name="connsiteX32" fmla="*/ 108449 w 214627"/>
                  <a:gd name="connsiteY32" fmla="*/ 51037 h 276620"/>
                  <a:gd name="connsiteX33" fmla="*/ 111044 w 214627"/>
                  <a:gd name="connsiteY33" fmla="*/ 52826 h 276620"/>
                  <a:gd name="connsiteX34" fmla="*/ 114456 w 214627"/>
                  <a:gd name="connsiteY34" fmla="*/ 52177 h 276620"/>
                  <a:gd name="connsiteX35" fmla="*/ 117857 w 214627"/>
                  <a:gd name="connsiteY35" fmla="*/ 51529 h 276620"/>
                  <a:gd name="connsiteX36" fmla="*/ 119155 w 214627"/>
                  <a:gd name="connsiteY36" fmla="*/ 53957 h 276620"/>
                  <a:gd name="connsiteX37" fmla="*/ 117533 w 214627"/>
                  <a:gd name="connsiteY37" fmla="*/ 60121 h 276620"/>
                  <a:gd name="connsiteX38" fmla="*/ 113964 w 214627"/>
                  <a:gd name="connsiteY38" fmla="*/ 66933 h 276620"/>
                  <a:gd name="connsiteX39" fmla="*/ 113158 w 214627"/>
                  <a:gd name="connsiteY39" fmla="*/ 68231 h 276620"/>
                  <a:gd name="connsiteX40" fmla="*/ 99857 w 214627"/>
                  <a:gd name="connsiteY40" fmla="*/ 90615 h 276620"/>
                  <a:gd name="connsiteX41" fmla="*/ 94824 w 214627"/>
                  <a:gd name="connsiteY41" fmla="*/ 98883 h 276620"/>
                  <a:gd name="connsiteX42" fmla="*/ 90892 w 214627"/>
                  <a:gd name="connsiteY42" fmla="*/ 105204 h 276620"/>
                  <a:gd name="connsiteX43" fmla="*/ 117169 w 214627"/>
                  <a:gd name="connsiteY43" fmla="*/ 100180 h 276620"/>
                  <a:gd name="connsiteX44" fmla="*/ 122202 w 214627"/>
                  <a:gd name="connsiteY44" fmla="*/ 97428 h 276620"/>
                  <a:gd name="connsiteX45" fmla="*/ 125151 w 214627"/>
                  <a:gd name="connsiteY45" fmla="*/ 93043 h 276620"/>
                  <a:gd name="connsiteX46" fmla="*/ 155322 w 214627"/>
                  <a:gd name="connsiteY46" fmla="*/ 52177 h 276620"/>
                  <a:gd name="connsiteX47" fmla="*/ 176241 w 214627"/>
                  <a:gd name="connsiteY47" fmla="*/ 25900 h 276620"/>
                  <a:gd name="connsiteX48" fmla="*/ 188038 w 214627"/>
                  <a:gd name="connsiteY48" fmla="*/ 10820 h 276620"/>
                  <a:gd name="connsiteX49" fmla="*/ 196630 w 214627"/>
                  <a:gd name="connsiteY49" fmla="*/ 1569 h 276620"/>
                  <a:gd name="connsiteX50" fmla="*/ 205222 w 214627"/>
                  <a:gd name="connsiteY50" fmla="*/ 2385 h 276620"/>
                  <a:gd name="connsiteX51" fmla="*/ 206205 w 214627"/>
                  <a:gd name="connsiteY51" fmla="*/ 4499 h 276620"/>
                  <a:gd name="connsiteX52" fmla="*/ 207994 w 214627"/>
                  <a:gd name="connsiteY52" fmla="*/ 8057 h 276620"/>
                  <a:gd name="connsiteX53" fmla="*/ 210944 w 214627"/>
                  <a:gd name="connsiteY53" fmla="*/ 13572 h 276620"/>
                  <a:gd name="connsiteX54" fmla="*/ 212398 w 214627"/>
                  <a:gd name="connsiteY54" fmla="*/ 17141 h 276620"/>
                  <a:gd name="connsiteX55" fmla="*/ 213047 w 214627"/>
                  <a:gd name="connsiteY55" fmla="*/ 18930 h 276620"/>
                  <a:gd name="connsiteX56" fmla="*/ 214188 w 214627"/>
                  <a:gd name="connsiteY56" fmla="*/ 22332 h 276620"/>
                  <a:gd name="connsiteX57" fmla="*/ 212723 w 214627"/>
                  <a:gd name="connsiteY57" fmla="*/ 29793 h 276620"/>
                  <a:gd name="connsiteX58" fmla="*/ 207159 w 214627"/>
                  <a:gd name="connsiteY58" fmla="*/ 36812 h 276620"/>
                  <a:gd name="connsiteX59" fmla="*/ 206353 w 214627"/>
                  <a:gd name="connsiteY59" fmla="*/ 37628 h 276620"/>
                  <a:gd name="connsiteX60" fmla="*/ 177844 w 214627"/>
                  <a:gd name="connsiteY60" fmla="*/ 73146 h 276620"/>
                  <a:gd name="connsiteX61" fmla="*/ 176222 w 214627"/>
                  <a:gd name="connsiteY61" fmla="*/ 75250 h 276620"/>
                  <a:gd name="connsiteX62" fmla="*/ 169085 w 214627"/>
                  <a:gd name="connsiteY62" fmla="*/ 85631 h 276620"/>
                  <a:gd name="connsiteX63" fmla="*/ 164543 w 214627"/>
                  <a:gd name="connsiteY63" fmla="*/ 92444 h 276620"/>
                  <a:gd name="connsiteX64" fmla="*/ 156767 w 214627"/>
                  <a:gd name="connsiteY64" fmla="*/ 103316 h 276620"/>
                  <a:gd name="connsiteX65" fmla="*/ 153523 w 214627"/>
                  <a:gd name="connsiteY65" fmla="*/ 107848 h 276620"/>
                  <a:gd name="connsiteX66" fmla="*/ 151901 w 214627"/>
                  <a:gd name="connsiteY66" fmla="*/ 111417 h 276620"/>
                  <a:gd name="connsiteX67" fmla="*/ 153031 w 214627"/>
                  <a:gd name="connsiteY67" fmla="*/ 114179 h 276620"/>
                  <a:gd name="connsiteX68" fmla="*/ 151734 w 214627"/>
                  <a:gd name="connsiteY68" fmla="*/ 114828 h 276620"/>
                  <a:gd name="connsiteX69" fmla="*/ 147192 w 214627"/>
                  <a:gd name="connsiteY69" fmla="*/ 116932 h 276620"/>
                  <a:gd name="connsiteX70" fmla="*/ 146867 w 214627"/>
                  <a:gd name="connsiteY70" fmla="*/ 117423 h 276620"/>
                  <a:gd name="connsiteX71" fmla="*/ 146543 w 214627"/>
                  <a:gd name="connsiteY71" fmla="*/ 118406 h 276620"/>
                  <a:gd name="connsiteX72" fmla="*/ 152382 w 214627"/>
                  <a:gd name="connsiteY72" fmla="*/ 119704 h 276620"/>
                  <a:gd name="connsiteX73" fmla="*/ 150279 w 214627"/>
                  <a:gd name="connsiteY73" fmla="*/ 120687 h 276620"/>
                  <a:gd name="connsiteX74" fmla="*/ 148312 w 214627"/>
                  <a:gd name="connsiteY74" fmla="*/ 121493 h 276620"/>
                  <a:gd name="connsiteX75" fmla="*/ 149767 w 214627"/>
                  <a:gd name="connsiteY75" fmla="*/ 121818 h 276620"/>
                  <a:gd name="connsiteX76" fmla="*/ 151389 w 214627"/>
                  <a:gd name="connsiteY76" fmla="*/ 122142 h 276620"/>
                  <a:gd name="connsiteX77" fmla="*/ 150259 w 214627"/>
                  <a:gd name="connsiteY77" fmla="*/ 122309 h 276620"/>
                  <a:gd name="connsiteX78" fmla="*/ 142473 w 214627"/>
                  <a:gd name="connsiteY78" fmla="*/ 123440 h 276620"/>
                  <a:gd name="connsiteX79" fmla="*/ 148145 w 214627"/>
                  <a:gd name="connsiteY79" fmla="*/ 124089 h 276620"/>
                  <a:gd name="connsiteX80" fmla="*/ 154309 w 214627"/>
                  <a:gd name="connsiteY80" fmla="*/ 124737 h 276620"/>
                  <a:gd name="connsiteX81" fmla="*/ 154152 w 214627"/>
                  <a:gd name="connsiteY81" fmla="*/ 125553 h 276620"/>
                  <a:gd name="connsiteX82" fmla="*/ 154152 w 214627"/>
                  <a:gd name="connsiteY82" fmla="*/ 125878 h 276620"/>
                  <a:gd name="connsiteX83" fmla="*/ 148961 w 214627"/>
                  <a:gd name="connsiteY83" fmla="*/ 127175 h 276620"/>
                  <a:gd name="connsiteX84" fmla="*/ 139711 w 214627"/>
                  <a:gd name="connsiteY84" fmla="*/ 129604 h 276620"/>
                  <a:gd name="connsiteX85" fmla="*/ 139553 w 214627"/>
                  <a:gd name="connsiteY85" fmla="*/ 130095 h 276620"/>
                  <a:gd name="connsiteX86" fmla="*/ 139553 w 214627"/>
                  <a:gd name="connsiteY86" fmla="*/ 130744 h 276620"/>
                  <a:gd name="connsiteX87" fmla="*/ 142149 w 214627"/>
                  <a:gd name="connsiteY87" fmla="*/ 130419 h 276620"/>
                  <a:gd name="connsiteX88" fmla="*/ 143604 w 214627"/>
                  <a:gd name="connsiteY88" fmla="*/ 130252 h 276620"/>
                  <a:gd name="connsiteX89" fmla="*/ 143771 w 214627"/>
                  <a:gd name="connsiteY89" fmla="*/ 130577 h 276620"/>
                  <a:gd name="connsiteX90" fmla="*/ 143771 w 214627"/>
                  <a:gd name="connsiteY90" fmla="*/ 130901 h 276620"/>
                  <a:gd name="connsiteX91" fmla="*/ 143446 w 214627"/>
                  <a:gd name="connsiteY91" fmla="*/ 130901 h 276620"/>
                  <a:gd name="connsiteX92" fmla="*/ 135493 w 214627"/>
                  <a:gd name="connsiteY92" fmla="*/ 133850 h 276620"/>
                  <a:gd name="connsiteX93" fmla="*/ 135493 w 214627"/>
                  <a:gd name="connsiteY93" fmla="*/ 134018 h 276620"/>
                  <a:gd name="connsiteX94" fmla="*/ 135336 w 214627"/>
                  <a:gd name="connsiteY94" fmla="*/ 134657 h 276620"/>
                  <a:gd name="connsiteX95" fmla="*/ 139386 w 214627"/>
                  <a:gd name="connsiteY95" fmla="*/ 134342 h 276620"/>
                  <a:gd name="connsiteX96" fmla="*/ 142955 w 214627"/>
                  <a:gd name="connsiteY96" fmla="*/ 133850 h 276620"/>
                  <a:gd name="connsiteX97" fmla="*/ 142798 w 214627"/>
                  <a:gd name="connsiteY97" fmla="*/ 134657 h 276620"/>
                  <a:gd name="connsiteX98" fmla="*/ 141500 w 214627"/>
                  <a:gd name="connsiteY98" fmla="*/ 134824 h 276620"/>
                  <a:gd name="connsiteX99" fmla="*/ 138737 w 214627"/>
                  <a:gd name="connsiteY99" fmla="*/ 135148 h 276620"/>
                  <a:gd name="connsiteX100" fmla="*/ 134687 w 214627"/>
                  <a:gd name="connsiteY100" fmla="*/ 136937 h 276620"/>
                  <a:gd name="connsiteX101" fmla="*/ 131600 w 214627"/>
                  <a:gd name="connsiteY101" fmla="*/ 140987 h 276620"/>
                  <a:gd name="connsiteX102" fmla="*/ 126410 w 214627"/>
                  <a:gd name="connsiteY102" fmla="*/ 149255 h 276620"/>
                  <a:gd name="connsiteX103" fmla="*/ 125761 w 214627"/>
                  <a:gd name="connsiteY103" fmla="*/ 150071 h 276620"/>
                  <a:gd name="connsiteX104" fmla="*/ 124630 w 214627"/>
                  <a:gd name="connsiteY104" fmla="*/ 151202 h 276620"/>
                  <a:gd name="connsiteX105" fmla="*/ 122664 w 214627"/>
                  <a:gd name="connsiteY105" fmla="*/ 153964 h 276620"/>
                  <a:gd name="connsiteX106" fmla="*/ 122340 w 214627"/>
                  <a:gd name="connsiteY106" fmla="*/ 157041 h 276620"/>
                  <a:gd name="connsiteX107" fmla="*/ 122409 w 214627"/>
                  <a:gd name="connsiteY107" fmla="*/ 157467 h 276620"/>
                  <a:gd name="connsiteX108" fmla="*/ 122340 w 214627"/>
                  <a:gd name="connsiteY108" fmla="*/ 157532 h 276620"/>
                  <a:gd name="connsiteX109" fmla="*/ 121858 w 214627"/>
                  <a:gd name="connsiteY109" fmla="*/ 158339 h 276620"/>
                  <a:gd name="connsiteX110" fmla="*/ 118909 w 214627"/>
                  <a:gd name="connsiteY110" fmla="*/ 162723 h 276620"/>
                  <a:gd name="connsiteX111" fmla="*/ 113718 w 214627"/>
                  <a:gd name="connsiteY111" fmla="*/ 170833 h 276620"/>
                  <a:gd name="connsiteX112" fmla="*/ 97498 w 214627"/>
                  <a:gd name="connsiteY112" fmla="*/ 197917 h 276620"/>
                  <a:gd name="connsiteX113" fmla="*/ 97006 w 214627"/>
                  <a:gd name="connsiteY113" fmla="*/ 198723 h 276620"/>
                  <a:gd name="connsiteX114" fmla="*/ 92789 w 214627"/>
                  <a:gd name="connsiteY114" fmla="*/ 206017 h 276620"/>
                  <a:gd name="connsiteX115" fmla="*/ 91010 w 214627"/>
                  <a:gd name="connsiteY115" fmla="*/ 209261 h 276620"/>
                  <a:gd name="connsiteX116" fmla="*/ 90685 w 214627"/>
                  <a:gd name="connsiteY116" fmla="*/ 209104 h 276620"/>
                  <a:gd name="connsiteX117" fmla="*/ 89869 w 214627"/>
                  <a:gd name="connsiteY117" fmla="*/ 208947 h 276620"/>
                  <a:gd name="connsiteX118" fmla="*/ 104792 w 214627"/>
                  <a:gd name="connsiteY118" fmla="*/ 183151 h 276620"/>
                  <a:gd name="connsiteX119" fmla="*/ 112254 w 214627"/>
                  <a:gd name="connsiteY119" fmla="*/ 170371 h 276620"/>
                  <a:gd name="connsiteX120" fmla="*/ 65381 w 214627"/>
                  <a:gd name="connsiteY120" fmla="*/ 261354 h 276620"/>
                  <a:gd name="connsiteX121" fmla="*/ 58893 w 214627"/>
                  <a:gd name="connsiteY121" fmla="*/ 251622 h 276620"/>
                  <a:gd name="connsiteX122" fmla="*/ 49495 w 214627"/>
                  <a:gd name="connsiteY122" fmla="*/ 275952 h 276620"/>
                  <a:gd name="connsiteX123" fmla="*/ 47873 w 214627"/>
                  <a:gd name="connsiteY123" fmla="*/ 266387 h 276620"/>
                  <a:gd name="connsiteX124" fmla="*/ 49495 w 214627"/>
                  <a:gd name="connsiteY124" fmla="*/ 250167 h 276620"/>
                  <a:gd name="connsiteX125" fmla="*/ 51598 w 214627"/>
                  <a:gd name="connsiteY125" fmla="*/ 236060 h 276620"/>
                  <a:gd name="connsiteX126" fmla="*/ 51923 w 214627"/>
                  <a:gd name="connsiteY126" fmla="*/ 233789 h 276620"/>
                  <a:gd name="connsiteX127" fmla="*/ 61655 w 214627"/>
                  <a:gd name="connsiteY127" fmla="*/ 200699 h 276620"/>
                  <a:gd name="connsiteX128" fmla="*/ 77876 w 214627"/>
                  <a:gd name="connsiteY128" fmla="*/ 169565 h 276620"/>
                  <a:gd name="connsiteX129" fmla="*/ 90843 w 214627"/>
                  <a:gd name="connsiteY129" fmla="*/ 147987 h 276620"/>
                  <a:gd name="connsiteX130" fmla="*/ 62137 w 214627"/>
                  <a:gd name="connsiteY130" fmla="*/ 155940 h 276620"/>
                  <a:gd name="connsiteX131" fmla="*/ 59542 w 214627"/>
                  <a:gd name="connsiteY131" fmla="*/ 156923 h 276620"/>
                  <a:gd name="connsiteX132" fmla="*/ 57575 w 214627"/>
                  <a:gd name="connsiteY132" fmla="*/ 158545 h 276620"/>
                  <a:gd name="connsiteX133" fmla="*/ 30335 w 214627"/>
                  <a:gd name="connsiteY133" fmla="*/ 202980 h 276620"/>
                  <a:gd name="connsiteX134" fmla="*/ 25469 w 214627"/>
                  <a:gd name="connsiteY134" fmla="*/ 213036 h 276620"/>
                  <a:gd name="connsiteX135" fmla="*/ 23502 w 214627"/>
                  <a:gd name="connsiteY135" fmla="*/ 217578 h 276620"/>
                  <a:gd name="connsiteX136" fmla="*/ 22519 w 214627"/>
                  <a:gd name="connsiteY136" fmla="*/ 217578 h 276620"/>
                  <a:gd name="connsiteX137" fmla="*/ 24486 w 214627"/>
                  <a:gd name="connsiteY137" fmla="*/ 211896 h 276620"/>
                  <a:gd name="connsiteX138" fmla="*/ 26265 w 214627"/>
                  <a:gd name="connsiteY138" fmla="*/ 206705 h 276620"/>
                  <a:gd name="connsiteX139" fmla="*/ 25783 w 214627"/>
                  <a:gd name="connsiteY139" fmla="*/ 206705 h 276620"/>
                  <a:gd name="connsiteX140" fmla="*/ 25292 w 214627"/>
                  <a:gd name="connsiteY140" fmla="*/ 206548 h 276620"/>
                  <a:gd name="connsiteX141" fmla="*/ 22215 w 214627"/>
                  <a:gd name="connsiteY141" fmla="*/ 213036 h 276620"/>
                  <a:gd name="connsiteX142" fmla="*/ 18646 w 214627"/>
                  <a:gd name="connsiteY142" fmla="*/ 220655 h 276620"/>
                  <a:gd name="connsiteX143" fmla="*/ 17663 w 214627"/>
                  <a:gd name="connsiteY143" fmla="*/ 220655 h 276620"/>
                  <a:gd name="connsiteX144" fmla="*/ 17830 w 214627"/>
                  <a:gd name="connsiteY144" fmla="*/ 219672 h 276620"/>
                  <a:gd name="connsiteX145" fmla="*/ 17987 w 214627"/>
                  <a:gd name="connsiteY145" fmla="*/ 219023 h 276620"/>
                  <a:gd name="connsiteX146" fmla="*/ 17987 w 214627"/>
                  <a:gd name="connsiteY146" fmla="*/ 218866 h 276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</a:cxnLst>
                <a:rect l="l" t="t" r="r" b="b"/>
                <a:pathLst>
                  <a:path w="214627" h="276620">
                    <a:moveTo>
                      <a:pt x="16444" y="217932"/>
                    </a:moveTo>
                    <a:cubicBezTo>
                      <a:pt x="15508" y="217611"/>
                      <a:pt x="14671" y="217052"/>
                      <a:pt x="14016" y="216310"/>
                    </a:cubicBezTo>
                    <a:cubicBezTo>
                      <a:pt x="12335" y="214458"/>
                      <a:pt x="10915" y="212384"/>
                      <a:pt x="9799" y="210146"/>
                    </a:cubicBezTo>
                    <a:cubicBezTo>
                      <a:pt x="9487" y="209772"/>
                      <a:pt x="9265" y="209331"/>
                      <a:pt x="9150" y="208858"/>
                    </a:cubicBezTo>
                    <a:cubicBezTo>
                      <a:pt x="9041" y="208311"/>
                      <a:pt x="9095" y="207743"/>
                      <a:pt x="9307" y="207226"/>
                    </a:cubicBezTo>
                    <a:cubicBezTo>
                      <a:pt x="9613" y="206069"/>
                      <a:pt x="9994" y="204933"/>
                      <a:pt x="10447" y="203825"/>
                    </a:cubicBezTo>
                    <a:cubicBezTo>
                      <a:pt x="10047" y="203645"/>
                      <a:pt x="9666" y="203428"/>
                      <a:pt x="9307" y="203176"/>
                    </a:cubicBezTo>
                    <a:cubicBezTo>
                      <a:pt x="8459" y="202760"/>
                      <a:pt x="7646" y="202274"/>
                      <a:pt x="6879" y="201721"/>
                    </a:cubicBezTo>
                    <a:cubicBezTo>
                      <a:pt x="5414" y="199755"/>
                      <a:pt x="3930" y="197661"/>
                      <a:pt x="2661" y="195557"/>
                    </a:cubicBezTo>
                    <a:lnTo>
                      <a:pt x="2170" y="194093"/>
                    </a:lnTo>
                    <a:cubicBezTo>
                      <a:pt x="2013" y="193621"/>
                      <a:pt x="2013" y="193110"/>
                      <a:pt x="2170" y="192638"/>
                    </a:cubicBezTo>
                    <a:cubicBezTo>
                      <a:pt x="2661" y="191340"/>
                      <a:pt x="2986" y="190042"/>
                      <a:pt x="3468" y="188902"/>
                    </a:cubicBezTo>
                    <a:cubicBezTo>
                      <a:pt x="5090" y="183642"/>
                      <a:pt x="7030" y="178484"/>
                      <a:pt x="9278" y="173458"/>
                    </a:cubicBezTo>
                    <a:cubicBezTo>
                      <a:pt x="10130" y="171292"/>
                      <a:pt x="11115" y="169182"/>
                      <a:pt x="12227" y="167137"/>
                    </a:cubicBezTo>
                    <a:cubicBezTo>
                      <a:pt x="9799" y="165672"/>
                      <a:pt x="8294" y="163077"/>
                      <a:pt x="8176" y="159184"/>
                    </a:cubicBezTo>
                    <a:lnTo>
                      <a:pt x="7685" y="153345"/>
                    </a:lnTo>
                    <a:cubicBezTo>
                      <a:pt x="3635" y="152538"/>
                      <a:pt x="1521" y="149619"/>
                      <a:pt x="1039" y="144585"/>
                    </a:cubicBezTo>
                    <a:cubicBezTo>
                      <a:pt x="905" y="140634"/>
                      <a:pt x="523" y="136693"/>
                      <a:pt x="-101" y="132789"/>
                    </a:cubicBezTo>
                    <a:cubicBezTo>
                      <a:pt x="-640" y="130824"/>
                      <a:pt x="-217" y="128721"/>
                      <a:pt x="1039" y="127116"/>
                    </a:cubicBezTo>
                    <a:cubicBezTo>
                      <a:pt x="2170" y="125976"/>
                      <a:pt x="4441" y="125003"/>
                      <a:pt x="7685" y="124354"/>
                    </a:cubicBezTo>
                    <a:cubicBezTo>
                      <a:pt x="15313" y="122899"/>
                      <a:pt x="22765" y="121110"/>
                      <a:pt x="30394" y="119331"/>
                    </a:cubicBezTo>
                    <a:lnTo>
                      <a:pt x="40450" y="117060"/>
                    </a:lnTo>
                    <a:cubicBezTo>
                      <a:pt x="43026" y="116429"/>
                      <a:pt x="45248" y="114794"/>
                      <a:pt x="46614" y="112518"/>
                    </a:cubicBezTo>
                    <a:lnTo>
                      <a:pt x="58283" y="94026"/>
                    </a:lnTo>
                    <a:cubicBezTo>
                      <a:pt x="64939" y="83645"/>
                      <a:pt x="71427" y="73274"/>
                      <a:pt x="77748" y="62726"/>
                    </a:cubicBezTo>
                    <a:cubicBezTo>
                      <a:pt x="82781" y="54458"/>
                      <a:pt x="87480" y="46014"/>
                      <a:pt x="92179" y="37422"/>
                    </a:cubicBezTo>
                    <a:cubicBezTo>
                      <a:pt x="94617" y="33214"/>
                      <a:pt x="97213" y="28997"/>
                      <a:pt x="99641" y="24642"/>
                    </a:cubicBezTo>
                    <a:cubicBezTo>
                      <a:pt x="100467" y="22820"/>
                      <a:pt x="101981" y="21405"/>
                      <a:pt x="103858" y="20709"/>
                    </a:cubicBezTo>
                    <a:cubicBezTo>
                      <a:pt x="105480" y="20228"/>
                      <a:pt x="106621" y="20877"/>
                      <a:pt x="107269" y="22499"/>
                    </a:cubicBezTo>
                    <a:cubicBezTo>
                      <a:pt x="107594" y="23147"/>
                      <a:pt x="107918" y="23796"/>
                      <a:pt x="108253" y="24602"/>
                    </a:cubicBezTo>
                    <a:cubicBezTo>
                      <a:pt x="110405" y="29253"/>
                      <a:pt x="111733" y="34242"/>
                      <a:pt x="112185" y="39348"/>
                    </a:cubicBezTo>
                    <a:cubicBezTo>
                      <a:pt x="111624" y="43169"/>
                      <a:pt x="110238" y="46821"/>
                      <a:pt x="108125" y="50054"/>
                    </a:cubicBezTo>
                    <a:lnTo>
                      <a:pt x="108449" y="51037"/>
                    </a:lnTo>
                    <a:cubicBezTo>
                      <a:pt x="108862" y="52111"/>
                      <a:pt x="109894" y="52822"/>
                      <a:pt x="111044" y="52826"/>
                    </a:cubicBezTo>
                    <a:cubicBezTo>
                      <a:pt x="112214" y="52845"/>
                      <a:pt x="113374" y="52624"/>
                      <a:pt x="114456" y="52177"/>
                    </a:cubicBezTo>
                    <a:cubicBezTo>
                      <a:pt x="115537" y="51754"/>
                      <a:pt x="116697" y="51534"/>
                      <a:pt x="117857" y="51529"/>
                    </a:cubicBezTo>
                    <a:cubicBezTo>
                      <a:pt x="118673" y="51686"/>
                      <a:pt x="119155" y="52512"/>
                      <a:pt x="119155" y="53957"/>
                    </a:cubicBezTo>
                    <a:cubicBezTo>
                      <a:pt x="119096" y="56110"/>
                      <a:pt x="118545" y="58219"/>
                      <a:pt x="117533" y="60121"/>
                    </a:cubicBezTo>
                    <a:cubicBezTo>
                      <a:pt x="116481" y="62460"/>
                      <a:pt x="115291" y="64735"/>
                      <a:pt x="113964" y="66933"/>
                    </a:cubicBezTo>
                    <a:cubicBezTo>
                      <a:pt x="113640" y="67326"/>
                      <a:pt x="113364" y="67763"/>
                      <a:pt x="113158" y="68231"/>
                    </a:cubicBezTo>
                    <a:cubicBezTo>
                      <a:pt x="108774" y="75692"/>
                      <a:pt x="104399" y="83154"/>
                      <a:pt x="99857" y="90615"/>
                    </a:cubicBezTo>
                    <a:cubicBezTo>
                      <a:pt x="98068" y="93368"/>
                      <a:pt x="96446" y="96130"/>
                      <a:pt x="94824" y="98883"/>
                    </a:cubicBezTo>
                    <a:lnTo>
                      <a:pt x="90892" y="105204"/>
                    </a:lnTo>
                    <a:cubicBezTo>
                      <a:pt x="99651" y="103425"/>
                      <a:pt x="108410" y="101802"/>
                      <a:pt x="117169" y="100180"/>
                    </a:cubicBezTo>
                    <a:cubicBezTo>
                      <a:pt x="119106" y="99834"/>
                      <a:pt x="120865" y="98868"/>
                      <a:pt x="122202" y="97428"/>
                    </a:cubicBezTo>
                    <a:cubicBezTo>
                      <a:pt x="123372" y="96099"/>
                      <a:pt x="124365" y="94625"/>
                      <a:pt x="125151" y="93043"/>
                    </a:cubicBezTo>
                    <a:cubicBezTo>
                      <a:pt x="134038" y="78596"/>
                      <a:pt x="144134" y="64926"/>
                      <a:pt x="155322" y="52177"/>
                    </a:cubicBezTo>
                    <a:cubicBezTo>
                      <a:pt x="162459" y="43578"/>
                      <a:pt x="169429" y="34819"/>
                      <a:pt x="176241" y="25900"/>
                    </a:cubicBezTo>
                    <a:cubicBezTo>
                      <a:pt x="180174" y="20877"/>
                      <a:pt x="184027" y="15843"/>
                      <a:pt x="188038" y="10820"/>
                    </a:cubicBezTo>
                    <a:cubicBezTo>
                      <a:pt x="190604" y="7471"/>
                      <a:pt x="193474" y="4373"/>
                      <a:pt x="196630" y="1569"/>
                    </a:cubicBezTo>
                    <a:cubicBezTo>
                      <a:pt x="200847" y="-1675"/>
                      <a:pt x="203767" y="-1380"/>
                      <a:pt x="205222" y="2385"/>
                    </a:cubicBezTo>
                    <a:cubicBezTo>
                      <a:pt x="205517" y="3106"/>
                      <a:pt x="205842" y="3812"/>
                      <a:pt x="206205" y="4499"/>
                    </a:cubicBezTo>
                    <a:cubicBezTo>
                      <a:pt x="206697" y="5629"/>
                      <a:pt x="207346" y="6760"/>
                      <a:pt x="207994" y="8057"/>
                    </a:cubicBezTo>
                    <a:cubicBezTo>
                      <a:pt x="209125" y="10024"/>
                      <a:pt x="210098" y="11793"/>
                      <a:pt x="210944" y="13572"/>
                    </a:cubicBezTo>
                    <a:cubicBezTo>
                      <a:pt x="211514" y="14727"/>
                      <a:pt x="211996" y="15919"/>
                      <a:pt x="212398" y="17141"/>
                    </a:cubicBezTo>
                    <a:cubicBezTo>
                      <a:pt x="212566" y="17790"/>
                      <a:pt x="212890" y="18439"/>
                      <a:pt x="213047" y="18930"/>
                    </a:cubicBezTo>
                    <a:cubicBezTo>
                      <a:pt x="213568" y="20010"/>
                      <a:pt x="213952" y="21154"/>
                      <a:pt x="214188" y="22332"/>
                    </a:cubicBezTo>
                    <a:cubicBezTo>
                      <a:pt x="214542" y="24912"/>
                      <a:pt x="214030" y="27537"/>
                      <a:pt x="212723" y="29793"/>
                    </a:cubicBezTo>
                    <a:cubicBezTo>
                      <a:pt x="211091" y="32299"/>
                      <a:pt x="209223" y="34649"/>
                      <a:pt x="207159" y="36812"/>
                    </a:cubicBezTo>
                    <a:lnTo>
                      <a:pt x="206353" y="37628"/>
                    </a:lnTo>
                    <a:cubicBezTo>
                      <a:pt x="196453" y="49140"/>
                      <a:pt x="187055" y="60986"/>
                      <a:pt x="177844" y="73146"/>
                    </a:cubicBezTo>
                    <a:cubicBezTo>
                      <a:pt x="177362" y="73795"/>
                      <a:pt x="176713" y="74444"/>
                      <a:pt x="176222" y="75250"/>
                    </a:cubicBezTo>
                    <a:cubicBezTo>
                      <a:pt x="173794" y="78661"/>
                      <a:pt x="171306" y="82063"/>
                      <a:pt x="169085" y="85631"/>
                    </a:cubicBezTo>
                    <a:cubicBezTo>
                      <a:pt x="167630" y="87902"/>
                      <a:pt x="166135" y="90173"/>
                      <a:pt x="164543" y="92444"/>
                    </a:cubicBezTo>
                    <a:cubicBezTo>
                      <a:pt x="162115" y="96012"/>
                      <a:pt x="159519" y="99581"/>
                      <a:pt x="156767" y="103316"/>
                    </a:cubicBezTo>
                    <a:lnTo>
                      <a:pt x="153523" y="107848"/>
                    </a:lnTo>
                    <a:cubicBezTo>
                      <a:pt x="152677" y="108878"/>
                      <a:pt x="152127" y="110106"/>
                      <a:pt x="151901" y="111417"/>
                    </a:cubicBezTo>
                    <a:cubicBezTo>
                      <a:pt x="151753" y="112475"/>
                      <a:pt x="152186" y="113531"/>
                      <a:pt x="153031" y="114179"/>
                    </a:cubicBezTo>
                    <a:lnTo>
                      <a:pt x="151734" y="114828"/>
                    </a:lnTo>
                    <a:cubicBezTo>
                      <a:pt x="150111" y="115634"/>
                      <a:pt x="148657" y="116283"/>
                      <a:pt x="147192" y="116932"/>
                    </a:cubicBezTo>
                    <a:cubicBezTo>
                      <a:pt x="147034" y="117099"/>
                      <a:pt x="147034" y="117256"/>
                      <a:pt x="146867" y="117423"/>
                    </a:cubicBezTo>
                    <a:lnTo>
                      <a:pt x="146543" y="118406"/>
                    </a:lnTo>
                    <a:cubicBezTo>
                      <a:pt x="148332" y="118731"/>
                      <a:pt x="150279" y="119213"/>
                      <a:pt x="152382" y="119704"/>
                    </a:cubicBezTo>
                    <a:cubicBezTo>
                      <a:pt x="151734" y="120029"/>
                      <a:pt x="151085" y="120353"/>
                      <a:pt x="150279" y="120687"/>
                    </a:cubicBezTo>
                    <a:cubicBezTo>
                      <a:pt x="149600" y="120882"/>
                      <a:pt x="148932" y="121153"/>
                      <a:pt x="148312" y="121493"/>
                    </a:cubicBezTo>
                    <a:cubicBezTo>
                      <a:pt x="148794" y="121660"/>
                      <a:pt x="149296" y="121660"/>
                      <a:pt x="149767" y="121818"/>
                    </a:cubicBezTo>
                    <a:cubicBezTo>
                      <a:pt x="150318" y="121865"/>
                      <a:pt x="150859" y="121973"/>
                      <a:pt x="151389" y="122142"/>
                    </a:cubicBezTo>
                    <a:cubicBezTo>
                      <a:pt x="151006" y="122103"/>
                      <a:pt x="150613" y="122161"/>
                      <a:pt x="150259" y="122309"/>
                    </a:cubicBezTo>
                    <a:cubicBezTo>
                      <a:pt x="147821" y="122634"/>
                      <a:pt x="145226" y="122958"/>
                      <a:pt x="142473" y="123440"/>
                    </a:cubicBezTo>
                    <a:cubicBezTo>
                      <a:pt x="144577" y="123764"/>
                      <a:pt x="146405" y="123931"/>
                      <a:pt x="148145" y="124089"/>
                    </a:cubicBezTo>
                    <a:cubicBezTo>
                      <a:pt x="150259" y="124256"/>
                      <a:pt x="152363" y="124580"/>
                      <a:pt x="154309" y="124737"/>
                    </a:cubicBezTo>
                    <a:cubicBezTo>
                      <a:pt x="154349" y="125020"/>
                      <a:pt x="154289" y="125307"/>
                      <a:pt x="154152" y="125553"/>
                    </a:cubicBezTo>
                    <a:lnTo>
                      <a:pt x="154152" y="125878"/>
                    </a:lnTo>
                    <a:lnTo>
                      <a:pt x="148961" y="127175"/>
                    </a:lnTo>
                    <a:lnTo>
                      <a:pt x="139711" y="129604"/>
                    </a:lnTo>
                    <a:cubicBezTo>
                      <a:pt x="139730" y="129783"/>
                      <a:pt x="139671" y="129962"/>
                      <a:pt x="139553" y="130095"/>
                    </a:cubicBezTo>
                    <a:lnTo>
                      <a:pt x="139553" y="130744"/>
                    </a:lnTo>
                    <a:lnTo>
                      <a:pt x="142149" y="130419"/>
                    </a:lnTo>
                    <a:cubicBezTo>
                      <a:pt x="142640" y="130447"/>
                      <a:pt x="143132" y="130390"/>
                      <a:pt x="143604" y="130252"/>
                    </a:cubicBezTo>
                    <a:cubicBezTo>
                      <a:pt x="143604" y="130419"/>
                      <a:pt x="143604" y="130419"/>
                      <a:pt x="143771" y="130577"/>
                    </a:cubicBezTo>
                    <a:lnTo>
                      <a:pt x="143771" y="130901"/>
                    </a:lnTo>
                    <a:lnTo>
                      <a:pt x="143446" y="130901"/>
                    </a:lnTo>
                    <a:cubicBezTo>
                      <a:pt x="140851" y="131884"/>
                      <a:pt x="138256" y="132867"/>
                      <a:pt x="135493" y="133850"/>
                    </a:cubicBezTo>
                    <a:lnTo>
                      <a:pt x="135493" y="134018"/>
                    </a:lnTo>
                    <a:cubicBezTo>
                      <a:pt x="135365" y="134206"/>
                      <a:pt x="135316" y="134431"/>
                      <a:pt x="135336" y="134657"/>
                    </a:cubicBezTo>
                    <a:cubicBezTo>
                      <a:pt x="136791" y="134499"/>
                      <a:pt x="138089" y="134499"/>
                      <a:pt x="139386" y="134342"/>
                    </a:cubicBezTo>
                    <a:cubicBezTo>
                      <a:pt x="140527" y="134175"/>
                      <a:pt x="141824" y="134018"/>
                      <a:pt x="142955" y="133850"/>
                    </a:cubicBezTo>
                    <a:cubicBezTo>
                      <a:pt x="142817" y="134093"/>
                      <a:pt x="142758" y="134377"/>
                      <a:pt x="142798" y="134657"/>
                    </a:cubicBezTo>
                    <a:cubicBezTo>
                      <a:pt x="142355" y="134629"/>
                      <a:pt x="141923" y="134686"/>
                      <a:pt x="141500" y="134824"/>
                    </a:cubicBezTo>
                    <a:cubicBezTo>
                      <a:pt x="140576" y="134863"/>
                      <a:pt x="139652" y="134971"/>
                      <a:pt x="138737" y="135148"/>
                    </a:cubicBezTo>
                    <a:cubicBezTo>
                      <a:pt x="137312" y="135545"/>
                      <a:pt x="135946" y="136148"/>
                      <a:pt x="134687" y="136937"/>
                    </a:cubicBezTo>
                    <a:cubicBezTo>
                      <a:pt x="133252" y="137925"/>
                      <a:pt x="132171" y="139344"/>
                      <a:pt x="131600" y="140987"/>
                    </a:cubicBezTo>
                    <a:cubicBezTo>
                      <a:pt x="130293" y="143986"/>
                      <a:pt x="128543" y="146772"/>
                      <a:pt x="126410" y="149255"/>
                    </a:cubicBezTo>
                    <a:cubicBezTo>
                      <a:pt x="126154" y="149498"/>
                      <a:pt x="125938" y="149772"/>
                      <a:pt x="125761" y="150071"/>
                    </a:cubicBezTo>
                    <a:cubicBezTo>
                      <a:pt x="125466" y="150522"/>
                      <a:pt x="125083" y="150908"/>
                      <a:pt x="124630" y="151202"/>
                    </a:cubicBezTo>
                    <a:cubicBezTo>
                      <a:pt x="123903" y="152068"/>
                      <a:pt x="123244" y="152991"/>
                      <a:pt x="122664" y="153964"/>
                    </a:cubicBezTo>
                    <a:cubicBezTo>
                      <a:pt x="122153" y="154907"/>
                      <a:pt x="122035" y="156013"/>
                      <a:pt x="122340" y="157041"/>
                    </a:cubicBezTo>
                    <a:cubicBezTo>
                      <a:pt x="122477" y="157140"/>
                      <a:pt x="122507" y="157331"/>
                      <a:pt x="122409" y="157467"/>
                    </a:cubicBezTo>
                    <a:cubicBezTo>
                      <a:pt x="122389" y="157492"/>
                      <a:pt x="122369" y="157514"/>
                      <a:pt x="122340" y="157532"/>
                    </a:cubicBezTo>
                    <a:cubicBezTo>
                      <a:pt x="122222" y="157822"/>
                      <a:pt x="122055" y="158094"/>
                      <a:pt x="121858" y="158339"/>
                    </a:cubicBezTo>
                    <a:lnTo>
                      <a:pt x="118909" y="162723"/>
                    </a:lnTo>
                    <a:cubicBezTo>
                      <a:pt x="117120" y="165476"/>
                      <a:pt x="115340" y="168071"/>
                      <a:pt x="113718" y="170833"/>
                    </a:cubicBezTo>
                    <a:cubicBezTo>
                      <a:pt x="108203" y="179750"/>
                      <a:pt x="102846" y="188833"/>
                      <a:pt x="97498" y="197917"/>
                    </a:cubicBezTo>
                    <a:cubicBezTo>
                      <a:pt x="97370" y="198207"/>
                      <a:pt x="97203" y="198478"/>
                      <a:pt x="97006" y="198723"/>
                    </a:cubicBezTo>
                    <a:cubicBezTo>
                      <a:pt x="95551" y="201161"/>
                      <a:pt x="94254" y="203589"/>
                      <a:pt x="92789" y="206017"/>
                    </a:cubicBezTo>
                    <a:cubicBezTo>
                      <a:pt x="92258" y="207134"/>
                      <a:pt x="91668" y="208217"/>
                      <a:pt x="91010" y="209261"/>
                    </a:cubicBezTo>
                    <a:cubicBezTo>
                      <a:pt x="90843" y="209261"/>
                      <a:pt x="90843" y="209261"/>
                      <a:pt x="90685" y="209104"/>
                    </a:cubicBezTo>
                    <a:cubicBezTo>
                      <a:pt x="90400" y="209144"/>
                      <a:pt x="90115" y="209089"/>
                      <a:pt x="89869" y="208947"/>
                    </a:cubicBezTo>
                    <a:cubicBezTo>
                      <a:pt x="94903" y="200345"/>
                      <a:pt x="99769" y="191753"/>
                      <a:pt x="104792" y="183151"/>
                    </a:cubicBezTo>
                    <a:cubicBezTo>
                      <a:pt x="107230" y="178934"/>
                      <a:pt x="109825" y="174716"/>
                      <a:pt x="112254" y="170371"/>
                    </a:cubicBezTo>
                    <a:cubicBezTo>
                      <a:pt x="93025" y="198700"/>
                      <a:pt x="77286" y="229250"/>
                      <a:pt x="65381" y="261354"/>
                    </a:cubicBezTo>
                    <a:cubicBezTo>
                      <a:pt x="61655" y="258926"/>
                      <a:pt x="59384" y="255682"/>
                      <a:pt x="58893" y="251622"/>
                    </a:cubicBezTo>
                    <a:cubicBezTo>
                      <a:pt x="55167" y="260872"/>
                      <a:pt x="52090" y="268983"/>
                      <a:pt x="49495" y="275952"/>
                    </a:cubicBezTo>
                    <a:cubicBezTo>
                      <a:pt x="48197" y="274655"/>
                      <a:pt x="47706" y="271411"/>
                      <a:pt x="47873" y="266387"/>
                    </a:cubicBezTo>
                    <a:cubicBezTo>
                      <a:pt x="48128" y="260956"/>
                      <a:pt x="48669" y="255541"/>
                      <a:pt x="49495" y="250167"/>
                    </a:cubicBezTo>
                    <a:cubicBezTo>
                      <a:pt x="50301" y="244327"/>
                      <a:pt x="50950" y="239628"/>
                      <a:pt x="51598" y="236060"/>
                    </a:cubicBezTo>
                    <a:cubicBezTo>
                      <a:pt x="51766" y="235077"/>
                      <a:pt x="51766" y="234271"/>
                      <a:pt x="51923" y="233789"/>
                    </a:cubicBezTo>
                    <a:cubicBezTo>
                      <a:pt x="53850" y="222415"/>
                      <a:pt x="57123" y="211307"/>
                      <a:pt x="61655" y="200699"/>
                    </a:cubicBezTo>
                    <a:cubicBezTo>
                      <a:pt x="66413" y="189996"/>
                      <a:pt x="71830" y="179598"/>
                      <a:pt x="77876" y="169565"/>
                    </a:cubicBezTo>
                    <a:cubicBezTo>
                      <a:pt x="82250" y="162261"/>
                      <a:pt x="86468" y="155124"/>
                      <a:pt x="90843" y="147987"/>
                    </a:cubicBezTo>
                    <a:cubicBezTo>
                      <a:pt x="81277" y="150582"/>
                      <a:pt x="71712" y="153177"/>
                      <a:pt x="62137" y="155940"/>
                    </a:cubicBezTo>
                    <a:cubicBezTo>
                      <a:pt x="61223" y="156120"/>
                      <a:pt x="60348" y="156452"/>
                      <a:pt x="59542" y="156923"/>
                    </a:cubicBezTo>
                    <a:cubicBezTo>
                      <a:pt x="58824" y="157379"/>
                      <a:pt x="58165" y="157925"/>
                      <a:pt x="57575" y="158545"/>
                    </a:cubicBezTo>
                    <a:cubicBezTo>
                      <a:pt x="48335" y="173291"/>
                      <a:pt x="39251" y="188224"/>
                      <a:pt x="30335" y="202980"/>
                    </a:cubicBezTo>
                    <a:cubicBezTo>
                      <a:pt x="28546" y="206224"/>
                      <a:pt x="26923" y="209635"/>
                      <a:pt x="25469" y="213036"/>
                    </a:cubicBezTo>
                    <a:lnTo>
                      <a:pt x="23502" y="217578"/>
                    </a:lnTo>
                    <a:lnTo>
                      <a:pt x="22519" y="217578"/>
                    </a:lnTo>
                    <a:cubicBezTo>
                      <a:pt x="23168" y="215789"/>
                      <a:pt x="23817" y="213842"/>
                      <a:pt x="24486" y="211896"/>
                    </a:cubicBezTo>
                    <a:cubicBezTo>
                      <a:pt x="24967" y="210117"/>
                      <a:pt x="25616" y="208495"/>
                      <a:pt x="26265" y="206705"/>
                    </a:cubicBezTo>
                    <a:lnTo>
                      <a:pt x="25783" y="206705"/>
                    </a:lnTo>
                    <a:cubicBezTo>
                      <a:pt x="25606" y="206727"/>
                      <a:pt x="25429" y="206670"/>
                      <a:pt x="25292" y="206548"/>
                    </a:cubicBezTo>
                    <a:cubicBezTo>
                      <a:pt x="24161" y="208652"/>
                      <a:pt x="23188" y="210923"/>
                      <a:pt x="22215" y="213036"/>
                    </a:cubicBezTo>
                    <a:cubicBezTo>
                      <a:pt x="21074" y="215632"/>
                      <a:pt x="19786" y="218227"/>
                      <a:pt x="18646" y="220655"/>
                    </a:cubicBezTo>
                    <a:lnTo>
                      <a:pt x="17663" y="220655"/>
                    </a:lnTo>
                    <a:cubicBezTo>
                      <a:pt x="17803" y="220347"/>
                      <a:pt x="17860" y="220008"/>
                      <a:pt x="17830" y="219672"/>
                    </a:cubicBezTo>
                    <a:cubicBezTo>
                      <a:pt x="17806" y="219444"/>
                      <a:pt x="17861" y="219215"/>
                      <a:pt x="17987" y="219023"/>
                    </a:cubicBezTo>
                    <a:lnTo>
                      <a:pt x="17987" y="218866"/>
                    </a:lnTo>
                    <a:close/>
                  </a:path>
                </a:pathLst>
              </a:custGeom>
              <a:solidFill>
                <a:srgbClr val="AE3261"/>
              </a:solidFill>
              <a:ln w="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5" name="Рисунок 4">
                <a:extLst>
                  <a:ext uri="{FF2B5EF4-FFF2-40B4-BE49-F238E27FC236}">
                    <a16:creationId xmlns="" xmlns:a16="http://schemas.microsoft.com/office/drawing/2014/main" id="{72704A3C-883B-4246-A45C-BCB165AFF214}"/>
                  </a:ext>
                </a:extLst>
              </p:cNvPr>
              <p:cNvSpPr/>
              <p:nvPr/>
            </p:nvSpPr>
            <p:spPr>
              <a:xfrm>
                <a:off x="265546" y="451078"/>
                <a:ext cx="206514" cy="221918"/>
              </a:xfrm>
              <a:custGeom>
                <a:avLst/>
                <a:gdLst>
                  <a:gd name="connsiteX0" fmla="*/ 205940 w 206514"/>
                  <a:gd name="connsiteY0" fmla="*/ 30487 h 221918"/>
                  <a:gd name="connsiteX1" fmla="*/ 205124 w 206514"/>
                  <a:gd name="connsiteY1" fmla="*/ 46865 h 221918"/>
                  <a:gd name="connsiteX2" fmla="*/ 190849 w 206514"/>
                  <a:gd name="connsiteY2" fmla="*/ 78166 h 221918"/>
                  <a:gd name="connsiteX3" fmla="*/ 177883 w 206514"/>
                  <a:gd name="connsiteY3" fmla="*/ 92607 h 221918"/>
                  <a:gd name="connsiteX4" fmla="*/ 162636 w 206514"/>
                  <a:gd name="connsiteY4" fmla="*/ 105741 h 221918"/>
                  <a:gd name="connsiteX5" fmla="*/ 158418 w 206514"/>
                  <a:gd name="connsiteY5" fmla="*/ 109142 h 221918"/>
                  <a:gd name="connsiteX6" fmla="*/ 147604 w 206514"/>
                  <a:gd name="connsiteY6" fmla="*/ 117577 h 221918"/>
                  <a:gd name="connsiteX7" fmla="*/ 139651 w 206514"/>
                  <a:gd name="connsiteY7" fmla="*/ 122610 h 221918"/>
                  <a:gd name="connsiteX8" fmla="*/ 136083 w 206514"/>
                  <a:gd name="connsiteY8" fmla="*/ 124714 h 221918"/>
                  <a:gd name="connsiteX9" fmla="*/ 132033 w 206514"/>
                  <a:gd name="connsiteY9" fmla="*/ 127309 h 221918"/>
                  <a:gd name="connsiteX10" fmla="*/ 123274 w 206514"/>
                  <a:gd name="connsiteY10" fmla="*/ 132667 h 221918"/>
                  <a:gd name="connsiteX11" fmla="*/ 105578 w 206514"/>
                  <a:gd name="connsiteY11" fmla="*/ 141259 h 221918"/>
                  <a:gd name="connsiteX12" fmla="*/ 99090 w 206514"/>
                  <a:gd name="connsiteY12" fmla="*/ 144336 h 221918"/>
                  <a:gd name="connsiteX13" fmla="*/ 92926 w 206514"/>
                  <a:gd name="connsiteY13" fmla="*/ 147285 h 221918"/>
                  <a:gd name="connsiteX14" fmla="*/ 76381 w 206514"/>
                  <a:gd name="connsiteY14" fmla="*/ 154914 h 221918"/>
                  <a:gd name="connsiteX15" fmla="*/ 57703 w 206514"/>
                  <a:gd name="connsiteY15" fmla="*/ 162208 h 221918"/>
                  <a:gd name="connsiteX16" fmla="*/ 57379 w 206514"/>
                  <a:gd name="connsiteY16" fmla="*/ 162375 h 221918"/>
                  <a:gd name="connsiteX17" fmla="*/ 79596 w 206514"/>
                  <a:gd name="connsiteY17" fmla="*/ 168372 h 221918"/>
                  <a:gd name="connsiteX18" fmla="*/ 116952 w 206514"/>
                  <a:gd name="connsiteY18" fmla="*/ 178104 h 221918"/>
                  <a:gd name="connsiteX19" fmla="*/ 155705 w 206514"/>
                  <a:gd name="connsiteY19" fmla="*/ 185241 h 221918"/>
                  <a:gd name="connsiteX20" fmla="*/ 153601 w 206514"/>
                  <a:gd name="connsiteY20" fmla="*/ 186224 h 221918"/>
                  <a:gd name="connsiteX21" fmla="*/ 150652 w 206514"/>
                  <a:gd name="connsiteY21" fmla="*/ 187522 h 221918"/>
                  <a:gd name="connsiteX22" fmla="*/ 152431 w 206514"/>
                  <a:gd name="connsiteY22" fmla="*/ 189301 h 221918"/>
                  <a:gd name="connsiteX23" fmla="*/ 152107 w 206514"/>
                  <a:gd name="connsiteY23" fmla="*/ 189793 h 221918"/>
                  <a:gd name="connsiteX24" fmla="*/ 151950 w 206514"/>
                  <a:gd name="connsiteY24" fmla="*/ 190117 h 221918"/>
                  <a:gd name="connsiteX25" fmla="*/ 144980 w 206514"/>
                  <a:gd name="connsiteY25" fmla="*/ 189301 h 221918"/>
                  <a:gd name="connsiteX26" fmla="*/ 120649 w 206514"/>
                  <a:gd name="connsiteY26" fmla="*/ 186706 h 221918"/>
                  <a:gd name="connsiteX27" fmla="*/ 120482 w 206514"/>
                  <a:gd name="connsiteY27" fmla="*/ 187197 h 221918"/>
                  <a:gd name="connsiteX28" fmla="*/ 120324 w 206514"/>
                  <a:gd name="connsiteY28" fmla="*/ 187522 h 221918"/>
                  <a:gd name="connsiteX29" fmla="*/ 129565 w 206514"/>
                  <a:gd name="connsiteY29" fmla="*/ 190599 h 221918"/>
                  <a:gd name="connsiteX30" fmla="*/ 128916 w 206514"/>
                  <a:gd name="connsiteY30" fmla="*/ 191896 h 221918"/>
                  <a:gd name="connsiteX31" fmla="*/ 98441 w 206514"/>
                  <a:gd name="connsiteY31" fmla="*/ 185900 h 221918"/>
                  <a:gd name="connsiteX32" fmla="*/ 85947 w 206514"/>
                  <a:gd name="connsiteY32" fmla="*/ 182813 h 221918"/>
                  <a:gd name="connsiteX33" fmla="*/ 123578 w 206514"/>
                  <a:gd name="connsiteY33" fmla="*/ 192712 h 221918"/>
                  <a:gd name="connsiteX34" fmla="*/ 162822 w 206514"/>
                  <a:gd name="connsiteY34" fmla="*/ 199849 h 221918"/>
                  <a:gd name="connsiteX35" fmla="*/ 160394 w 206514"/>
                  <a:gd name="connsiteY35" fmla="*/ 200980 h 221918"/>
                  <a:gd name="connsiteX36" fmla="*/ 157632 w 206514"/>
                  <a:gd name="connsiteY36" fmla="*/ 202120 h 221918"/>
                  <a:gd name="connsiteX37" fmla="*/ 158615 w 206514"/>
                  <a:gd name="connsiteY37" fmla="*/ 203103 h 221918"/>
                  <a:gd name="connsiteX38" fmla="*/ 159431 w 206514"/>
                  <a:gd name="connsiteY38" fmla="*/ 203919 h 221918"/>
                  <a:gd name="connsiteX39" fmla="*/ 159106 w 206514"/>
                  <a:gd name="connsiteY39" fmla="*/ 204401 h 221918"/>
                  <a:gd name="connsiteX40" fmla="*/ 158939 w 206514"/>
                  <a:gd name="connsiteY40" fmla="*/ 204726 h 221918"/>
                  <a:gd name="connsiteX41" fmla="*/ 151969 w 206514"/>
                  <a:gd name="connsiteY41" fmla="*/ 204077 h 221918"/>
                  <a:gd name="connsiteX42" fmla="*/ 127806 w 206514"/>
                  <a:gd name="connsiteY42" fmla="*/ 201491 h 221918"/>
                  <a:gd name="connsiteX43" fmla="*/ 127481 w 206514"/>
                  <a:gd name="connsiteY43" fmla="*/ 201816 h 221918"/>
                  <a:gd name="connsiteX44" fmla="*/ 127314 w 206514"/>
                  <a:gd name="connsiteY44" fmla="*/ 202297 h 221918"/>
                  <a:gd name="connsiteX45" fmla="*/ 136722 w 206514"/>
                  <a:gd name="connsiteY45" fmla="*/ 205374 h 221918"/>
                  <a:gd name="connsiteX46" fmla="*/ 135916 w 206514"/>
                  <a:gd name="connsiteY46" fmla="*/ 206515 h 221918"/>
                  <a:gd name="connsiteX47" fmla="*/ 105441 w 206514"/>
                  <a:gd name="connsiteY47" fmla="*/ 200518 h 221918"/>
                  <a:gd name="connsiteX48" fmla="*/ 89869 w 206514"/>
                  <a:gd name="connsiteY48" fmla="*/ 196782 h 221918"/>
                  <a:gd name="connsiteX49" fmla="*/ 95060 w 206514"/>
                  <a:gd name="connsiteY49" fmla="*/ 198572 h 221918"/>
                  <a:gd name="connsiteX50" fmla="*/ 98628 w 206514"/>
                  <a:gd name="connsiteY50" fmla="*/ 199702 h 221918"/>
                  <a:gd name="connsiteX51" fmla="*/ 98304 w 206514"/>
                  <a:gd name="connsiteY51" fmla="*/ 200351 h 221918"/>
                  <a:gd name="connsiteX52" fmla="*/ 97979 w 206514"/>
                  <a:gd name="connsiteY52" fmla="*/ 200675 h 221918"/>
                  <a:gd name="connsiteX53" fmla="*/ 79655 w 206514"/>
                  <a:gd name="connsiteY53" fmla="*/ 195976 h 221918"/>
                  <a:gd name="connsiteX54" fmla="*/ 72685 w 206514"/>
                  <a:gd name="connsiteY54" fmla="*/ 194010 h 221918"/>
                  <a:gd name="connsiteX55" fmla="*/ 72193 w 206514"/>
                  <a:gd name="connsiteY55" fmla="*/ 194816 h 221918"/>
                  <a:gd name="connsiteX56" fmla="*/ 72036 w 206514"/>
                  <a:gd name="connsiteY56" fmla="*/ 195141 h 221918"/>
                  <a:gd name="connsiteX57" fmla="*/ 76411 w 206514"/>
                  <a:gd name="connsiteY57" fmla="*/ 196930 h 221918"/>
                  <a:gd name="connsiteX58" fmla="*/ 76254 w 206514"/>
                  <a:gd name="connsiteY58" fmla="*/ 197087 h 221918"/>
                  <a:gd name="connsiteX59" fmla="*/ 76086 w 206514"/>
                  <a:gd name="connsiteY59" fmla="*/ 197411 h 221918"/>
                  <a:gd name="connsiteX60" fmla="*/ 36351 w 206514"/>
                  <a:gd name="connsiteY60" fmla="*/ 191090 h 221918"/>
                  <a:gd name="connsiteX61" fmla="*/ 33598 w 206514"/>
                  <a:gd name="connsiteY61" fmla="*/ 196281 h 221918"/>
                  <a:gd name="connsiteX62" fmla="*/ 28408 w 206514"/>
                  <a:gd name="connsiteY62" fmla="*/ 206495 h 221918"/>
                  <a:gd name="connsiteX63" fmla="*/ 24190 w 206514"/>
                  <a:gd name="connsiteY63" fmla="*/ 216552 h 221918"/>
                  <a:gd name="connsiteX64" fmla="*/ 22401 w 206514"/>
                  <a:gd name="connsiteY64" fmla="*/ 221251 h 221918"/>
                  <a:gd name="connsiteX65" fmla="*/ 19000 w 206514"/>
                  <a:gd name="connsiteY65" fmla="*/ 217682 h 221918"/>
                  <a:gd name="connsiteX66" fmla="*/ 14782 w 206514"/>
                  <a:gd name="connsiteY66" fmla="*/ 212492 h 221918"/>
                  <a:gd name="connsiteX67" fmla="*/ 13642 w 206514"/>
                  <a:gd name="connsiteY67" fmla="*/ 205197 h 221918"/>
                  <a:gd name="connsiteX68" fmla="*/ 13642 w 206514"/>
                  <a:gd name="connsiteY68" fmla="*/ 204706 h 221918"/>
                  <a:gd name="connsiteX69" fmla="*/ 12020 w 206514"/>
                  <a:gd name="connsiteY69" fmla="*/ 203084 h 221918"/>
                  <a:gd name="connsiteX70" fmla="*/ 7645 w 206514"/>
                  <a:gd name="connsiteY70" fmla="*/ 197903 h 221918"/>
                  <a:gd name="connsiteX71" fmla="*/ 6515 w 206514"/>
                  <a:gd name="connsiteY71" fmla="*/ 190599 h 221918"/>
                  <a:gd name="connsiteX72" fmla="*/ 9267 w 206514"/>
                  <a:gd name="connsiteY72" fmla="*/ 182164 h 221918"/>
                  <a:gd name="connsiteX73" fmla="*/ 11234 w 206514"/>
                  <a:gd name="connsiteY73" fmla="*/ 176974 h 221918"/>
                  <a:gd name="connsiteX74" fmla="*/ 11401 w 206514"/>
                  <a:gd name="connsiteY74" fmla="*/ 176649 h 221918"/>
                  <a:gd name="connsiteX75" fmla="*/ 10585 w 206514"/>
                  <a:gd name="connsiteY75" fmla="*/ 174545 h 221918"/>
                  <a:gd name="connsiteX76" fmla="*/ 9602 w 206514"/>
                  <a:gd name="connsiteY76" fmla="*/ 171468 h 221918"/>
                  <a:gd name="connsiteX77" fmla="*/ 4578 w 206514"/>
                  <a:gd name="connsiteY77" fmla="*/ 162542 h 221918"/>
                  <a:gd name="connsiteX78" fmla="*/ 3595 w 206514"/>
                  <a:gd name="connsiteY78" fmla="*/ 159947 h 221918"/>
                  <a:gd name="connsiteX79" fmla="*/ 2130 w 206514"/>
                  <a:gd name="connsiteY79" fmla="*/ 155405 h 221918"/>
                  <a:gd name="connsiteX80" fmla="*/ 164 w 206514"/>
                  <a:gd name="connsiteY80" fmla="*/ 149890 h 221918"/>
                  <a:gd name="connsiteX81" fmla="*/ 2602 w 206514"/>
                  <a:gd name="connsiteY81" fmla="*/ 144542 h 221918"/>
                  <a:gd name="connsiteX82" fmla="*/ 23197 w 206514"/>
                  <a:gd name="connsiteY82" fmla="*/ 134643 h 221918"/>
                  <a:gd name="connsiteX83" fmla="*/ 27739 w 206514"/>
                  <a:gd name="connsiteY83" fmla="*/ 132677 h 221918"/>
                  <a:gd name="connsiteX84" fmla="*/ 35034 w 206514"/>
                  <a:gd name="connsiteY84" fmla="*/ 129432 h 221918"/>
                  <a:gd name="connsiteX85" fmla="*/ 41846 w 206514"/>
                  <a:gd name="connsiteY85" fmla="*/ 122620 h 221918"/>
                  <a:gd name="connsiteX86" fmla="*/ 44609 w 206514"/>
                  <a:gd name="connsiteY86" fmla="*/ 118235 h 221918"/>
                  <a:gd name="connsiteX87" fmla="*/ 39742 w 206514"/>
                  <a:gd name="connsiteY87" fmla="*/ 106075 h 221918"/>
                  <a:gd name="connsiteX88" fmla="*/ 39575 w 206514"/>
                  <a:gd name="connsiteY88" fmla="*/ 104777 h 221918"/>
                  <a:gd name="connsiteX89" fmla="*/ 34552 w 206514"/>
                  <a:gd name="connsiteY89" fmla="*/ 99095 h 221918"/>
                  <a:gd name="connsiteX90" fmla="*/ 32586 w 206514"/>
                  <a:gd name="connsiteY90" fmla="*/ 91319 h 221918"/>
                  <a:gd name="connsiteX91" fmla="*/ 34208 w 206514"/>
                  <a:gd name="connsiteY91" fmla="*/ 67146 h 221918"/>
                  <a:gd name="connsiteX92" fmla="*/ 45395 w 206514"/>
                  <a:gd name="connsiteY92" fmla="*/ 51416 h 221918"/>
                  <a:gd name="connsiteX93" fmla="*/ 46860 w 206514"/>
                  <a:gd name="connsiteY93" fmla="*/ 49794 h 221918"/>
                  <a:gd name="connsiteX94" fmla="*/ 69883 w 206514"/>
                  <a:gd name="connsiteY94" fmla="*/ 30497 h 221918"/>
                  <a:gd name="connsiteX95" fmla="*/ 95020 w 206514"/>
                  <a:gd name="connsiteY95" fmla="*/ 16547 h 221918"/>
                  <a:gd name="connsiteX96" fmla="*/ 125171 w 206514"/>
                  <a:gd name="connsiteY96" fmla="*/ 4878 h 221918"/>
                  <a:gd name="connsiteX97" fmla="*/ 182582 w 206514"/>
                  <a:gd name="connsiteY97" fmla="*/ 1477 h 221918"/>
                  <a:gd name="connsiteX98" fmla="*/ 195558 w 206514"/>
                  <a:gd name="connsiteY98" fmla="*/ 7965 h 221918"/>
                  <a:gd name="connsiteX99" fmla="*/ 199127 w 206514"/>
                  <a:gd name="connsiteY99" fmla="*/ 19644 h 221918"/>
                  <a:gd name="connsiteX100" fmla="*/ 205940 w 206514"/>
                  <a:gd name="connsiteY100" fmla="*/ 30487 h 221918"/>
                  <a:gd name="connsiteX101" fmla="*/ 50723 w 206514"/>
                  <a:gd name="connsiteY101" fmla="*/ 108149 h 221918"/>
                  <a:gd name="connsiteX102" fmla="*/ 50890 w 206514"/>
                  <a:gd name="connsiteY102" fmla="*/ 107825 h 221918"/>
                  <a:gd name="connsiteX103" fmla="*/ 63670 w 206514"/>
                  <a:gd name="connsiteY103" fmla="*/ 87554 h 221918"/>
                  <a:gd name="connsiteX104" fmla="*/ 78112 w 206514"/>
                  <a:gd name="connsiteY104" fmla="*/ 66634 h 221918"/>
                  <a:gd name="connsiteX105" fmla="*/ 59129 w 206514"/>
                  <a:gd name="connsiteY105" fmla="*/ 82855 h 221918"/>
                  <a:gd name="connsiteX106" fmla="*/ 56700 w 206514"/>
                  <a:gd name="connsiteY106" fmla="*/ 84959 h 221918"/>
                  <a:gd name="connsiteX107" fmla="*/ 51343 w 206514"/>
                  <a:gd name="connsiteY107" fmla="*/ 91614 h 221918"/>
                  <a:gd name="connsiteX108" fmla="*/ 49721 w 206514"/>
                  <a:gd name="connsiteY108" fmla="*/ 94042 h 221918"/>
                  <a:gd name="connsiteX109" fmla="*/ 48738 w 206514"/>
                  <a:gd name="connsiteY109" fmla="*/ 99400 h 221918"/>
                  <a:gd name="connsiteX110" fmla="*/ 50723 w 206514"/>
                  <a:gd name="connsiteY110" fmla="*/ 108169 h 221918"/>
                  <a:gd name="connsiteX111" fmla="*/ 181933 w 206514"/>
                  <a:gd name="connsiteY111" fmla="*/ 38902 h 221918"/>
                  <a:gd name="connsiteX112" fmla="*/ 155980 w 206514"/>
                  <a:gd name="connsiteY112" fmla="*/ 36936 h 221918"/>
                  <a:gd name="connsiteX113" fmla="*/ 126950 w 206514"/>
                  <a:gd name="connsiteY113" fmla="*/ 42451 h 221918"/>
                  <a:gd name="connsiteX114" fmla="*/ 124198 w 206514"/>
                  <a:gd name="connsiteY114" fmla="*/ 55231 h 221918"/>
                  <a:gd name="connsiteX115" fmla="*/ 100516 w 206514"/>
                  <a:gd name="connsiteY115" fmla="*/ 87505 h 221918"/>
                  <a:gd name="connsiteX116" fmla="*/ 87736 w 206514"/>
                  <a:gd name="connsiteY116" fmla="*/ 106802 h 221918"/>
                  <a:gd name="connsiteX117" fmla="*/ 93084 w 206514"/>
                  <a:gd name="connsiteY117" fmla="*/ 104207 h 221918"/>
                  <a:gd name="connsiteX118" fmla="*/ 125358 w 206514"/>
                  <a:gd name="connsiteY118" fmla="*/ 87023 h 221918"/>
                  <a:gd name="connsiteX119" fmla="*/ 156010 w 206514"/>
                  <a:gd name="connsiteY119" fmla="*/ 65612 h 221918"/>
                  <a:gd name="connsiteX120" fmla="*/ 181933 w 206514"/>
                  <a:gd name="connsiteY120" fmla="*/ 38922 h 221918"/>
                  <a:gd name="connsiteX121" fmla="*/ 194713 w 206514"/>
                  <a:gd name="connsiteY121" fmla="*/ 45548 h 221918"/>
                  <a:gd name="connsiteX122" fmla="*/ 194880 w 206514"/>
                  <a:gd name="connsiteY122" fmla="*/ 45390 h 221918"/>
                  <a:gd name="connsiteX123" fmla="*/ 194742 w 206514"/>
                  <a:gd name="connsiteY123" fmla="*/ 45567 h 221918"/>
                  <a:gd name="connsiteX124" fmla="*/ 195037 w 206514"/>
                  <a:gd name="connsiteY124" fmla="*/ 45066 h 221918"/>
                  <a:gd name="connsiteX125" fmla="*/ 194880 w 206514"/>
                  <a:gd name="connsiteY125" fmla="*/ 44899 h 221918"/>
                  <a:gd name="connsiteX126" fmla="*/ 194880 w 206514"/>
                  <a:gd name="connsiteY126" fmla="*/ 45390 h 221918"/>
                  <a:gd name="connsiteX127" fmla="*/ 195067 w 206514"/>
                  <a:gd name="connsiteY127" fmla="*/ 45086 h 221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206514" h="221918">
                    <a:moveTo>
                      <a:pt x="205940" y="30487"/>
                    </a:moveTo>
                    <a:cubicBezTo>
                      <a:pt x="206443" y="35958"/>
                      <a:pt x="206168" y="41472"/>
                      <a:pt x="205124" y="46865"/>
                    </a:cubicBezTo>
                    <a:cubicBezTo>
                      <a:pt x="203881" y="58573"/>
                      <a:pt x="198871" y="69554"/>
                      <a:pt x="190849" y="78166"/>
                    </a:cubicBezTo>
                    <a:cubicBezTo>
                      <a:pt x="186834" y="83248"/>
                      <a:pt x="182502" y="88065"/>
                      <a:pt x="177883" y="92607"/>
                    </a:cubicBezTo>
                    <a:cubicBezTo>
                      <a:pt x="172850" y="97139"/>
                      <a:pt x="167826" y="101523"/>
                      <a:pt x="162636" y="105741"/>
                    </a:cubicBezTo>
                    <a:cubicBezTo>
                      <a:pt x="161171" y="106871"/>
                      <a:pt x="159873" y="108012"/>
                      <a:pt x="158418" y="109142"/>
                    </a:cubicBezTo>
                    <a:cubicBezTo>
                      <a:pt x="154965" y="112140"/>
                      <a:pt x="151355" y="114962"/>
                      <a:pt x="147604" y="117577"/>
                    </a:cubicBezTo>
                    <a:cubicBezTo>
                      <a:pt x="145009" y="119366"/>
                      <a:pt x="142414" y="120988"/>
                      <a:pt x="139651" y="122610"/>
                    </a:cubicBezTo>
                    <a:cubicBezTo>
                      <a:pt x="138521" y="123259"/>
                      <a:pt x="137223" y="123908"/>
                      <a:pt x="136083" y="124714"/>
                    </a:cubicBezTo>
                    <a:cubicBezTo>
                      <a:pt x="134785" y="125530"/>
                      <a:pt x="133488" y="126503"/>
                      <a:pt x="132033" y="127309"/>
                    </a:cubicBezTo>
                    <a:cubicBezTo>
                      <a:pt x="129231" y="129285"/>
                      <a:pt x="126305" y="131074"/>
                      <a:pt x="123274" y="132667"/>
                    </a:cubicBezTo>
                    <a:cubicBezTo>
                      <a:pt x="117434" y="135744"/>
                      <a:pt x="111595" y="138496"/>
                      <a:pt x="105578" y="141259"/>
                    </a:cubicBezTo>
                    <a:cubicBezTo>
                      <a:pt x="103465" y="142242"/>
                      <a:pt x="101194" y="143225"/>
                      <a:pt x="99090" y="144336"/>
                    </a:cubicBezTo>
                    <a:lnTo>
                      <a:pt x="92926" y="147285"/>
                    </a:lnTo>
                    <a:cubicBezTo>
                      <a:pt x="87411" y="150047"/>
                      <a:pt x="81896" y="152476"/>
                      <a:pt x="76381" y="154914"/>
                    </a:cubicBezTo>
                    <a:cubicBezTo>
                      <a:pt x="70218" y="157666"/>
                      <a:pt x="64054" y="160104"/>
                      <a:pt x="57703" y="162208"/>
                    </a:cubicBezTo>
                    <a:cubicBezTo>
                      <a:pt x="57536" y="162208"/>
                      <a:pt x="57536" y="162208"/>
                      <a:pt x="57379" y="162375"/>
                    </a:cubicBezTo>
                    <a:cubicBezTo>
                      <a:pt x="64840" y="164341"/>
                      <a:pt x="72302" y="166307"/>
                      <a:pt x="79596" y="168372"/>
                    </a:cubicBezTo>
                    <a:cubicBezTo>
                      <a:pt x="91924" y="171773"/>
                      <a:pt x="104409" y="175017"/>
                      <a:pt x="116952" y="178104"/>
                    </a:cubicBezTo>
                    <a:cubicBezTo>
                      <a:pt x="129732" y="181171"/>
                      <a:pt x="142668" y="183560"/>
                      <a:pt x="155705" y="185241"/>
                    </a:cubicBezTo>
                    <a:cubicBezTo>
                      <a:pt x="154899" y="185566"/>
                      <a:pt x="154250" y="185890"/>
                      <a:pt x="153601" y="186224"/>
                    </a:cubicBezTo>
                    <a:lnTo>
                      <a:pt x="150652" y="187522"/>
                    </a:lnTo>
                    <a:lnTo>
                      <a:pt x="152431" y="189301"/>
                    </a:lnTo>
                    <a:cubicBezTo>
                      <a:pt x="152274" y="189468"/>
                      <a:pt x="152274" y="189626"/>
                      <a:pt x="152107" y="189793"/>
                    </a:cubicBezTo>
                    <a:cubicBezTo>
                      <a:pt x="151940" y="189960"/>
                      <a:pt x="151950" y="189950"/>
                      <a:pt x="151950" y="190117"/>
                    </a:cubicBezTo>
                    <a:cubicBezTo>
                      <a:pt x="149512" y="189950"/>
                      <a:pt x="147251" y="189626"/>
                      <a:pt x="144980" y="189301"/>
                    </a:cubicBezTo>
                    <a:lnTo>
                      <a:pt x="120649" y="186706"/>
                    </a:lnTo>
                    <a:cubicBezTo>
                      <a:pt x="120520" y="186834"/>
                      <a:pt x="120458" y="187021"/>
                      <a:pt x="120482" y="187197"/>
                    </a:cubicBezTo>
                    <a:cubicBezTo>
                      <a:pt x="120324" y="187355"/>
                      <a:pt x="120324" y="187355"/>
                      <a:pt x="120324" y="187522"/>
                    </a:cubicBezTo>
                    <a:cubicBezTo>
                      <a:pt x="123401" y="188652"/>
                      <a:pt x="126488" y="189626"/>
                      <a:pt x="129565" y="190599"/>
                    </a:cubicBezTo>
                    <a:lnTo>
                      <a:pt x="128916" y="191896"/>
                    </a:lnTo>
                    <a:cubicBezTo>
                      <a:pt x="118608" y="190756"/>
                      <a:pt x="108413" y="188751"/>
                      <a:pt x="98441" y="185900"/>
                    </a:cubicBezTo>
                    <a:cubicBezTo>
                      <a:pt x="94381" y="184759"/>
                      <a:pt x="90164" y="183786"/>
                      <a:pt x="85947" y="182813"/>
                    </a:cubicBezTo>
                    <a:cubicBezTo>
                      <a:pt x="98441" y="186381"/>
                      <a:pt x="110926" y="189626"/>
                      <a:pt x="123578" y="192712"/>
                    </a:cubicBezTo>
                    <a:cubicBezTo>
                      <a:pt x="136524" y="195780"/>
                      <a:pt x="149624" y="198168"/>
                      <a:pt x="162822" y="199849"/>
                    </a:cubicBezTo>
                    <a:cubicBezTo>
                      <a:pt x="162045" y="200292"/>
                      <a:pt x="161233" y="200665"/>
                      <a:pt x="160394" y="200980"/>
                    </a:cubicBezTo>
                    <a:cubicBezTo>
                      <a:pt x="159578" y="201304"/>
                      <a:pt x="158605" y="201629"/>
                      <a:pt x="157632" y="202120"/>
                    </a:cubicBezTo>
                    <a:lnTo>
                      <a:pt x="158615" y="203103"/>
                    </a:lnTo>
                    <a:cubicBezTo>
                      <a:pt x="158960" y="203290"/>
                      <a:pt x="159243" y="203575"/>
                      <a:pt x="159431" y="203919"/>
                    </a:cubicBezTo>
                    <a:cubicBezTo>
                      <a:pt x="159264" y="204077"/>
                      <a:pt x="159264" y="204244"/>
                      <a:pt x="159106" y="204401"/>
                    </a:cubicBezTo>
                    <a:cubicBezTo>
                      <a:pt x="159106" y="204568"/>
                      <a:pt x="159106" y="204568"/>
                      <a:pt x="158939" y="204726"/>
                    </a:cubicBezTo>
                    <a:cubicBezTo>
                      <a:pt x="156511" y="204568"/>
                      <a:pt x="154240" y="204244"/>
                      <a:pt x="151969" y="204077"/>
                    </a:cubicBezTo>
                    <a:cubicBezTo>
                      <a:pt x="143859" y="203271"/>
                      <a:pt x="135749" y="202297"/>
                      <a:pt x="127806" y="201491"/>
                    </a:cubicBezTo>
                    <a:lnTo>
                      <a:pt x="127481" y="201816"/>
                    </a:lnTo>
                    <a:cubicBezTo>
                      <a:pt x="127503" y="201993"/>
                      <a:pt x="127441" y="202169"/>
                      <a:pt x="127314" y="202297"/>
                    </a:cubicBezTo>
                    <a:cubicBezTo>
                      <a:pt x="130401" y="203280"/>
                      <a:pt x="133645" y="204263"/>
                      <a:pt x="136722" y="205374"/>
                    </a:cubicBezTo>
                    <a:cubicBezTo>
                      <a:pt x="136362" y="205679"/>
                      <a:pt x="136085" y="206072"/>
                      <a:pt x="135916" y="206515"/>
                    </a:cubicBezTo>
                    <a:cubicBezTo>
                      <a:pt x="125596" y="205443"/>
                      <a:pt x="115395" y="203438"/>
                      <a:pt x="105441" y="200518"/>
                    </a:cubicBezTo>
                    <a:cubicBezTo>
                      <a:pt x="100417" y="199220"/>
                      <a:pt x="95227" y="197923"/>
                      <a:pt x="89869" y="196782"/>
                    </a:cubicBezTo>
                    <a:cubicBezTo>
                      <a:pt x="91658" y="197431"/>
                      <a:pt x="93280" y="198080"/>
                      <a:pt x="95060" y="198572"/>
                    </a:cubicBezTo>
                    <a:cubicBezTo>
                      <a:pt x="96225" y="199014"/>
                      <a:pt x="97417" y="199397"/>
                      <a:pt x="98628" y="199702"/>
                    </a:cubicBezTo>
                    <a:lnTo>
                      <a:pt x="98304" y="200351"/>
                    </a:lnTo>
                    <a:lnTo>
                      <a:pt x="97979" y="200675"/>
                    </a:lnTo>
                    <a:cubicBezTo>
                      <a:pt x="91983" y="199220"/>
                      <a:pt x="85819" y="197598"/>
                      <a:pt x="79655" y="195976"/>
                    </a:cubicBezTo>
                    <a:lnTo>
                      <a:pt x="72685" y="194010"/>
                    </a:lnTo>
                    <a:cubicBezTo>
                      <a:pt x="72559" y="194305"/>
                      <a:pt x="72394" y="194570"/>
                      <a:pt x="72193" y="194816"/>
                    </a:cubicBezTo>
                    <a:cubicBezTo>
                      <a:pt x="72036" y="194983"/>
                      <a:pt x="72036" y="194983"/>
                      <a:pt x="72036" y="195141"/>
                    </a:cubicBezTo>
                    <a:cubicBezTo>
                      <a:pt x="73491" y="195632"/>
                      <a:pt x="74985" y="196281"/>
                      <a:pt x="76411" y="196930"/>
                    </a:cubicBezTo>
                    <a:lnTo>
                      <a:pt x="76254" y="197087"/>
                    </a:lnTo>
                    <a:cubicBezTo>
                      <a:pt x="76254" y="197254"/>
                      <a:pt x="76254" y="197254"/>
                      <a:pt x="76086" y="197411"/>
                    </a:cubicBezTo>
                    <a:cubicBezTo>
                      <a:pt x="62953" y="195308"/>
                      <a:pt x="49809" y="193194"/>
                      <a:pt x="36351" y="191090"/>
                    </a:cubicBezTo>
                    <a:cubicBezTo>
                      <a:pt x="35368" y="192870"/>
                      <a:pt x="34385" y="194659"/>
                      <a:pt x="33598" y="196281"/>
                    </a:cubicBezTo>
                    <a:cubicBezTo>
                      <a:pt x="31632" y="199849"/>
                      <a:pt x="29863" y="203251"/>
                      <a:pt x="28408" y="206495"/>
                    </a:cubicBezTo>
                    <a:cubicBezTo>
                      <a:pt x="26953" y="209739"/>
                      <a:pt x="25459" y="213140"/>
                      <a:pt x="24190" y="216552"/>
                    </a:cubicBezTo>
                    <a:cubicBezTo>
                      <a:pt x="23699" y="218007"/>
                      <a:pt x="23050" y="219629"/>
                      <a:pt x="22401" y="221251"/>
                    </a:cubicBezTo>
                    <a:cubicBezTo>
                      <a:pt x="21351" y="219983"/>
                      <a:pt x="20215" y="218793"/>
                      <a:pt x="19000" y="217682"/>
                    </a:cubicBezTo>
                    <a:cubicBezTo>
                      <a:pt x="17334" y="216178"/>
                      <a:pt x="15911" y="214428"/>
                      <a:pt x="14782" y="212492"/>
                    </a:cubicBezTo>
                    <a:cubicBezTo>
                      <a:pt x="13515" y="210280"/>
                      <a:pt x="13109" y="207685"/>
                      <a:pt x="13642" y="205197"/>
                    </a:cubicBezTo>
                    <a:lnTo>
                      <a:pt x="13642" y="204706"/>
                    </a:lnTo>
                    <a:lnTo>
                      <a:pt x="12020" y="203084"/>
                    </a:lnTo>
                    <a:cubicBezTo>
                      <a:pt x="10265" y="201629"/>
                      <a:pt x="8785" y="199879"/>
                      <a:pt x="7645" y="197903"/>
                    </a:cubicBezTo>
                    <a:cubicBezTo>
                      <a:pt x="6381" y="195691"/>
                      <a:pt x="5979" y="193086"/>
                      <a:pt x="6515" y="190599"/>
                    </a:cubicBezTo>
                    <a:cubicBezTo>
                      <a:pt x="7215" y="187718"/>
                      <a:pt x="8135" y="184897"/>
                      <a:pt x="9267" y="182164"/>
                    </a:cubicBezTo>
                    <a:cubicBezTo>
                      <a:pt x="10070" y="180493"/>
                      <a:pt x="10727" y="178753"/>
                      <a:pt x="11234" y="176974"/>
                    </a:cubicBezTo>
                    <a:lnTo>
                      <a:pt x="11401" y="176649"/>
                    </a:lnTo>
                    <a:cubicBezTo>
                      <a:pt x="11171" y="175931"/>
                      <a:pt x="10898" y="175234"/>
                      <a:pt x="10585" y="174545"/>
                    </a:cubicBezTo>
                    <a:cubicBezTo>
                      <a:pt x="10260" y="173562"/>
                      <a:pt x="9936" y="172579"/>
                      <a:pt x="9602" y="171468"/>
                    </a:cubicBezTo>
                    <a:cubicBezTo>
                      <a:pt x="7105" y="169040"/>
                      <a:pt x="5361" y="165934"/>
                      <a:pt x="4578" y="162542"/>
                    </a:cubicBezTo>
                    <a:lnTo>
                      <a:pt x="3595" y="159947"/>
                    </a:lnTo>
                    <a:cubicBezTo>
                      <a:pt x="3104" y="158492"/>
                      <a:pt x="2612" y="156870"/>
                      <a:pt x="2130" y="155405"/>
                    </a:cubicBezTo>
                    <a:lnTo>
                      <a:pt x="164" y="149890"/>
                    </a:lnTo>
                    <a:cubicBezTo>
                      <a:pt x="-966" y="147786"/>
                      <a:pt x="-160" y="145958"/>
                      <a:pt x="2602" y="144542"/>
                    </a:cubicBezTo>
                    <a:cubicBezTo>
                      <a:pt x="9415" y="141131"/>
                      <a:pt x="16218" y="137887"/>
                      <a:pt x="23197" y="134643"/>
                    </a:cubicBezTo>
                    <a:cubicBezTo>
                      <a:pt x="24647" y="133846"/>
                      <a:pt x="26168" y="133188"/>
                      <a:pt x="27739" y="132677"/>
                    </a:cubicBezTo>
                    <a:cubicBezTo>
                      <a:pt x="30256" y="131802"/>
                      <a:pt x="32696" y="130711"/>
                      <a:pt x="35034" y="129432"/>
                    </a:cubicBezTo>
                    <a:cubicBezTo>
                      <a:pt x="37766" y="127673"/>
                      <a:pt x="40088" y="125353"/>
                      <a:pt x="41846" y="122620"/>
                    </a:cubicBezTo>
                    <a:cubicBezTo>
                      <a:pt x="42829" y="121155"/>
                      <a:pt x="43812" y="119671"/>
                      <a:pt x="44609" y="118235"/>
                    </a:cubicBezTo>
                    <a:cubicBezTo>
                      <a:pt x="41686" y="115158"/>
                      <a:pt x="40064" y="111108"/>
                      <a:pt x="39742" y="106075"/>
                    </a:cubicBezTo>
                    <a:cubicBezTo>
                      <a:pt x="39606" y="105652"/>
                      <a:pt x="39549" y="105220"/>
                      <a:pt x="39575" y="104777"/>
                    </a:cubicBezTo>
                    <a:cubicBezTo>
                      <a:pt x="37265" y="103558"/>
                      <a:pt x="35479" y="101533"/>
                      <a:pt x="34552" y="99095"/>
                    </a:cubicBezTo>
                    <a:cubicBezTo>
                      <a:pt x="33556" y="96598"/>
                      <a:pt x="32894" y="93983"/>
                      <a:pt x="32586" y="91319"/>
                    </a:cubicBezTo>
                    <a:cubicBezTo>
                      <a:pt x="31291" y="83238"/>
                      <a:pt x="31845" y="74981"/>
                      <a:pt x="34208" y="67146"/>
                    </a:cubicBezTo>
                    <a:cubicBezTo>
                      <a:pt x="36767" y="61159"/>
                      <a:pt x="40582" y="55801"/>
                      <a:pt x="45395" y="51416"/>
                    </a:cubicBezTo>
                    <a:cubicBezTo>
                      <a:pt x="45887" y="50935"/>
                      <a:pt x="46378" y="50286"/>
                      <a:pt x="46860" y="49794"/>
                    </a:cubicBezTo>
                    <a:cubicBezTo>
                      <a:pt x="53755" y="42485"/>
                      <a:pt x="61482" y="36009"/>
                      <a:pt x="69883" y="30497"/>
                    </a:cubicBezTo>
                    <a:cubicBezTo>
                      <a:pt x="77922" y="25258"/>
                      <a:pt x="86322" y="20596"/>
                      <a:pt x="95020" y="16547"/>
                    </a:cubicBezTo>
                    <a:cubicBezTo>
                      <a:pt x="104787" y="11962"/>
                      <a:pt x="114861" y="8063"/>
                      <a:pt x="125171" y="4878"/>
                    </a:cubicBezTo>
                    <a:cubicBezTo>
                      <a:pt x="145606" y="-1119"/>
                      <a:pt x="164742" y="-2252"/>
                      <a:pt x="182582" y="1477"/>
                    </a:cubicBezTo>
                    <a:cubicBezTo>
                      <a:pt x="188746" y="2607"/>
                      <a:pt x="193120" y="4878"/>
                      <a:pt x="195558" y="7965"/>
                    </a:cubicBezTo>
                    <a:cubicBezTo>
                      <a:pt x="197996" y="11052"/>
                      <a:pt x="199127" y="14935"/>
                      <a:pt x="199127" y="19644"/>
                    </a:cubicBezTo>
                    <a:cubicBezTo>
                      <a:pt x="202855" y="22107"/>
                      <a:pt x="205337" y="26060"/>
                      <a:pt x="205940" y="30487"/>
                    </a:cubicBezTo>
                    <a:close/>
                    <a:moveTo>
                      <a:pt x="50723" y="108149"/>
                    </a:moveTo>
                    <a:cubicBezTo>
                      <a:pt x="50890" y="107992"/>
                      <a:pt x="50890" y="107992"/>
                      <a:pt x="50890" y="107825"/>
                    </a:cubicBezTo>
                    <a:cubicBezTo>
                      <a:pt x="54941" y="101012"/>
                      <a:pt x="59325" y="94209"/>
                      <a:pt x="63670" y="87554"/>
                    </a:cubicBezTo>
                    <a:cubicBezTo>
                      <a:pt x="68379" y="80584"/>
                      <a:pt x="73245" y="73604"/>
                      <a:pt x="78112" y="66634"/>
                    </a:cubicBezTo>
                    <a:cubicBezTo>
                      <a:pt x="71451" y="71638"/>
                      <a:pt x="65111" y="77055"/>
                      <a:pt x="59129" y="82855"/>
                    </a:cubicBezTo>
                    <a:cubicBezTo>
                      <a:pt x="58359" y="83602"/>
                      <a:pt x="57548" y="84300"/>
                      <a:pt x="56700" y="84959"/>
                    </a:cubicBezTo>
                    <a:cubicBezTo>
                      <a:pt x="54740" y="87033"/>
                      <a:pt x="52948" y="89255"/>
                      <a:pt x="51343" y="91614"/>
                    </a:cubicBezTo>
                    <a:cubicBezTo>
                      <a:pt x="50861" y="92420"/>
                      <a:pt x="50212" y="93236"/>
                      <a:pt x="49721" y="94042"/>
                    </a:cubicBezTo>
                    <a:cubicBezTo>
                      <a:pt x="48266" y="95831"/>
                      <a:pt x="47941" y="97611"/>
                      <a:pt x="48738" y="99400"/>
                    </a:cubicBezTo>
                    <a:cubicBezTo>
                      <a:pt x="49589" y="102280"/>
                      <a:pt x="50252" y="105210"/>
                      <a:pt x="50723" y="108169"/>
                    </a:cubicBezTo>
                    <a:close/>
                    <a:moveTo>
                      <a:pt x="181933" y="38902"/>
                    </a:moveTo>
                    <a:cubicBezTo>
                      <a:pt x="173489" y="36589"/>
                      <a:pt x="164677" y="35921"/>
                      <a:pt x="155980" y="36936"/>
                    </a:cubicBezTo>
                    <a:cubicBezTo>
                      <a:pt x="146170" y="37982"/>
                      <a:pt x="136460" y="39826"/>
                      <a:pt x="126950" y="42451"/>
                    </a:cubicBezTo>
                    <a:cubicBezTo>
                      <a:pt x="128248" y="46826"/>
                      <a:pt x="127275" y="51043"/>
                      <a:pt x="124198" y="55231"/>
                    </a:cubicBezTo>
                    <a:cubicBezTo>
                      <a:pt x="115930" y="65779"/>
                      <a:pt x="108144" y="76642"/>
                      <a:pt x="100516" y="87505"/>
                    </a:cubicBezTo>
                    <a:cubicBezTo>
                      <a:pt x="96141" y="93836"/>
                      <a:pt x="91924" y="100285"/>
                      <a:pt x="87736" y="106802"/>
                    </a:cubicBezTo>
                    <a:cubicBezTo>
                      <a:pt x="89515" y="105996"/>
                      <a:pt x="91304" y="105023"/>
                      <a:pt x="93084" y="104207"/>
                    </a:cubicBezTo>
                    <a:cubicBezTo>
                      <a:pt x="103956" y="98859"/>
                      <a:pt x="114819" y="93187"/>
                      <a:pt x="125358" y="87023"/>
                    </a:cubicBezTo>
                    <a:cubicBezTo>
                      <a:pt x="136193" y="80810"/>
                      <a:pt x="146451" y="73653"/>
                      <a:pt x="156010" y="65612"/>
                    </a:cubicBezTo>
                    <a:cubicBezTo>
                      <a:pt x="165610" y="57698"/>
                      <a:pt x="174305" y="48748"/>
                      <a:pt x="181933" y="38922"/>
                    </a:cubicBezTo>
                    <a:close/>
                    <a:moveTo>
                      <a:pt x="194713" y="45548"/>
                    </a:moveTo>
                    <a:lnTo>
                      <a:pt x="194880" y="45390"/>
                    </a:lnTo>
                    <a:cubicBezTo>
                      <a:pt x="194742" y="45410"/>
                      <a:pt x="194742" y="45410"/>
                      <a:pt x="194742" y="45567"/>
                    </a:cubicBezTo>
                    <a:close/>
                    <a:moveTo>
                      <a:pt x="195037" y="45066"/>
                    </a:moveTo>
                    <a:lnTo>
                      <a:pt x="194880" y="44899"/>
                    </a:lnTo>
                    <a:lnTo>
                      <a:pt x="194880" y="45390"/>
                    </a:lnTo>
                    <a:cubicBezTo>
                      <a:pt x="195067" y="45243"/>
                      <a:pt x="195067" y="45243"/>
                      <a:pt x="195067" y="45086"/>
                    </a:cubicBezTo>
                    <a:close/>
                  </a:path>
                </a:pathLst>
              </a:custGeom>
              <a:solidFill>
                <a:srgbClr val="DE4D4A"/>
              </a:solidFill>
              <a:ln w="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6" name="Рисунок 4">
                <a:extLst>
                  <a:ext uri="{FF2B5EF4-FFF2-40B4-BE49-F238E27FC236}">
                    <a16:creationId xmlns="" xmlns:a16="http://schemas.microsoft.com/office/drawing/2014/main" id="{A99CD890-F457-49D1-B247-D7FCBC9E84A8}"/>
                  </a:ext>
                </a:extLst>
              </p:cNvPr>
              <p:cNvSpPr/>
              <p:nvPr/>
            </p:nvSpPr>
            <p:spPr>
              <a:xfrm>
                <a:off x="453703" y="439115"/>
                <a:ext cx="256672" cy="252139"/>
              </a:xfrm>
              <a:custGeom>
                <a:avLst/>
                <a:gdLst>
                  <a:gd name="connsiteX0" fmla="*/ 226487 w 256672"/>
                  <a:gd name="connsiteY0" fmla="*/ 97266 h 252139"/>
                  <a:gd name="connsiteX1" fmla="*/ 229898 w 256672"/>
                  <a:gd name="connsiteY1" fmla="*/ 96617 h 252139"/>
                  <a:gd name="connsiteX2" fmla="*/ 233300 w 256672"/>
                  <a:gd name="connsiteY2" fmla="*/ 95811 h 252139"/>
                  <a:gd name="connsiteX3" fmla="*/ 243032 w 256672"/>
                  <a:gd name="connsiteY3" fmla="*/ 93845 h 252139"/>
                  <a:gd name="connsiteX4" fmla="*/ 247249 w 256672"/>
                  <a:gd name="connsiteY4" fmla="*/ 92862 h 252139"/>
                  <a:gd name="connsiteX5" fmla="*/ 246600 w 256672"/>
                  <a:gd name="connsiteY5" fmla="*/ 95614 h 252139"/>
                  <a:gd name="connsiteX6" fmla="*/ 244162 w 256672"/>
                  <a:gd name="connsiteY6" fmla="*/ 95614 h 252139"/>
                  <a:gd name="connsiteX7" fmla="*/ 240761 w 256672"/>
                  <a:gd name="connsiteY7" fmla="*/ 95290 h 252139"/>
                  <a:gd name="connsiteX8" fmla="*/ 242540 w 256672"/>
                  <a:gd name="connsiteY8" fmla="*/ 97885 h 252139"/>
                  <a:gd name="connsiteX9" fmla="*/ 246109 w 256672"/>
                  <a:gd name="connsiteY9" fmla="*/ 98052 h 252139"/>
                  <a:gd name="connsiteX10" fmla="*/ 251624 w 256672"/>
                  <a:gd name="connsiteY10" fmla="*/ 101296 h 252139"/>
                  <a:gd name="connsiteX11" fmla="*/ 252607 w 256672"/>
                  <a:gd name="connsiteY11" fmla="*/ 102279 h 252139"/>
                  <a:gd name="connsiteX12" fmla="*/ 254229 w 256672"/>
                  <a:gd name="connsiteY12" fmla="*/ 102928 h 252139"/>
                  <a:gd name="connsiteX13" fmla="*/ 256343 w 256672"/>
                  <a:gd name="connsiteY13" fmla="*/ 103911 h 252139"/>
                  <a:gd name="connsiteX14" fmla="*/ 252607 w 256672"/>
                  <a:gd name="connsiteY14" fmla="*/ 105209 h 252139"/>
                  <a:gd name="connsiteX15" fmla="*/ 245313 w 256672"/>
                  <a:gd name="connsiteY15" fmla="*/ 107637 h 252139"/>
                  <a:gd name="connsiteX16" fmla="*/ 231854 w 256672"/>
                  <a:gd name="connsiteY16" fmla="*/ 110724 h 252139"/>
                  <a:gd name="connsiteX17" fmla="*/ 224226 w 256672"/>
                  <a:gd name="connsiteY17" fmla="*/ 112336 h 252139"/>
                  <a:gd name="connsiteX18" fmla="*/ 210768 w 256672"/>
                  <a:gd name="connsiteY18" fmla="*/ 115580 h 252139"/>
                  <a:gd name="connsiteX19" fmla="*/ 202500 w 256672"/>
                  <a:gd name="connsiteY19" fmla="*/ 117694 h 252139"/>
                  <a:gd name="connsiteX20" fmla="*/ 198440 w 256672"/>
                  <a:gd name="connsiteY20" fmla="*/ 118824 h 252139"/>
                  <a:gd name="connsiteX21" fmla="*/ 201684 w 256672"/>
                  <a:gd name="connsiteY21" fmla="*/ 121095 h 252139"/>
                  <a:gd name="connsiteX22" fmla="*/ 201527 w 256672"/>
                  <a:gd name="connsiteY22" fmla="*/ 121587 h 252139"/>
                  <a:gd name="connsiteX23" fmla="*/ 201360 w 256672"/>
                  <a:gd name="connsiteY23" fmla="*/ 122236 h 252139"/>
                  <a:gd name="connsiteX24" fmla="*/ 199905 w 256672"/>
                  <a:gd name="connsiteY24" fmla="*/ 122560 h 252139"/>
                  <a:gd name="connsiteX25" fmla="*/ 198283 w 256672"/>
                  <a:gd name="connsiteY25" fmla="*/ 122717 h 252139"/>
                  <a:gd name="connsiteX26" fmla="*/ 197300 w 256672"/>
                  <a:gd name="connsiteY26" fmla="*/ 122717 h 252139"/>
                  <a:gd name="connsiteX27" fmla="*/ 193367 w 256672"/>
                  <a:gd name="connsiteY27" fmla="*/ 120614 h 252139"/>
                  <a:gd name="connsiteX28" fmla="*/ 187528 w 256672"/>
                  <a:gd name="connsiteY28" fmla="*/ 121911 h 252139"/>
                  <a:gd name="connsiteX29" fmla="*/ 171632 w 256672"/>
                  <a:gd name="connsiteY29" fmla="*/ 126286 h 252139"/>
                  <a:gd name="connsiteX30" fmla="*/ 163522 w 256672"/>
                  <a:gd name="connsiteY30" fmla="*/ 128252 h 252139"/>
                  <a:gd name="connsiteX31" fmla="*/ 155736 w 256672"/>
                  <a:gd name="connsiteY31" fmla="*/ 130690 h 252139"/>
                  <a:gd name="connsiteX32" fmla="*/ 152010 w 256672"/>
                  <a:gd name="connsiteY32" fmla="*/ 131988 h 252139"/>
                  <a:gd name="connsiteX33" fmla="*/ 151843 w 256672"/>
                  <a:gd name="connsiteY33" fmla="*/ 132312 h 252139"/>
                  <a:gd name="connsiteX34" fmla="*/ 144706 w 256672"/>
                  <a:gd name="connsiteY34" fmla="*/ 152956 h 252139"/>
                  <a:gd name="connsiteX35" fmla="*/ 145689 w 256672"/>
                  <a:gd name="connsiteY35" fmla="*/ 149712 h 252139"/>
                  <a:gd name="connsiteX36" fmla="*/ 145040 w 256672"/>
                  <a:gd name="connsiteY36" fmla="*/ 149712 h 252139"/>
                  <a:gd name="connsiteX37" fmla="*/ 140990 w 256672"/>
                  <a:gd name="connsiteY37" fmla="*/ 159120 h 252139"/>
                  <a:gd name="connsiteX38" fmla="*/ 136605 w 256672"/>
                  <a:gd name="connsiteY38" fmla="*/ 169334 h 252139"/>
                  <a:gd name="connsiteX39" fmla="*/ 137903 w 256672"/>
                  <a:gd name="connsiteY39" fmla="*/ 169501 h 252139"/>
                  <a:gd name="connsiteX40" fmla="*/ 139201 w 256672"/>
                  <a:gd name="connsiteY40" fmla="*/ 166090 h 252139"/>
                  <a:gd name="connsiteX41" fmla="*/ 140498 w 256672"/>
                  <a:gd name="connsiteY41" fmla="*/ 162846 h 252139"/>
                  <a:gd name="connsiteX42" fmla="*/ 141638 w 256672"/>
                  <a:gd name="connsiteY42" fmla="*/ 162846 h 252139"/>
                  <a:gd name="connsiteX43" fmla="*/ 140174 w 256672"/>
                  <a:gd name="connsiteY43" fmla="*/ 166778 h 252139"/>
                  <a:gd name="connsiteX44" fmla="*/ 139368 w 256672"/>
                  <a:gd name="connsiteY44" fmla="*/ 169728 h 252139"/>
                  <a:gd name="connsiteX45" fmla="*/ 136605 w 256672"/>
                  <a:gd name="connsiteY45" fmla="*/ 172490 h 252139"/>
                  <a:gd name="connsiteX46" fmla="*/ 135308 w 256672"/>
                  <a:gd name="connsiteY46" fmla="*/ 177346 h 252139"/>
                  <a:gd name="connsiteX47" fmla="*/ 134020 w 256672"/>
                  <a:gd name="connsiteY47" fmla="*/ 182537 h 252139"/>
                  <a:gd name="connsiteX48" fmla="*/ 132398 w 256672"/>
                  <a:gd name="connsiteY48" fmla="*/ 192269 h 252139"/>
                  <a:gd name="connsiteX49" fmla="*/ 131415 w 256672"/>
                  <a:gd name="connsiteY49" fmla="*/ 196005 h 252139"/>
                  <a:gd name="connsiteX50" fmla="*/ 129301 w 256672"/>
                  <a:gd name="connsiteY50" fmla="*/ 202493 h 252139"/>
                  <a:gd name="connsiteX51" fmla="*/ 128819 w 256672"/>
                  <a:gd name="connsiteY51" fmla="*/ 203299 h 252139"/>
                  <a:gd name="connsiteX52" fmla="*/ 128170 w 256672"/>
                  <a:gd name="connsiteY52" fmla="*/ 203948 h 252139"/>
                  <a:gd name="connsiteX53" fmla="*/ 127846 w 256672"/>
                  <a:gd name="connsiteY53" fmla="*/ 204272 h 252139"/>
                  <a:gd name="connsiteX54" fmla="*/ 127679 w 256672"/>
                  <a:gd name="connsiteY54" fmla="*/ 206239 h 252139"/>
                  <a:gd name="connsiteX55" fmla="*/ 127355 w 256672"/>
                  <a:gd name="connsiteY55" fmla="*/ 209325 h 252139"/>
                  <a:gd name="connsiteX56" fmla="*/ 126706 w 256672"/>
                  <a:gd name="connsiteY56" fmla="*/ 212078 h 252139"/>
                  <a:gd name="connsiteX57" fmla="*/ 125900 w 256672"/>
                  <a:gd name="connsiteY57" fmla="*/ 216295 h 252139"/>
                  <a:gd name="connsiteX58" fmla="*/ 125251 w 256672"/>
                  <a:gd name="connsiteY58" fmla="*/ 224081 h 252139"/>
                  <a:gd name="connsiteX59" fmla="*/ 124110 w 256672"/>
                  <a:gd name="connsiteY59" fmla="*/ 234138 h 252139"/>
                  <a:gd name="connsiteX60" fmla="*/ 122813 w 256672"/>
                  <a:gd name="connsiteY60" fmla="*/ 236890 h 252139"/>
                  <a:gd name="connsiteX61" fmla="*/ 119244 w 256672"/>
                  <a:gd name="connsiteY61" fmla="*/ 237706 h 252139"/>
                  <a:gd name="connsiteX62" fmla="*/ 118438 w 256672"/>
                  <a:gd name="connsiteY62" fmla="*/ 237706 h 252139"/>
                  <a:gd name="connsiteX63" fmla="*/ 112756 w 256672"/>
                  <a:gd name="connsiteY63" fmla="*/ 236890 h 252139"/>
                  <a:gd name="connsiteX64" fmla="*/ 105786 w 256672"/>
                  <a:gd name="connsiteY64" fmla="*/ 229753 h 252139"/>
                  <a:gd name="connsiteX65" fmla="*/ 103672 w 256672"/>
                  <a:gd name="connsiteY65" fmla="*/ 217593 h 252139"/>
                  <a:gd name="connsiteX66" fmla="*/ 103515 w 256672"/>
                  <a:gd name="connsiteY66" fmla="*/ 215804 h 252139"/>
                  <a:gd name="connsiteX67" fmla="*/ 105943 w 256672"/>
                  <a:gd name="connsiteY67" fmla="*/ 168617 h 252139"/>
                  <a:gd name="connsiteX68" fmla="*/ 112756 w 256672"/>
                  <a:gd name="connsiteY68" fmla="*/ 143961 h 252139"/>
                  <a:gd name="connsiteX69" fmla="*/ 104321 w 256672"/>
                  <a:gd name="connsiteY69" fmla="*/ 146557 h 252139"/>
                  <a:gd name="connsiteX70" fmla="*/ 102050 w 256672"/>
                  <a:gd name="connsiteY70" fmla="*/ 148660 h 252139"/>
                  <a:gd name="connsiteX71" fmla="*/ 100084 w 256672"/>
                  <a:gd name="connsiteY71" fmla="*/ 152072 h 252139"/>
                  <a:gd name="connsiteX72" fmla="*/ 98787 w 256672"/>
                  <a:gd name="connsiteY72" fmla="*/ 154175 h 252139"/>
                  <a:gd name="connsiteX73" fmla="*/ 85496 w 256672"/>
                  <a:gd name="connsiteY73" fmla="*/ 174132 h 252139"/>
                  <a:gd name="connsiteX74" fmla="*/ 71054 w 256672"/>
                  <a:gd name="connsiteY74" fmla="*/ 196182 h 252139"/>
                  <a:gd name="connsiteX75" fmla="*/ 65225 w 256672"/>
                  <a:gd name="connsiteY75" fmla="*/ 205265 h 252139"/>
                  <a:gd name="connsiteX76" fmla="*/ 54676 w 256672"/>
                  <a:gd name="connsiteY76" fmla="*/ 221319 h 252139"/>
                  <a:gd name="connsiteX77" fmla="*/ 42673 w 256672"/>
                  <a:gd name="connsiteY77" fmla="*/ 238031 h 252139"/>
                  <a:gd name="connsiteX78" fmla="*/ 33108 w 256672"/>
                  <a:gd name="connsiteY78" fmla="*/ 249543 h 252139"/>
                  <a:gd name="connsiteX79" fmla="*/ 29372 w 256672"/>
                  <a:gd name="connsiteY79" fmla="*/ 249867 h 252139"/>
                  <a:gd name="connsiteX80" fmla="*/ 24516 w 256672"/>
                  <a:gd name="connsiteY80" fmla="*/ 245482 h 252139"/>
                  <a:gd name="connsiteX81" fmla="*/ 25647 w 256672"/>
                  <a:gd name="connsiteY81" fmla="*/ 239161 h 252139"/>
                  <a:gd name="connsiteX82" fmla="*/ 26463 w 256672"/>
                  <a:gd name="connsiteY82" fmla="*/ 234620 h 252139"/>
                  <a:gd name="connsiteX83" fmla="*/ 22245 w 256672"/>
                  <a:gd name="connsiteY83" fmla="*/ 235268 h 252139"/>
                  <a:gd name="connsiteX84" fmla="*/ 17536 w 256672"/>
                  <a:gd name="connsiteY84" fmla="*/ 230894 h 252139"/>
                  <a:gd name="connsiteX85" fmla="*/ 18519 w 256672"/>
                  <a:gd name="connsiteY85" fmla="*/ 224406 h 252139"/>
                  <a:gd name="connsiteX86" fmla="*/ 19502 w 256672"/>
                  <a:gd name="connsiteY86" fmla="*/ 220021 h 252139"/>
                  <a:gd name="connsiteX87" fmla="*/ 16425 w 256672"/>
                  <a:gd name="connsiteY87" fmla="*/ 218723 h 252139"/>
                  <a:gd name="connsiteX88" fmla="*/ 28222 w 256672"/>
                  <a:gd name="connsiteY88" fmla="*/ 196349 h 252139"/>
                  <a:gd name="connsiteX89" fmla="*/ 46900 w 256672"/>
                  <a:gd name="connsiteY89" fmla="*/ 166857 h 252139"/>
                  <a:gd name="connsiteX90" fmla="*/ 46576 w 256672"/>
                  <a:gd name="connsiteY90" fmla="*/ 166051 h 252139"/>
                  <a:gd name="connsiteX91" fmla="*/ 45770 w 256672"/>
                  <a:gd name="connsiteY91" fmla="*/ 163937 h 252139"/>
                  <a:gd name="connsiteX92" fmla="*/ 47068 w 256672"/>
                  <a:gd name="connsiteY92" fmla="*/ 163456 h 252139"/>
                  <a:gd name="connsiteX93" fmla="*/ 48365 w 256672"/>
                  <a:gd name="connsiteY93" fmla="*/ 162964 h 252139"/>
                  <a:gd name="connsiteX94" fmla="*/ 47874 w 256672"/>
                  <a:gd name="connsiteY94" fmla="*/ 162807 h 252139"/>
                  <a:gd name="connsiteX95" fmla="*/ 47392 w 256672"/>
                  <a:gd name="connsiteY95" fmla="*/ 162640 h 252139"/>
                  <a:gd name="connsiteX96" fmla="*/ 42526 w 256672"/>
                  <a:gd name="connsiteY96" fmla="*/ 164104 h 252139"/>
                  <a:gd name="connsiteX97" fmla="*/ 18362 w 256672"/>
                  <a:gd name="connsiteY97" fmla="*/ 171890 h 252139"/>
                  <a:gd name="connsiteX98" fmla="*/ 13171 w 256672"/>
                  <a:gd name="connsiteY98" fmla="*/ 170593 h 252139"/>
                  <a:gd name="connsiteX99" fmla="*/ 9239 w 256672"/>
                  <a:gd name="connsiteY99" fmla="*/ 164262 h 252139"/>
                  <a:gd name="connsiteX100" fmla="*/ 7273 w 256672"/>
                  <a:gd name="connsiteY100" fmla="*/ 161509 h 252139"/>
                  <a:gd name="connsiteX101" fmla="*/ 10222 w 256672"/>
                  <a:gd name="connsiteY101" fmla="*/ 155827 h 252139"/>
                  <a:gd name="connsiteX102" fmla="*/ 18333 w 256672"/>
                  <a:gd name="connsiteY102" fmla="*/ 153232 h 252139"/>
                  <a:gd name="connsiteX103" fmla="*/ 14921 w 256672"/>
                  <a:gd name="connsiteY103" fmla="*/ 151128 h 252139"/>
                  <a:gd name="connsiteX104" fmla="*/ 9249 w 256672"/>
                  <a:gd name="connsiteY104" fmla="*/ 149830 h 252139"/>
                  <a:gd name="connsiteX105" fmla="*/ 3734 w 256672"/>
                  <a:gd name="connsiteY105" fmla="*/ 148533 h 252139"/>
                  <a:gd name="connsiteX106" fmla="*/ 323 w 256672"/>
                  <a:gd name="connsiteY106" fmla="*/ 146743 h 252139"/>
                  <a:gd name="connsiteX107" fmla="*/ 3272 w 256672"/>
                  <a:gd name="connsiteY107" fmla="*/ 141238 h 252139"/>
                  <a:gd name="connsiteX108" fmla="*/ 13978 w 256672"/>
                  <a:gd name="connsiteY108" fmla="*/ 137670 h 252139"/>
                  <a:gd name="connsiteX109" fmla="*/ 20141 w 256672"/>
                  <a:gd name="connsiteY109" fmla="*/ 135704 h 252139"/>
                  <a:gd name="connsiteX110" fmla="*/ 26630 w 256672"/>
                  <a:gd name="connsiteY110" fmla="*/ 132754 h 252139"/>
                  <a:gd name="connsiteX111" fmla="*/ 23386 w 256672"/>
                  <a:gd name="connsiteY111" fmla="*/ 133236 h 252139"/>
                  <a:gd name="connsiteX112" fmla="*/ 23386 w 256672"/>
                  <a:gd name="connsiteY112" fmla="*/ 132754 h 252139"/>
                  <a:gd name="connsiteX113" fmla="*/ 32469 w 256672"/>
                  <a:gd name="connsiteY113" fmla="*/ 129668 h 252139"/>
                  <a:gd name="connsiteX114" fmla="*/ 46419 w 256672"/>
                  <a:gd name="connsiteY114" fmla="*/ 125126 h 252139"/>
                  <a:gd name="connsiteX115" fmla="*/ 46576 w 256672"/>
                  <a:gd name="connsiteY115" fmla="*/ 124801 h 252139"/>
                  <a:gd name="connsiteX116" fmla="*/ 46576 w 256672"/>
                  <a:gd name="connsiteY116" fmla="*/ 124320 h 252139"/>
                  <a:gd name="connsiteX117" fmla="*/ 47716 w 256672"/>
                  <a:gd name="connsiteY117" fmla="*/ 124969 h 252139"/>
                  <a:gd name="connsiteX118" fmla="*/ 48847 w 256672"/>
                  <a:gd name="connsiteY118" fmla="*/ 125617 h 252139"/>
                  <a:gd name="connsiteX119" fmla="*/ 60368 w 256672"/>
                  <a:gd name="connsiteY119" fmla="*/ 120584 h 252139"/>
                  <a:gd name="connsiteX120" fmla="*/ 63937 w 256672"/>
                  <a:gd name="connsiteY120" fmla="*/ 119778 h 252139"/>
                  <a:gd name="connsiteX121" fmla="*/ 65903 w 256672"/>
                  <a:gd name="connsiteY121" fmla="*/ 118962 h 252139"/>
                  <a:gd name="connsiteX122" fmla="*/ 68980 w 256672"/>
                  <a:gd name="connsiteY122" fmla="*/ 118156 h 252139"/>
                  <a:gd name="connsiteX123" fmla="*/ 85525 w 256672"/>
                  <a:gd name="connsiteY123" fmla="*/ 106477 h 252139"/>
                  <a:gd name="connsiteX124" fmla="*/ 107575 w 256672"/>
                  <a:gd name="connsiteY124" fmla="*/ 71283 h 252139"/>
                  <a:gd name="connsiteX125" fmla="*/ 111311 w 256672"/>
                  <a:gd name="connsiteY125" fmla="*/ 65444 h 252139"/>
                  <a:gd name="connsiteX126" fmla="*/ 122665 w 256672"/>
                  <a:gd name="connsiteY126" fmla="*/ 48250 h 252139"/>
                  <a:gd name="connsiteX127" fmla="*/ 134993 w 256672"/>
                  <a:gd name="connsiteY127" fmla="*/ 29572 h 252139"/>
                  <a:gd name="connsiteX128" fmla="*/ 144067 w 256672"/>
                  <a:gd name="connsiteY128" fmla="*/ 14973 h 252139"/>
                  <a:gd name="connsiteX129" fmla="*/ 152344 w 256672"/>
                  <a:gd name="connsiteY129" fmla="*/ 1358 h 252139"/>
                  <a:gd name="connsiteX130" fmla="*/ 153642 w 256672"/>
                  <a:gd name="connsiteY130" fmla="*/ 375 h 252139"/>
                  <a:gd name="connsiteX131" fmla="*/ 155608 w 256672"/>
                  <a:gd name="connsiteY131" fmla="*/ -441 h 252139"/>
                  <a:gd name="connsiteX132" fmla="*/ 156906 w 256672"/>
                  <a:gd name="connsiteY132" fmla="*/ -598 h 252139"/>
                  <a:gd name="connsiteX133" fmla="*/ 162578 w 256672"/>
                  <a:gd name="connsiteY133" fmla="*/ 3127 h 252139"/>
                  <a:gd name="connsiteX134" fmla="*/ 165330 w 256672"/>
                  <a:gd name="connsiteY134" fmla="*/ 5241 h 252139"/>
                  <a:gd name="connsiteX135" fmla="*/ 170688 w 256672"/>
                  <a:gd name="connsiteY135" fmla="*/ 8642 h 252139"/>
                  <a:gd name="connsiteX136" fmla="*/ 175230 w 256672"/>
                  <a:gd name="connsiteY136" fmla="*/ 11395 h 252139"/>
                  <a:gd name="connsiteX137" fmla="*/ 179772 w 256672"/>
                  <a:gd name="connsiteY137" fmla="*/ 16310 h 252139"/>
                  <a:gd name="connsiteX138" fmla="*/ 184471 w 256672"/>
                  <a:gd name="connsiteY138" fmla="*/ 24096 h 252139"/>
                  <a:gd name="connsiteX139" fmla="*/ 185768 w 256672"/>
                  <a:gd name="connsiteY139" fmla="*/ 30752 h 252139"/>
                  <a:gd name="connsiteX140" fmla="*/ 185287 w 256672"/>
                  <a:gd name="connsiteY140" fmla="*/ 35942 h 252139"/>
                  <a:gd name="connsiteX141" fmla="*/ 174738 w 256672"/>
                  <a:gd name="connsiteY141" fmla="*/ 66751 h 252139"/>
                  <a:gd name="connsiteX142" fmla="*/ 167120 w 256672"/>
                  <a:gd name="connsiteY142" fmla="*/ 89460 h 252139"/>
                  <a:gd name="connsiteX143" fmla="*/ 191932 w 256672"/>
                  <a:gd name="connsiteY143" fmla="*/ 82972 h 252139"/>
                  <a:gd name="connsiteX144" fmla="*/ 217236 w 256672"/>
                  <a:gd name="connsiteY144" fmla="*/ 76484 h 252139"/>
                  <a:gd name="connsiteX145" fmla="*/ 217069 w 256672"/>
                  <a:gd name="connsiteY145" fmla="*/ 77300 h 252139"/>
                  <a:gd name="connsiteX146" fmla="*/ 216912 w 256672"/>
                  <a:gd name="connsiteY146" fmla="*/ 77949 h 252139"/>
                  <a:gd name="connsiteX147" fmla="*/ 217718 w 256672"/>
                  <a:gd name="connsiteY147" fmla="*/ 77949 h 252139"/>
                  <a:gd name="connsiteX148" fmla="*/ 219684 w 256672"/>
                  <a:gd name="connsiteY148" fmla="*/ 77781 h 252139"/>
                  <a:gd name="connsiteX149" fmla="*/ 220824 w 256672"/>
                  <a:gd name="connsiteY149" fmla="*/ 77624 h 252139"/>
                  <a:gd name="connsiteX150" fmla="*/ 224226 w 256672"/>
                  <a:gd name="connsiteY150" fmla="*/ 77300 h 252139"/>
                  <a:gd name="connsiteX151" fmla="*/ 226015 w 256672"/>
                  <a:gd name="connsiteY151" fmla="*/ 79561 h 252139"/>
                  <a:gd name="connsiteX152" fmla="*/ 224717 w 256672"/>
                  <a:gd name="connsiteY152" fmla="*/ 79885 h 252139"/>
                  <a:gd name="connsiteX153" fmla="*/ 216283 w 256672"/>
                  <a:gd name="connsiteY153" fmla="*/ 81999 h 252139"/>
                  <a:gd name="connsiteX154" fmla="*/ 219360 w 256672"/>
                  <a:gd name="connsiteY154" fmla="*/ 82805 h 252139"/>
                  <a:gd name="connsiteX155" fmla="*/ 222928 w 256672"/>
                  <a:gd name="connsiteY155" fmla="*/ 81999 h 252139"/>
                  <a:gd name="connsiteX156" fmla="*/ 226172 w 256672"/>
                  <a:gd name="connsiteY156" fmla="*/ 81183 h 252139"/>
                  <a:gd name="connsiteX157" fmla="*/ 235905 w 256672"/>
                  <a:gd name="connsiteY157" fmla="*/ 79403 h 252139"/>
                  <a:gd name="connsiteX158" fmla="*/ 240122 w 256672"/>
                  <a:gd name="connsiteY158" fmla="*/ 78420 h 252139"/>
                  <a:gd name="connsiteX159" fmla="*/ 239630 w 256672"/>
                  <a:gd name="connsiteY159" fmla="*/ 81173 h 252139"/>
                  <a:gd name="connsiteX160" fmla="*/ 237202 w 256672"/>
                  <a:gd name="connsiteY160" fmla="*/ 81016 h 252139"/>
                  <a:gd name="connsiteX161" fmla="*/ 233801 w 256672"/>
                  <a:gd name="connsiteY161" fmla="*/ 80740 h 252139"/>
                  <a:gd name="connsiteX162" fmla="*/ 235423 w 256672"/>
                  <a:gd name="connsiteY162" fmla="*/ 83178 h 252139"/>
                  <a:gd name="connsiteX163" fmla="*/ 238992 w 256672"/>
                  <a:gd name="connsiteY163" fmla="*/ 83336 h 252139"/>
                  <a:gd name="connsiteX164" fmla="*/ 244674 w 256672"/>
                  <a:gd name="connsiteY164" fmla="*/ 86747 h 252139"/>
                  <a:gd name="connsiteX165" fmla="*/ 245480 w 256672"/>
                  <a:gd name="connsiteY165" fmla="*/ 87553 h 252139"/>
                  <a:gd name="connsiteX166" fmla="*/ 247102 w 256672"/>
                  <a:gd name="connsiteY166" fmla="*/ 88369 h 252139"/>
                  <a:gd name="connsiteX167" fmla="*/ 249215 w 256672"/>
                  <a:gd name="connsiteY167" fmla="*/ 89175 h 252139"/>
                  <a:gd name="connsiteX168" fmla="*/ 245647 w 256672"/>
                  <a:gd name="connsiteY168" fmla="*/ 90473 h 252139"/>
                  <a:gd name="connsiteX169" fmla="*/ 238343 w 256672"/>
                  <a:gd name="connsiteY169" fmla="*/ 93068 h 252139"/>
                  <a:gd name="connsiteX170" fmla="*/ 227627 w 256672"/>
                  <a:gd name="connsiteY170" fmla="*/ 95486 h 252139"/>
                  <a:gd name="connsiteX171" fmla="*/ 223243 w 256672"/>
                  <a:gd name="connsiteY171" fmla="*/ 96469 h 252139"/>
                  <a:gd name="connsiteX172" fmla="*/ 226487 w 256672"/>
                  <a:gd name="connsiteY172" fmla="*/ 97266 h 252139"/>
                  <a:gd name="connsiteX173" fmla="*/ 143123 w 256672"/>
                  <a:gd name="connsiteY173" fmla="*/ 69052 h 252139"/>
                  <a:gd name="connsiteX174" fmla="*/ 110200 w 256672"/>
                  <a:gd name="connsiteY174" fmla="*/ 110085 h 252139"/>
                  <a:gd name="connsiteX175" fmla="*/ 121554 w 256672"/>
                  <a:gd name="connsiteY175" fmla="*/ 100186 h 252139"/>
                  <a:gd name="connsiteX176" fmla="*/ 130156 w 256672"/>
                  <a:gd name="connsiteY176" fmla="*/ 100186 h 252139"/>
                  <a:gd name="connsiteX177" fmla="*/ 140370 w 256672"/>
                  <a:gd name="connsiteY177" fmla="*/ 145436 h 252139"/>
                  <a:gd name="connsiteX178" fmla="*/ 143772 w 256672"/>
                  <a:gd name="connsiteY178" fmla="*/ 135379 h 252139"/>
                  <a:gd name="connsiteX179" fmla="*/ 142966 w 256672"/>
                  <a:gd name="connsiteY179" fmla="*/ 135379 h 252139"/>
                  <a:gd name="connsiteX180" fmla="*/ 138748 w 256672"/>
                  <a:gd name="connsiteY180" fmla="*/ 147707 h 252139"/>
                  <a:gd name="connsiteX181" fmla="*/ 139230 w 256672"/>
                  <a:gd name="connsiteY181" fmla="*/ 147707 h 252139"/>
                  <a:gd name="connsiteX182" fmla="*/ 139554 w 256672"/>
                  <a:gd name="connsiteY182" fmla="*/ 147540 h 252139"/>
                  <a:gd name="connsiteX183" fmla="*/ 140410 w 256672"/>
                  <a:gd name="connsiteY183" fmla="*/ 145436 h 252139"/>
                  <a:gd name="connsiteX184" fmla="*/ 190969 w 256672"/>
                  <a:gd name="connsiteY184" fmla="*/ 88025 h 252139"/>
                  <a:gd name="connsiteX185" fmla="*/ 190969 w 256672"/>
                  <a:gd name="connsiteY185" fmla="*/ 89008 h 252139"/>
                  <a:gd name="connsiteX186" fmla="*/ 194380 w 256672"/>
                  <a:gd name="connsiteY186" fmla="*/ 88359 h 252139"/>
                  <a:gd name="connsiteX187" fmla="*/ 201025 w 256672"/>
                  <a:gd name="connsiteY187" fmla="*/ 86737 h 252139"/>
                  <a:gd name="connsiteX188" fmla="*/ 202992 w 256672"/>
                  <a:gd name="connsiteY188" fmla="*/ 86413 h 252139"/>
                  <a:gd name="connsiteX189" fmla="*/ 207691 w 256672"/>
                  <a:gd name="connsiteY189" fmla="*/ 85272 h 252139"/>
                  <a:gd name="connsiteX190" fmla="*/ 213697 w 256672"/>
                  <a:gd name="connsiteY190" fmla="*/ 82844 h 252139"/>
                  <a:gd name="connsiteX191" fmla="*/ 215663 w 256672"/>
                  <a:gd name="connsiteY191" fmla="*/ 82028 h 252139"/>
                  <a:gd name="connsiteX192" fmla="*/ 190969 w 256672"/>
                  <a:gd name="connsiteY192" fmla="*/ 88025 h 252139"/>
                  <a:gd name="connsiteX193" fmla="*/ 198106 w 256672"/>
                  <a:gd name="connsiteY193" fmla="*/ 102623 h 252139"/>
                  <a:gd name="connsiteX194" fmla="*/ 198106 w 256672"/>
                  <a:gd name="connsiteY194" fmla="*/ 103754 h 252139"/>
                  <a:gd name="connsiteX195" fmla="*/ 201674 w 256672"/>
                  <a:gd name="connsiteY195" fmla="*/ 102948 h 252139"/>
                  <a:gd name="connsiteX196" fmla="*/ 207995 w 256672"/>
                  <a:gd name="connsiteY196" fmla="*/ 101483 h 252139"/>
                  <a:gd name="connsiteX197" fmla="*/ 210109 w 256672"/>
                  <a:gd name="connsiteY197" fmla="*/ 101001 h 252139"/>
                  <a:gd name="connsiteX198" fmla="*/ 214808 w 256672"/>
                  <a:gd name="connsiteY198" fmla="*/ 99861 h 252139"/>
                  <a:gd name="connsiteX199" fmla="*/ 220647 w 256672"/>
                  <a:gd name="connsiteY199" fmla="*/ 97590 h 252139"/>
                  <a:gd name="connsiteX200" fmla="*/ 222614 w 256672"/>
                  <a:gd name="connsiteY200" fmla="*/ 96607 h 252139"/>
                  <a:gd name="connsiteX201" fmla="*/ 198106 w 256672"/>
                  <a:gd name="connsiteY201" fmla="*/ 102623 h 252139"/>
                  <a:gd name="connsiteX202" fmla="*/ 215801 w 256672"/>
                  <a:gd name="connsiteY202" fmla="*/ 81979 h 252139"/>
                  <a:gd name="connsiteX203" fmla="*/ 216125 w 256672"/>
                  <a:gd name="connsiteY203" fmla="*/ 81822 h 252139"/>
                  <a:gd name="connsiteX204" fmla="*/ 215801 w 256672"/>
                  <a:gd name="connsiteY204" fmla="*/ 81822 h 252139"/>
                  <a:gd name="connsiteX205" fmla="*/ 215644 w 256672"/>
                  <a:gd name="connsiteY205" fmla="*/ 81979 h 252139"/>
                  <a:gd name="connsiteX206" fmla="*/ 223262 w 256672"/>
                  <a:gd name="connsiteY206" fmla="*/ 96578 h 252139"/>
                  <a:gd name="connsiteX207" fmla="*/ 223262 w 256672"/>
                  <a:gd name="connsiteY207" fmla="*/ 96469 h 252139"/>
                  <a:gd name="connsiteX208" fmla="*/ 222938 w 256672"/>
                  <a:gd name="connsiteY208" fmla="*/ 96627 h 252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</a:cxnLst>
                <a:rect l="l" t="t" r="r" b="b"/>
                <a:pathLst>
                  <a:path w="256672" h="252139">
                    <a:moveTo>
                      <a:pt x="226487" y="97266"/>
                    </a:moveTo>
                    <a:cubicBezTo>
                      <a:pt x="227638" y="97128"/>
                      <a:pt x="228777" y="96912"/>
                      <a:pt x="229898" y="96617"/>
                    </a:cubicBezTo>
                    <a:cubicBezTo>
                      <a:pt x="230990" y="96194"/>
                      <a:pt x="232135" y="95929"/>
                      <a:pt x="233300" y="95811"/>
                    </a:cubicBezTo>
                    <a:cubicBezTo>
                      <a:pt x="236374" y="95319"/>
                      <a:pt x="239618" y="94661"/>
                      <a:pt x="243032" y="93845"/>
                    </a:cubicBezTo>
                    <a:lnTo>
                      <a:pt x="247249" y="92862"/>
                    </a:lnTo>
                    <a:cubicBezTo>
                      <a:pt x="247082" y="93845"/>
                      <a:pt x="246758" y="94828"/>
                      <a:pt x="246600" y="95614"/>
                    </a:cubicBezTo>
                    <a:lnTo>
                      <a:pt x="244162" y="95614"/>
                    </a:lnTo>
                    <a:cubicBezTo>
                      <a:pt x="243032" y="95457"/>
                      <a:pt x="241892" y="95457"/>
                      <a:pt x="240761" y="95290"/>
                    </a:cubicBezTo>
                    <a:cubicBezTo>
                      <a:pt x="241075" y="96312"/>
                      <a:pt x="241695" y="97226"/>
                      <a:pt x="242540" y="97885"/>
                    </a:cubicBezTo>
                    <a:cubicBezTo>
                      <a:pt x="243189" y="98377"/>
                      <a:pt x="244330" y="98534"/>
                      <a:pt x="246109" y="98052"/>
                    </a:cubicBezTo>
                    <a:cubicBezTo>
                      <a:pt x="249196" y="97236"/>
                      <a:pt x="251024" y="98377"/>
                      <a:pt x="251624" y="101296"/>
                    </a:cubicBezTo>
                    <a:cubicBezTo>
                      <a:pt x="251771" y="101768"/>
                      <a:pt x="252138" y="102132"/>
                      <a:pt x="252607" y="102279"/>
                    </a:cubicBezTo>
                    <a:cubicBezTo>
                      <a:pt x="253098" y="102437"/>
                      <a:pt x="253590" y="102761"/>
                      <a:pt x="254229" y="102928"/>
                    </a:cubicBezTo>
                    <a:cubicBezTo>
                      <a:pt x="254979" y="103145"/>
                      <a:pt x="255692" y="103479"/>
                      <a:pt x="256343" y="103911"/>
                    </a:cubicBezTo>
                    <a:cubicBezTo>
                      <a:pt x="255045" y="104393"/>
                      <a:pt x="253747" y="104717"/>
                      <a:pt x="252607" y="105209"/>
                    </a:cubicBezTo>
                    <a:cubicBezTo>
                      <a:pt x="250226" y="106162"/>
                      <a:pt x="247791" y="106978"/>
                      <a:pt x="245313" y="107637"/>
                    </a:cubicBezTo>
                    <a:cubicBezTo>
                      <a:pt x="240928" y="108777"/>
                      <a:pt x="236386" y="109741"/>
                      <a:pt x="231854" y="110724"/>
                    </a:cubicBezTo>
                    <a:cubicBezTo>
                      <a:pt x="229259" y="111206"/>
                      <a:pt x="226664" y="111854"/>
                      <a:pt x="224226" y="112336"/>
                    </a:cubicBezTo>
                    <a:cubicBezTo>
                      <a:pt x="219851" y="113477"/>
                      <a:pt x="215309" y="114450"/>
                      <a:pt x="210768" y="115580"/>
                    </a:cubicBezTo>
                    <a:cubicBezTo>
                      <a:pt x="208005" y="116229"/>
                      <a:pt x="205253" y="116878"/>
                      <a:pt x="202500" y="117694"/>
                    </a:cubicBezTo>
                    <a:cubicBezTo>
                      <a:pt x="201202" y="118018"/>
                      <a:pt x="199905" y="118343"/>
                      <a:pt x="198440" y="118824"/>
                    </a:cubicBezTo>
                    <a:cubicBezTo>
                      <a:pt x="199580" y="119640"/>
                      <a:pt x="200711" y="120289"/>
                      <a:pt x="201684" y="121095"/>
                    </a:cubicBezTo>
                    <a:cubicBezTo>
                      <a:pt x="201706" y="121272"/>
                      <a:pt x="201649" y="121449"/>
                      <a:pt x="201527" y="121587"/>
                    </a:cubicBezTo>
                    <a:cubicBezTo>
                      <a:pt x="201549" y="121813"/>
                      <a:pt x="201490" y="122049"/>
                      <a:pt x="201360" y="122236"/>
                    </a:cubicBezTo>
                    <a:cubicBezTo>
                      <a:pt x="200878" y="122393"/>
                      <a:pt x="200377" y="122393"/>
                      <a:pt x="199905" y="122560"/>
                    </a:cubicBezTo>
                    <a:cubicBezTo>
                      <a:pt x="199373" y="122678"/>
                      <a:pt x="198828" y="122737"/>
                      <a:pt x="198283" y="122717"/>
                    </a:cubicBezTo>
                    <a:cubicBezTo>
                      <a:pt x="197791" y="122884"/>
                      <a:pt x="197464" y="122884"/>
                      <a:pt x="197300" y="122717"/>
                    </a:cubicBezTo>
                    <a:cubicBezTo>
                      <a:pt x="196412" y="121420"/>
                      <a:pt x="194943" y="120633"/>
                      <a:pt x="193367" y="120614"/>
                    </a:cubicBezTo>
                    <a:cubicBezTo>
                      <a:pt x="191367" y="120751"/>
                      <a:pt x="189399" y="121184"/>
                      <a:pt x="187528" y="121911"/>
                    </a:cubicBezTo>
                    <a:cubicBezTo>
                      <a:pt x="182323" y="123691"/>
                      <a:pt x="177014" y="125155"/>
                      <a:pt x="171632" y="126286"/>
                    </a:cubicBezTo>
                    <a:lnTo>
                      <a:pt x="163522" y="128252"/>
                    </a:lnTo>
                    <a:lnTo>
                      <a:pt x="155736" y="130690"/>
                    </a:lnTo>
                    <a:cubicBezTo>
                      <a:pt x="154438" y="131172"/>
                      <a:pt x="153140" y="131496"/>
                      <a:pt x="152010" y="131988"/>
                    </a:cubicBezTo>
                    <a:cubicBezTo>
                      <a:pt x="151843" y="132145"/>
                      <a:pt x="151843" y="132145"/>
                      <a:pt x="151843" y="132312"/>
                    </a:cubicBezTo>
                    <a:cubicBezTo>
                      <a:pt x="149572" y="138958"/>
                      <a:pt x="147301" y="145770"/>
                      <a:pt x="144706" y="152956"/>
                    </a:cubicBezTo>
                    <a:cubicBezTo>
                      <a:pt x="145030" y="151816"/>
                      <a:pt x="145355" y="150686"/>
                      <a:pt x="145689" y="149712"/>
                    </a:cubicBezTo>
                    <a:lnTo>
                      <a:pt x="145040" y="149712"/>
                    </a:lnTo>
                    <a:cubicBezTo>
                      <a:pt x="143742" y="152789"/>
                      <a:pt x="142445" y="156033"/>
                      <a:pt x="140990" y="159120"/>
                    </a:cubicBezTo>
                    <a:cubicBezTo>
                      <a:pt x="139522" y="162522"/>
                      <a:pt x="138060" y="165923"/>
                      <a:pt x="136605" y="169334"/>
                    </a:cubicBezTo>
                    <a:cubicBezTo>
                      <a:pt x="137045" y="169305"/>
                      <a:pt x="137485" y="169364"/>
                      <a:pt x="137903" y="169501"/>
                    </a:cubicBezTo>
                    <a:cubicBezTo>
                      <a:pt x="138394" y="168361"/>
                      <a:pt x="138719" y="167230"/>
                      <a:pt x="139201" y="166090"/>
                    </a:cubicBezTo>
                    <a:lnTo>
                      <a:pt x="140498" y="162846"/>
                    </a:lnTo>
                    <a:lnTo>
                      <a:pt x="141638" y="162846"/>
                    </a:lnTo>
                    <a:cubicBezTo>
                      <a:pt x="140866" y="164036"/>
                      <a:pt x="140365" y="165372"/>
                      <a:pt x="140174" y="166778"/>
                    </a:cubicBezTo>
                    <a:cubicBezTo>
                      <a:pt x="140061" y="167801"/>
                      <a:pt x="139788" y="168794"/>
                      <a:pt x="139368" y="169728"/>
                    </a:cubicBezTo>
                    <a:cubicBezTo>
                      <a:pt x="138755" y="170917"/>
                      <a:pt x="137790" y="171880"/>
                      <a:pt x="136605" y="172490"/>
                    </a:cubicBezTo>
                    <a:cubicBezTo>
                      <a:pt x="136715" y="174210"/>
                      <a:pt x="136260" y="175911"/>
                      <a:pt x="135308" y="177346"/>
                    </a:cubicBezTo>
                    <a:cubicBezTo>
                      <a:pt x="134504" y="178959"/>
                      <a:pt x="134065" y="180738"/>
                      <a:pt x="134020" y="182537"/>
                    </a:cubicBezTo>
                    <a:cubicBezTo>
                      <a:pt x="134086" y="185850"/>
                      <a:pt x="133536" y="189153"/>
                      <a:pt x="132398" y="192269"/>
                    </a:cubicBezTo>
                    <a:lnTo>
                      <a:pt x="131415" y="196005"/>
                    </a:lnTo>
                    <a:cubicBezTo>
                      <a:pt x="130928" y="198236"/>
                      <a:pt x="130220" y="200409"/>
                      <a:pt x="129301" y="202493"/>
                    </a:cubicBezTo>
                    <a:cubicBezTo>
                      <a:pt x="129178" y="202778"/>
                      <a:pt x="129016" y="203053"/>
                      <a:pt x="128819" y="203299"/>
                    </a:cubicBezTo>
                    <a:cubicBezTo>
                      <a:pt x="128652" y="203624"/>
                      <a:pt x="128328" y="203791"/>
                      <a:pt x="128170" y="203948"/>
                    </a:cubicBezTo>
                    <a:lnTo>
                      <a:pt x="127846" y="204272"/>
                    </a:lnTo>
                    <a:cubicBezTo>
                      <a:pt x="127706" y="204921"/>
                      <a:pt x="127649" y="205580"/>
                      <a:pt x="127679" y="206239"/>
                    </a:cubicBezTo>
                    <a:cubicBezTo>
                      <a:pt x="127522" y="207379"/>
                      <a:pt x="127522" y="208352"/>
                      <a:pt x="127355" y="209325"/>
                    </a:cubicBezTo>
                    <a:cubicBezTo>
                      <a:pt x="127197" y="210131"/>
                      <a:pt x="126873" y="211105"/>
                      <a:pt x="126706" y="212078"/>
                    </a:cubicBezTo>
                    <a:cubicBezTo>
                      <a:pt x="126357" y="213464"/>
                      <a:pt x="126087" y="214880"/>
                      <a:pt x="125900" y="216295"/>
                    </a:cubicBezTo>
                    <a:lnTo>
                      <a:pt x="125251" y="224081"/>
                    </a:lnTo>
                    <a:cubicBezTo>
                      <a:pt x="124926" y="227483"/>
                      <a:pt x="124602" y="230727"/>
                      <a:pt x="124110" y="234138"/>
                    </a:cubicBezTo>
                    <a:cubicBezTo>
                      <a:pt x="123953" y="235436"/>
                      <a:pt x="123629" y="236409"/>
                      <a:pt x="122813" y="236890"/>
                    </a:cubicBezTo>
                    <a:cubicBezTo>
                      <a:pt x="121781" y="237628"/>
                      <a:pt x="120495" y="237923"/>
                      <a:pt x="119244" y="237706"/>
                    </a:cubicBezTo>
                    <a:lnTo>
                      <a:pt x="118438" y="237706"/>
                    </a:lnTo>
                    <a:cubicBezTo>
                      <a:pt x="115676" y="237539"/>
                      <a:pt x="113729" y="237382"/>
                      <a:pt x="112756" y="236890"/>
                    </a:cubicBezTo>
                    <a:cubicBezTo>
                      <a:pt x="109187" y="236409"/>
                      <a:pt x="106917" y="233941"/>
                      <a:pt x="105786" y="229753"/>
                    </a:cubicBezTo>
                    <a:cubicBezTo>
                      <a:pt x="104611" y="225792"/>
                      <a:pt x="103903" y="221712"/>
                      <a:pt x="103672" y="217593"/>
                    </a:cubicBezTo>
                    <a:cubicBezTo>
                      <a:pt x="103535" y="217003"/>
                      <a:pt x="103482" y="216403"/>
                      <a:pt x="103515" y="215804"/>
                    </a:cubicBezTo>
                    <a:cubicBezTo>
                      <a:pt x="101918" y="200045"/>
                      <a:pt x="102737" y="184129"/>
                      <a:pt x="105943" y="168617"/>
                    </a:cubicBezTo>
                    <a:cubicBezTo>
                      <a:pt x="107764" y="160280"/>
                      <a:pt x="110038" y="152052"/>
                      <a:pt x="112756" y="143961"/>
                    </a:cubicBezTo>
                    <a:cubicBezTo>
                      <a:pt x="109807" y="144777"/>
                      <a:pt x="107084" y="145583"/>
                      <a:pt x="104321" y="146557"/>
                    </a:cubicBezTo>
                    <a:cubicBezTo>
                      <a:pt x="103414" y="147078"/>
                      <a:pt x="102637" y="147795"/>
                      <a:pt x="102050" y="148660"/>
                    </a:cubicBezTo>
                    <a:cubicBezTo>
                      <a:pt x="101326" y="149752"/>
                      <a:pt x="100669" y="150892"/>
                      <a:pt x="100084" y="152072"/>
                    </a:cubicBezTo>
                    <a:cubicBezTo>
                      <a:pt x="99691" y="152799"/>
                      <a:pt x="99258" y="153497"/>
                      <a:pt x="98787" y="154175"/>
                    </a:cubicBezTo>
                    <a:cubicBezTo>
                      <a:pt x="95228" y="159858"/>
                      <a:pt x="90844" y="166503"/>
                      <a:pt x="85496" y="174132"/>
                    </a:cubicBezTo>
                    <a:cubicBezTo>
                      <a:pt x="79813" y="182399"/>
                      <a:pt x="74947" y="189861"/>
                      <a:pt x="71054" y="196182"/>
                    </a:cubicBezTo>
                    <a:cubicBezTo>
                      <a:pt x="70248" y="197647"/>
                      <a:pt x="68302" y="200566"/>
                      <a:pt x="65225" y="205265"/>
                    </a:cubicBezTo>
                    <a:cubicBezTo>
                      <a:pt x="62148" y="209964"/>
                      <a:pt x="58737" y="215322"/>
                      <a:pt x="54676" y="221319"/>
                    </a:cubicBezTo>
                    <a:cubicBezTo>
                      <a:pt x="50616" y="227315"/>
                      <a:pt x="46566" y="232840"/>
                      <a:pt x="42673" y="238031"/>
                    </a:cubicBezTo>
                    <a:cubicBezTo>
                      <a:pt x="39781" y="242101"/>
                      <a:pt x="36583" y="245954"/>
                      <a:pt x="33108" y="249543"/>
                    </a:cubicBezTo>
                    <a:cubicBezTo>
                      <a:pt x="30670" y="251971"/>
                      <a:pt x="29372" y="252138"/>
                      <a:pt x="29372" y="249867"/>
                    </a:cubicBezTo>
                    <a:cubicBezTo>
                      <a:pt x="26292" y="249061"/>
                      <a:pt x="24673" y="247596"/>
                      <a:pt x="24516" y="245482"/>
                    </a:cubicBezTo>
                    <a:cubicBezTo>
                      <a:pt x="24418" y="243320"/>
                      <a:pt x="24804" y="241157"/>
                      <a:pt x="25647" y="239161"/>
                    </a:cubicBezTo>
                    <a:cubicBezTo>
                      <a:pt x="26242" y="237726"/>
                      <a:pt x="26520" y="236173"/>
                      <a:pt x="26463" y="234620"/>
                    </a:cubicBezTo>
                    <a:cubicBezTo>
                      <a:pt x="23700" y="237382"/>
                      <a:pt x="22245" y="237706"/>
                      <a:pt x="22245" y="235268"/>
                    </a:cubicBezTo>
                    <a:cubicBezTo>
                      <a:pt x="19158" y="234462"/>
                      <a:pt x="17536" y="232998"/>
                      <a:pt x="17536" y="230894"/>
                    </a:cubicBezTo>
                    <a:cubicBezTo>
                      <a:pt x="17400" y="228682"/>
                      <a:pt x="17735" y="226470"/>
                      <a:pt x="18519" y="224406"/>
                    </a:cubicBezTo>
                    <a:cubicBezTo>
                      <a:pt x="19090" y="223010"/>
                      <a:pt x="19422" y="221525"/>
                      <a:pt x="19502" y="220021"/>
                    </a:cubicBezTo>
                    <a:cubicBezTo>
                      <a:pt x="19345" y="218891"/>
                      <a:pt x="18372" y="218566"/>
                      <a:pt x="16425" y="218723"/>
                    </a:cubicBezTo>
                    <a:cubicBezTo>
                      <a:pt x="18047" y="214024"/>
                      <a:pt x="21940" y="206563"/>
                      <a:pt x="28222" y="196349"/>
                    </a:cubicBezTo>
                    <a:cubicBezTo>
                      <a:pt x="34504" y="186135"/>
                      <a:pt x="40707" y="176235"/>
                      <a:pt x="46900" y="166857"/>
                    </a:cubicBezTo>
                    <a:cubicBezTo>
                      <a:pt x="46743" y="166533"/>
                      <a:pt x="46743" y="166208"/>
                      <a:pt x="46576" y="166051"/>
                    </a:cubicBezTo>
                    <a:cubicBezTo>
                      <a:pt x="46262" y="165363"/>
                      <a:pt x="45993" y="164655"/>
                      <a:pt x="45770" y="163937"/>
                    </a:cubicBezTo>
                    <a:cubicBezTo>
                      <a:pt x="46225" y="163849"/>
                      <a:pt x="46664" y="163682"/>
                      <a:pt x="47068" y="163456"/>
                    </a:cubicBezTo>
                    <a:cubicBezTo>
                      <a:pt x="47489" y="163269"/>
                      <a:pt x="47923" y="163102"/>
                      <a:pt x="48365" y="162964"/>
                    </a:cubicBezTo>
                    <a:cubicBezTo>
                      <a:pt x="48232" y="162846"/>
                      <a:pt x="48053" y="162787"/>
                      <a:pt x="47874" y="162807"/>
                    </a:cubicBezTo>
                    <a:cubicBezTo>
                      <a:pt x="47748" y="162679"/>
                      <a:pt x="47570" y="162620"/>
                      <a:pt x="47392" y="162640"/>
                    </a:cubicBezTo>
                    <a:lnTo>
                      <a:pt x="42526" y="164104"/>
                    </a:lnTo>
                    <a:cubicBezTo>
                      <a:pt x="34573" y="166700"/>
                      <a:pt x="26472" y="169295"/>
                      <a:pt x="18362" y="171890"/>
                    </a:cubicBezTo>
                    <a:cubicBezTo>
                      <a:pt x="15924" y="172696"/>
                      <a:pt x="14145" y="172372"/>
                      <a:pt x="13171" y="170593"/>
                    </a:cubicBezTo>
                    <a:cubicBezTo>
                      <a:pt x="11976" y="168410"/>
                      <a:pt x="10664" y="166297"/>
                      <a:pt x="9239" y="164262"/>
                    </a:cubicBezTo>
                    <a:cubicBezTo>
                      <a:pt x="8590" y="163279"/>
                      <a:pt x="7942" y="162295"/>
                      <a:pt x="7273" y="161509"/>
                    </a:cubicBezTo>
                    <a:cubicBezTo>
                      <a:pt x="5975" y="159071"/>
                      <a:pt x="6949" y="157125"/>
                      <a:pt x="10222" y="155827"/>
                    </a:cubicBezTo>
                    <a:cubicBezTo>
                      <a:pt x="12975" y="154844"/>
                      <a:pt x="15570" y="154048"/>
                      <a:pt x="18333" y="153232"/>
                    </a:cubicBezTo>
                    <a:cubicBezTo>
                      <a:pt x="17493" y="152131"/>
                      <a:pt x="16279" y="151383"/>
                      <a:pt x="14921" y="151128"/>
                    </a:cubicBezTo>
                    <a:cubicBezTo>
                      <a:pt x="13142" y="150636"/>
                      <a:pt x="11353" y="150312"/>
                      <a:pt x="9249" y="149830"/>
                    </a:cubicBezTo>
                    <a:cubicBezTo>
                      <a:pt x="7382" y="149525"/>
                      <a:pt x="5540" y="149093"/>
                      <a:pt x="3734" y="148533"/>
                    </a:cubicBezTo>
                    <a:cubicBezTo>
                      <a:pt x="1945" y="148041"/>
                      <a:pt x="785" y="147550"/>
                      <a:pt x="323" y="146743"/>
                    </a:cubicBezTo>
                    <a:cubicBezTo>
                      <a:pt x="-1132" y="144315"/>
                      <a:pt x="-159" y="142536"/>
                      <a:pt x="3272" y="141238"/>
                    </a:cubicBezTo>
                    <a:cubicBezTo>
                      <a:pt x="6841" y="139941"/>
                      <a:pt x="10409" y="138800"/>
                      <a:pt x="13978" y="137670"/>
                    </a:cubicBezTo>
                    <a:lnTo>
                      <a:pt x="20141" y="135704"/>
                    </a:lnTo>
                    <a:cubicBezTo>
                      <a:pt x="22419" y="134996"/>
                      <a:pt x="24600" y="134003"/>
                      <a:pt x="26630" y="132754"/>
                    </a:cubicBezTo>
                    <a:cubicBezTo>
                      <a:pt x="25499" y="132912"/>
                      <a:pt x="24526" y="133079"/>
                      <a:pt x="23386" y="133236"/>
                    </a:cubicBezTo>
                    <a:lnTo>
                      <a:pt x="23386" y="132754"/>
                    </a:lnTo>
                    <a:cubicBezTo>
                      <a:pt x="26472" y="131771"/>
                      <a:pt x="29382" y="130788"/>
                      <a:pt x="32469" y="129668"/>
                    </a:cubicBezTo>
                    <a:lnTo>
                      <a:pt x="46419" y="125126"/>
                    </a:lnTo>
                    <a:cubicBezTo>
                      <a:pt x="46576" y="124969"/>
                      <a:pt x="46576" y="124969"/>
                      <a:pt x="46576" y="124801"/>
                    </a:cubicBezTo>
                    <a:lnTo>
                      <a:pt x="46576" y="124320"/>
                    </a:lnTo>
                    <a:cubicBezTo>
                      <a:pt x="46978" y="124497"/>
                      <a:pt x="47360" y="124713"/>
                      <a:pt x="47716" y="124969"/>
                    </a:cubicBezTo>
                    <a:cubicBezTo>
                      <a:pt x="48114" y="125146"/>
                      <a:pt x="48493" y="125362"/>
                      <a:pt x="48847" y="125617"/>
                    </a:cubicBezTo>
                    <a:cubicBezTo>
                      <a:pt x="52178" y="122953"/>
                      <a:pt x="56152" y="121223"/>
                      <a:pt x="60368" y="120584"/>
                    </a:cubicBezTo>
                    <a:cubicBezTo>
                      <a:pt x="61575" y="120397"/>
                      <a:pt x="62766" y="120122"/>
                      <a:pt x="63937" y="119778"/>
                    </a:cubicBezTo>
                    <a:cubicBezTo>
                      <a:pt x="64619" y="119572"/>
                      <a:pt x="65278" y="119306"/>
                      <a:pt x="65903" y="118962"/>
                    </a:cubicBezTo>
                    <a:cubicBezTo>
                      <a:pt x="66913" y="118638"/>
                      <a:pt x="67940" y="118362"/>
                      <a:pt x="68980" y="118156"/>
                    </a:cubicBezTo>
                    <a:cubicBezTo>
                      <a:pt x="76274" y="117183"/>
                      <a:pt x="81789" y="113290"/>
                      <a:pt x="85525" y="106477"/>
                    </a:cubicBezTo>
                    <a:cubicBezTo>
                      <a:pt x="92495" y="94680"/>
                      <a:pt x="99956" y="82962"/>
                      <a:pt x="107575" y="71283"/>
                    </a:cubicBezTo>
                    <a:cubicBezTo>
                      <a:pt x="108716" y="69317"/>
                      <a:pt x="110013" y="67351"/>
                      <a:pt x="111311" y="65444"/>
                    </a:cubicBezTo>
                    <a:cubicBezTo>
                      <a:pt x="115037" y="59605"/>
                      <a:pt x="118930" y="53932"/>
                      <a:pt x="122665" y="48250"/>
                    </a:cubicBezTo>
                    <a:cubicBezTo>
                      <a:pt x="126883" y="41929"/>
                      <a:pt x="130933" y="35765"/>
                      <a:pt x="134993" y="29572"/>
                    </a:cubicBezTo>
                    <a:cubicBezTo>
                      <a:pt x="138070" y="24657"/>
                      <a:pt x="141147" y="19840"/>
                      <a:pt x="144067" y="14973"/>
                    </a:cubicBezTo>
                    <a:lnTo>
                      <a:pt x="152344" y="1358"/>
                    </a:lnTo>
                    <a:cubicBezTo>
                      <a:pt x="152675" y="915"/>
                      <a:pt x="153126" y="574"/>
                      <a:pt x="153642" y="375"/>
                    </a:cubicBezTo>
                    <a:cubicBezTo>
                      <a:pt x="154267" y="36"/>
                      <a:pt x="154926" y="-238"/>
                      <a:pt x="155608" y="-441"/>
                    </a:cubicBezTo>
                    <a:cubicBezTo>
                      <a:pt x="156257" y="-598"/>
                      <a:pt x="156738" y="-765"/>
                      <a:pt x="156906" y="-598"/>
                    </a:cubicBezTo>
                    <a:cubicBezTo>
                      <a:pt x="158915" y="453"/>
                      <a:pt x="160815" y="1701"/>
                      <a:pt x="162578" y="3127"/>
                    </a:cubicBezTo>
                    <a:cubicBezTo>
                      <a:pt x="163425" y="3919"/>
                      <a:pt x="164347" y="4627"/>
                      <a:pt x="165330" y="5241"/>
                    </a:cubicBezTo>
                    <a:lnTo>
                      <a:pt x="170688" y="8642"/>
                    </a:lnTo>
                    <a:cubicBezTo>
                      <a:pt x="172143" y="9458"/>
                      <a:pt x="173765" y="10422"/>
                      <a:pt x="175230" y="11395"/>
                    </a:cubicBezTo>
                    <a:cubicBezTo>
                      <a:pt x="176974" y="12806"/>
                      <a:pt x="178503" y="14461"/>
                      <a:pt x="179772" y="16310"/>
                    </a:cubicBezTo>
                    <a:cubicBezTo>
                      <a:pt x="181580" y="18751"/>
                      <a:pt x="183154" y="21358"/>
                      <a:pt x="184471" y="24096"/>
                    </a:cubicBezTo>
                    <a:cubicBezTo>
                      <a:pt x="185768" y="26859"/>
                      <a:pt x="186260" y="29012"/>
                      <a:pt x="185768" y="30752"/>
                    </a:cubicBezTo>
                    <a:cubicBezTo>
                      <a:pt x="186233" y="32484"/>
                      <a:pt x="186062" y="34325"/>
                      <a:pt x="185287" y="35942"/>
                    </a:cubicBezTo>
                    <a:cubicBezTo>
                      <a:pt x="181718" y="46156"/>
                      <a:pt x="178150" y="56587"/>
                      <a:pt x="174738" y="66751"/>
                    </a:cubicBezTo>
                    <a:cubicBezTo>
                      <a:pt x="172310" y="74380"/>
                      <a:pt x="169715" y="81832"/>
                      <a:pt x="167120" y="89460"/>
                    </a:cubicBezTo>
                    <a:cubicBezTo>
                      <a:pt x="175387" y="87347"/>
                      <a:pt x="183665" y="85076"/>
                      <a:pt x="191932" y="82972"/>
                    </a:cubicBezTo>
                    <a:lnTo>
                      <a:pt x="217236" y="76484"/>
                    </a:lnTo>
                    <a:cubicBezTo>
                      <a:pt x="217086" y="76730"/>
                      <a:pt x="217027" y="77015"/>
                      <a:pt x="217069" y="77300"/>
                    </a:cubicBezTo>
                    <a:cubicBezTo>
                      <a:pt x="216942" y="77487"/>
                      <a:pt x="216887" y="77722"/>
                      <a:pt x="216912" y="77949"/>
                    </a:cubicBezTo>
                    <a:lnTo>
                      <a:pt x="217718" y="77949"/>
                    </a:lnTo>
                    <a:cubicBezTo>
                      <a:pt x="218378" y="77978"/>
                      <a:pt x="219038" y="77919"/>
                      <a:pt x="219684" y="77781"/>
                    </a:cubicBezTo>
                    <a:cubicBezTo>
                      <a:pt x="220070" y="77801"/>
                      <a:pt x="220457" y="77742"/>
                      <a:pt x="220824" y="77624"/>
                    </a:cubicBezTo>
                    <a:cubicBezTo>
                      <a:pt x="221922" y="77270"/>
                      <a:pt x="223082" y="77162"/>
                      <a:pt x="224226" y="77300"/>
                    </a:cubicBezTo>
                    <a:cubicBezTo>
                      <a:pt x="225209" y="77457"/>
                      <a:pt x="225848" y="78106"/>
                      <a:pt x="226015" y="79561"/>
                    </a:cubicBezTo>
                    <a:lnTo>
                      <a:pt x="224717" y="79885"/>
                    </a:lnTo>
                    <a:cubicBezTo>
                      <a:pt x="221955" y="80534"/>
                      <a:pt x="219035" y="81183"/>
                      <a:pt x="216283" y="81999"/>
                    </a:cubicBezTo>
                    <a:cubicBezTo>
                      <a:pt x="217155" y="82677"/>
                      <a:pt x="218267" y="82972"/>
                      <a:pt x="219360" y="82805"/>
                    </a:cubicBezTo>
                    <a:cubicBezTo>
                      <a:pt x="220577" y="82677"/>
                      <a:pt x="221774" y="82402"/>
                      <a:pt x="222928" y="81999"/>
                    </a:cubicBezTo>
                    <a:cubicBezTo>
                      <a:pt x="223990" y="81655"/>
                      <a:pt x="225074" y="81379"/>
                      <a:pt x="226172" y="81183"/>
                    </a:cubicBezTo>
                    <a:cubicBezTo>
                      <a:pt x="229455" y="80819"/>
                      <a:pt x="232708" y="80229"/>
                      <a:pt x="235905" y="79403"/>
                    </a:cubicBezTo>
                    <a:lnTo>
                      <a:pt x="240122" y="78420"/>
                    </a:lnTo>
                    <a:cubicBezTo>
                      <a:pt x="239955" y="79403"/>
                      <a:pt x="239798" y="80387"/>
                      <a:pt x="239630" y="81173"/>
                    </a:cubicBezTo>
                    <a:cubicBezTo>
                      <a:pt x="238818" y="81202"/>
                      <a:pt x="238005" y="81143"/>
                      <a:pt x="237202" y="81016"/>
                    </a:cubicBezTo>
                    <a:cubicBezTo>
                      <a:pt x="236063" y="81006"/>
                      <a:pt x="234927" y="80917"/>
                      <a:pt x="233801" y="80740"/>
                    </a:cubicBezTo>
                    <a:cubicBezTo>
                      <a:pt x="234007" y="81733"/>
                      <a:pt x="234588" y="82608"/>
                      <a:pt x="235423" y="83178"/>
                    </a:cubicBezTo>
                    <a:cubicBezTo>
                      <a:pt x="236534" y="83749"/>
                      <a:pt x="237835" y="83798"/>
                      <a:pt x="238992" y="83336"/>
                    </a:cubicBezTo>
                    <a:cubicBezTo>
                      <a:pt x="242078" y="82687"/>
                      <a:pt x="244025" y="83827"/>
                      <a:pt x="244674" y="86747"/>
                    </a:cubicBezTo>
                    <a:cubicBezTo>
                      <a:pt x="244804" y="87121"/>
                      <a:pt x="245102" y="87425"/>
                      <a:pt x="245480" y="87553"/>
                    </a:cubicBezTo>
                    <a:cubicBezTo>
                      <a:pt x="245969" y="87917"/>
                      <a:pt x="246518" y="88192"/>
                      <a:pt x="247102" y="88369"/>
                    </a:cubicBezTo>
                    <a:cubicBezTo>
                      <a:pt x="247823" y="88595"/>
                      <a:pt x="248529" y="88861"/>
                      <a:pt x="249215" y="89175"/>
                    </a:cubicBezTo>
                    <a:lnTo>
                      <a:pt x="245647" y="90473"/>
                    </a:lnTo>
                    <a:cubicBezTo>
                      <a:pt x="243294" y="91554"/>
                      <a:pt x="240850" y="92419"/>
                      <a:pt x="238343" y="93068"/>
                    </a:cubicBezTo>
                    <a:lnTo>
                      <a:pt x="227627" y="95486"/>
                    </a:lnTo>
                    <a:lnTo>
                      <a:pt x="223243" y="96469"/>
                    </a:lnTo>
                    <a:cubicBezTo>
                      <a:pt x="224152" y="97207"/>
                      <a:pt x="225341" y="97492"/>
                      <a:pt x="226487" y="97266"/>
                    </a:cubicBezTo>
                    <a:close/>
                    <a:moveTo>
                      <a:pt x="143123" y="69052"/>
                    </a:moveTo>
                    <a:lnTo>
                      <a:pt x="110200" y="110085"/>
                    </a:lnTo>
                    <a:lnTo>
                      <a:pt x="121554" y="100186"/>
                    </a:lnTo>
                    <a:lnTo>
                      <a:pt x="130156" y="100186"/>
                    </a:lnTo>
                    <a:close/>
                    <a:moveTo>
                      <a:pt x="140370" y="145436"/>
                    </a:moveTo>
                    <a:cubicBezTo>
                      <a:pt x="141501" y="142035"/>
                      <a:pt x="142641" y="138790"/>
                      <a:pt x="143772" y="135379"/>
                    </a:cubicBezTo>
                    <a:lnTo>
                      <a:pt x="142966" y="135379"/>
                    </a:lnTo>
                    <a:lnTo>
                      <a:pt x="138748" y="147707"/>
                    </a:lnTo>
                    <a:lnTo>
                      <a:pt x="139230" y="147707"/>
                    </a:lnTo>
                    <a:cubicBezTo>
                      <a:pt x="139397" y="147540"/>
                      <a:pt x="139397" y="147540"/>
                      <a:pt x="139554" y="147540"/>
                    </a:cubicBezTo>
                    <a:cubicBezTo>
                      <a:pt x="139797" y="146822"/>
                      <a:pt x="140082" y="146124"/>
                      <a:pt x="140410" y="145436"/>
                    </a:cubicBezTo>
                    <a:close/>
                    <a:moveTo>
                      <a:pt x="190969" y="88025"/>
                    </a:moveTo>
                    <a:lnTo>
                      <a:pt x="190969" y="89008"/>
                    </a:lnTo>
                    <a:cubicBezTo>
                      <a:pt x="192109" y="88841"/>
                      <a:pt x="193240" y="88517"/>
                      <a:pt x="194380" y="88359"/>
                    </a:cubicBezTo>
                    <a:cubicBezTo>
                      <a:pt x="196484" y="87868"/>
                      <a:pt x="198755" y="87219"/>
                      <a:pt x="201025" y="86737"/>
                    </a:cubicBezTo>
                    <a:lnTo>
                      <a:pt x="202992" y="86413"/>
                    </a:lnTo>
                    <a:cubicBezTo>
                      <a:pt x="204580" y="86128"/>
                      <a:pt x="206149" y="85754"/>
                      <a:pt x="207691" y="85272"/>
                    </a:cubicBezTo>
                    <a:cubicBezTo>
                      <a:pt x="209657" y="84466"/>
                      <a:pt x="211623" y="83650"/>
                      <a:pt x="213697" y="82844"/>
                    </a:cubicBezTo>
                    <a:lnTo>
                      <a:pt x="215663" y="82028"/>
                    </a:lnTo>
                    <a:cubicBezTo>
                      <a:pt x="207347" y="83965"/>
                      <a:pt x="199246" y="85911"/>
                      <a:pt x="190969" y="88025"/>
                    </a:cubicBezTo>
                    <a:close/>
                    <a:moveTo>
                      <a:pt x="198106" y="102623"/>
                    </a:moveTo>
                    <a:lnTo>
                      <a:pt x="198106" y="103754"/>
                    </a:lnTo>
                    <a:cubicBezTo>
                      <a:pt x="199277" y="103410"/>
                      <a:pt x="200468" y="103135"/>
                      <a:pt x="201674" y="102948"/>
                    </a:cubicBezTo>
                    <a:lnTo>
                      <a:pt x="207995" y="101483"/>
                    </a:lnTo>
                    <a:lnTo>
                      <a:pt x="210109" y="101001"/>
                    </a:lnTo>
                    <a:cubicBezTo>
                      <a:pt x="211706" y="100756"/>
                      <a:pt x="213277" y="100372"/>
                      <a:pt x="214808" y="99861"/>
                    </a:cubicBezTo>
                    <a:cubicBezTo>
                      <a:pt x="216774" y="99212"/>
                      <a:pt x="218740" y="98406"/>
                      <a:pt x="220647" y="97590"/>
                    </a:cubicBezTo>
                    <a:lnTo>
                      <a:pt x="222614" y="96607"/>
                    </a:lnTo>
                    <a:cubicBezTo>
                      <a:pt x="214484" y="98731"/>
                      <a:pt x="206373" y="100677"/>
                      <a:pt x="198106" y="102623"/>
                    </a:cubicBezTo>
                    <a:close/>
                    <a:moveTo>
                      <a:pt x="215801" y="81979"/>
                    </a:moveTo>
                    <a:cubicBezTo>
                      <a:pt x="215968" y="81822"/>
                      <a:pt x="215968" y="81822"/>
                      <a:pt x="216125" y="81822"/>
                    </a:cubicBezTo>
                    <a:lnTo>
                      <a:pt x="215801" y="81822"/>
                    </a:lnTo>
                    <a:lnTo>
                      <a:pt x="215644" y="81979"/>
                    </a:lnTo>
                    <a:close/>
                    <a:moveTo>
                      <a:pt x="223262" y="96578"/>
                    </a:moveTo>
                    <a:lnTo>
                      <a:pt x="223262" y="96469"/>
                    </a:lnTo>
                    <a:cubicBezTo>
                      <a:pt x="223105" y="96469"/>
                      <a:pt x="223105" y="96469"/>
                      <a:pt x="222938" y="96627"/>
                    </a:cubicBezTo>
                    <a:close/>
                  </a:path>
                </a:pathLst>
              </a:custGeom>
              <a:solidFill>
                <a:srgbClr val="DE4D4A"/>
              </a:solidFill>
              <a:ln w="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7" name="Рисунок 4">
                <a:extLst>
                  <a:ext uri="{FF2B5EF4-FFF2-40B4-BE49-F238E27FC236}">
                    <a16:creationId xmlns="" xmlns:a16="http://schemas.microsoft.com/office/drawing/2014/main" id="{F2683BAD-C9BD-4B23-B24C-3D5CADCF2D21}"/>
                  </a:ext>
                </a:extLst>
              </p:cNvPr>
              <p:cNvSpPr/>
              <p:nvPr/>
            </p:nvSpPr>
            <p:spPr>
              <a:xfrm>
                <a:off x="667140" y="453381"/>
                <a:ext cx="124307" cy="223604"/>
              </a:xfrm>
              <a:custGeom>
                <a:avLst/>
                <a:gdLst>
                  <a:gd name="connsiteX0" fmla="*/ 122505 w 124307"/>
                  <a:gd name="connsiteY0" fmla="*/ 40669 h 223604"/>
                  <a:gd name="connsiteX1" fmla="*/ 116016 w 124307"/>
                  <a:gd name="connsiteY1" fmla="*/ 52996 h 223604"/>
                  <a:gd name="connsiteX2" fmla="*/ 106933 w 124307"/>
                  <a:gd name="connsiteY2" fmla="*/ 68244 h 223604"/>
                  <a:gd name="connsiteX3" fmla="*/ 82445 w 124307"/>
                  <a:gd name="connsiteY3" fmla="*/ 107006 h 223604"/>
                  <a:gd name="connsiteX4" fmla="*/ 67197 w 124307"/>
                  <a:gd name="connsiteY4" fmla="*/ 131976 h 223604"/>
                  <a:gd name="connsiteX5" fmla="*/ 50338 w 124307"/>
                  <a:gd name="connsiteY5" fmla="*/ 159226 h 223604"/>
                  <a:gd name="connsiteX6" fmla="*/ 53582 w 124307"/>
                  <a:gd name="connsiteY6" fmla="*/ 152256 h 223604"/>
                  <a:gd name="connsiteX7" fmla="*/ 55361 w 124307"/>
                  <a:gd name="connsiteY7" fmla="*/ 148324 h 223604"/>
                  <a:gd name="connsiteX8" fmla="*/ 54879 w 124307"/>
                  <a:gd name="connsiteY8" fmla="*/ 148157 h 223604"/>
                  <a:gd name="connsiteX9" fmla="*/ 54231 w 124307"/>
                  <a:gd name="connsiteY9" fmla="*/ 148000 h 223604"/>
                  <a:gd name="connsiteX10" fmla="*/ 52766 w 124307"/>
                  <a:gd name="connsiteY10" fmla="*/ 150271 h 223604"/>
                  <a:gd name="connsiteX11" fmla="*/ 49689 w 124307"/>
                  <a:gd name="connsiteY11" fmla="*/ 155186 h 223604"/>
                  <a:gd name="connsiteX12" fmla="*/ 40438 w 124307"/>
                  <a:gd name="connsiteY12" fmla="*/ 171072 h 223604"/>
                  <a:gd name="connsiteX13" fmla="*/ 36064 w 124307"/>
                  <a:gd name="connsiteY13" fmla="*/ 178701 h 223604"/>
                  <a:gd name="connsiteX14" fmla="*/ 22114 w 124307"/>
                  <a:gd name="connsiteY14" fmla="*/ 203513 h 223604"/>
                  <a:gd name="connsiteX15" fmla="*/ 20148 w 124307"/>
                  <a:gd name="connsiteY15" fmla="*/ 209028 h 223604"/>
                  <a:gd name="connsiteX16" fmla="*/ 22252 w 124307"/>
                  <a:gd name="connsiteY16" fmla="*/ 213727 h 223604"/>
                  <a:gd name="connsiteX17" fmla="*/ 22576 w 124307"/>
                  <a:gd name="connsiteY17" fmla="*/ 215998 h 223604"/>
                  <a:gd name="connsiteX18" fmla="*/ 21593 w 124307"/>
                  <a:gd name="connsiteY18" fmla="*/ 219567 h 223604"/>
                  <a:gd name="connsiteX19" fmla="*/ 20954 w 124307"/>
                  <a:gd name="connsiteY19" fmla="*/ 221838 h 223604"/>
                  <a:gd name="connsiteX20" fmla="*/ 20630 w 124307"/>
                  <a:gd name="connsiteY20" fmla="*/ 222162 h 223604"/>
                  <a:gd name="connsiteX21" fmla="*/ 19489 w 124307"/>
                  <a:gd name="connsiteY21" fmla="*/ 222486 h 223604"/>
                  <a:gd name="connsiteX22" fmla="*/ 18359 w 124307"/>
                  <a:gd name="connsiteY22" fmla="*/ 222811 h 223604"/>
                  <a:gd name="connsiteX23" fmla="*/ 17543 w 124307"/>
                  <a:gd name="connsiteY23" fmla="*/ 222811 h 223604"/>
                  <a:gd name="connsiteX24" fmla="*/ 16560 w 124307"/>
                  <a:gd name="connsiteY24" fmla="*/ 221828 h 223604"/>
                  <a:gd name="connsiteX25" fmla="*/ 8941 w 124307"/>
                  <a:gd name="connsiteY25" fmla="*/ 212744 h 223604"/>
                  <a:gd name="connsiteX26" fmla="*/ 6670 w 124307"/>
                  <a:gd name="connsiteY26" fmla="*/ 204152 h 223604"/>
                  <a:gd name="connsiteX27" fmla="*/ 1961 w 124307"/>
                  <a:gd name="connsiteY27" fmla="*/ 197989 h 223604"/>
                  <a:gd name="connsiteX28" fmla="*/ -143 w 124307"/>
                  <a:gd name="connsiteY28" fmla="*/ 186959 h 223604"/>
                  <a:gd name="connsiteX29" fmla="*/ 3908 w 124307"/>
                  <a:gd name="connsiteY29" fmla="*/ 174474 h 223604"/>
                  <a:gd name="connsiteX30" fmla="*/ 16402 w 124307"/>
                  <a:gd name="connsiteY30" fmla="*/ 152414 h 223604"/>
                  <a:gd name="connsiteX31" fmla="*/ 22399 w 124307"/>
                  <a:gd name="connsiteY31" fmla="*/ 142524 h 223604"/>
                  <a:gd name="connsiteX32" fmla="*/ 27747 w 124307"/>
                  <a:gd name="connsiteY32" fmla="*/ 133273 h 223604"/>
                  <a:gd name="connsiteX33" fmla="*/ 36998 w 124307"/>
                  <a:gd name="connsiteY33" fmla="*/ 117711 h 223604"/>
                  <a:gd name="connsiteX34" fmla="*/ 41539 w 124307"/>
                  <a:gd name="connsiteY34" fmla="*/ 110574 h 223604"/>
                  <a:gd name="connsiteX35" fmla="*/ 46887 w 124307"/>
                  <a:gd name="connsiteY35" fmla="*/ 102140 h 223604"/>
                  <a:gd name="connsiteX36" fmla="*/ 52078 w 124307"/>
                  <a:gd name="connsiteY36" fmla="*/ 92575 h 223604"/>
                  <a:gd name="connsiteX37" fmla="*/ 57593 w 124307"/>
                  <a:gd name="connsiteY37" fmla="*/ 82518 h 223604"/>
                  <a:gd name="connsiteX38" fmla="*/ 66185 w 124307"/>
                  <a:gd name="connsiteY38" fmla="*/ 68076 h 223604"/>
                  <a:gd name="connsiteX39" fmla="*/ 76733 w 124307"/>
                  <a:gd name="connsiteY39" fmla="*/ 50725 h 223604"/>
                  <a:gd name="connsiteX40" fmla="*/ 92462 w 124307"/>
                  <a:gd name="connsiteY40" fmla="*/ 22216 h 223604"/>
                  <a:gd name="connsiteX41" fmla="*/ 99756 w 124307"/>
                  <a:gd name="connsiteY41" fmla="*/ 8916 h 223604"/>
                  <a:gd name="connsiteX42" fmla="*/ 100405 w 124307"/>
                  <a:gd name="connsiteY42" fmla="*/ 7775 h 223604"/>
                  <a:gd name="connsiteX43" fmla="*/ 102519 w 124307"/>
                  <a:gd name="connsiteY43" fmla="*/ 4531 h 223604"/>
                  <a:gd name="connsiteX44" fmla="*/ 103168 w 124307"/>
                  <a:gd name="connsiteY44" fmla="*/ 3725 h 223604"/>
                  <a:gd name="connsiteX45" fmla="*/ 105920 w 124307"/>
                  <a:gd name="connsiteY45" fmla="*/ 963 h 223604"/>
                  <a:gd name="connsiteX46" fmla="*/ 108516 w 124307"/>
                  <a:gd name="connsiteY46" fmla="*/ -659 h 223604"/>
                  <a:gd name="connsiteX47" fmla="*/ 110786 w 124307"/>
                  <a:gd name="connsiteY47" fmla="*/ 481 h 223604"/>
                  <a:gd name="connsiteX48" fmla="*/ 112409 w 124307"/>
                  <a:gd name="connsiteY48" fmla="*/ 3233 h 223604"/>
                  <a:gd name="connsiteX49" fmla="*/ 116341 w 124307"/>
                  <a:gd name="connsiteY49" fmla="*/ 13939 h 223604"/>
                  <a:gd name="connsiteX50" fmla="*/ 116341 w 124307"/>
                  <a:gd name="connsiteY50" fmla="*/ 14106 h 223604"/>
                  <a:gd name="connsiteX51" fmla="*/ 118130 w 124307"/>
                  <a:gd name="connsiteY51" fmla="*/ 15561 h 223604"/>
                  <a:gd name="connsiteX52" fmla="*/ 119585 w 124307"/>
                  <a:gd name="connsiteY52" fmla="*/ 17832 h 223604"/>
                  <a:gd name="connsiteX53" fmla="*/ 123321 w 124307"/>
                  <a:gd name="connsiteY53" fmla="*/ 28538 h 223604"/>
                  <a:gd name="connsiteX54" fmla="*/ 122505 w 124307"/>
                  <a:gd name="connsiteY54" fmla="*/ 40669 h 223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124307" h="223604">
                    <a:moveTo>
                      <a:pt x="122505" y="40669"/>
                    </a:moveTo>
                    <a:cubicBezTo>
                      <a:pt x="120667" y="44941"/>
                      <a:pt x="118498" y="49063"/>
                      <a:pt x="116016" y="52996"/>
                    </a:cubicBezTo>
                    <a:cubicBezTo>
                      <a:pt x="112939" y="58030"/>
                      <a:pt x="109853" y="63220"/>
                      <a:pt x="106933" y="68244"/>
                    </a:cubicBezTo>
                    <a:cubicBezTo>
                      <a:pt x="99314" y="81377"/>
                      <a:pt x="91204" y="94354"/>
                      <a:pt x="82445" y="107006"/>
                    </a:cubicBezTo>
                    <a:cubicBezTo>
                      <a:pt x="76930" y="115116"/>
                      <a:pt x="71906" y="123384"/>
                      <a:pt x="67197" y="131976"/>
                    </a:cubicBezTo>
                    <a:cubicBezTo>
                      <a:pt x="62127" y="141384"/>
                      <a:pt x="56497" y="150487"/>
                      <a:pt x="50338" y="159226"/>
                    </a:cubicBezTo>
                    <a:cubicBezTo>
                      <a:pt x="51468" y="156955"/>
                      <a:pt x="52441" y="154684"/>
                      <a:pt x="53582" y="152256"/>
                    </a:cubicBezTo>
                    <a:cubicBezTo>
                      <a:pt x="54104" y="150919"/>
                      <a:pt x="54698" y="149602"/>
                      <a:pt x="55361" y="148324"/>
                    </a:cubicBezTo>
                    <a:cubicBezTo>
                      <a:pt x="55183" y="148344"/>
                      <a:pt x="55005" y="148285"/>
                      <a:pt x="54879" y="148157"/>
                    </a:cubicBezTo>
                    <a:cubicBezTo>
                      <a:pt x="54688" y="148029"/>
                      <a:pt x="54459" y="147970"/>
                      <a:pt x="54231" y="148000"/>
                    </a:cubicBezTo>
                    <a:cubicBezTo>
                      <a:pt x="53739" y="148806"/>
                      <a:pt x="53248" y="149455"/>
                      <a:pt x="52766" y="150271"/>
                    </a:cubicBezTo>
                    <a:cubicBezTo>
                      <a:pt x="51783" y="151893"/>
                      <a:pt x="50800" y="153515"/>
                      <a:pt x="49689" y="155186"/>
                    </a:cubicBezTo>
                    <a:cubicBezTo>
                      <a:pt x="46602" y="160534"/>
                      <a:pt x="43525" y="165724"/>
                      <a:pt x="40438" y="171072"/>
                    </a:cubicBezTo>
                    <a:cubicBezTo>
                      <a:pt x="38983" y="173668"/>
                      <a:pt x="37489" y="176263"/>
                      <a:pt x="36064" y="178701"/>
                    </a:cubicBezTo>
                    <a:cubicBezTo>
                      <a:pt x="31355" y="186968"/>
                      <a:pt x="26656" y="195246"/>
                      <a:pt x="22114" y="203513"/>
                    </a:cubicBezTo>
                    <a:cubicBezTo>
                      <a:pt x="21036" y="205175"/>
                      <a:pt x="20363" y="207062"/>
                      <a:pt x="20148" y="209028"/>
                    </a:cubicBezTo>
                    <a:cubicBezTo>
                      <a:pt x="19814" y="210877"/>
                      <a:pt x="20649" y="212744"/>
                      <a:pt x="22252" y="213727"/>
                    </a:cubicBezTo>
                    <a:cubicBezTo>
                      <a:pt x="22743" y="214219"/>
                      <a:pt x="22743" y="214868"/>
                      <a:pt x="22576" y="215998"/>
                    </a:cubicBezTo>
                    <a:cubicBezTo>
                      <a:pt x="22385" y="217217"/>
                      <a:pt x="22056" y="218417"/>
                      <a:pt x="21593" y="219567"/>
                    </a:cubicBezTo>
                    <a:cubicBezTo>
                      <a:pt x="21436" y="220383"/>
                      <a:pt x="21111" y="221189"/>
                      <a:pt x="20954" y="221838"/>
                    </a:cubicBezTo>
                    <a:cubicBezTo>
                      <a:pt x="20954" y="222005"/>
                      <a:pt x="20787" y="222005"/>
                      <a:pt x="20630" y="222162"/>
                    </a:cubicBezTo>
                    <a:cubicBezTo>
                      <a:pt x="20258" y="222300"/>
                      <a:pt x="19876" y="222408"/>
                      <a:pt x="19489" y="222486"/>
                    </a:cubicBezTo>
                    <a:cubicBezTo>
                      <a:pt x="19130" y="222654"/>
                      <a:pt x="18750" y="222762"/>
                      <a:pt x="18359" y="222811"/>
                    </a:cubicBezTo>
                    <a:cubicBezTo>
                      <a:pt x="18113" y="222978"/>
                      <a:pt x="17788" y="222978"/>
                      <a:pt x="17543" y="222811"/>
                    </a:cubicBezTo>
                    <a:lnTo>
                      <a:pt x="16560" y="221828"/>
                    </a:lnTo>
                    <a:cubicBezTo>
                      <a:pt x="13763" y="219026"/>
                      <a:pt x="11214" y="215988"/>
                      <a:pt x="8941" y="212744"/>
                    </a:cubicBezTo>
                    <a:cubicBezTo>
                      <a:pt x="7452" y="210129"/>
                      <a:pt x="6670" y="207161"/>
                      <a:pt x="6670" y="204152"/>
                    </a:cubicBezTo>
                    <a:cubicBezTo>
                      <a:pt x="4886" y="202275"/>
                      <a:pt x="3308" y="200200"/>
                      <a:pt x="1961" y="197989"/>
                    </a:cubicBezTo>
                    <a:cubicBezTo>
                      <a:pt x="28" y="194656"/>
                      <a:pt x="-714" y="190763"/>
                      <a:pt x="-143" y="186959"/>
                    </a:cubicBezTo>
                    <a:cubicBezTo>
                      <a:pt x="487" y="182594"/>
                      <a:pt x="1857" y="178376"/>
                      <a:pt x="3908" y="174474"/>
                    </a:cubicBezTo>
                    <a:cubicBezTo>
                      <a:pt x="7643" y="167012"/>
                      <a:pt x="11861" y="159728"/>
                      <a:pt x="16402" y="152414"/>
                    </a:cubicBezTo>
                    <a:cubicBezTo>
                      <a:pt x="18506" y="149012"/>
                      <a:pt x="20453" y="145768"/>
                      <a:pt x="22399" y="142524"/>
                    </a:cubicBezTo>
                    <a:lnTo>
                      <a:pt x="27747" y="133273"/>
                    </a:lnTo>
                    <a:cubicBezTo>
                      <a:pt x="30834" y="128093"/>
                      <a:pt x="33918" y="122912"/>
                      <a:pt x="36998" y="117711"/>
                    </a:cubicBezTo>
                    <a:cubicBezTo>
                      <a:pt x="38452" y="115273"/>
                      <a:pt x="39947" y="113003"/>
                      <a:pt x="41539" y="110574"/>
                    </a:cubicBezTo>
                    <a:cubicBezTo>
                      <a:pt x="43505" y="107812"/>
                      <a:pt x="45265" y="104892"/>
                      <a:pt x="46887" y="102140"/>
                    </a:cubicBezTo>
                    <a:cubicBezTo>
                      <a:pt x="48676" y="99063"/>
                      <a:pt x="50456" y="95819"/>
                      <a:pt x="52078" y="92575"/>
                    </a:cubicBezTo>
                    <a:cubicBezTo>
                      <a:pt x="53867" y="89163"/>
                      <a:pt x="55646" y="85919"/>
                      <a:pt x="57593" y="82518"/>
                    </a:cubicBezTo>
                    <a:cubicBezTo>
                      <a:pt x="60345" y="77602"/>
                      <a:pt x="63265" y="72785"/>
                      <a:pt x="66185" y="68076"/>
                    </a:cubicBezTo>
                    <a:cubicBezTo>
                      <a:pt x="69920" y="62404"/>
                      <a:pt x="73322" y="56565"/>
                      <a:pt x="76733" y="50725"/>
                    </a:cubicBezTo>
                    <a:cubicBezTo>
                      <a:pt x="82081" y="41160"/>
                      <a:pt x="87439" y="31752"/>
                      <a:pt x="92462" y="22216"/>
                    </a:cubicBezTo>
                    <a:cubicBezTo>
                      <a:pt x="94890" y="17832"/>
                      <a:pt x="97377" y="13290"/>
                      <a:pt x="99756" y="8916"/>
                    </a:cubicBezTo>
                    <a:cubicBezTo>
                      <a:pt x="100012" y="8559"/>
                      <a:pt x="100229" y="8177"/>
                      <a:pt x="100405" y="7775"/>
                    </a:cubicBezTo>
                    <a:cubicBezTo>
                      <a:pt x="100957" y="6601"/>
                      <a:pt x="101668" y="5509"/>
                      <a:pt x="102519" y="4531"/>
                    </a:cubicBezTo>
                    <a:cubicBezTo>
                      <a:pt x="102772" y="4294"/>
                      <a:pt x="102991" y="4023"/>
                      <a:pt x="103168" y="3725"/>
                    </a:cubicBezTo>
                    <a:cubicBezTo>
                      <a:pt x="104002" y="2725"/>
                      <a:pt x="104923" y="1801"/>
                      <a:pt x="105920" y="963"/>
                    </a:cubicBezTo>
                    <a:cubicBezTo>
                      <a:pt x="106653" y="234"/>
                      <a:pt x="107539" y="-320"/>
                      <a:pt x="108516" y="-659"/>
                    </a:cubicBezTo>
                    <a:cubicBezTo>
                      <a:pt x="109427" y="-735"/>
                      <a:pt x="110303" y="-295"/>
                      <a:pt x="110786" y="481"/>
                    </a:cubicBezTo>
                    <a:cubicBezTo>
                      <a:pt x="111424" y="1338"/>
                      <a:pt x="111968" y="2260"/>
                      <a:pt x="112409" y="3233"/>
                    </a:cubicBezTo>
                    <a:cubicBezTo>
                      <a:pt x="113917" y="6726"/>
                      <a:pt x="115230" y="10301"/>
                      <a:pt x="116341" y="13939"/>
                    </a:cubicBezTo>
                    <a:lnTo>
                      <a:pt x="116341" y="14106"/>
                    </a:lnTo>
                    <a:cubicBezTo>
                      <a:pt x="117106" y="14336"/>
                      <a:pt x="117749" y="14859"/>
                      <a:pt x="118130" y="15561"/>
                    </a:cubicBezTo>
                    <a:cubicBezTo>
                      <a:pt x="118612" y="16377"/>
                      <a:pt x="119113" y="17026"/>
                      <a:pt x="119585" y="17832"/>
                    </a:cubicBezTo>
                    <a:cubicBezTo>
                      <a:pt x="121097" y="21302"/>
                      <a:pt x="122345" y="24881"/>
                      <a:pt x="123321" y="28538"/>
                    </a:cubicBezTo>
                    <a:cubicBezTo>
                      <a:pt x="124420" y="32558"/>
                      <a:pt x="124133" y="36832"/>
                      <a:pt x="122505" y="40669"/>
                    </a:cubicBezTo>
                    <a:close/>
                  </a:path>
                </a:pathLst>
              </a:custGeom>
              <a:solidFill>
                <a:srgbClr val="DE4D4A"/>
              </a:solidFill>
              <a:ln w="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8" name="Рисунок 4">
                <a:extLst>
                  <a:ext uri="{FF2B5EF4-FFF2-40B4-BE49-F238E27FC236}">
                    <a16:creationId xmlns="" xmlns:a16="http://schemas.microsoft.com/office/drawing/2014/main" id="{7C7DCB8E-1231-4366-A5ED-1AAF626DF98C}"/>
                  </a:ext>
                </a:extLst>
              </p:cNvPr>
              <p:cNvSpPr/>
              <p:nvPr/>
            </p:nvSpPr>
            <p:spPr>
              <a:xfrm>
                <a:off x="767911" y="456300"/>
                <a:ext cx="140700" cy="217873"/>
              </a:xfrm>
              <a:custGeom>
                <a:avLst/>
                <a:gdLst>
                  <a:gd name="connsiteX0" fmla="*/ 104587 w 140700"/>
                  <a:gd name="connsiteY0" fmla="*/ 155659 h 217873"/>
                  <a:gd name="connsiteX1" fmla="*/ 98747 w 140700"/>
                  <a:gd name="connsiteY1" fmla="*/ 159591 h 217873"/>
                  <a:gd name="connsiteX2" fmla="*/ 102483 w 140700"/>
                  <a:gd name="connsiteY2" fmla="*/ 160240 h 217873"/>
                  <a:gd name="connsiteX3" fmla="*/ 108647 w 140700"/>
                  <a:gd name="connsiteY3" fmla="*/ 161056 h 217873"/>
                  <a:gd name="connsiteX4" fmla="*/ 116108 w 140700"/>
                  <a:gd name="connsiteY4" fmla="*/ 157969 h 217873"/>
                  <a:gd name="connsiteX5" fmla="*/ 116108 w 140700"/>
                  <a:gd name="connsiteY5" fmla="*/ 158460 h 217873"/>
                  <a:gd name="connsiteX6" fmla="*/ 115941 w 140700"/>
                  <a:gd name="connsiteY6" fmla="*/ 159758 h 217873"/>
                  <a:gd name="connsiteX7" fmla="*/ 108647 w 140700"/>
                  <a:gd name="connsiteY7" fmla="*/ 163484 h 217873"/>
                  <a:gd name="connsiteX8" fmla="*/ 106376 w 140700"/>
                  <a:gd name="connsiteY8" fmla="*/ 164782 h 217873"/>
                  <a:gd name="connsiteX9" fmla="*/ 106376 w 140700"/>
                  <a:gd name="connsiteY9" fmla="*/ 165263 h 217873"/>
                  <a:gd name="connsiteX10" fmla="*/ 111566 w 140700"/>
                  <a:gd name="connsiteY10" fmla="*/ 164133 h 217873"/>
                  <a:gd name="connsiteX11" fmla="*/ 112048 w 140700"/>
                  <a:gd name="connsiteY11" fmla="*/ 163966 h 217873"/>
                  <a:gd name="connsiteX12" fmla="*/ 112215 w 140700"/>
                  <a:gd name="connsiteY12" fmla="*/ 164457 h 217873"/>
                  <a:gd name="connsiteX13" fmla="*/ 112215 w 140700"/>
                  <a:gd name="connsiteY13" fmla="*/ 164782 h 217873"/>
                  <a:gd name="connsiteX14" fmla="*/ 104754 w 140700"/>
                  <a:gd name="connsiteY14" fmla="*/ 168350 h 217873"/>
                  <a:gd name="connsiteX15" fmla="*/ 104754 w 140700"/>
                  <a:gd name="connsiteY15" fmla="*/ 169156 h 217873"/>
                  <a:gd name="connsiteX16" fmla="*/ 107998 w 140700"/>
                  <a:gd name="connsiteY16" fmla="*/ 168173 h 217873"/>
                  <a:gd name="connsiteX17" fmla="*/ 111399 w 140700"/>
                  <a:gd name="connsiteY17" fmla="*/ 167190 h 217873"/>
                  <a:gd name="connsiteX18" fmla="*/ 111566 w 140700"/>
                  <a:gd name="connsiteY18" fmla="*/ 168330 h 217873"/>
                  <a:gd name="connsiteX19" fmla="*/ 111566 w 140700"/>
                  <a:gd name="connsiteY19" fmla="*/ 168655 h 217873"/>
                  <a:gd name="connsiteX20" fmla="*/ 106051 w 140700"/>
                  <a:gd name="connsiteY20" fmla="*/ 171604 h 217873"/>
                  <a:gd name="connsiteX21" fmla="*/ 93566 w 140700"/>
                  <a:gd name="connsiteY21" fmla="*/ 178092 h 217873"/>
                  <a:gd name="connsiteX22" fmla="*/ 64369 w 140700"/>
                  <a:gd name="connsiteY22" fmla="*/ 197547 h 217873"/>
                  <a:gd name="connsiteX23" fmla="*/ 41336 w 140700"/>
                  <a:gd name="connsiteY23" fmla="*/ 213276 h 217873"/>
                  <a:gd name="connsiteX24" fmla="*/ 38741 w 140700"/>
                  <a:gd name="connsiteY24" fmla="*/ 214898 h 217873"/>
                  <a:gd name="connsiteX25" fmla="*/ 23503 w 140700"/>
                  <a:gd name="connsiteY25" fmla="*/ 214898 h 217873"/>
                  <a:gd name="connsiteX26" fmla="*/ 11982 w 140700"/>
                  <a:gd name="connsiteY26" fmla="*/ 206945 h 217873"/>
                  <a:gd name="connsiteX27" fmla="*/ 7764 w 140700"/>
                  <a:gd name="connsiteY27" fmla="*/ 203996 h 217873"/>
                  <a:gd name="connsiteX28" fmla="*/ 5661 w 140700"/>
                  <a:gd name="connsiteY28" fmla="*/ 201047 h 217873"/>
                  <a:gd name="connsiteX29" fmla="*/ 2249 w 140700"/>
                  <a:gd name="connsiteY29" fmla="*/ 192779 h 217873"/>
                  <a:gd name="connsiteX30" fmla="*/ -21 w 140700"/>
                  <a:gd name="connsiteY30" fmla="*/ 183538 h 217873"/>
                  <a:gd name="connsiteX31" fmla="*/ 146 w 140700"/>
                  <a:gd name="connsiteY31" fmla="*/ 177050 h 217873"/>
                  <a:gd name="connsiteX32" fmla="*/ 9229 w 140700"/>
                  <a:gd name="connsiteY32" fmla="*/ 162304 h 217873"/>
                  <a:gd name="connsiteX33" fmla="*/ 10035 w 140700"/>
                  <a:gd name="connsiteY33" fmla="*/ 161321 h 217873"/>
                  <a:gd name="connsiteX34" fmla="*/ 38908 w 140700"/>
                  <a:gd name="connsiteY34" fmla="*/ 118833 h 217873"/>
                  <a:gd name="connsiteX35" fmla="*/ 41857 w 140700"/>
                  <a:gd name="connsiteY35" fmla="*/ 114616 h 217873"/>
                  <a:gd name="connsiteX36" fmla="*/ 61804 w 140700"/>
                  <a:gd name="connsiteY36" fmla="*/ 88181 h 217873"/>
                  <a:gd name="connsiteX37" fmla="*/ 64753 w 140700"/>
                  <a:gd name="connsiteY37" fmla="*/ 85232 h 217873"/>
                  <a:gd name="connsiteX38" fmla="*/ 70101 w 140700"/>
                  <a:gd name="connsiteY38" fmla="*/ 78744 h 217873"/>
                  <a:gd name="connsiteX39" fmla="*/ 71084 w 140700"/>
                  <a:gd name="connsiteY39" fmla="*/ 76640 h 217873"/>
                  <a:gd name="connsiteX40" fmla="*/ 71575 w 140700"/>
                  <a:gd name="connsiteY40" fmla="*/ 75657 h 217873"/>
                  <a:gd name="connsiteX41" fmla="*/ 70759 w 140700"/>
                  <a:gd name="connsiteY41" fmla="*/ 75332 h 217873"/>
                  <a:gd name="connsiteX42" fmla="*/ 68656 w 140700"/>
                  <a:gd name="connsiteY42" fmla="*/ 78409 h 217873"/>
                  <a:gd name="connsiteX43" fmla="*/ 65244 w 140700"/>
                  <a:gd name="connsiteY43" fmla="*/ 83118 h 217873"/>
                  <a:gd name="connsiteX44" fmla="*/ 70926 w 140700"/>
                  <a:gd name="connsiteY44" fmla="*/ 71322 h 217873"/>
                  <a:gd name="connsiteX45" fmla="*/ 79194 w 140700"/>
                  <a:gd name="connsiteY45" fmla="*/ 58837 h 217873"/>
                  <a:gd name="connsiteX46" fmla="*/ 84876 w 140700"/>
                  <a:gd name="connsiteY46" fmla="*/ 52840 h 217873"/>
                  <a:gd name="connsiteX47" fmla="*/ 85682 w 140700"/>
                  <a:gd name="connsiteY47" fmla="*/ 50245 h 217873"/>
                  <a:gd name="connsiteX48" fmla="*/ 87648 w 140700"/>
                  <a:gd name="connsiteY48" fmla="*/ 45054 h 217873"/>
                  <a:gd name="connsiteX49" fmla="*/ 95759 w 140700"/>
                  <a:gd name="connsiteY49" fmla="*/ 30131 h 217873"/>
                  <a:gd name="connsiteX50" fmla="*/ 105167 w 140700"/>
                  <a:gd name="connsiteY50" fmla="*/ 12613 h 217873"/>
                  <a:gd name="connsiteX51" fmla="*/ 111330 w 140700"/>
                  <a:gd name="connsiteY51" fmla="*/ 4178 h 217873"/>
                  <a:gd name="connsiteX52" fmla="*/ 118300 w 140700"/>
                  <a:gd name="connsiteY52" fmla="*/ -521 h 217873"/>
                  <a:gd name="connsiteX53" fmla="*/ 124307 w 140700"/>
                  <a:gd name="connsiteY53" fmla="*/ 128 h 217873"/>
                  <a:gd name="connsiteX54" fmla="*/ 130461 w 140700"/>
                  <a:gd name="connsiteY54" fmla="*/ 3372 h 217873"/>
                  <a:gd name="connsiteX55" fmla="*/ 133223 w 140700"/>
                  <a:gd name="connsiteY55" fmla="*/ 7747 h 217873"/>
                  <a:gd name="connsiteX56" fmla="*/ 134206 w 140700"/>
                  <a:gd name="connsiteY56" fmla="*/ 11315 h 217873"/>
                  <a:gd name="connsiteX57" fmla="*/ 135661 w 140700"/>
                  <a:gd name="connsiteY57" fmla="*/ 16830 h 217873"/>
                  <a:gd name="connsiteX58" fmla="*/ 140370 w 140700"/>
                  <a:gd name="connsiteY58" fmla="*/ 22345 h 217873"/>
                  <a:gd name="connsiteX59" fmla="*/ 139721 w 140700"/>
                  <a:gd name="connsiteY59" fmla="*/ 26081 h 217873"/>
                  <a:gd name="connsiteX60" fmla="*/ 137755 w 140700"/>
                  <a:gd name="connsiteY60" fmla="*/ 30013 h 217873"/>
                  <a:gd name="connsiteX61" fmla="*/ 126401 w 140700"/>
                  <a:gd name="connsiteY61" fmla="*/ 48013 h 217873"/>
                  <a:gd name="connsiteX62" fmla="*/ 115941 w 140700"/>
                  <a:gd name="connsiteY62" fmla="*/ 64538 h 217873"/>
                  <a:gd name="connsiteX63" fmla="*/ 94864 w 140700"/>
                  <a:gd name="connsiteY63" fmla="*/ 98769 h 217873"/>
                  <a:gd name="connsiteX64" fmla="*/ 74220 w 140700"/>
                  <a:gd name="connsiteY64" fmla="*/ 132193 h 217873"/>
                  <a:gd name="connsiteX65" fmla="*/ 58166 w 140700"/>
                  <a:gd name="connsiteY65" fmla="*/ 157654 h 217873"/>
                  <a:gd name="connsiteX66" fmla="*/ 57842 w 140700"/>
                  <a:gd name="connsiteY66" fmla="*/ 158146 h 217873"/>
                  <a:gd name="connsiteX67" fmla="*/ 77631 w 140700"/>
                  <a:gd name="connsiteY67" fmla="*/ 147765 h 217873"/>
                  <a:gd name="connsiteX68" fmla="*/ 97577 w 140700"/>
                  <a:gd name="connsiteY68" fmla="*/ 140952 h 217873"/>
                  <a:gd name="connsiteX69" fmla="*/ 91738 w 140700"/>
                  <a:gd name="connsiteY69" fmla="*/ 144884 h 217873"/>
                  <a:gd name="connsiteX70" fmla="*/ 95306 w 140700"/>
                  <a:gd name="connsiteY70" fmla="*/ 145690 h 217873"/>
                  <a:gd name="connsiteX71" fmla="*/ 101628 w 140700"/>
                  <a:gd name="connsiteY71" fmla="*/ 146339 h 217873"/>
                  <a:gd name="connsiteX72" fmla="*/ 109089 w 140700"/>
                  <a:gd name="connsiteY72" fmla="*/ 143390 h 217873"/>
                  <a:gd name="connsiteX73" fmla="*/ 109089 w 140700"/>
                  <a:gd name="connsiteY73" fmla="*/ 143557 h 217873"/>
                  <a:gd name="connsiteX74" fmla="*/ 108932 w 140700"/>
                  <a:gd name="connsiteY74" fmla="*/ 145179 h 217873"/>
                  <a:gd name="connsiteX75" fmla="*/ 103417 w 140700"/>
                  <a:gd name="connsiteY75" fmla="*/ 147932 h 217873"/>
                  <a:gd name="connsiteX76" fmla="*/ 99199 w 140700"/>
                  <a:gd name="connsiteY76" fmla="*/ 150203 h 217873"/>
                  <a:gd name="connsiteX77" fmla="*/ 99199 w 140700"/>
                  <a:gd name="connsiteY77" fmla="*/ 150694 h 217873"/>
                  <a:gd name="connsiteX78" fmla="*/ 104714 w 140700"/>
                  <a:gd name="connsiteY78" fmla="*/ 149397 h 217873"/>
                  <a:gd name="connsiteX79" fmla="*/ 105039 w 140700"/>
                  <a:gd name="connsiteY79" fmla="*/ 149397 h 217873"/>
                  <a:gd name="connsiteX80" fmla="*/ 105039 w 140700"/>
                  <a:gd name="connsiteY80" fmla="*/ 150045 h 217873"/>
                  <a:gd name="connsiteX81" fmla="*/ 100006 w 140700"/>
                  <a:gd name="connsiteY81" fmla="*/ 152641 h 217873"/>
                  <a:gd name="connsiteX82" fmla="*/ 97735 w 140700"/>
                  <a:gd name="connsiteY82" fmla="*/ 153771 h 217873"/>
                  <a:gd name="connsiteX83" fmla="*/ 97577 w 140700"/>
                  <a:gd name="connsiteY83" fmla="*/ 154587 h 217873"/>
                  <a:gd name="connsiteX84" fmla="*/ 101146 w 140700"/>
                  <a:gd name="connsiteY84" fmla="*/ 153447 h 217873"/>
                  <a:gd name="connsiteX85" fmla="*/ 104390 w 140700"/>
                  <a:gd name="connsiteY85" fmla="*/ 152464 h 217873"/>
                  <a:gd name="connsiteX86" fmla="*/ 104390 w 140700"/>
                  <a:gd name="connsiteY86" fmla="*/ 152631 h 217873"/>
                  <a:gd name="connsiteX87" fmla="*/ 104547 w 140700"/>
                  <a:gd name="connsiteY87" fmla="*/ 153929 h 217873"/>
                  <a:gd name="connsiteX88" fmla="*/ 98708 w 140700"/>
                  <a:gd name="connsiteY88" fmla="*/ 157173 h 217873"/>
                  <a:gd name="connsiteX89" fmla="*/ 104587 w 140700"/>
                  <a:gd name="connsiteY89" fmla="*/ 155659 h 217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140700" h="217873">
                    <a:moveTo>
                      <a:pt x="104587" y="155659"/>
                    </a:moveTo>
                    <a:cubicBezTo>
                      <a:pt x="102483" y="157124"/>
                      <a:pt x="100536" y="158441"/>
                      <a:pt x="98747" y="159591"/>
                    </a:cubicBezTo>
                    <a:cubicBezTo>
                      <a:pt x="100006" y="159748"/>
                      <a:pt x="101254" y="159964"/>
                      <a:pt x="102483" y="160240"/>
                    </a:cubicBezTo>
                    <a:cubicBezTo>
                      <a:pt x="104459" y="160938"/>
                      <a:pt x="106553" y="161213"/>
                      <a:pt x="108647" y="161056"/>
                    </a:cubicBezTo>
                    <a:cubicBezTo>
                      <a:pt x="110750" y="161056"/>
                      <a:pt x="113346" y="160073"/>
                      <a:pt x="116108" y="157969"/>
                    </a:cubicBezTo>
                    <a:lnTo>
                      <a:pt x="116108" y="158460"/>
                    </a:lnTo>
                    <a:cubicBezTo>
                      <a:pt x="116138" y="158903"/>
                      <a:pt x="116079" y="159335"/>
                      <a:pt x="115941" y="159758"/>
                    </a:cubicBezTo>
                    <a:cubicBezTo>
                      <a:pt x="113513" y="161056"/>
                      <a:pt x="111026" y="162353"/>
                      <a:pt x="108647" y="163484"/>
                    </a:cubicBezTo>
                    <a:lnTo>
                      <a:pt x="106376" y="164782"/>
                    </a:lnTo>
                    <a:lnTo>
                      <a:pt x="106376" y="165263"/>
                    </a:lnTo>
                    <a:cubicBezTo>
                      <a:pt x="108155" y="164949"/>
                      <a:pt x="109777" y="164614"/>
                      <a:pt x="111566" y="164133"/>
                    </a:cubicBezTo>
                    <a:cubicBezTo>
                      <a:pt x="111694" y="164005"/>
                      <a:pt x="111871" y="163946"/>
                      <a:pt x="112048" y="163966"/>
                    </a:cubicBezTo>
                    <a:lnTo>
                      <a:pt x="112215" y="164457"/>
                    </a:lnTo>
                    <a:lnTo>
                      <a:pt x="112215" y="164782"/>
                    </a:lnTo>
                    <a:lnTo>
                      <a:pt x="104754" y="168350"/>
                    </a:lnTo>
                    <a:lnTo>
                      <a:pt x="104754" y="169156"/>
                    </a:lnTo>
                    <a:lnTo>
                      <a:pt x="107998" y="168173"/>
                    </a:lnTo>
                    <a:lnTo>
                      <a:pt x="111399" y="167190"/>
                    </a:lnTo>
                    <a:cubicBezTo>
                      <a:pt x="111547" y="167554"/>
                      <a:pt x="111606" y="167947"/>
                      <a:pt x="111566" y="168330"/>
                    </a:cubicBezTo>
                    <a:lnTo>
                      <a:pt x="111566" y="168655"/>
                    </a:lnTo>
                    <a:lnTo>
                      <a:pt x="106051" y="171604"/>
                    </a:lnTo>
                    <a:cubicBezTo>
                      <a:pt x="101834" y="173875"/>
                      <a:pt x="97617" y="175979"/>
                      <a:pt x="93566" y="178092"/>
                    </a:cubicBezTo>
                    <a:cubicBezTo>
                      <a:pt x="83049" y="183312"/>
                      <a:pt x="73238" y="189850"/>
                      <a:pt x="64369" y="197547"/>
                    </a:cubicBezTo>
                    <a:cubicBezTo>
                      <a:pt x="57177" y="203465"/>
                      <a:pt x="49469" y="208734"/>
                      <a:pt x="41336" y="213276"/>
                    </a:cubicBezTo>
                    <a:lnTo>
                      <a:pt x="38741" y="214898"/>
                    </a:lnTo>
                    <a:cubicBezTo>
                      <a:pt x="32744" y="217975"/>
                      <a:pt x="27721" y="217975"/>
                      <a:pt x="23503" y="214898"/>
                    </a:cubicBezTo>
                    <a:cubicBezTo>
                      <a:pt x="19571" y="212460"/>
                      <a:pt x="15717" y="209708"/>
                      <a:pt x="11982" y="206945"/>
                    </a:cubicBezTo>
                    <a:lnTo>
                      <a:pt x="7764" y="203996"/>
                    </a:lnTo>
                    <a:cubicBezTo>
                      <a:pt x="6734" y="203298"/>
                      <a:pt x="5988" y="202246"/>
                      <a:pt x="5661" y="201047"/>
                    </a:cubicBezTo>
                    <a:cubicBezTo>
                      <a:pt x="4216" y="198432"/>
                      <a:pt x="3071" y="195660"/>
                      <a:pt x="2249" y="192779"/>
                    </a:cubicBezTo>
                    <a:cubicBezTo>
                      <a:pt x="1193" y="189781"/>
                      <a:pt x="433" y="186684"/>
                      <a:pt x="-21" y="183538"/>
                    </a:cubicBezTo>
                    <a:cubicBezTo>
                      <a:pt x="-483" y="181395"/>
                      <a:pt x="-426" y="179164"/>
                      <a:pt x="146" y="177050"/>
                    </a:cubicBezTo>
                    <a:cubicBezTo>
                      <a:pt x="2893" y="171968"/>
                      <a:pt x="5926" y="167043"/>
                      <a:pt x="9229" y="162304"/>
                    </a:cubicBezTo>
                    <a:cubicBezTo>
                      <a:pt x="9446" y="161940"/>
                      <a:pt x="9718" y="161606"/>
                      <a:pt x="10035" y="161321"/>
                    </a:cubicBezTo>
                    <a:cubicBezTo>
                      <a:pt x="19610" y="147057"/>
                      <a:pt x="29176" y="132940"/>
                      <a:pt x="38908" y="118833"/>
                    </a:cubicBezTo>
                    <a:lnTo>
                      <a:pt x="41857" y="114616"/>
                    </a:lnTo>
                    <a:cubicBezTo>
                      <a:pt x="47996" y="105434"/>
                      <a:pt x="54657" y="96606"/>
                      <a:pt x="61804" y="88181"/>
                    </a:cubicBezTo>
                    <a:cubicBezTo>
                      <a:pt x="62699" y="87110"/>
                      <a:pt x="63686" y="86126"/>
                      <a:pt x="64753" y="85232"/>
                    </a:cubicBezTo>
                    <a:cubicBezTo>
                      <a:pt x="66878" y="83374"/>
                      <a:pt x="68685" y="81182"/>
                      <a:pt x="70101" y="78744"/>
                    </a:cubicBezTo>
                    <a:cubicBezTo>
                      <a:pt x="70591" y="78134"/>
                      <a:pt x="70928" y="77407"/>
                      <a:pt x="71084" y="76640"/>
                    </a:cubicBezTo>
                    <a:lnTo>
                      <a:pt x="71575" y="75657"/>
                    </a:lnTo>
                    <a:cubicBezTo>
                      <a:pt x="71408" y="75490"/>
                      <a:pt x="71084" y="75490"/>
                      <a:pt x="70759" y="75332"/>
                    </a:cubicBezTo>
                    <a:cubicBezTo>
                      <a:pt x="70110" y="76315"/>
                      <a:pt x="69462" y="77299"/>
                      <a:pt x="68656" y="78409"/>
                    </a:cubicBezTo>
                    <a:cubicBezTo>
                      <a:pt x="67672" y="79874"/>
                      <a:pt x="66542" y="81359"/>
                      <a:pt x="65244" y="83118"/>
                    </a:cubicBezTo>
                    <a:cubicBezTo>
                      <a:pt x="66687" y="78980"/>
                      <a:pt x="68594" y="75028"/>
                      <a:pt x="70926" y="71322"/>
                    </a:cubicBezTo>
                    <a:cubicBezTo>
                      <a:pt x="73679" y="66780"/>
                      <a:pt x="76441" y="62562"/>
                      <a:pt x="79194" y="58837"/>
                    </a:cubicBezTo>
                    <a:cubicBezTo>
                      <a:pt x="81947" y="55111"/>
                      <a:pt x="83903" y="53164"/>
                      <a:pt x="84876" y="52840"/>
                    </a:cubicBezTo>
                    <a:cubicBezTo>
                      <a:pt x="85219" y="52004"/>
                      <a:pt x="85489" y="51129"/>
                      <a:pt x="85682" y="50245"/>
                    </a:cubicBezTo>
                    <a:cubicBezTo>
                      <a:pt x="86171" y="48455"/>
                      <a:pt x="86829" y="46717"/>
                      <a:pt x="87648" y="45054"/>
                    </a:cubicBezTo>
                    <a:lnTo>
                      <a:pt x="95759" y="30131"/>
                    </a:lnTo>
                    <a:lnTo>
                      <a:pt x="105167" y="12613"/>
                    </a:lnTo>
                    <a:cubicBezTo>
                      <a:pt x="106798" y="9517"/>
                      <a:pt x="108873" y="6675"/>
                      <a:pt x="111330" y="4178"/>
                    </a:cubicBezTo>
                    <a:cubicBezTo>
                      <a:pt x="113926" y="1583"/>
                      <a:pt x="116197" y="-39"/>
                      <a:pt x="118300" y="-521"/>
                    </a:cubicBezTo>
                    <a:cubicBezTo>
                      <a:pt x="120325" y="-849"/>
                      <a:pt x="122400" y="-625"/>
                      <a:pt x="124307" y="128"/>
                    </a:cubicBezTo>
                    <a:cubicBezTo>
                      <a:pt x="126529" y="844"/>
                      <a:pt x="128613" y="1942"/>
                      <a:pt x="130461" y="3372"/>
                    </a:cubicBezTo>
                    <a:cubicBezTo>
                      <a:pt x="131935" y="4398"/>
                      <a:pt x="132928" y="5976"/>
                      <a:pt x="133223" y="7747"/>
                    </a:cubicBezTo>
                    <a:cubicBezTo>
                      <a:pt x="133381" y="8563"/>
                      <a:pt x="133705" y="9713"/>
                      <a:pt x="134206" y="11315"/>
                    </a:cubicBezTo>
                    <a:cubicBezTo>
                      <a:pt x="134973" y="13068"/>
                      <a:pt x="135465" y="14928"/>
                      <a:pt x="135661" y="16830"/>
                    </a:cubicBezTo>
                    <a:cubicBezTo>
                      <a:pt x="138424" y="18452"/>
                      <a:pt x="140046" y="20241"/>
                      <a:pt x="140370" y="22345"/>
                    </a:cubicBezTo>
                    <a:cubicBezTo>
                      <a:pt x="140380" y="23619"/>
                      <a:pt x="140154" y="24884"/>
                      <a:pt x="139721" y="26081"/>
                    </a:cubicBezTo>
                    <a:cubicBezTo>
                      <a:pt x="139259" y="27481"/>
                      <a:pt x="138601" y="28806"/>
                      <a:pt x="137755" y="30013"/>
                    </a:cubicBezTo>
                    <a:cubicBezTo>
                      <a:pt x="134020" y="36010"/>
                      <a:pt x="130294" y="42007"/>
                      <a:pt x="126401" y="48013"/>
                    </a:cubicBezTo>
                    <a:lnTo>
                      <a:pt x="115941" y="64538"/>
                    </a:lnTo>
                    <a:cubicBezTo>
                      <a:pt x="108971" y="75893"/>
                      <a:pt x="101834" y="87247"/>
                      <a:pt x="94864" y="98769"/>
                    </a:cubicBezTo>
                    <a:cubicBezTo>
                      <a:pt x="88051" y="109956"/>
                      <a:pt x="81239" y="120986"/>
                      <a:pt x="74220" y="132193"/>
                    </a:cubicBezTo>
                    <a:cubicBezTo>
                      <a:pt x="68872" y="140785"/>
                      <a:pt x="63514" y="149220"/>
                      <a:pt x="58166" y="157654"/>
                    </a:cubicBezTo>
                    <a:cubicBezTo>
                      <a:pt x="57999" y="157821"/>
                      <a:pt x="57999" y="157979"/>
                      <a:pt x="57842" y="158146"/>
                    </a:cubicBezTo>
                    <a:cubicBezTo>
                      <a:pt x="64487" y="154410"/>
                      <a:pt x="70976" y="150842"/>
                      <a:pt x="77631" y="147765"/>
                    </a:cubicBezTo>
                    <a:cubicBezTo>
                      <a:pt x="83990" y="144717"/>
                      <a:pt x="90685" y="142436"/>
                      <a:pt x="97577" y="140952"/>
                    </a:cubicBezTo>
                    <a:cubicBezTo>
                      <a:pt x="95474" y="142407"/>
                      <a:pt x="93527" y="143715"/>
                      <a:pt x="91738" y="144884"/>
                    </a:cubicBezTo>
                    <a:cubicBezTo>
                      <a:pt x="92947" y="145071"/>
                      <a:pt x="94137" y="145346"/>
                      <a:pt x="95306" y="145690"/>
                    </a:cubicBezTo>
                    <a:cubicBezTo>
                      <a:pt x="97361" y="146251"/>
                      <a:pt x="99504" y="146467"/>
                      <a:pt x="101628" y="146339"/>
                    </a:cubicBezTo>
                    <a:cubicBezTo>
                      <a:pt x="103741" y="146339"/>
                      <a:pt x="106336" y="145356"/>
                      <a:pt x="109089" y="143390"/>
                    </a:cubicBezTo>
                    <a:lnTo>
                      <a:pt x="109089" y="143557"/>
                    </a:lnTo>
                    <a:cubicBezTo>
                      <a:pt x="108961" y="144088"/>
                      <a:pt x="108902" y="144639"/>
                      <a:pt x="108932" y="145179"/>
                    </a:cubicBezTo>
                    <a:cubicBezTo>
                      <a:pt x="107143" y="145985"/>
                      <a:pt x="105196" y="146959"/>
                      <a:pt x="103417" y="147932"/>
                    </a:cubicBezTo>
                    <a:lnTo>
                      <a:pt x="99199" y="150203"/>
                    </a:lnTo>
                    <a:lnTo>
                      <a:pt x="99199" y="150694"/>
                    </a:lnTo>
                    <a:lnTo>
                      <a:pt x="104714" y="149397"/>
                    </a:lnTo>
                    <a:lnTo>
                      <a:pt x="105039" y="149397"/>
                    </a:lnTo>
                    <a:lnTo>
                      <a:pt x="105039" y="150045"/>
                    </a:lnTo>
                    <a:cubicBezTo>
                      <a:pt x="103250" y="150852"/>
                      <a:pt x="101628" y="151825"/>
                      <a:pt x="100006" y="152641"/>
                    </a:cubicBezTo>
                    <a:cubicBezTo>
                      <a:pt x="99278" y="153083"/>
                      <a:pt x="98521" y="153457"/>
                      <a:pt x="97735" y="153771"/>
                    </a:cubicBezTo>
                    <a:lnTo>
                      <a:pt x="97577" y="154587"/>
                    </a:lnTo>
                    <a:cubicBezTo>
                      <a:pt x="98737" y="154135"/>
                      <a:pt x="99937" y="153752"/>
                      <a:pt x="101146" y="153447"/>
                    </a:cubicBezTo>
                    <a:lnTo>
                      <a:pt x="104390" y="152464"/>
                    </a:lnTo>
                    <a:lnTo>
                      <a:pt x="104390" y="152631"/>
                    </a:lnTo>
                    <a:cubicBezTo>
                      <a:pt x="104361" y="153073"/>
                      <a:pt x="104419" y="153506"/>
                      <a:pt x="104547" y="153929"/>
                    </a:cubicBezTo>
                    <a:cubicBezTo>
                      <a:pt x="102581" y="155059"/>
                      <a:pt x="100615" y="156032"/>
                      <a:pt x="98708" y="157173"/>
                    </a:cubicBezTo>
                    <a:cubicBezTo>
                      <a:pt x="100694" y="156475"/>
                      <a:pt x="102640" y="156150"/>
                      <a:pt x="104587" y="155659"/>
                    </a:cubicBezTo>
                    <a:close/>
                  </a:path>
                </a:pathLst>
              </a:custGeom>
              <a:solidFill>
                <a:srgbClr val="DE4D4A"/>
              </a:solidFill>
              <a:ln w="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9" name="Рисунок 4">
                <a:extLst>
                  <a:ext uri="{FF2B5EF4-FFF2-40B4-BE49-F238E27FC236}">
                    <a16:creationId xmlns="" xmlns:a16="http://schemas.microsoft.com/office/drawing/2014/main" id="{B407D124-5789-44A4-B4A2-DC05B5EE4D16}"/>
                  </a:ext>
                </a:extLst>
              </p:cNvPr>
              <p:cNvSpPr/>
              <p:nvPr/>
            </p:nvSpPr>
            <p:spPr>
              <a:xfrm>
                <a:off x="202426" y="650954"/>
                <a:ext cx="284604" cy="266986"/>
              </a:xfrm>
              <a:custGeom>
                <a:avLst/>
                <a:gdLst>
                  <a:gd name="connsiteX0" fmla="*/ 281750 w 284604"/>
                  <a:gd name="connsiteY0" fmla="*/ 45853 h 266986"/>
                  <a:gd name="connsiteX1" fmla="*/ 273640 w 284604"/>
                  <a:gd name="connsiteY1" fmla="*/ 54612 h 266986"/>
                  <a:gd name="connsiteX2" fmla="*/ 237955 w 284604"/>
                  <a:gd name="connsiteY2" fmla="*/ 84615 h 266986"/>
                  <a:gd name="connsiteX3" fmla="*/ 191751 w 284604"/>
                  <a:gd name="connsiteY3" fmla="*/ 116398 h 266986"/>
                  <a:gd name="connsiteX4" fmla="*/ 229048 w 284604"/>
                  <a:gd name="connsiteY4" fmla="*/ 121107 h 266986"/>
                  <a:gd name="connsiteX5" fmla="*/ 230189 w 284604"/>
                  <a:gd name="connsiteY5" fmla="*/ 121431 h 266986"/>
                  <a:gd name="connsiteX6" fmla="*/ 241209 w 284604"/>
                  <a:gd name="connsiteY6" fmla="*/ 124999 h 266986"/>
                  <a:gd name="connsiteX7" fmla="*/ 249643 w 284604"/>
                  <a:gd name="connsiteY7" fmla="*/ 132137 h 266986"/>
                  <a:gd name="connsiteX8" fmla="*/ 253379 w 284604"/>
                  <a:gd name="connsiteY8" fmla="*/ 142950 h 266986"/>
                  <a:gd name="connsiteX9" fmla="*/ 256623 w 284604"/>
                  <a:gd name="connsiteY9" fmla="*/ 146676 h 266986"/>
                  <a:gd name="connsiteX10" fmla="*/ 260673 w 284604"/>
                  <a:gd name="connsiteY10" fmla="*/ 158522 h 266986"/>
                  <a:gd name="connsiteX11" fmla="*/ 261165 w 284604"/>
                  <a:gd name="connsiteY11" fmla="*/ 160950 h 266986"/>
                  <a:gd name="connsiteX12" fmla="*/ 261489 w 284604"/>
                  <a:gd name="connsiteY12" fmla="*/ 162248 h 266986"/>
                  <a:gd name="connsiteX13" fmla="*/ 261647 w 284604"/>
                  <a:gd name="connsiteY13" fmla="*/ 162739 h 266986"/>
                  <a:gd name="connsiteX14" fmla="*/ 248995 w 284604"/>
                  <a:gd name="connsiteY14" fmla="*/ 181545 h 266986"/>
                  <a:gd name="connsiteX15" fmla="*/ 234563 w 284604"/>
                  <a:gd name="connsiteY15" fmla="*/ 186903 h 266986"/>
                  <a:gd name="connsiteX16" fmla="*/ 212995 w 284604"/>
                  <a:gd name="connsiteY16" fmla="*/ 191927 h 266986"/>
                  <a:gd name="connsiteX17" fmla="*/ 206507 w 284604"/>
                  <a:gd name="connsiteY17" fmla="*/ 193224 h 266986"/>
                  <a:gd name="connsiteX18" fmla="*/ 188015 w 284604"/>
                  <a:gd name="connsiteY18" fmla="*/ 196960 h 266986"/>
                  <a:gd name="connsiteX19" fmla="*/ 178774 w 284604"/>
                  <a:gd name="connsiteY19" fmla="*/ 198739 h 266986"/>
                  <a:gd name="connsiteX20" fmla="*/ 173092 w 284604"/>
                  <a:gd name="connsiteY20" fmla="*/ 200361 h 266986"/>
                  <a:gd name="connsiteX21" fmla="*/ 162878 w 284604"/>
                  <a:gd name="connsiteY21" fmla="*/ 202327 h 266986"/>
                  <a:gd name="connsiteX22" fmla="*/ 148928 w 284604"/>
                  <a:gd name="connsiteY22" fmla="*/ 204923 h 266986"/>
                  <a:gd name="connsiteX23" fmla="*/ 148122 w 284604"/>
                  <a:gd name="connsiteY23" fmla="*/ 205247 h 266986"/>
                  <a:gd name="connsiteX24" fmla="*/ 147139 w 284604"/>
                  <a:gd name="connsiteY24" fmla="*/ 205404 h 266986"/>
                  <a:gd name="connsiteX25" fmla="*/ 146972 w 284604"/>
                  <a:gd name="connsiteY25" fmla="*/ 204598 h 266986"/>
                  <a:gd name="connsiteX26" fmla="*/ 146972 w 284604"/>
                  <a:gd name="connsiteY26" fmla="*/ 204107 h 266986"/>
                  <a:gd name="connsiteX27" fmla="*/ 146323 w 284604"/>
                  <a:gd name="connsiteY27" fmla="*/ 203625 h 266986"/>
                  <a:gd name="connsiteX28" fmla="*/ 144544 w 284604"/>
                  <a:gd name="connsiteY28" fmla="*/ 203792 h 266986"/>
                  <a:gd name="connsiteX29" fmla="*/ 142273 w 284604"/>
                  <a:gd name="connsiteY29" fmla="*/ 204431 h 266986"/>
                  <a:gd name="connsiteX30" fmla="*/ 143895 w 284604"/>
                  <a:gd name="connsiteY30" fmla="*/ 205247 h 266986"/>
                  <a:gd name="connsiteX31" fmla="*/ 144377 w 284604"/>
                  <a:gd name="connsiteY31" fmla="*/ 205571 h 266986"/>
                  <a:gd name="connsiteX32" fmla="*/ 144052 w 284604"/>
                  <a:gd name="connsiteY32" fmla="*/ 206869 h 266986"/>
                  <a:gd name="connsiteX33" fmla="*/ 144052 w 284604"/>
                  <a:gd name="connsiteY33" fmla="*/ 207194 h 266986"/>
                  <a:gd name="connsiteX34" fmla="*/ 83240 w 284604"/>
                  <a:gd name="connsiteY34" fmla="*/ 220327 h 266986"/>
                  <a:gd name="connsiteX35" fmla="*/ 75130 w 284604"/>
                  <a:gd name="connsiteY35" fmla="*/ 235575 h 266986"/>
                  <a:gd name="connsiteX36" fmla="*/ 73016 w 284604"/>
                  <a:gd name="connsiteY36" fmla="*/ 239507 h 266986"/>
                  <a:gd name="connsiteX37" fmla="*/ 72534 w 284604"/>
                  <a:gd name="connsiteY37" fmla="*/ 239340 h 266986"/>
                  <a:gd name="connsiteX38" fmla="*/ 71394 w 284604"/>
                  <a:gd name="connsiteY38" fmla="*/ 239015 h 266986"/>
                  <a:gd name="connsiteX39" fmla="*/ 76585 w 284604"/>
                  <a:gd name="connsiteY39" fmla="*/ 229617 h 266986"/>
                  <a:gd name="connsiteX40" fmla="*/ 78551 w 284604"/>
                  <a:gd name="connsiteY40" fmla="*/ 226049 h 266986"/>
                  <a:gd name="connsiteX41" fmla="*/ 75798 w 284604"/>
                  <a:gd name="connsiteY41" fmla="*/ 225882 h 266986"/>
                  <a:gd name="connsiteX42" fmla="*/ 71089 w 284604"/>
                  <a:gd name="connsiteY42" fmla="*/ 235614 h 266986"/>
                  <a:gd name="connsiteX43" fmla="*/ 70106 w 284604"/>
                  <a:gd name="connsiteY43" fmla="*/ 236420 h 266986"/>
                  <a:gd name="connsiteX44" fmla="*/ 68327 w 284604"/>
                  <a:gd name="connsiteY44" fmla="*/ 238386 h 266986"/>
                  <a:gd name="connsiteX45" fmla="*/ 61514 w 284604"/>
                  <a:gd name="connsiteY45" fmla="*/ 247794 h 266986"/>
                  <a:gd name="connsiteX46" fmla="*/ 50976 w 284604"/>
                  <a:gd name="connsiteY46" fmla="*/ 258342 h 266986"/>
                  <a:gd name="connsiteX47" fmla="*/ 41892 w 284604"/>
                  <a:gd name="connsiteY47" fmla="*/ 265480 h 266986"/>
                  <a:gd name="connsiteX48" fmla="*/ 39454 w 284604"/>
                  <a:gd name="connsiteY48" fmla="*/ 264339 h 266986"/>
                  <a:gd name="connsiteX49" fmla="*/ 51133 w 284604"/>
                  <a:gd name="connsiteY49" fmla="*/ 237737 h 266986"/>
                  <a:gd name="connsiteX50" fmla="*/ 52116 w 284604"/>
                  <a:gd name="connsiteY50" fmla="*/ 235634 h 266986"/>
                  <a:gd name="connsiteX51" fmla="*/ 42226 w 284604"/>
                  <a:gd name="connsiteY51" fmla="*/ 245199 h 266986"/>
                  <a:gd name="connsiteX52" fmla="*/ 34273 w 284604"/>
                  <a:gd name="connsiteY52" fmla="*/ 251038 h 266986"/>
                  <a:gd name="connsiteX53" fmla="*/ 32494 w 284604"/>
                  <a:gd name="connsiteY53" fmla="*/ 249583 h 266986"/>
                  <a:gd name="connsiteX54" fmla="*/ 41410 w 284604"/>
                  <a:gd name="connsiteY54" fmla="*/ 228939 h 266986"/>
                  <a:gd name="connsiteX55" fmla="*/ 32819 w 284604"/>
                  <a:gd name="connsiteY55" fmla="*/ 230237 h 266986"/>
                  <a:gd name="connsiteX56" fmla="*/ 23411 w 284604"/>
                  <a:gd name="connsiteY56" fmla="*/ 231692 h 266986"/>
                  <a:gd name="connsiteX57" fmla="*/ 15467 w 284604"/>
                  <a:gd name="connsiteY57" fmla="*/ 228742 h 266986"/>
                  <a:gd name="connsiteX58" fmla="*/ 8291 w 284604"/>
                  <a:gd name="connsiteY58" fmla="*/ 220839 h 266986"/>
                  <a:gd name="connsiteX59" fmla="*/ 7475 w 284604"/>
                  <a:gd name="connsiteY59" fmla="*/ 213377 h 266986"/>
                  <a:gd name="connsiteX60" fmla="*/ 1803 w 284604"/>
                  <a:gd name="connsiteY60" fmla="*/ 207046 h 266986"/>
                  <a:gd name="connsiteX61" fmla="*/ -311 w 284604"/>
                  <a:gd name="connsiteY61" fmla="*/ 200725 h 266986"/>
                  <a:gd name="connsiteX62" fmla="*/ 3907 w 284604"/>
                  <a:gd name="connsiteY62" fmla="*/ 196999 h 266986"/>
                  <a:gd name="connsiteX63" fmla="*/ 19803 w 284604"/>
                  <a:gd name="connsiteY63" fmla="*/ 193755 h 266986"/>
                  <a:gd name="connsiteX64" fmla="*/ 41538 w 284604"/>
                  <a:gd name="connsiteY64" fmla="*/ 189695 h 266986"/>
                  <a:gd name="connsiteX65" fmla="*/ 53699 w 284604"/>
                  <a:gd name="connsiteY65" fmla="*/ 187267 h 266986"/>
                  <a:gd name="connsiteX66" fmla="*/ 61976 w 284604"/>
                  <a:gd name="connsiteY66" fmla="*/ 185478 h 266986"/>
                  <a:gd name="connsiteX67" fmla="*/ 64080 w 284604"/>
                  <a:gd name="connsiteY67" fmla="*/ 184347 h 266986"/>
                  <a:gd name="connsiteX68" fmla="*/ 65859 w 284604"/>
                  <a:gd name="connsiteY68" fmla="*/ 182558 h 266986"/>
                  <a:gd name="connsiteX69" fmla="*/ 77538 w 284604"/>
                  <a:gd name="connsiteY69" fmla="*/ 162897 h 266986"/>
                  <a:gd name="connsiteX70" fmla="*/ 98458 w 284604"/>
                  <a:gd name="connsiteY70" fmla="*/ 128676 h 266986"/>
                  <a:gd name="connsiteX71" fmla="*/ 128471 w 284604"/>
                  <a:gd name="connsiteY71" fmla="*/ 85048 h 266986"/>
                  <a:gd name="connsiteX72" fmla="*/ 142234 w 284604"/>
                  <a:gd name="connsiteY72" fmla="*/ 66723 h 266986"/>
                  <a:gd name="connsiteX73" fmla="*/ 150020 w 284604"/>
                  <a:gd name="connsiteY73" fmla="*/ 56667 h 266986"/>
                  <a:gd name="connsiteX74" fmla="*/ 152123 w 284604"/>
                  <a:gd name="connsiteY74" fmla="*/ 53265 h 266986"/>
                  <a:gd name="connsiteX75" fmla="*/ 152939 w 284604"/>
                  <a:gd name="connsiteY75" fmla="*/ 51643 h 266986"/>
                  <a:gd name="connsiteX76" fmla="*/ 152448 w 284604"/>
                  <a:gd name="connsiteY76" fmla="*/ 51319 h 266986"/>
                  <a:gd name="connsiteX77" fmla="*/ 152123 w 284604"/>
                  <a:gd name="connsiteY77" fmla="*/ 51152 h 266986"/>
                  <a:gd name="connsiteX78" fmla="*/ 150501 w 284604"/>
                  <a:gd name="connsiteY78" fmla="*/ 52941 h 266986"/>
                  <a:gd name="connsiteX79" fmla="*/ 147424 w 284604"/>
                  <a:gd name="connsiteY79" fmla="*/ 57315 h 266986"/>
                  <a:gd name="connsiteX80" fmla="*/ 145458 w 284604"/>
                  <a:gd name="connsiteY80" fmla="*/ 60078 h 266986"/>
                  <a:gd name="connsiteX81" fmla="*/ 142509 w 284604"/>
                  <a:gd name="connsiteY81" fmla="*/ 61208 h 266986"/>
                  <a:gd name="connsiteX82" fmla="*/ 141526 w 284604"/>
                  <a:gd name="connsiteY82" fmla="*/ 61376 h 266986"/>
                  <a:gd name="connsiteX83" fmla="*/ 138439 w 284604"/>
                  <a:gd name="connsiteY83" fmla="*/ 61208 h 266986"/>
                  <a:gd name="connsiteX84" fmla="*/ 136984 w 284604"/>
                  <a:gd name="connsiteY84" fmla="*/ 58613 h 266986"/>
                  <a:gd name="connsiteX85" fmla="*/ 137790 w 284604"/>
                  <a:gd name="connsiteY85" fmla="*/ 53698 h 266986"/>
                  <a:gd name="connsiteX86" fmla="*/ 138115 w 284604"/>
                  <a:gd name="connsiteY86" fmla="*/ 51270 h 266986"/>
                  <a:gd name="connsiteX87" fmla="*/ 142175 w 284604"/>
                  <a:gd name="connsiteY87" fmla="*/ 42835 h 266986"/>
                  <a:gd name="connsiteX88" fmla="*/ 148987 w 284604"/>
                  <a:gd name="connsiteY88" fmla="*/ 36671 h 266986"/>
                  <a:gd name="connsiteX89" fmla="*/ 153854 w 284604"/>
                  <a:gd name="connsiteY89" fmla="*/ 32454 h 266986"/>
                  <a:gd name="connsiteX90" fmla="*/ 166820 w 284604"/>
                  <a:gd name="connsiteY90" fmla="*/ 25159 h 266986"/>
                  <a:gd name="connsiteX91" fmla="*/ 173476 w 284604"/>
                  <a:gd name="connsiteY91" fmla="*/ 22397 h 266986"/>
                  <a:gd name="connsiteX92" fmla="*/ 174773 w 284604"/>
                  <a:gd name="connsiteY92" fmla="*/ 21915 h 266986"/>
                  <a:gd name="connsiteX93" fmla="*/ 177044 w 284604"/>
                  <a:gd name="connsiteY93" fmla="*/ 20775 h 266986"/>
                  <a:gd name="connsiteX94" fmla="*/ 177368 w 284604"/>
                  <a:gd name="connsiteY94" fmla="*/ 18180 h 266986"/>
                  <a:gd name="connsiteX95" fmla="*/ 177526 w 284604"/>
                  <a:gd name="connsiteY95" fmla="*/ 18180 h 266986"/>
                  <a:gd name="connsiteX96" fmla="*/ 177693 w 284604"/>
                  <a:gd name="connsiteY96" fmla="*/ 18022 h 266986"/>
                  <a:gd name="connsiteX97" fmla="*/ 178175 w 284604"/>
                  <a:gd name="connsiteY97" fmla="*/ 17531 h 266986"/>
                  <a:gd name="connsiteX98" fmla="*/ 178823 w 284604"/>
                  <a:gd name="connsiteY98" fmla="*/ 17206 h 266986"/>
                  <a:gd name="connsiteX99" fmla="*/ 179148 w 284604"/>
                  <a:gd name="connsiteY99" fmla="*/ 17049 h 266986"/>
                  <a:gd name="connsiteX100" fmla="*/ 181910 w 284604"/>
                  <a:gd name="connsiteY100" fmla="*/ 16400 h 266986"/>
                  <a:gd name="connsiteX101" fmla="*/ 183876 w 284604"/>
                  <a:gd name="connsiteY101" fmla="*/ 14434 h 266986"/>
                  <a:gd name="connsiteX102" fmla="*/ 185007 w 284604"/>
                  <a:gd name="connsiteY102" fmla="*/ 12969 h 266986"/>
                  <a:gd name="connsiteX103" fmla="*/ 188418 w 284604"/>
                  <a:gd name="connsiteY103" fmla="*/ 9401 h 266986"/>
                  <a:gd name="connsiteX104" fmla="*/ 196204 w 284604"/>
                  <a:gd name="connsiteY104" fmla="*/ 1458 h 266986"/>
                  <a:gd name="connsiteX105" fmla="*/ 201552 w 284604"/>
                  <a:gd name="connsiteY105" fmla="*/ -646 h 266986"/>
                  <a:gd name="connsiteX106" fmla="*/ 205927 w 284604"/>
                  <a:gd name="connsiteY106" fmla="*/ 809 h 266986"/>
                  <a:gd name="connsiteX107" fmla="*/ 210960 w 284604"/>
                  <a:gd name="connsiteY107" fmla="*/ 5184 h 266986"/>
                  <a:gd name="connsiteX108" fmla="*/ 212926 w 284604"/>
                  <a:gd name="connsiteY108" fmla="*/ 7150 h 266986"/>
                  <a:gd name="connsiteX109" fmla="*/ 245849 w 284604"/>
                  <a:gd name="connsiteY109" fmla="*/ 1477 h 266986"/>
                  <a:gd name="connsiteX110" fmla="*/ 251039 w 284604"/>
                  <a:gd name="connsiteY110" fmla="*/ 986 h 266986"/>
                  <a:gd name="connsiteX111" fmla="*/ 256230 w 284604"/>
                  <a:gd name="connsiteY111" fmla="*/ 337 h 266986"/>
                  <a:gd name="connsiteX112" fmla="*/ 266444 w 284604"/>
                  <a:gd name="connsiteY112" fmla="*/ 1477 h 266986"/>
                  <a:gd name="connsiteX113" fmla="*/ 269521 w 284604"/>
                  <a:gd name="connsiteY113" fmla="*/ 3748 h 266986"/>
                  <a:gd name="connsiteX114" fmla="*/ 271635 w 284604"/>
                  <a:gd name="connsiteY114" fmla="*/ 7799 h 266986"/>
                  <a:gd name="connsiteX115" fmla="*/ 276009 w 284604"/>
                  <a:gd name="connsiteY115" fmla="*/ 17531 h 266986"/>
                  <a:gd name="connsiteX116" fmla="*/ 276658 w 284604"/>
                  <a:gd name="connsiteY116" fmla="*/ 18514 h 266986"/>
                  <a:gd name="connsiteX117" fmla="*/ 278624 w 284604"/>
                  <a:gd name="connsiteY117" fmla="*/ 22446 h 266986"/>
                  <a:gd name="connsiteX118" fmla="*/ 284139 w 284604"/>
                  <a:gd name="connsiteY118" fmla="*/ 35747 h 266986"/>
                  <a:gd name="connsiteX119" fmla="*/ 281750 w 284604"/>
                  <a:gd name="connsiteY119" fmla="*/ 45853 h 266986"/>
                  <a:gd name="connsiteX120" fmla="*/ 108564 w 284604"/>
                  <a:gd name="connsiteY120" fmla="*/ 176394 h 266986"/>
                  <a:gd name="connsiteX121" fmla="*/ 111159 w 284604"/>
                  <a:gd name="connsiteY121" fmla="*/ 171046 h 266986"/>
                  <a:gd name="connsiteX122" fmla="*/ 112457 w 284604"/>
                  <a:gd name="connsiteY122" fmla="*/ 168097 h 266986"/>
                  <a:gd name="connsiteX123" fmla="*/ 112948 w 284604"/>
                  <a:gd name="connsiteY123" fmla="*/ 166957 h 266986"/>
                  <a:gd name="connsiteX124" fmla="*/ 113597 w 284604"/>
                  <a:gd name="connsiteY124" fmla="*/ 165345 h 266986"/>
                  <a:gd name="connsiteX125" fmla="*/ 114580 w 284604"/>
                  <a:gd name="connsiteY125" fmla="*/ 164204 h 266986"/>
                  <a:gd name="connsiteX126" fmla="*/ 116546 w 284604"/>
                  <a:gd name="connsiteY126" fmla="*/ 161609 h 266986"/>
                  <a:gd name="connsiteX127" fmla="*/ 116379 w 284604"/>
                  <a:gd name="connsiteY127" fmla="*/ 159338 h 266986"/>
                  <a:gd name="connsiteX128" fmla="*/ 116055 w 284604"/>
                  <a:gd name="connsiteY128" fmla="*/ 158207 h 266986"/>
                  <a:gd name="connsiteX129" fmla="*/ 104258 w 284604"/>
                  <a:gd name="connsiteY129" fmla="*/ 177014 h 266986"/>
                  <a:gd name="connsiteX130" fmla="*/ 108564 w 284604"/>
                  <a:gd name="connsiteY130" fmla="*/ 176394 h 266986"/>
                  <a:gd name="connsiteX131" fmla="*/ 121707 w 284604"/>
                  <a:gd name="connsiteY131" fmla="*/ 173150 h 266986"/>
                  <a:gd name="connsiteX132" fmla="*/ 130299 w 284604"/>
                  <a:gd name="connsiteY132" fmla="*/ 170879 h 266986"/>
                  <a:gd name="connsiteX133" fmla="*/ 154787 w 284604"/>
                  <a:gd name="connsiteY133" fmla="*/ 165374 h 266986"/>
                  <a:gd name="connsiteX134" fmla="*/ 183493 w 284604"/>
                  <a:gd name="connsiteY134" fmla="*/ 158719 h 266986"/>
                  <a:gd name="connsiteX135" fmla="*/ 191446 w 284604"/>
                  <a:gd name="connsiteY135" fmla="*/ 156939 h 266986"/>
                  <a:gd name="connsiteX136" fmla="*/ 201817 w 284604"/>
                  <a:gd name="connsiteY136" fmla="*/ 154668 h 266986"/>
                  <a:gd name="connsiteX137" fmla="*/ 182038 w 284604"/>
                  <a:gd name="connsiteY137" fmla="*/ 154501 h 266986"/>
                  <a:gd name="connsiteX138" fmla="*/ 179600 w 284604"/>
                  <a:gd name="connsiteY138" fmla="*/ 154501 h 266986"/>
                  <a:gd name="connsiteX139" fmla="*/ 162740 w 284604"/>
                  <a:gd name="connsiteY139" fmla="*/ 155484 h 266986"/>
                  <a:gd name="connsiteX140" fmla="*/ 149440 w 284604"/>
                  <a:gd name="connsiteY140" fmla="*/ 157922 h 266986"/>
                  <a:gd name="connsiteX141" fmla="*/ 143600 w 284604"/>
                  <a:gd name="connsiteY141" fmla="*/ 158905 h 266986"/>
                  <a:gd name="connsiteX142" fmla="*/ 117972 w 284604"/>
                  <a:gd name="connsiteY142" fmla="*/ 163821 h 266986"/>
                  <a:gd name="connsiteX143" fmla="*/ 114728 w 284604"/>
                  <a:gd name="connsiteY143" fmla="*/ 169169 h 266986"/>
                  <a:gd name="connsiteX144" fmla="*/ 110510 w 284604"/>
                  <a:gd name="connsiteY144" fmla="*/ 176139 h 266986"/>
                  <a:gd name="connsiteX145" fmla="*/ 110835 w 284604"/>
                  <a:gd name="connsiteY145" fmla="*/ 175981 h 266986"/>
                  <a:gd name="connsiteX146" fmla="*/ 111818 w 284604"/>
                  <a:gd name="connsiteY146" fmla="*/ 175814 h 266986"/>
                  <a:gd name="connsiteX147" fmla="*/ 121678 w 284604"/>
                  <a:gd name="connsiteY147" fmla="*/ 173150 h 266986"/>
                  <a:gd name="connsiteX148" fmla="*/ 223691 w 284604"/>
                  <a:gd name="connsiteY148" fmla="*/ 56667 h 266986"/>
                  <a:gd name="connsiteX149" fmla="*/ 226935 w 284604"/>
                  <a:gd name="connsiteY149" fmla="*/ 53914 h 266986"/>
                  <a:gd name="connsiteX150" fmla="*/ 230012 w 284604"/>
                  <a:gd name="connsiteY150" fmla="*/ 52292 h 266986"/>
                  <a:gd name="connsiteX151" fmla="*/ 232283 w 284604"/>
                  <a:gd name="connsiteY151" fmla="*/ 51152 h 266986"/>
                  <a:gd name="connsiteX152" fmla="*/ 233905 w 284604"/>
                  <a:gd name="connsiteY152" fmla="*/ 50345 h 266986"/>
                  <a:gd name="connsiteX153" fmla="*/ 239095 w 284604"/>
                  <a:gd name="connsiteY153" fmla="*/ 46934 h 266986"/>
                  <a:gd name="connsiteX154" fmla="*/ 243313 w 284604"/>
                  <a:gd name="connsiteY154" fmla="*/ 42019 h 266986"/>
                  <a:gd name="connsiteX155" fmla="*/ 249476 w 284604"/>
                  <a:gd name="connsiteY155" fmla="*/ 35698 h 266986"/>
                  <a:gd name="connsiteX156" fmla="*/ 249634 w 284604"/>
                  <a:gd name="connsiteY156" fmla="*/ 35531 h 266986"/>
                  <a:gd name="connsiteX157" fmla="*/ 213634 w 284604"/>
                  <a:gd name="connsiteY157" fmla="*/ 41537 h 266986"/>
                  <a:gd name="connsiteX158" fmla="*/ 210390 w 284604"/>
                  <a:gd name="connsiteY158" fmla="*/ 42992 h 266986"/>
                  <a:gd name="connsiteX159" fmla="*/ 209249 w 284604"/>
                  <a:gd name="connsiteY159" fmla="*/ 46561 h 266986"/>
                  <a:gd name="connsiteX160" fmla="*/ 208925 w 284604"/>
                  <a:gd name="connsiteY160" fmla="*/ 48183 h 266986"/>
                  <a:gd name="connsiteX161" fmla="*/ 207942 w 284604"/>
                  <a:gd name="connsiteY161" fmla="*/ 49972 h 266986"/>
                  <a:gd name="connsiteX162" fmla="*/ 206959 w 284604"/>
                  <a:gd name="connsiteY162" fmla="*/ 51594 h 266986"/>
                  <a:gd name="connsiteX163" fmla="*/ 204993 w 284604"/>
                  <a:gd name="connsiteY163" fmla="*/ 52076 h 266986"/>
                  <a:gd name="connsiteX164" fmla="*/ 205317 w 284604"/>
                  <a:gd name="connsiteY164" fmla="*/ 48832 h 266986"/>
                  <a:gd name="connsiteX165" fmla="*/ 205317 w 284604"/>
                  <a:gd name="connsiteY165" fmla="*/ 46836 h 266986"/>
                  <a:gd name="connsiteX166" fmla="*/ 204187 w 284604"/>
                  <a:gd name="connsiteY166" fmla="*/ 47819 h 266986"/>
                  <a:gd name="connsiteX167" fmla="*/ 203538 w 284604"/>
                  <a:gd name="connsiteY167" fmla="*/ 48301 h 266986"/>
                  <a:gd name="connsiteX168" fmla="*/ 203213 w 284604"/>
                  <a:gd name="connsiteY168" fmla="*/ 48625 h 266986"/>
                  <a:gd name="connsiteX169" fmla="*/ 180347 w 284604"/>
                  <a:gd name="connsiteY169" fmla="*/ 79444 h 266986"/>
                  <a:gd name="connsiteX170" fmla="*/ 177752 w 284604"/>
                  <a:gd name="connsiteY170" fmla="*/ 83013 h 266986"/>
                  <a:gd name="connsiteX171" fmla="*/ 180347 w 284604"/>
                  <a:gd name="connsiteY171" fmla="*/ 81391 h 266986"/>
                  <a:gd name="connsiteX172" fmla="*/ 188133 w 284604"/>
                  <a:gd name="connsiteY172" fmla="*/ 77006 h 266986"/>
                  <a:gd name="connsiteX173" fmla="*/ 192508 w 284604"/>
                  <a:gd name="connsiteY173" fmla="*/ 74578 h 266986"/>
                  <a:gd name="connsiteX174" fmla="*/ 198671 w 284604"/>
                  <a:gd name="connsiteY174" fmla="*/ 71167 h 266986"/>
                  <a:gd name="connsiteX175" fmla="*/ 200775 w 284604"/>
                  <a:gd name="connsiteY175" fmla="*/ 69387 h 266986"/>
                  <a:gd name="connsiteX176" fmla="*/ 201758 w 284604"/>
                  <a:gd name="connsiteY176" fmla="*/ 68572 h 266986"/>
                  <a:gd name="connsiteX177" fmla="*/ 202083 w 284604"/>
                  <a:gd name="connsiteY177" fmla="*/ 68896 h 266986"/>
                  <a:gd name="connsiteX178" fmla="*/ 201601 w 284604"/>
                  <a:gd name="connsiteY178" fmla="*/ 69387 h 266986"/>
                  <a:gd name="connsiteX179" fmla="*/ 199979 w 284604"/>
                  <a:gd name="connsiteY179" fmla="*/ 71491 h 266986"/>
                  <a:gd name="connsiteX180" fmla="*/ 200136 w 284604"/>
                  <a:gd name="connsiteY180" fmla="*/ 71983 h 266986"/>
                  <a:gd name="connsiteX181" fmla="*/ 200303 w 284604"/>
                  <a:gd name="connsiteY181" fmla="*/ 72140 h 266986"/>
                  <a:gd name="connsiteX182" fmla="*/ 205170 w 284604"/>
                  <a:gd name="connsiteY182" fmla="*/ 68572 h 266986"/>
                  <a:gd name="connsiteX183" fmla="*/ 207440 w 284604"/>
                  <a:gd name="connsiteY183" fmla="*/ 66959 h 266986"/>
                  <a:gd name="connsiteX184" fmla="*/ 215384 w 284604"/>
                  <a:gd name="connsiteY184" fmla="*/ 60795 h 266986"/>
                  <a:gd name="connsiteX185" fmla="*/ 217006 w 284604"/>
                  <a:gd name="connsiteY185" fmla="*/ 59498 h 266986"/>
                  <a:gd name="connsiteX186" fmla="*/ 217989 w 284604"/>
                  <a:gd name="connsiteY186" fmla="*/ 59655 h 266986"/>
                  <a:gd name="connsiteX187" fmla="*/ 219286 w 284604"/>
                  <a:gd name="connsiteY187" fmla="*/ 59822 h 266986"/>
                  <a:gd name="connsiteX188" fmla="*/ 220102 w 284604"/>
                  <a:gd name="connsiteY188" fmla="*/ 59655 h 266986"/>
                  <a:gd name="connsiteX189" fmla="*/ 223691 w 284604"/>
                  <a:gd name="connsiteY189" fmla="*/ 56667 h 266986"/>
                  <a:gd name="connsiteX190" fmla="*/ 262453 w 284604"/>
                  <a:gd name="connsiteY190" fmla="*/ 43533 h 266986"/>
                  <a:gd name="connsiteX191" fmla="*/ 230828 w 284604"/>
                  <a:gd name="connsiteY191" fmla="*/ 69800 h 266986"/>
                  <a:gd name="connsiteX192" fmla="*/ 225146 w 284604"/>
                  <a:gd name="connsiteY192" fmla="*/ 74342 h 266986"/>
                  <a:gd name="connsiteX193" fmla="*/ 226286 w 284604"/>
                  <a:gd name="connsiteY193" fmla="*/ 74342 h 266986"/>
                  <a:gd name="connsiteX194" fmla="*/ 227269 w 284604"/>
                  <a:gd name="connsiteY194" fmla="*/ 74185 h 266986"/>
                  <a:gd name="connsiteX195" fmla="*/ 230670 w 284604"/>
                  <a:gd name="connsiteY195" fmla="*/ 71236 h 266986"/>
                  <a:gd name="connsiteX196" fmla="*/ 233914 w 284604"/>
                  <a:gd name="connsiteY196" fmla="*/ 68473 h 266986"/>
                  <a:gd name="connsiteX197" fmla="*/ 236991 w 284604"/>
                  <a:gd name="connsiteY197" fmla="*/ 66861 h 266986"/>
                  <a:gd name="connsiteX198" fmla="*/ 239262 w 284604"/>
                  <a:gd name="connsiteY198" fmla="*/ 65878 h 266986"/>
                  <a:gd name="connsiteX199" fmla="*/ 240884 w 284604"/>
                  <a:gd name="connsiteY199" fmla="*/ 64895 h 266986"/>
                  <a:gd name="connsiteX200" fmla="*/ 246075 w 284604"/>
                  <a:gd name="connsiteY200" fmla="*/ 61484 h 266986"/>
                  <a:gd name="connsiteX201" fmla="*/ 250292 w 284604"/>
                  <a:gd name="connsiteY201" fmla="*/ 56785 h 266986"/>
                  <a:gd name="connsiteX202" fmla="*/ 256456 w 284604"/>
                  <a:gd name="connsiteY202" fmla="*/ 50296 h 266986"/>
                  <a:gd name="connsiteX203" fmla="*/ 262453 w 284604"/>
                  <a:gd name="connsiteY203" fmla="*/ 43572 h 266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</a:cxnLst>
                <a:rect l="l" t="t" r="r" b="b"/>
                <a:pathLst>
                  <a:path w="284604" h="266986">
                    <a:moveTo>
                      <a:pt x="281750" y="45853"/>
                    </a:moveTo>
                    <a:cubicBezTo>
                      <a:pt x="279437" y="49107"/>
                      <a:pt x="276711" y="52056"/>
                      <a:pt x="273640" y="54612"/>
                    </a:cubicBezTo>
                    <a:cubicBezTo>
                      <a:pt x="261961" y="64993"/>
                      <a:pt x="250125" y="75040"/>
                      <a:pt x="237955" y="84615"/>
                    </a:cubicBezTo>
                    <a:cubicBezTo>
                      <a:pt x="223218" y="96147"/>
                      <a:pt x="207787" y="106754"/>
                      <a:pt x="191751" y="116398"/>
                    </a:cubicBezTo>
                    <a:cubicBezTo>
                      <a:pt x="204323" y="116525"/>
                      <a:pt x="216839" y="118108"/>
                      <a:pt x="229048" y="121107"/>
                    </a:cubicBezTo>
                    <a:cubicBezTo>
                      <a:pt x="229373" y="121264"/>
                      <a:pt x="229697" y="121264"/>
                      <a:pt x="230189" y="121431"/>
                    </a:cubicBezTo>
                    <a:cubicBezTo>
                      <a:pt x="233959" y="122296"/>
                      <a:pt x="237646" y="123495"/>
                      <a:pt x="241209" y="124999"/>
                    </a:cubicBezTo>
                    <a:cubicBezTo>
                      <a:pt x="244671" y="126484"/>
                      <a:pt x="247609" y="128971"/>
                      <a:pt x="249643" y="132137"/>
                    </a:cubicBezTo>
                    <a:cubicBezTo>
                      <a:pt x="251438" y="135528"/>
                      <a:pt x="252698" y="139175"/>
                      <a:pt x="253379" y="142950"/>
                    </a:cubicBezTo>
                    <a:cubicBezTo>
                      <a:pt x="254670" y="143992"/>
                      <a:pt x="255767" y="145251"/>
                      <a:pt x="256623" y="146676"/>
                    </a:cubicBezTo>
                    <a:cubicBezTo>
                      <a:pt x="258600" y="150382"/>
                      <a:pt x="259968" y="154383"/>
                      <a:pt x="260673" y="158522"/>
                    </a:cubicBezTo>
                    <a:cubicBezTo>
                      <a:pt x="260841" y="159328"/>
                      <a:pt x="260998" y="160144"/>
                      <a:pt x="261165" y="160950"/>
                    </a:cubicBezTo>
                    <a:lnTo>
                      <a:pt x="261489" y="162248"/>
                    </a:lnTo>
                    <a:cubicBezTo>
                      <a:pt x="261468" y="162425"/>
                      <a:pt x="261525" y="162602"/>
                      <a:pt x="261647" y="162739"/>
                    </a:cubicBezTo>
                    <a:lnTo>
                      <a:pt x="248995" y="181545"/>
                    </a:lnTo>
                    <a:cubicBezTo>
                      <a:pt x="244079" y="183512"/>
                      <a:pt x="239262" y="185281"/>
                      <a:pt x="234563" y="186903"/>
                    </a:cubicBezTo>
                    <a:cubicBezTo>
                      <a:pt x="227464" y="188938"/>
                      <a:pt x="220265" y="190619"/>
                      <a:pt x="212995" y="191927"/>
                    </a:cubicBezTo>
                    <a:lnTo>
                      <a:pt x="206507" y="193224"/>
                    </a:lnTo>
                    <a:cubicBezTo>
                      <a:pt x="200343" y="194522"/>
                      <a:pt x="194179" y="195820"/>
                      <a:pt x="188015" y="196960"/>
                    </a:cubicBezTo>
                    <a:cubicBezTo>
                      <a:pt x="184938" y="197442"/>
                      <a:pt x="181851" y="198090"/>
                      <a:pt x="178774" y="198739"/>
                    </a:cubicBezTo>
                    <a:cubicBezTo>
                      <a:pt x="176808" y="199231"/>
                      <a:pt x="174842" y="199722"/>
                      <a:pt x="173092" y="200361"/>
                    </a:cubicBezTo>
                    <a:cubicBezTo>
                      <a:pt x="169795" y="201492"/>
                      <a:pt x="166357" y="202150"/>
                      <a:pt x="162878" y="202327"/>
                    </a:cubicBezTo>
                    <a:cubicBezTo>
                      <a:pt x="158109" y="202337"/>
                      <a:pt x="153383" y="203222"/>
                      <a:pt x="148928" y="204923"/>
                    </a:cubicBezTo>
                    <a:cubicBezTo>
                      <a:pt x="148604" y="205080"/>
                      <a:pt x="148280" y="205080"/>
                      <a:pt x="148122" y="205247"/>
                    </a:cubicBezTo>
                    <a:cubicBezTo>
                      <a:pt x="147631" y="205404"/>
                      <a:pt x="147306" y="205571"/>
                      <a:pt x="147139" y="205404"/>
                    </a:cubicBezTo>
                    <a:cubicBezTo>
                      <a:pt x="146972" y="205404"/>
                      <a:pt x="146815" y="205080"/>
                      <a:pt x="146972" y="204598"/>
                    </a:cubicBezTo>
                    <a:lnTo>
                      <a:pt x="146972" y="204107"/>
                    </a:lnTo>
                    <a:cubicBezTo>
                      <a:pt x="146972" y="203949"/>
                      <a:pt x="146815" y="203792"/>
                      <a:pt x="146323" y="203625"/>
                    </a:cubicBezTo>
                    <a:cubicBezTo>
                      <a:pt x="145726" y="203605"/>
                      <a:pt x="145128" y="203664"/>
                      <a:pt x="144544" y="203792"/>
                    </a:cubicBezTo>
                    <a:cubicBezTo>
                      <a:pt x="143767" y="203930"/>
                      <a:pt x="143005" y="204136"/>
                      <a:pt x="142273" y="204431"/>
                    </a:cubicBezTo>
                    <a:cubicBezTo>
                      <a:pt x="142842" y="204638"/>
                      <a:pt x="143387" y="204913"/>
                      <a:pt x="143895" y="205247"/>
                    </a:cubicBezTo>
                    <a:lnTo>
                      <a:pt x="144377" y="205571"/>
                    </a:lnTo>
                    <a:lnTo>
                      <a:pt x="144052" y="206869"/>
                    </a:lnTo>
                    <a:lnTo>
                      <a:pt x="144052" y="207194"/>
                    </a:lnTo>
                    <a:cubicBezTo>
                      <a:pt x="124273" y="211411"/>
                      <a:pt x="104002" y="215786"/>
                      <a:pt x="83240" y="220327"/>
                    </a:cubicBezTo>
                    <a:cubicBezTo>
                      <a:pt x="80645" y="225361"/>
                      <a:pt x="77882" y="230384"/>
                      <a:pt x="75130" y="235575"/>
                    </a:cubicBezTo>
                    <a:cubicBezTo>
                      <a:pt x="74314" y="236872"/>
                      <a:pt x="73665" y="238170"/>
                      <a:pt x="73016" y="239507"/>
                    </a:cubicBezTo>
                    <a:cubicBezTo>
                      <a:pt x="72838" y="239527"/>
                      <a:pt x="72660" y="239468"/>
                      <a:pt x="72534" y="239340"/>
                    </a:cubicBezTo>
                    <a:cubicBezTo>
                      <a:pt x="72210" y="239183"/>
                      <a:pt x="71886" y="239183"/>
                      <a:pt x="71394" y="239015"/>
                    </a:cubicBezTo>
                    <a:lnTo>
                      <a:pt x="76585" y="229617"/>
                    </a:lnTo>
                    <a:lnTo>
                      <a:pt x="78551" y="226049"/>
                    </a:lnTo>
                    <a:cubicBezTo>
                      <a:pt x="77631" y="226049"/>
                      <a:pt x="76711" y="226000"/>
                      <a:pt x="75798" y="225882"/>
                    </a:cubicBezTo>
                    <a:cubicBezTo>
                      <a:pt x="74176" y="229293"/>
                      <a:pt x="72554" y="232537"/>
                      <a:pt x="71089" y="235614"/>
                    </a:cubicBezTo>
                    <a:cubicBezTo>
                      <a:pt x="70723" y="235830"/>
                      <a:pt x="70390" y="236106"/>
                      <a:pt x="70106" y="236420"/>
                    </a:cubicBezTo>
                    <a:cubicBezTo>
                      <a:pt x="69426" y="236990"/>
                      <a:pt x="68827" y="237649"/>
                      <a:pt x="68327" y="238386"/>
                    </a:cubicBezTo>
                    <a:cubicBezTo>
                      <a:pt x="66513" y="241827"/>
                      <a:pt x="64220" y="244992"/>
                      <a:pt x="61514" y="247794"/>
                    </a:cubicBezTo>
                    <a:cubicBezTo>
                      <a:pt x="58208" y="251510"/>
                      <a:pt x="54690" y="255030"/>
                      <a:pt x="50976" y="258342"/>
                    </a:cubicBezTo>
                    <a:cubicBezTo>
                      <a:pt x="48148" y="260967"/>
                      <a:pt x="45111" y="263356"/>
                      <a:pt x="41892" y="265480"/>
                    </a:cubicBezTo>
                    <a:cubicBezTo>
                      <a:pt x="39454" y="266934"/>
                      <a:pt x="38648" y="266463"/>
                      <a:pt x="39454" y="264339"/>
                    </a:cubicBezTo>
                    <a:cubicBezTo>
                      <a:pt x="43190" y="255747"/>
                      <a:pt x="47083" y="246821"/>
                      <a:pt x="51133" y="237737"/>
                    </a:cubicBezTo>
                    <a:cubicBezTo>
                      <a:pt x="51457" y="237089"/>
                      <a:pt x="51782" y="236440"/>
                      <a:pt x="52116" y="235634"/>
                    </a:cubicBezTo>
                    <a:cubicBezTo>
                      <a:pt x="48715" y="239035"/>
                      <a:pt x="45471" y="242279"/>
                      <a:pt x="42226" y="245199"/>
                    </a:cubicBezTo>
                    <a:cubicBezTo>
                      <a:pt x="39798" y="247430"/>
                      <a:pt x="37131" y="249387"/>
                      <a:pt x="34273" y="251038"/>
                    </a:cubicBezTo>
                    <a:cubicBezTo>
                      <a:pt x="32307" y="252179"/>
                      <a:pt x="31678" y="251687"/>
                      <a:pt x="32494" y="249583"/>
                    </a:cubicBezTo>
                    <a:cubicBezTo>
                      <a:pt x="35247" y="242771"/>
                      <a:pt x="38333" y="235958"/>
                      <a:pt x="41410" y="228939"/>
                    </a:cubicBezTo>
                    <a:cubicBezTo>
                      <a:pt x="38461" y="229421"/>
                      <a:pt x="35571" y="229922"/>
                      <a:pt x="32819" y="230237"/>
                    </a:cubicBezTo>
                    <a:lnTo>
                      <a:pt x="23411" y="231692"/>
                    </a:lnTo>
                    <a:cubicBezTo>
                      <a:pt x="20982" y="232016"/>
                      <a:pt x="18387" y="231043"/>
                      <a:pt x="15467" y="228742"/>
                    </a:cubicBezTo>
                    <a:cubicBezTo>
                      <a:pt x="12543" y="226648"/>
                      <a:pt x="10097" y="223955"/>
                      <a:pt x="8291" y="220839"/>
                    </a:cubicBezTo>
                    <a:cubicBezTo>
                      <a:pt x="6502" y="217752"/>
                      <a:pt x="6325" y="215324"/>
                      <a:pt x="7475" y="213377"/>
                    </a:cubicBezTo>
                    <a:cubicBezTo>
                      <a:pt x="5213" y="211627"/>
                      <a:pt x="3290" y="209484"/>
                      <a:pt x="1803" y="207046"/>
                    </a:cubicBezTo>
                    <a:cubicBezTo>
                      <a:pt x="338" y="204775"/>
                      <a:pt x="-468" y="202671"/>
                      <a:pt x="-311" y="200725"/>
                    </a:cubicBezTo>
                    <a:cubicBezTo>
                      <a:pt x="-154" y="198779"/>
                      <a:pt x="1154" y="197481"/>
                      <a:pt x="3907" y="196999"/>
                    </a:cubicBezTo>
                    <a:cubicBezTo>
                      <a:pt x="9264" y="196016"/>
                      <a:pt x="14455" y="194886"/>
                      <a:pt x="19803" y="193755"/>
                    </a:cubicBezTo>
                    <a:cubicBezTo>
                      <a:pt x="27107" y="192290"/>
                      <a:pt x="34401" y="190806"/>
                      <a:pt x="41538" y="189695"/>
                    </a:cubicBezTo>
                    <a:cubicBezTo>
                      <a:pt x="45589" y="189036"/>
                      <a:pt x="49642" y="188230"/>
                      <a:pt x="53699" y="187267"/>
                    </a:cubicBezTo>
                    <a:cubicBezTo>
                      <a:pt x="56461" y="186618"/>
                      <a:pt x="59214" y="185969"/>
                      <a:pt x="61976" y="185478"/>
                    </a:cubicBezTo>
                    <a:cubicBezTo>
                      <a:pt x="62723" y="185193"/>
                      <a:pt x="63430" y="184809"/>
                      <a:pt x="64080" y="184347"/>
                    </a:cubicBezTo>
                    <a:cubicBezTo>
                      <a:pt x="64788" y="183875"/>
                      <a:pt x="65393" y="183266"/>
                      <a:pt x="65859" y="182558"/>
                    </a:cubicBezTo>
                    <a:cubicBezTo>
                      <a:pt x="69792" y="176070"/>
                      <a:pt x="73645" y="169581"/>
                      <a:pt x="77538" y="162897"/>
                    </a:cubicBezTo>
                    <a:cubicBezTo>
                      <a:pt x="84351" y="151385"/>
                      <a:pt x="91301" y="140031"/>
                      <a:pt x="98458" y="128676"/>
                    </a:cubicBezTo>
                    <a:cubicBezTo>
                      <a:pt x="108033" y="113930"/>
                      <a:pt x="118119" y="99479"/>
                      <a:pt x="128471" y="85048"/>
                    </a:cubicBezTo>
                    <a:cubicBezTo>
                      <a:pt x="132845" y="78884"/>
                      <a:pt x="137545" y="72720"/>
                      <a:pt x="142234" y="66723"/>
                    </a:cubicBezTo>
                    <a:lnTo>
                      <a:pt x="150020" y="56667"/>
                    </a:lnTo>
                    <a:cubicBezTo>
                      <a:pt x="150778" y="55566"/>
                      <a:pt x="151479" y="54435"/>
                      <a:pt x="152123" y="53265"/>
                    </a:cubicBezTo>
                    <a:cubicBezTo>
                      <a:pt x="152330" y="52695"/>
                      <a:pt x="152603" y="52145"/>
                      <a:pt x="152939" y="51643"/>
                    </a:cubicBezTo>
                    <a:cubicBezTo>
                      <a:pt x="152772" y="51476"/>
                      <a:pt x="152615" y="51476"/>
                      <a:pt x="152448" y="51319"/>
                    </a:cubicBezTo>
                    <a:cubicBezTo>
                      <a:pt x="152281" y="51161"/>
                      <a:pt x="152290" y="51152"/>
                      <a:pt x="152123" y="51152"/>
                    </a:cubicBezTo>
                    <a:cubicBezTo>
                      <a:pt x="151625" y="51781"/>
                      <a:pt x="151083" y="52380"/>
                      <a:pt x="150501" y="52941"/>
                    </a:cubicBezTo>
                    <a:cubicBezTo>
                      <a:pt x="149314" y="54278"/>
                      <a:pt x="148282" y="55743"/>
                      <a:pt x="147424" y="57315"/>
                    </a:cubicBezTo>
                    <a:cubicBezTo>
                      <a:pt x="146889" y="58318"/>
                      <a:pt x="146228" y="59242"/>
                      <a:pt x="145458" y="60078"/>
                    </a:cubicBezTo>
                    <a:cubicBezTo>
                      <a:pt x="144677" y="60854"/>
                      <a:pt x="143607" y="61258"/>
                      <a:pt x="142509" y="61208"/>
                    </a:cubicBezTo>
                    <a:cubicBezTo>
                      <a:pt x="142201" y="61346"/>
                      <a:pt x="141862" y="61405"/>
                      <a:pt x="141526" y="61376"/>
                    </a:cubicBezTo>
                    <a:cubicBezTo>
                      <a:pt x="140495" y="61494"/>
                      <a:pt x="139452" y="61434"/>
                      <a:pt x="138439" y="61208"/>
                    </a:cubicBezTo>
                    <a:cubicBezTo>
                      <a:pt x="137456" y="61051"/>
                      <a:pt x="136984" y="60078"/>
                      <a:pt x="136984" y="58613"/>
                    </a:cubicBezTo>
                    <a:cubicBezTo>
                      <a:pt x="137091" y="56952"/>
                      <a:pt x="137362" y="55310"/>
                      <a:pt x="137790" y="53698"/>
                    </a:cubicBezTo>
                    <a:cubicBezTo>
                      <a:pt x="137957" y="52892"/>
                      <a:pt x="137957" y="52076"/>
                      <a:pt x="138115" y="51270"/>
                    </a:cubicBezTo>
                    <a:cubicBezTo>
                      <a:pt x="138621" y="48124"/>
                      <a:pt x="140032" y="45194"/>
                      <a:pt x="142175" y="42835"/>
                    </a:cubicBezTo>
                    <a:cubicBezTo>
                      <a:pt x="144327" y="40652"/>
                      <a:pt x="146601" y="38598"/>
                      <a:pt x="148987" y="36671"/>
                    </a:cubicBezTo>
                    <a:cubicBezTo>
                      <a:pt x="150767" y="35206"/>
                      <a:pt x="152389" y="33909"/>
                      <a:pt x="153854" y="32454"/>
                    </a:cubicBezTo>
                    <a:cubicBezTo>
                      <a:pt x="158228" y="28728"/>
                      <a:pt x="162446" y="26290"/>
                      <a:pt x="166820" y="25159"/>
                    </a:cubicBezTo>
                    <a:cubicBezTo>
                      <a:pt x="169105" y="24402"/>
                      <a:pt x="171330" y="23478"/>
                      <a:pt x="173476" y="22397"/>
                    </a:cubicBezTo>
                    <a:cubicBezTo>
                      <a:pt x="173957" y="22240"/>
                      <a:pt x="174282" y="22073"/>
                      <a:pt x="174773" y="21915"/>
                    </a:cubicBezTo>
                    <a:cubicBezTo>
                      <a:pt x="175603" y="21699"/>
                      <a:pt x="176377" y="21316"/>
                      <a:pt x="177044" y="20775"/>
                    </a:cubicBezTo>
                    <a:cubicBezTo>
                      <a:pt x="177526" y="20293"/>
                      <a:pt x="177693" y="19477"/>
                      <a:pt x="177368" y="18180"/>
                    </a:cubicBezTo>
                    <a:lnTo>
                      <a:pt x="177526" y="18180"/>
                    </a:lnTo>
                    <a:cubicBezTo>
                      <a:pt x="177526" y="18022"/>
                      <a:pt x="177526" y="18022"/>
                      <a:pt x="177693" y="18022"/>
                    </a:cubicBezTo>
                    <a:lnTo>
                      <a:pt x="178175" y="17531"/>
                    </a:lnTo>
                    <a:cubicBezTo>
                      <a:pt x="178342" y="17374"/>
                      <a:pt x="178666" y="17374"/>
                      <a:pt x="178823" y="17206"/>
                    </a:cubicBezTo>
                    <a:cubicBezTo>
                      <a:pt x="178981" y="17039"/>
                      <a:pt x="178991" y="17049"/>
                      <a:pt x="179148" y="17049"/>
                    </a:cubicBezTo>
                    <a:cubicBezTo>
                      <a:pt x="180119" y="17265"/>
                      <a:pt x="181136" y="17020"/>
                      <a:pt x="181910" y="16400"/>
                    </a:cubicBezTo>
                    <a:cubicBezTo>
                      <a:pt x="182716" y="15919"/>
                      <a:pt x="183392" y="15240"/>
                      <a:pt x="183876" y="14434"/>
                    </a:cubicBezTo>
                    <a:cubicBezTo>
                      <a:pt x="184203" y="13913"/>
                      <a:pt x="184581" y="13422"/>
                      <a:pt x="185007" y="12969"/>
                    </a:cubicBezTo>
                    <a:cubicBezTo>
                      <a:pt x="186147" y="11839"/>
                      <a:pt x="187278" y="10541"/>
                      <a:pt x="188418" y="9401"/>
                    </a:cubicBezTo>
                    <a:cubicBezTo>
                      <a:pt x="190801" y="6550"/>
                      <a:pt x="193404" y="3896"/>
                      <a:pt x="196204" y="1458"/>
                    </a:cubicBezTo>
                    <a:cubicBezTo>
                      <a:pt x="197983" y="-7"/>
                      <a:pt x="199763" y="-813"/>
                      <a:pt x="201552" y="-646"/>
                    </a:cubicBezTo>
                    <a:cubicBezTo>
                      <a:pt x="203105" y="-518"/>
                      <a:pt x="204604" y="-17"/>
                      <a:pt x="205927" y="809"/>
                    </a:cubicBezTo>
                    <a:cubicBezTo>
                      <a:pt x="207855" y="1949"/>
                      <a:pt x="209560" y="3434"/>
                      <a:pt x="210960" y="5184"/>
                    </a:cubicBezTo>
                    <a:lnTo>
                      <a:pt x="212926" y="7150"/>
                    </a:lnTo>
                    <a:cubicBezTo>
                      <a:pt x="223530" y="3532"/>
                      <a:pt x="234644" y="1615"/>
                      <a:pt x="245849" y="1477"/>
                    </a:cubicBezTo>
                    <a:lnTo>
                      <a:pt x="251039" y="986"/>
                    </a:lnTo>
                    <a:cubicBezTo>
                      <a:pt x="252819" y="661"/>
                      <a:pt x="254441" y="504"/>
                      <a:pt x="256230" y="337"/>
                    </a:cubicBezTo>
                    <a:cubicBezTo>
                      <a:pt x="259657" y="475"/>
                      <a:pt x="263070" y="858"/>
                      <a:pt x="266444" y="1477"/>
                    </a:cubicBezTo>
                    <a:cubicBezTo>
                      <a:pt x="267756" y="1743"/>
                      <a:pt x="268884" y="2569"/>
                      <a:pt x="269521" y="3748"/>
                    </a:cubicBezTo>
                    <a:cubicBezTo>
                      <a:pt x="270127" y="5144"/>
                      <a:pt x="270833" y="6501"/>
                      <a:pt x="271635" y="7799"/>
                    </a:cubicBezTo>
                    <a:cubicBezTo>
                      <a:pt x="273418" y="10885"/>
                      <a:pt x="274884" y="14149"/>
                      <a:pt x="276009" y="17531"/>
                    </a:cubicBezTo>
                    <a:lnTo>
                      <a:pt x="276658" y="18514"/>
                    </a:lnTo>
                    <a:lnTo>
                      <a:pt x="278624" y="22446"/>
                    </a:lnTo>
                    <a:cubicBezTo>
                      <a:pt x="281029" y="26624"/>
                      <a:pt x="282882" y="31097"/>
                      <a:pt x="284139" y="35747"/>
                    </a:cubicBezTo>
                    <a:cubicBezTo>
                      <a:pt x="284628" y="39296"/>
                      <a:pt x="283776" y="42894"/>
                      <a:pt x="281750" y="45853"/>
                    </a:cubicBezTo>
                    <a:close/>
                    <a:moveTo>
                      <a:pt x="108564" y="176394"/>
                    </a:moveTo>
                    <a:cubicBezTo>
                      <a:pt x="109547" y="174615"/>
                      <a:pt x="110353" y="172826"/>
                      <a:pt x="111159" y="171046"/>
                    </a:cubicBezTo>
                    <a:lnTo>
                      <a:pt x="112457" y="168097"/>
                    </a:lnTo>
                    <a:cubicBezTo>
                      <a:pt x="112651" y="167733"/>
                      <a:pt x="112815" y="167350"/>
                      <a:pt x="112948" y="166957"/>
                    </a:cubicBezTo>
                    <a:cubicBezTo>
                      <a:pt x="113105" y="166475"/>
                      <a:pt x="113430" y="165826"/>
                      <a:pt x="113597" y="165345"/>
                    </a:cubicBezTo>
                    <a:cubicBezTo>
                      <a:pt x="113775" y="164853"/>
                      <a:pt x="114125" y="164450"/>
                      <a:pt x="114580" y="164204"/>
                    </a:cubicBezTo>
                    <a:cubicBezTo>
                      <a:pt x="115531" y="163604"/>
                      <a:pt x="116230" y="162680"/>
                      <a:pt x="116546" y="161609"/>
                    </a:cubicBezTo>
                    <a:cubicBezTo>
                      <a:pt x="116652" y="160852"/>
                      <a:pt x="116595" y="160075"/>
                      <a:pt x="116379" y="159338"/>
                    </a:cubicBezTo>
                    <a:cubicBezTo>
                      <a:pt x="116297" y="158955"/>
                      <a:pt x="116188" y="158581"/>
                      <a:pt x="116055" y="158207"/>
                    </a:cubicBezTo>
                    <a:cubicBezTo>
                      <a:pt x="112329" y="164204"/>
                      <a:pt x="108436" y="170368"/>
                      <a:pt x="104258" y="177014"/>
                    </a:cubicBezTo>
                    <a:cubicBezTo>
                      <a:pt x="105615" y="176886"/>
                      <a:pt x="107079" y="176601"/>
                      <a:pt x="108564" y="176394"/>
                    </a:cubicBezTo>
                    <a:close/>
                    <a:moveTo>
                      <a:pt x="121707" y="173150"/>
                    </a:moveTo>
                    <a:cubicBezTo>
                      <a:pt x="124656" y="172344"/>
                      <a:pt x="127547" y="171528"/>
                      <a:pt x="130299" y="170879"/>
                    </a:cubicBezTo>
                    <a:cubicBezTo>
                      <a:pt x="138410" y="168913"/>
                      <a:pt x="146520" y="167153"/>
                      <a:pt x="154787" y="165374"/>
                    </a:cubicBezTo>
                    <a:cubicBezTo>
                      <a:pt x="164353" y="163260"/>
                      <a:pt x="173928" y="160989"/>
                      <a:pt x="183493" y="158719"/>
                    </a:cubicBezTo>
                    <a:cubicBezTo>
                      <a:pt x="186255" y="158237"/>
                      <a:pt x="188851" y="157588"/>
                      <a:pt x="191446" y="156939"/>
                    </a:cubicBezTo>
                    <a:lnTo>
                      <a:pt x="201817" y="154668"/>
                    </a:lnTo>
                    <a:cubicBezTo>
                      <a:pt x="195339" y="154501"/>
                      <a:pt x="188684" y="154344"/>
                      <a:pt x="182038" y="154501"/>
                    </a:cubicBezTo>
                    <a:lnTo>
                      <a:pt x="179600" y="154501"/>
                    </a:lnTo>
                    <a:cubicBezTo>
                      <a:pt x="173966" y="154511"/>
                      <a:pt x="168337" y="154836"/>
                      <a:pt x="162740" y="155484"/>
                    </a:cubicBezTo>
                    <a:cubicBezTo>
                      <a:pt x="158356" y="156133"/>
                      <a:pt x="153814" y="156949"/>
                      <a:pt x="149440" y="157922"/>
                    </a:cubicBezTo>
                    <a:lnTo>
                      <a:pt x="143600" y="158905"/>
                    </a:lnTo>
                    <a:cubicBezTo>
                      <a:pt x="135647" y="160360"/>
                      <a:pt x="127055" y="161982"/>
                      <a:pt x="117972" y="163821"/>
                    </a:cubicBezTo>
                    <a:cubicBezTo>
                      <a:pt x="116989" y="165600"/>
                      <a:pt x="115868" y="167379"/>
                      <a:pt x="114728" y="169169"/>
                    </a:cubicBezTo>
                    <a:lnTo>
                      <a:pt x="110510" y="176139"/>
                    </a:lnTo>
                    <a:lnTo>
                      <a:pt x="110835" y="175981"/>
                    </a:lnTo>
                    <a:cubicBezTo>
                      <a:pt x="111171" y="176011"/>
                      <a:pt x="111510" y="175952"/>
                      <a:pt x="111818" y="175814"/>
                    </a:cubicBezTo>
                    <a:cubicBezTo>
                      <a:pt x="115022" y="174939"/>
                      <a:pt x="118267" y="174123"/>
                      <a:pt x="121678" y="173150"/>
                    </a:cubicBezTo>
                    <a:close/>
                    <a:moveTo>
                      <a:pt x="223691" y="56667"/>
                    </a:moveTo>
                    <a:cubicBezTo>
                      <a:pt x="224694" y="55664"/>
                      <a:pt x="225779" y="54740"/>
                      <a:pt x="226935" y="53914"/>
                    </a:cubicBezTo>
                    <a:cubicBezTo>
                      <a:pt x="227906" y="53275"/>
                      <a:pt x="228937" y="52734"/>
                      <a:pt x="230012" y="52292"/>
                    </a:cubicBezTo>
                    <a:cubicBezTo>
                      <a:pt x="230802" y="51977"/>
                      <a:pt x="231562" y="51604"/>
                      <a:pt x="232283" y="51152"/>
                    </a:cubicBezTo>
                    <a:cubicBezTo>
                      <a:pt x="232854" y="50945"/>
                      <a:pt x="233398" y="50680"/>
                      <a:pt x="233905" y="50345"/>
                    </a:cubicBezTo>
                    <a:cubicBezTo>
                      <a:pt x="235730" y="49362"/>
                      <a:pt x="237466" y="48222"/>
                      <a:pt x="239095" y="46934"/>
                    </a:cubicBezTo>
                    <a:cubicBezTo>
                      <a:pt x="240550" y="45479"/>
                      <a:pt x="241848" y="43857"/>
                      <a:pt x="243313" y="42019"/>
                    </a:cubicBezTo>
                    <a:cubicBezTo>
                      <a:pt x="245069" y="39640"/>
                      <a:pt x="247144" y="37517"/>
                      <a:pt x="249476" y="35698"/>
                    </a:cubicBezTo>
                    <a:lnTo>
                      <a:pt x="249634" y="35531"/>
                    </a:lnTo>
                    <a:cubicBezTo>
                      <a:pt x="237445" y="36160"/>
                      <a:pt x="225367" y="38175"/>
                      <a:pt x="213634" y="41537"/>
                    </a:cubicBezTo>
                    <a:cubicBezTo>
                      <a:pt x="212462" y="41793"/>
                      <a:pt x="211357" y="42284"/>
                      <a:pt x="210390" y="42992"/>
                    </a:cubicBezTo>
                    <a:cubicBezTo>
                      <a:pt x="209468" y="43936"/>
                      <a:pt x="209045" y="45253"/>
                      <a:pt x="209249" y="46561"/>
                    </a:cubicBezTo>
                    <a:cubicBezTo>
                      <a:pt x="209223" y="47111"/>
                      <a:pt x="209114" y="47662"/>
                      <a:pt x="208925" y="48183"/>
                    </a:cubicBezTo>
                    <a:cubicBezTo>
                      <a:pt x="208564" y="48763"/>
                      <a:pt x="208236" y="49362"/>
                      <a:pt x="207942" y="49972"/>
                    </a:cubicBezTo>
                    <a:lnTo>
                      <a:pt x="206959" y="51594"/>
                    </a:lnTo>
                    <a:lnTo>
                      <a:pt x="204993" y="52076"/>
                    </a:lnTo>
                    <a:lnTo>
                      <a:pt x="205317" y="48832"/>
                    </a:lnTo>
                    <a:lnTo>
                      <a:pt x="205317" y="46836"/>
                    </a:lnTo>
                    <a:cubicBezTo>
                      <a:pt x="204835" y="47318"/>
                      <a:pt x="204334" y="47642"/>
                      <a:pt x="204187" y="47819"/>
                    </a:cubicBezTo>
                    <a:cubicBezTo>
                      <a:pt x="203942" y="47937"/>
                      <a:pt x="203722" y="48104"/>
                      <a:pt x="203538" y="48301"/>
                    </a:cubicBezTo>
                    <a:lnTo>
                      <a:pt x="203213" y="48625"/>
                    </a:lnTo>
                    <a:cubicBezTo>
                      <a:pt x="195595" y="58849"/>
                      <a:pt x="187966" y="69269"/>
                      <a:pt x="180347" y="79444"/>
                    </a:cubicBezTo>
                    <a:lnTo>
                      <a:pt x="177752" y="83013"/>
                    </a:lnTo>
                    <a:lnTo>
                      <a:pt x="180347" y="81391"/>
                    </a:lnTo>
                    <a:lnTo>
                      <a:pt x="188133" y="77006"/>
                    </a:lnTo>
                    <a:lnTo>
                      <a:pt x="192508" y="74578"/>
                    </a:lnTo>
                    <a:cubicBezTo>
                      <a:pt x="194621" y="73438"/>
                      <a:pt x="196568" y="72307"/>
                      <a:pt x="198671" y="71167"/>
                    </a:cubicBezTo>
                    <a:cubicBezTo>
                      <a:pt x="199480" y="70715"/>
                      <a:pt x="200193" y="70105"/>
                      <a:pt x="200775" y="69387"/>
                    </a:cubicBezTo>
                    <a:cubicBezTo>
                      <a:pt x="201062" y="69073"/>
                      <a:pt x="201394" y="68798"/>
                      <a:pt x="201758" y="68572"/>
                    </a:cubicBezTo>
                    <a:lnTo>
                      <a:pt x="202083" y="68896"/>
                    </a:lnTo>
                    <a:lnTo>
                      <a:pt x="201601" y="69387"/>
                    </a:lnTo>
                    <a:cubicBezTo>
                      <a:pt x="201110" y="70194"/>
                      <a:pt x="200461" y="70842"/>
                      <a:pt x="199979" y="71491"/>
                    </a:cubicBezTo>
                    <a:cubicBezTo>
                      <a:pt x="200101" y="71629"/>
                      <a:pt x="200158" y="71806"/>
                      <a:pt x="200136" y="71983"/>
                    </a:cubicBezTo>
                    <a:cubicBezTo>
                      <a:pt x="200303" y="71983"/>
                      <a:pt x="200303" y="71983"/>
                      <a:pt x="200303" y="72140"/>
                    </a:cubicBezTo>
                    <a:lnTo>
                      <a:pt x="205170" y="68572"/>
                    </a:lnTo>
                    <a:lnTo>
                      <a:pt x="207440" y="66959"/>
                    </a:lnTo>
                    <a:cubicBezTo>
                      <a:pt x="210193" y="64846"/>
                      <a:pt x="212788" y="62899"/>
                      <a:pt x="215384" y="60795"/>
                    </a:cubicBezTo>
                    <a:lnTo>
                      <a:pt x="217006" y="59498"/>
                    </a:lnTo>
                    <a:cubicBezTo>
                      <a:pt x="217341" y="59468"/>
                      <a:pt x="217678" y="59527"/>
                      <a:pt x="217989" y="59655"/>
                    </a:cubicBezTo>
                    <a:cubicBezTo>
                      <a:pt x="218407" y="59793"/>
                      <a:pt x="218847" y="59852"/>
                      <a:pt x="219286" y="59822"/>
                    </a:cubicBezTo>
                    <a:cubicBezTo>
                      <a:pt x="219570" y="59862"/>
                      <a:pt x="219859" y="59803"/>
                      <a:pt x="220102" y="59655"/>
                    </a:cubicBezTo>
                    <a:cubicBezTo>
                      <a:pt x="221379" y="58761"/>
                      <a:pt x="222580" y="57758"/>
                      <a:pt x="223691" y="56667"/>
                    </a:cubicBezTo>
                    <a:close/>
                    <a:moveTo>
                      <a:pt x="262453" y="43533"/>
                    </a:moveTo>
                    <a:cubicBezTo>
                      <a:pt x="252072" y="52616"/>
                      <a:pt x="241530" y="61376"/>
                      <a:pt x="230828" y="69800"/>
                    </a:cubicBezTo>
                    <a:cubicBezTo>
                      <a:pt x="229038" y="71265"/>
                      <a:pt x="227092" y="72887"/>
                      <a:pt x="225146" y="74342"/>
                    </a:cubicBezTo>
                    <a:lnTo>
                      <a:pt x="226286" y="74342"/>
                    </a:lnTo>
                    <a:cubicBezTo>
                      <a:pt x="226610" y="74509"/>
                      <a:pt x="226935" y="74342"/>
                      <a:pt x="227269" y="74185"/>
                    </a:cubicBezTo>
                    <a:cubicBezTo>
                      <a:pt x="228480" y="73290"/>
                      <a:pt x="229617" y="72307"/>
                      <a:pt x="230670" y="71236"/>
                    </a:cubicBezTo>
                    <a:cubicBezTo>
                      <a:pt x="231811" y="70253"/>
                      <a:pt x="232774" y="69269"/>
                      <a:pt x="233914" y="68473"/>
                    </a:cubicBezTo>
                    <a:cubicBezTo>
                      <a:pt x="234887" y="67834"/>
                      <a:pt x="235917" y="67303"/>
                      <a:pt x="236991" y="66861"/>
                    </a:cubicBezTo>
                    <a:lnTo>
                      <a:pt x="239262" y="65878"/>
                    </a:lnTo>
                    <a:lnTo>
                      <a:pt x="240884" y="64895"/>
                    </a:lnTo>
                    <a:cubicBezTo>
                      <a:pt x="242821" y="64108"/>
                      <a:pt x="244585" y="62948"/>
                      <a:pt x="246075" y="61484"/>
                    </a:cubicBezTo>
                    <a:cubicBezTo>
                      <a:pt x="247567" y="59999"/>
                      <a:pt x="248975" y="58426"/>
                      <a:pt x="250292" y="56785"/>
                    </a:cubicBezTo>
                    <a:cubicBezTo>
                      <a:pt x="252137" y="54435"/>
                      <a:pt x="254200" y="52263"/>
                      <a:pt x="256456" y="50296"/>
                    </a:cubicBezTo>
                    <a:cubicBezTo>
                      <a:pt x="258953" y="48556"/>
                      <a:pt x="261007" y="46256"/>
                      <a:pt x="262453" y="43572"/>
                    </a:cubicBezTo>
                    <a:close/>
                  </a:path>
                </a:pathLst>
              </a:custGeom>
              <a:solidFill>
                <a:srgbClr val="20115C"/>
              </a:solidFill>
              <a:ln w="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0" name="Рисунок 4">
                <a:extLst>
                  <a:ext uri="{FF2B5EF4-FFF2-40B4-BE49-F238E27FC236}">
                    <a16:creationId xmlns="" xmlns:a16="http://schemas.microsoft.com/office/drawing/2014/main" id="{A3716A81-959F-459E-9ADD-5523364D2E9F}"/>
                  </a:ext>
                </a:extLst>
              </p:cNvPr>
              <p:cNvSpPr/>
              <p:nvPr/>
            </p:nvSpPr>
            <p:spPr>
              <a:xfrm>
                <a:off x="463904" y="703317"/>
                <a:ext cx="156855" cy="168668"/>
              </a:xfrm>
              <a:custGeom>
                <a:avLst/>
                <a:gdLst>
                  <a:gd name="connsiteX0" fmla="*/ 151148 w 156855"/>
                  <a:gd name="connsiteY0" fmla="*/ 73275 h 168668"/>
                  <a:gd name="connsiteX1" fmla="*/ 130553 w 156855"/>
                  <a:gd name="connsiteY1" fmla="*/ 107329 h 168668"/>
                  <a:gd name="connsiteX2" fmla="*/ 100078 w 156855"/>
                  <a:gd name="connsiteY2" fmla="*/ 136821 h 168668"/>
                  <a:gd name="connsiteX3" fmla="*/ 78991 w 156855"/>
                  <a:gd name="connsiteY3" fmla="*/ 149954 h 168668"/>
                  <a:gd name="connsiteX4" fmla="*/ 69584 w 156855"/>
                  <a:gd name="connsiteY4" fmla="*/ 155627 h 168668"/>
                  <a:gd name="connsiteX5" fmla="*/ 65651 w 156855"/>
                  <a:gd name="connsiteY5" fmla="*/ 157898 h 168668"/>
                  <a:gd name="connsiteX6" fmla="*/ 57059 w 156855"/>
                  <a:gd name="connsiteY6" fmla="*/ 163255 h 168668"/>
                  <a:gd name="connsiteX7" fmla="*/ 40023 w 156855"/>
                  <a:gd name="connsiteY7" fmla="*/ 167630 h 168668"/>
                  <a:gd name="connsiteX8" fmla="*/ 27381 w 156855"/>
                  <a:gd name="connsiteY8" fmla="*/ 165526 h 168668"/>
                  <a:gd name="connsiteX9" fmla="*/ 17481 w 156855"/>
                  <a:gd name="connsiteY9" fmla="*/ 158222 h 168668"/>
                  <a:gd name="connsiteX10" fmla="*/ 9371 w 156855"/>
                  <a:gd name="connsiteY10" fmla="*/ 148008 h 168668"/>
                  <a:gd name="connsiteX11" fmla="*/ 6775 w 156855"/>
                  <a:gd name="connsiteY11" fmla="*/ 139573 h 168668"/>
                  <a:gd name="connsiteX12" fmla="*/ 2401 w 156855"/>
                  <a:gd name="connsiteY12" fmla="*/ 133252 h 168668"/>
                  <a:gd name="connsiteX13" fmla="*/ 1270 w 156855"/>
                  <a:gd name="connsiteY13" fmla="*/ 113463 h 168668"/>
                  <a:gd name="connsiteX14" fmla="*/ 28796 w 156855"/>
                  <a:gd name="connsiteY14" fmla="*/ 66109 h 168668"/>
                  <a:gd name="connsiteX15" fmla="*/ 31391 w 156855"/>
                  <a:gd name="connsiteY15" fmla="*/ 62049 h 168668"/>
                  <a:gd name="connsiteX16" fmla="*/ 34341 w 156855"/>
                  <a:gd name="connsiteY16" fmla="*/ 57831 h 168668"/>
                  <a:gd name="connsiteX17" fmla="*/ 40662 w 156855"/>
                  <a:gd name="connsiteY17" fmla="*/ 50537 h 168668"/>
                  <a:gd name="connsiteX18" fmla="*/ 61748 w 156855"/>
                  <a:gd name="connsiteY18" fmla="*/ 27022 h 168668"/>
                  <a:gd name="connsiteX19" fmla="*/ 84988 w 156855"/>
                  <a:gd name="connsiteY19" fmla="*/ 5965 h 168668"/>
                  <a:gd name="connsiteX20" fmla="*/ 100403 w 156855"/>
                  <a:gd name="connsiteY20" fmla="*/ -356 h 168668"/>
                  <a:gd name="connsiteX21" fmla="*/ 114018 w 156855"/>
                  <a:gd name="connsiteY21" fmla="*/ 1748 h 168668"/>
                  <a:gd name="connsiteX22" fmla="*/ 118235 w 156855"/>
                  <a:gd name="connsiteY22" fmla="*/ 3212 h 168668"/>
                  <a:gd name="connsiteX23" fmla="*/ 125697 w 156855"/>
                  <a:gd name="connsiteY23" fmla="*/ 4195 h 168668"/>
                  <a:gd name="connsiteX24" fmla="*/ 137543 w 156855"/>
                  <a:gd name="connsiteY24" fmla="*/ 5650 h 168668"/>
                  <a:gd name="connsiteX25" fmla="*/ 142891 w 156855"/>
                  <a:gd name="connsiteY25" fmla="*/ 9061 h 168668"/>
                  <a:gd name="connsiteX26" fmla="*/ 145162 w 156855"/>
                  <a:gd name="connsiteY26" fmla="*/ 15225 h 168668"/>
                  <a:gd name="connsiteX27" fmla="*/ 146459 w 156855"/>
                  <a:gd name="connsiteY27" fmla="*/ 20898 h 168668"/>
                  <a:gd name="connsiteX28" fmla="*/ 152299 w 156855"/>
                  <a:gd name="connsiteY28" fmla="*/ 29981 h 168668"/>
                  <a:gd name="connsiteX29" fmla="*/ 153921 w 156855"/>
                  <a:gd name="connsiteY29" fmla="*/ 37443 h 168668"/>
                  <a:gd name="connsiteX30" fmla="*/ 155700 w 156855"/>
                  <a:gd name="connsiteY30" fmla="*/ 44413 h 168668"/>
                  <a:gd name="connsiteX31" fmla="*/ 151148 w 156855"/>
                  <a:gd name="connsiteY31" fmla="*/ 73275 h 168668"/>
                  <a:gd name="connsiteX32" fmla="*/ 59035 w 156855"/>
                  <a:gd name="connsiteY32" fmla="*/ 97272 h 168668"/>
                  <a:gd name="connsiteX33" fmla="*/ 54975 w 156855"/>
                  <a:gd name="connsiteY33" fmla="*/ 95168 h 168668"/>
                  <a:gd name="connsiteX34" fmla="*/ 50601 w 156855"/>
                  <a:gd name="connsiteY34" fmla="*/ 101489 h 168668"/>
                  <a:gd name="connsiteX35" fmla="*/ 40544 w 156855"/>
                  <a:gd name="connsiteY35" fmla="*/ 116088 h 168668"/>
                  <a:gd name="connsiteX36" fmla="*/ 32109 w 156855"/>
                  <a:gd name="connsiteY36" fmla="*/ 130686 h 168668"/>
                  <a:gd name="connsiteX37" fmla="*/ 40544 w 156855"/>
                  <a:gd name="connsiteY37" fmla="*/ 128248 h 168668"/>
                  <a:gd name="connsiteX38" fmla="*/ 75738 w 156855"/>
                  <a:gd name="connsiteY38" fmla="*/ 108951 h 168668"/>
                  <a:gd name="connsiteX39" fmla="*/ 112514 w 156855"/>
                  <a:gd name="connsiteY39" fmla="*/ 72951 h 168668"/>
                  <a:gd name="connsiteX40" fmla="*/ 129383 w 156855"/>
                  <a:gd name="connsiteY40" fmla="*/ 41326 h 168668"/>
                  <a:gd name="connsiteX41" fmla="*/ 127417 w 156855"/>
                  <a:gd name="connsiteY41" fmla="*/ 41974 h 168668"/>
                  <a:gd name="connsiteX42" fmla="*/ 71628 w 156855"/>
                  <a:gd name="connsiteY42" fmla="*/ 78466 h 168668"/>
                  <a:gd name="connsiteX43" fmla="*/ 64973 w 156855"/>
                  <a:gd name="connsiteY43" fmla="*/ 88188 h 168668"/>
                  <a:gd name="connsiteX44" fmla="*/ 63351 w 156855"/>
                  <a:gd name="connsiteY44" fmla="*/ 99385 h 168668"/>
                  <a:gd name="connsiteX45" fmla="*/ 59035 w 156855"/>
                  <a:gd name="connsiteY45" fmla="*/ 97272 h 168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56855" h="168668">
                    <a:moveTo>
                      <a:pt x="151148" y="73275"/>
                    </a:moveTo>
                    <a:cubicBezTo>
                      <a:pt x="144896" y="84984"/>
                      <a:pt x="138022" y="96358"/>
                      <a:pt x="130553" y="107329"/>
                    </a:cubicBezTo>
                    <a:cubicBezTo>
                      <a:pt x="122355" y="118998"/>
                      <a:pt x="112014" y="129005"/>
                      <a:pt x="100078" y="136821"/>
                    </a:cubicBezTo>
                    <a:cubicBezTo>
                      <a:pt x="93098" y="141520"/>
                      <a:pt x="86128" y="145904"/>
                      <a:pt x="78991" y="149954"/>
                    </a:cubicBezTo>
                    <a:cubicBezTo>
                      <a:pt x="75905" y="151734"/>
                      <a:pt x="72670" y="153680"/>
                      <a:pt x="69584" y="155627"/>
                    </a:cubicBezTo>
                    <a:lnTo>
                      <a:pt x="65651" y="157898"/>
                    </a:lnTo>
                    <a:cubicBezTo>
                      <a:pt x="62693" y="159529"/>
                      <a:pt x="59825" y="161319"/>
                      <a:pt x="57059" y="163255"/>
                    </a:cubicBezTo>
                    <a:cubicBezTo>
                      <a:pt x="51377" y="167306"/>
                      <a:pt x="45698" y="168760"/>
                      <a:pt x="40023" y="167630"/>
                    </a:cubicBezTo>
                    <a:cubicBezTo>
                      <a:pt x="34999" y="168279"/>
                      <a:pt x="30782" y="167630"/>
                      <a:pt x="27381" y="165526"/>
                    </a:cubicBezTo>
                    <a:cubicBezTo>
                      <a:pt x="23778" y="163530"/>
                      <a:pt x="20450" y="161073"/>
                      <a:pt x="17481" y="158222"/>
                    </a:cubicBezTo>
                    <a:cubicBezTo>
                      <a:pt x="14382" y="155155"/>
                      <a:pt x="11659" y="151724"/>
                      <a:pt x="9371" y="148008"/>
                    </a:cubicBezTo>
                    <a:cubicBezTo>
                      <a:pt x="7837" y="145452"/>
                      <a:pt x="6946" y="142552"/>
                      <a:pt x="6775" y="139573"/>
                    </a:cubicBezTo>
                    <a:cubicBezTo>
                      <a:pt x="5321" y="137607"/>
                      <a:pt x="3863" y="135503"/>
                      <a:pt x="2401" y="133252"/>
                    </a:cubicBezTo>
                    <a:cubicBezTo>
                      <a:pt x="-843" y="127737"/>
                      <a:pt x="-1168" y="121082"/>
                      <a:pt x="1270" y="113463"/>
                    </a:cubicBezTo>
                    <a:cubicBezTo>
                      <a:pt x="6775" y="96594"/>
                      <a:pt x="16016" y="80865"/>
                      <a:pt x="28796" y="66109"/>
                    </a:cubicBezTo>
                    <a:cubicBezTo>
                      <a:pt x="29758" y="64821"/>
                      <a:pt x="30625" y="63464"/>
                      <a:pt x="31391" y="62049"/>
                    </a:cubicBezTo>
                    <a:cubicBezTo>
                      <a:pt x="32228" y="60545"/>
                      <a:pt x="33217" y="59129"/>
                      <a:pt x="34341" y="57831"/>
                    </a:cubicBezTo>
                    <a:cubicBezTo>
                      <a:pt x="36451" y="55403"/>
                      <a:pt x="38558" y="52975"/>
                      <a:pt x="40662" y="50537"/>
                    </a:cubicBezTo>
                    <a:cubicBezTo>
                      <a:pt x="47474" y="42594"/>
                      <a:pt x="54425" y="34641"/>
                      <a:pt x="61748" y="27022"/>
                    </a:cubicBezTo>
                    <a:cubicBezTo>
                      <a:pt x="68984" y="19462"/>
                      <a:pt x="76750" y="12424"/>
                      <a:pt x="84988" y="5965"/>
                    </a:cubicBezTo>
                    <a:cubicBezTo>
                      <a:pt x="89475" y="2524"/>
                      <a:pt x="94795" y="352"/>
                      <a:pt x="100403" y="-356"/>
                    </a:cubicBezTo>
                    <a:cubicBezTo>
                      <a:pt x="106242" y="-1172"/>
                      <a:pt x="110774" y="-356"/>
                      <a:pt x="114018" y="1748"/>
                    </a:cubicBezTo>
                    <a:cubicBezTo>
                      <a:pt x="115273" y="2593"/>
                      <a:pt x="116726" y="3094"/>
                      <a:pt x="118235" y="3212"/>
                    </a:cubicBezTo>
                    <a:lnTo>
                      <a:pt x="125697" y="4195"/>
                    </a:lnTo>
                    <a:cubicBezTo>
                      <a:pt x="129757" y="4520"/>
                      <a:pt x="133650" y="5001"/>
                      <a:pt x="137543" y="5650"/>
                    </a:cubicBezTo>
                    <a:cubicBezTo>
                      <a:pt x="139725" y="5984"/>
                      <a:pt x="141666" y="7223"/>
                      <a:pt x="142891" y="9061"/>
                    </a:cubicBezTo>
                    <a:cubicBezTo>
                      <a:pt x="144030" y="10959"/>
                      <a:pt x="144800" y="13043"/>
                      <a:pt x="145162" y="15225"/>
                    </a:cubicBezTo>
                    <a:cubicBezTo>
                      <a:pt x="145643" y="17191"/>
                      <a:pt x="145968" y="19158"/>
                      <a:pt x="146459" y="20898"/>
                    </a:cubicBezTo>
                    <a:cubicBezTo>
                      <a:pt x="149703" y="22677"/>
                      <a:pt x="151650" y="25597"/>
                      <a:pt x="152299" y="29981"/>
                    </a:cubicBezTo>
                    <a:lnTo>
                      <a:pt x="153921" y="37443"/>
                    </a:lnTo>
                    <a:cubicBezTo>
                      <a:pt x="154570" y="39713"/>
                      <a:pt x="155218" y="41984"/>
                      <a:pt x="155700" y="44413"/>
                    </a:cubicBezTo>
                    <a:cubicBezTo>
                      <a:pt x="157637" y="53457"/>
                      <a:pt x="156182" y="63051"/>
                      <a:pt x="151148" y="73275"/>
                    </a:cubicBezTo>
                    <a:close/>
                    <a:moveTo>
                      <a:pt x="59035" y="97272"/>
                    </a:moveTo>
                    <a:cubicBezTo>
                      <a:pt x="57738" y="96623"/>
                      <a:pt x="56440" y="95974"/>
                      <a:pt x="54975" y="95168"/>
                    </a:cubicBezTo>
                    <a:lnTo>
                      <a:pt x="50601" y="101489"/>
                    </a:lnTo>
                    <a:cubicBezTo>
                      <a:pt x="47189" y="106405"/>
                      <a:pt x="43788" y="111222"/>
                      <a:pt x="40544" y="116088"/>
                    </a:cubicBezTo>
                    <a:cubicBezTo>
                      <a:pt x="37244" y="120659"/>
                      <a:pt x="34417" y="125545"/>
                      <a:pt x="32109" y="130686"/>
                    </a:cubicBezTo>
                    <a:cubicBezTo>
                      <a:pt x="35028" y="130303"/>
                      <a:pt x="37873" y="129487"/>
                      <a:pt x="40544" y="128248"/>
                    </a:cubicBezTo>
                    <a:cubicBezTo>
                      <a:pt x="52919" y="123068"/>
                      <a:pt x="64714" y="116599"/>
                      <a:pt x="75738" y="108951"/>
                    </a:cubicBezTo>
                    <a:cubicBezTo>
                      <a:pt x="90022" y="99209"/>
                      <a:pt x="102473" y="87028"/>
                      <a:pt x="112514" y="72951"/>
                    </a:cubicBezTo>
                    <a:cubicBezTo>
                      <a:pt x="119201" y="63012"/>
                      <a:pt x="124852" y="52415"/>
                      <a:pt x="129383" y="41326"/>
                    </a:cubicBezTo>
                    <a:lnTo>
                      <a:pt x="127417" y="41974"/>
                    </a:lnTo>
                    <a:cubicBezTo>
                      <a:pt x="106331" y="47971"/>
                      <a:pt x="87682" y="60132"/>
                      <a:pt x="71628" y="78466"/>
                    </a:cubicBezTo>
                    <a:cubicBezTo>
                      <a:pt x="68957" y="81376"/>
                      <a:pt x="66716" y="84649"/>
                      <a:pt x="64973" y="88188"/>
                    </a:cubicBezTo>
                    <a:cubicBezTo>
                      <a:pt x="63367" y="91688"/>
                      <a:pt x="62803" y="95571"/>
                      <a:pt x="63351" y="99385"/>
                    </a:cubicBezTo>
                    <a:cubicBezTo>
                      <a:pt x="61788" y="98570"/>
                      <a:pt x="60333" y="97921"/>
                      <a:pt x="59035" y="97272"/>
                    </a:cubicBezTo>
                    <a:close/>
                  </a:path>
                </a:pathLst>
              </a:custGeom>
              <a:solidFill>
                <a:srgbClr val="20115C"/>
              </a:solidFill>
              <a:ln w="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1" name="Рисунок 4">
                <a:extLst>
                  <a:ext uri="{FF2B5EF4-FFF2-40B4-BE49-F238E27FC236}">
                    <a16:creationId xmlns="" xmlns:a16="http://schemas.microsoft.com/office/drawing/2014/main" id="{A9FFA49C-43E3-4E6A-AD2C-692CFA6FCC69}"/>
                  </a:ext>
                </a:extLst>
              </p:cNvPr>
              <p:cNvSpPr/>
              <p:nvPr/>
            </p:nvSpPr>
            <p:spPr>
              <a:xfrm>
                <a:off x="597492" y="703288"/>
                <a:ext cx="156851" cy="168697"/>
              </a:xfrm>
              <a:custGeom>
                <a:avLst/>
                <a:gdLst>
                  <a:gd name="connsiteX0" fmla="*/ 151198 w 156851"/>
                  <a:gd name="connsiteY0" fmla="*/ 73305 h 168697"/>
                  <a:gd name="connsiteX1" fmla="*/ 130553 w 156851"/>
                  <a:gd name="connsiteY1" fmla="*/ 107358 h 168697"/>
                  <a:gd name="connsiteX2" fmla="*/ 100078 w 156851"/>
                  <a:gd name="connsiteY2" fmla="*/ 136850 h 168697"/>
                  <a:gd name="connsiteX3" fmla="*/ 78991 w 156851"/>
                  <a:gd name="connsiteY3" fmla="*/ 149984 h 168697"/>
                  <a:gd name="connsiteX4" fmla="*/ 69583 w 156851"/>
                  <a:gd name="connsiteY4" fmla="*/ 155656 h 168697"/>
                  <a:gd name="connsiteX5" fmla="*/ 65651 w 156851"/>
                  <a:gd name="connsiteY5" fmla="*/ 157927 h 168697"/>
                  <a:gd name="connsiteX6" fmla="*/ 57059 w 156851"/>
                  <a:gd name="connsiteY6" fmla="*/ 163285 h 168697"/>
                  <a:gd name="connsiteX7" fmla="*/ 40033 w 156851"/>
                  <a:gd name="connsiteY7" fmla="*/ 167659 h 168697"/>
                  <a:gd name="connsiteX8" fmla="*/ 27380 w 156851"/>
                  <a:gd name="connsiteY8" fmla="*/ 165556 h 168697"/>
                  <a:gd name="connsiteX9" fmla="*/ 17481 w 156851"/>
                  <a:gd name="connsiteY9" fmla="*/ 158251 h 168697"/>
                  <a:gd name="connsiteX10" fmla="*/ 9371 w 156851"/>
                  <a:gd name="connsiteY10" fmla="*/ 148037 h 168697"/>
                  <a:gd name="connsiteX11" fmla="*/ 6785 w 156851"/>
                  <a:gd name="connsiteY11" fmla="*/ 139603 h 168697"/>
                  <a:gd name="connsiteX12" fmla="*/ 2401 w 156851"/>
                  <a:gd name="connsiteY12" fmla="*/ 133282 h 168697"/>
                  <a:gd name="connsiteX13" fmla="*/ 1270 w 156851"/>
                  <a:gd name="connsiteY13" fmla="*/ 113493 h 168697"/>
                  <a:gd name="connsiteX14" fmla="*/ 28796 w 156851"/>
                  <a:gd name="connsiteY14" fmla="*/ 66138 h 168697"/>
                  <a:gd name="connsiteX15" fmla="*/ 31391 w 156851"/>
                  <a:gd name="connsiteY15" fmla="*/ 62078 h 168697"/>
                  <a:gd name="connsiteX16" fmla="*/ 34341 w 156851"/>
                  <a:gd name="connsiteY16" fmla="*/ 57861 h 168697"/>
                  <a:gd name="connsiteX17" fmla="*/ 40672 w 156851"/>
                  <a:gd name="connsiteY17" fmla="*/ 50567 h 168697"/>
                  <a:gd name="connsiteX18" fmla="*/ 61748 w 156851"/>
                  <a:gd name="connsiteY18" fmla="*/ 27052 h 168697"/>
                  <a:gd name="connsiteX19" fmla="*/ 84939 w 156851"/>
                  <a:gd name="connsiteY19" fmla="*/ 5965 h 168697"/>
                  <a:gd name="connsiteX20" fmla="*/ 100353 w 156851"/>
                  <a:gd name="connsiteY20" fmla="*/ -356 h 168697"/>
                  <a:gd name="connsiteX21" fmla="*/ 113969 w 156851"/>
                  <a:gd name="connsiteY21" fmla="*/ 1748 h 168697"/>
                  <a:gd name="connsiteX22" fmla="*/ 118186 w 156851"/>
                  <a:gd name="connsiteY22" fmla="*/ 3212 h 168697"/>
                  <a:gd name="connsiteX23" fmla="*/ 125648 w 156851"/>
                  <a:gd name="connsiteY23" fmla="*/ 4195 h 168697"/>
                  <a:gd name="connsiteX24" fmla="*/ 137445 w 156851"/>
                  <a:gd name="connsiteY24" fmla="*/ 5650 h 168697"/>
                  <a:gd name="connsiteX25" fmla="*/ 142792 w 156851"/>
                  <a:gd name="connsiteY25" fmla="*/ 9062 h 168697"/>
                  <a:gd name="connsiteX26" fmla="*/ 145063 w 156851"/>
                  <a:gd name="connsiteY26" fmla="*/ 15225 h 168697"/>
                  <a:gd name="connsiteX27" fmla="*/ 146361 w 156851"/>
                  <a:gd name="connsiteY27" fmla="*/ 20898 h 168697"/>
                  <a:gd name="connsiteX28" fmla="*/ 152200 w 156851"/>
                  <a:gd name="connsiteY28" fmla="*/ 29981 h 168697"/>
                  <a:gd name="connsiteX29" fmla="*/ 153822 w 156851"/>
                  <a:gd name="connsiteY29" fmla="*/ 37443 h 168697"/>
                  <a:gd name="connsiteX30" fmla="*/ 155602 w 156851"/>
                  <a:gd name="connsiteY30" fmla="*/ 44413 h 168697"/>
                  <a:gd name="connsiteX31" fmla="*/ 151198 w 156851"/>
                  <a:gd name="connsiteY31" fmla="*/ 73305 h 168697"/>
                  <a:gd name="connsiteX32" fmla="*/ 59084 w 156851"/>
                  <a:gd name="connsiteY32" fmla="*/ 97301 h 168697"/>
                  <a:gd name="connsiteX33" fmla="*/ 55024 w 156851"/>
                  <a:gd name="connsiteY33" fmla="*/ 95198 h 168697"/>
                  <a:gd name="connsiteX34" fmla="*/ 50650 w 156851"/>
                  <a:gd name="connsiteY34" fmla="*/ 101519 h 168697"/>
                  <a:gd name="connsiteX35" fmla="*/ 40593 w 156851"/>
                  <a:gd name="connsiteY35" fmla="*/ 116117 h 168697"/>
                  <a:gd name="connsiteX36" fmla="*/ 32158 w 156851"/>
                  <a:gd name="connsiteY36" fmla="*/ 130716 h 168697"/>
                  <a:gd name="connsiteX37" fmla="*/ 40593 w 156851"/>
                  <a:gd name="connsiteY37" fmla="*/ 128278 h 168697"/>
                  <a:gd name="connsiteX38" fmla="*/ 75787 w 156851"/>
                  <a:gd name="connsiteY38" fmla="*/ 108980 h 168697"/>
                  <a:gd name="connsiteX39" fmla="*/ 112622 w 156851"/>
                  <a:gd name="connsiteY39" fmla="*/ 72980 h 168697"/>
                  <a:gd name="connsiteX40" fmla="*/ 129491 w 156851"/>
                  <a:gd name="connsiteY40" fmla="*/ 41355 h 168697"/>
                  <a:gd name="connsiteX41" fmla="*/ 127525 w 156851"/>
                  <a:gd name="connsiteY41" fmla="*/ 42004 h 168697"/>
                  <a:gd name="connsiteX42" fmla="*/ 71736 w 156851"/>
                  <a:gd name="connsiteY42" fmla="*/ 78495 h 168697"/>
                  <a:gd name="connsiteX43" fmla="*/ 65081 w 156851"/>
                  <a:gd name="connsiteY43" fmla="*/ 88218 h 168697"/>
                  <a:gd name="connsiteX44" fmla="*/ 63459 w 156851"/>
                  <a:gd name="connsiteY44" fmla="*/ 99415 h 168697"/>
                  <a:gd name="connsiteX45" fmla="*/ 59084 w 156851"/>
                  <a:gd name="connsiteY45" fmla="*/ 97301 h 168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56851" h="168697">
                    <a:moveTo>
                      <a:pt x="151198" y="73305"/>
                    </a:moveTo>
                    <a:cubicBezTo>
                      <a:pt x="144930" y="85013"/>
                      <a:pt x="138038" y="96387"/>
                      <a:pt x="130553" y="107358"/>
                    </a:cubicBezTo>
                    <a:cubicBezTo>
                      <a:pt x="122355" y="119027"/>
                      <a:pt x="112014" y="129035"/>
                      <a:pt x="100078" y="136850"/>
                    </a:cubicBezTo>
                    <a:cubicBezTo>
                      <a:pt x="93098" y="141549"/>
                      <a:pt x="86128" y="145934"/>
                      <a:pt x="78991" y="149984"/>
                    </a:cubicBezTo>
                    <a:cubicBezTo>
                      <a:pt x="75905" y="151763"/>
                      <a:pt x="72670" y="153710"/>
                      <a:pt x="69583" y="155656"/>
                    </a:cubicBezTo>
                    <a:lnTo>
                      <a:pt x="65651" y="157927"/>
                    </a:lnTo>
                    <a:cubicBezTo>
                      <a:pt x="62693" y="159559"/>
                      <a:pt x="59825" y="161348"/>
                      <a:pt x="57059" y="163285"/>
                    </a:cubicBezTo>
                    <a:cubicBezTo>
                      <a:pt x="51377" y="167335"/>
                      <a:pt x="45702" y="168790"/>
                      <a:pt x="40033" y="167659"/>
                    </a:cubicBezTo>
                    <a:cubicBezTo>
                      <a:pt x="34999" y="168308"/>
                      <a:pt x="30782" y="167659"/>
                      <a:pt x="27380" y="165556"/>
                    </a:cubicBezTo>
                    <a:cubicBezTo>
                      <a:pt x="23778" y="163560"/>
                      <a:pt x="20450" y="161102"/>
                      <a:pt x="17481" y="158251"/>
                    </a:cubicBezTo>
                    <a:cubicBezTo>
                      <a:pt x="14382" y="155184"/>
                      <a:pt x="11659" y="151753"/>
                      <a:pt x="9371" y="148037"/>
                    </a:cubicBezTo>
                    <a:cubicBezTo>
                      <a:pt x="7836" y="145481"/>
                      <a:pt x="6948" y="142581"/>
                      <a:pt x="6785" y="139603"/>
                    </a:cubicBezTo>
                    <a:cubicBezTo>
                      <a:pt x="5320" y="137637"/>
                      <a:pt x="3836" y="135552"/>
                      <a:pt x="2401" y="133282"/>
                    </a:cubicBezTo>
                    <a:cubicBezTo>
                      <a:pt x="-843" y="127767"/>
                      <a:pt x="-1168" y="121111"/>
                      <a:pt x="1270" y="113493"/>
                    </a:cubicBezTo>
                    <a:cubicBezTo>
                      <a:pt x="6785" y="96623"/>
                      <a:pt x="16016" y="80894"/>
                      <a:pt x="28796" y="66138"/>
                    </a:cubicBezTo>
                    <a:cubicBezTo>
                      <a:pt x="29758" y="64851"/>
                      <a:pt x="30625" y="63494"/>
                      <a:pt x="31391" y="62078"/>
                    </a:cubicBezTo>
                    <a:cubicBezTo>
                      <a:pt x="32228" y="60574"/>
                      <a:pt x="33217" y="59159"/>
                      <a:pt x="34341" y="57861"/>
                    </a:cubicBezTo>
                    <a:lnTo>
                      <a:pt x="40672" y="50567"/>
                    </a:lnTo>
                    <a:cubicBezTo>
                      <a:pt x="47474" y="42623"/>
                      <a:pt x="54434" y="34670"/>
                      <a:pt x="61748" y="27052"/>
                    </a:cubicBezTo>
                    <a:cubicBezTo>
                      <a:pt x="68967" y="19482"/>
                      <a:pt x="76717" y="12433"/>
                      <a:pt x="84939" y="5965"/>
                    </a:cubicBezTo>
                    <a:cubicBezTo>
                      <a:pt x="89426" y="2524"/>
                      <a:pt x="94746" y="352"/>
                      <a:pt x="100353" y="-356"/>
                    </a:cubicBezTo>
                    <a:cubicBezTo>
                      <a:pt x="106193" y="-1172"/>
                      <a:pt x="110725" y="-356"/>
                      <a:pt x="113969" y="1748"/>
                    </a:cubicBezTo>
                    <a:cubicBezTo>
                      <a:pt x="115224" y="2593"/>
                      <a:pt x="116677" y="3094"/>
                      <a:pt x="118186" y="3212"/>
                    </a:cubicBezTo>
                    <a:lnTo>
                      <a:pt x="125648" y="4195"/>
                    </a:lnTo>
                    <a:cubicBezTo>
                      <a:pt x="129708" y="4520"/>
                      <a:pt x="133601" y="5002"/>
                      <a:pt x="137445" y="5650"/>
                    </a:cubicBezTo>
                    <a:cubicBezTo>
                      <a:pt x="139630" y="5975"/>
                      <a:pt x="141573" y="7223"/>
                      <a:pt x="142792" y="9062"/>
                    </a:cubicBezTo>
                    <a:cubicBezTo>
                      <a:pt x="143932" y="10959"/>
                      <a:pt x="144702" y="13043"/>
                      <a:pt x="145063" y="15225"/>
                    </a:cubicBezTo>
                    <a:cubicBezTo>
                      <a:pt x="145545" y="17191"/>
                      <a:pt x="145869" y="19158"/>
                      <a:pt x="146361" y="20898"/>
                    </a:cubicBezTo>
                    <a:cubicBezTo>
                      <a:pt x="149605" y="22677"/>
                      <a:pt x="151551" y="25597"/>
                      <a:pt x="152200" y="29981"/>
                    </a:cubicBezTo>
                    <a:lnTo>
                      <a:pt x="153822" y="37443"/>
                    </a:lnTo>
                    <a:cubicBezTo>
                      <a:pt x="154471" y="39713"/>
                      <a:pt x="155120" y="41984"/>
                      <a:pt x="155602" y="44413"/>
                    </a:cubicBezTo>
                    <a:cubicBezTo>
                      <a:pt x="157686" y="53486"/>
                      <a:pt x="156231" y="63081"/>
                      <a:pt x="151198" y="73305"/>
                    </a:cubicBezTo>
                    <a:close/>
                    <a:moveTo>
                      <a:pt x="59084" y="97301"/>
                    </a:moveTo>
                    <a:cubicBezTo>
                      <a:pt x="57787" y="96653"/>
                      <a:pt x="56489" y="96004"/>
                      <a:pt x="55024" y="95198"/>
                    </a:cubicBezTo>
                    <a:lnTo>
                      <a:pt x="50650" y="101519"/>
                    </a:lnTo>
                    <a:cubicBezTo>
                      <a:pt x="47238" y="106434"/>
                      <a:pt x="43837" y="111251"/>
                      <a:pt x="40593" y="116117"/>
                    </a:cubicBezTo>
                    <a:cubicBezTo>
                      <a:pt x="37293" y="120689"/>
                      <a:pt x="34466" y="125574"/>
                      <a:pt x="32158" y="130716"/>
                    </a:cubicBezTo>
                    <a:cubicBezTo>
                      <a:pt x="35077" y="130332"/>
                      <a:pt x="37922" y="129516"/>
                      <a:pt x="40593" y="128278"/>
                    </a:cubicBezTo>
                    <a:cubicBezTo>
                      <a:pt x="52968" y="123097"/>
                      <a:pt x="64764" y="116628"/>
                      <a:pt x="75787" y="108980"/>
                    </a:cubicBezTo>
                    <a:cubicBezTo>
                      <a:pt x="90093" y="99248"/>
                      <a:pt x="102563" y="87058"/>
                      <a:pt x="112622" y="72980"/>
                    </a:cubicBezTo>
                    <a:cubicBezTo>
                      <a:pt x="119309" y="63042"/>
                      <a:pt x="124961" y="52444"/>
                      <a:pt x="129491" y="41355"/>
                    </a:cubicBezTo>
                    <a:lnTo>
                      <a:pt x="127525" y="42004"/>
                    </a:lnTo>
                    <a:cubicBezTo>
                      <a:pt x="106439" y="48001"/>
                      <a:pt x="87790" y="60161"/>
                      <a:pt x="71736" y="78495"/>
                    </a:cubicBezTo>
                    <a:cubicBezTo>
                      <a:pt x="69065" y="81405"/>
                      <a:pt x="66824" y="84679"/>
                      <a:pt x="65081" y="88218"/>
                    </a:cubicBezTo>
                    <a:cubicBezTo>
                      <a:pt x="63475" y="91718"/>
                      <a:pt x="62911" y="95601"/>
                      <a:pt x="63459" y="99415"/>
                    </a:cubicBezTo>
                    <a:cubicBezTo>
                      <a:pt x="61837" y="98599"/>
                      <a:pt x="60382" y="97950"/>
                      <a:pt x="59084" y="97301"/>
                    </a:cubicBezTo>
                    <a:close/>
                  </a:path>
                </a:pathLst>
              </a:custGeom>
              <a:solidFill>
                <a:srgbClr val="20115C"/>
              </a:solidFill>
              <a:ln w="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2" name="Рисунок 4">
                <a:extLst>
                  <a:ext uri="{FF2B5EF4-FFF2-40B4-BE49-F238E27FC236}">
                    <a16:creationId xmlns="" xmlns:a16="http://schemas.microsoft.com/office/drawing/2014/main" id="{D67EE852-D7C3-4843-8169-CAC3F3A6A0D1}"/>
                  </a:ext>
                </a:extLst>
              </p:cNvPr>
              <p:cNvSpPr/>
              <p:nvPr/>
            </p:nvSpPr>
            <p:spPr>
              <a:xfrm>
                <a:off x="733830" y="671141"/>
                <a:ext cx="185079" cy="233150"/>
              </a:xfrm>
              <a:custGeom>
                <a:avLst/>
                <a:gdLst>
                  <a:gd name="connsiteX0" fmla="*/ 173320 w 185079"/>
                  <a:gd name="connsiteY0" fmla="*/ 59877 h 233150"/>
                  <a:gd name="connsiteX1" fmla="*/ 164069 w 185079"/>
                  <a:gd name="connsiteY1" fmla="*/ 71556 h 233150"/>
                  <a:gd name="connsiteX2" fmla="*/ 151093 w 185079"/>
                  <a:gd name="connsiteY2" fmla="*/ 88091 h 233150"/>
                  <a:gd name="connsiteX3" fmla="*/ 138932 w 185079"/>
                  <a:gd name="connsiteY3" fmla="*/ 99288 h 233150"/>
                  <a:gd name="connsiteX4" fmla="*/ 121090 w 185079"/>
                  <a:gd name="connsiteY4" fmla="*/ 112264 h 233150"/>
                  <a:gd name="connsiteX5" fmla="*/ 117039 w 185079"/>
                  <a:gd name="connsiteY5" fmla="*/ 115214 h 233150"/>
                  <a:gd name="connsiteX6" fmla="*/ 109745 w 185079"/>
                  <a:gd name="connsiteY6" fmla="*/ 118940 h 233150"/>
                  <a:gd name="connsiteX7" fmla="*/ 105036 w 185079"/>
                  <a:gd name="connsiteY7" fmla="*/ 115214 h 233150"/>
                  <a:gd name="connsiteX8" fmla="*/ 99688 w 185079"/>
                  <a:gd name="connsiteY8" fmla="*/ 103043 h 233150"/>
                  <a:gd name="connsiteX9" fmla="*/ 97899 w 185079"/>
                  <a:gd name="connsiteY9" fmla="*/ 100615 h 233150"/>
                  <a:gd name="connsiteX10" fmla="*/ 98391 w 185079"/>
                  <a:gd name="connsiteY10" fmla="*/ 99150 h 233150"/>
                  <a:gd name="connsiteX11" fmla="*/ 98391 w 185079"/>
                  <a:gd name="connsiteY11" fmla="*/ 98993 h 233150"/>
                  <a:gd name="connsiteX12" fmla="*/ 99521 w 185079"/>
                  <a:gd name="connsiteY12" fmla="*/ 93960 h 233150"/>
                  <a:gd name="connsiteX13" fmla="*/ 104230 w 185079"/>
                  <a:gd name="connsiteY13" fmla="*/ 89910 h 233150"/>
                  <a:gd name="connsiteX14" fmla="*/ 106009 w 185079"/>
                  <a:gd name="connsiteY14" fmla="*/ 88927 h 233150"/>
                  <a:gd name="connsiteX15" fmla="*/ 133260 w 185079"/>
                  <a:gd name="connsiteY15" fmla="*/ 71575 h 233150"/>
                  <a:gd name="connsiteX16" fmla="*/ 157099 w 185079"/>
                  <a:gd name="connsiteY16" fmla="*/ 51138 h 233150"/>
                  <a:gd name="connsiteX17" fmla="*/ 159528 w 185079"/>
                  <a:gd name="connsiteY17" fmla="*/ 48542 h 233150"/>
                  <a:gd name="connsiteX18" fmla="*/ 164069 w 185079"/>
                  <a:gd name="connsiteY18" fmla="*/ 38328 h 233150"/>
                  <a:gd name="connsiteX19" fmla="*/ 147200 w 185079"/>
                  <a:gd name="connsiteY19" fmla="*/ 45298 h 233150"/>
                  <a:gd name="connsiteX20" fmla="*/ 84421 w 185079"/>
                  <a:gd name="connsiteY20" fmla="*/ 96044 h 233150"/>
                  <a:gd name="connsiteX21" fmla="*/ 77284 w 185079"/>
                  <a:gd name="connsiteY21" fmla="*/ 104803 h 233150"/>
                  <a:gd name="connsiteX22" fmla="*/ 77117 w 185079"/>
                  <a:gd name="connsiteY22" fmla="*/ 105127 h 233150"/>
                  <a:gd name="connsiteX23" fmla="*/ 76960 w 185079"/>
                  <a:gd name="connsiteY23" fmla="*/ 105285 h 233150"/>
                  <a:gd name="connsiteX24" fmla="*/ 83930 w 185079"/>
                  <a:gd name="connsiteY24" fmla="*/ 108696 h 233150"/>
                  <a:gd name="connsiteX25" fmla="*/ 93829 w 185079"/>
                  <a:gd name="connsiteY25" fmla="*/ 113719 h 233150"/>
                  <a:gd name="connsiteX26" fmla="*/ 114424 w 185079"/>
                  <a:gd name="connsiteY26" fmla="*/ 139348 h 233150"/>
                  <a:gd name="connsiteX27" fmla="*/ 122368 w 185079"/>
                  <a:gd name="connsiteY27" fmla="*/ 172920 h 233150"/>
                  <a:gd name="connsiteX28" fmla="*/ 113451 w 185079"/>
                  <a:gd name="connsiteY28" fmla="*/ 191598 h 233150"/>
                  <a:gd name="connsiteX29" fmla="*/ 95451 w 185079"/>
                  <a:gd name="connsiteY29" fmla="*/ 206196 h 233150"/>
                  <a:gd name="connsiteX30" fmla="*/ 91716 w 185079"/>
                  <a:gd name="connsiteY30" fmla="*/ 208949 h 233150"/>
                  <a:gd name="connsiteX31" fmla="*/ 89936 w 185079"/>
                  <a:gd name="connsiteY31" fmla="*/ 210571 h 233150"/>
                  <a:gd name="connsiteX32" fmla="*/ 89287 w 185079"/>
                  <a:gd name="connsiteY32" fmla="*/ 210895 h 233150"/>
                  <a:gd name="connsiteX33" fmla="*/ 88304 w 185079"/>
                  <a:gd name="connsiteY33" fmla="*/ 211711 h 233150"/>
                  <a:gd name="connsiteX34" fmla="*/ 87164 w 185079"/>
                  <a:gd name="connsiteY34" fmla="*/ 212193 h 233150"/>
                  <a:gd name="connsiteX35" fmla="*/ 74384 w 185079"/>
                  <a:gd name="connsiteY35" fmla="*/ 218681 h 233150"/>
                  <a:gd name="connsiteX36" fmla="*/ 71140 w 185079"/>
                  <a:gd name="connsiteY36" fmla="*/ 219812 h 233150"/>
                  <a:gd name="connsiteX37" fmla="*/ 69036 w 185079"/>
                  <a:gd name="connsiteY37" fmla="*/ 220303 h 233150"/>
                  <a:gd name="connsiteX38" fmla="*/ 59137 w 185079"/>
                  <a:gd name="connsiteY38" fmla="*/ 223705 h 233150"/>
                  <a:gd name="connsiteX39" fmla="*/ 37087 w 185079"/>
                  <a:gd name="connsiteY39" fmla="*/ 231009 h 233150"/>
                  <a:gd name="connsiteX40" fmla="*/ 27512 w 185079"/>
                  <a:gd name="connsiteY40" fmla="*/ 232464 h 233150"/>
                  <a:gd name="connsiteX41" fmla="*/ 19244 w 185079"/>
                  <a:gd name="connsiteY41" fmla="*/ 229515 h 233150"/>
                  <a:gd name="connsiteX42" fmla="*/ 16000 w 185079"/>
                  <a:gd name="connsiteY42" fmla="*/ 227549 h 233150"/>
                  <a:gd name="connsiteX43" fmla="*/ 14034 w 185079"/>
                  <a:gd name="connsiteY43" fmla="*/ 226565 h 233150"/>
                  <a:gd name="connsiteX44" fmla="*/ 7221 w 185079"/>
                  <a:gd name="connsiteY44" fmla="*/ 211977 h 233150"/>
                  <a:gd name="connsiteX45" fmla="*/ 7064 w 185079"/>
                  <a:gd name="connsiteY45" fmla="*/ 211977 h 233150"/>
                  <a:gd name="connsiteX46" fmla="*/ 6897 w 185079"/>
                  <a:gd name="connsiteY46" fmla="*/ 211810 h 233150"/>
                  <a:gd name="connsiteX47" fmla="*/ 2846 w 185079"/>
                  <a:gd name="connsiteY47" fmla="*/ 189425 h 233150"/>
                  <a:gd name="connsiteX48" fmla="*/ 18251 w 185079"/>
                  <a:gd name="connsiteY48" fmla="*/ 167700 h 233150"/>
                  <a:gd name="connsiteX49" fmla="*/ 22793 w 185079"/>
                  <a:gd name="connsiteY49" fmla="*/ 162342 h 233150"/>
                  <a:gd name="connsiteX50" fmla="*/ 30903 w 185079"/>
                  <a:gd name="connsiteY50" fmla="*/ 153750 h 233150"/>
                  <a:gd name="connsiteX51" fmla="*/ 34147 w 185079"/>
                  <a:gd name="connsiteY51" fmla="*/ 151961 h 233150"/>
                  <a:gd name="connsiteX52" fmla="*/ 36900 w 185079"/>
                  <a:gd name="connsiteY52" fmla="*/ 150663 h 233150"/>
                  <a:gd name="connsiteX53" fmla="*/ 41609 w 185079"/>
                  <a:gd name="connsiteY53" fmla="*/ 146937 h 233150"/>
                  <a:gd name="connsiteX54" fmla="*/ 43575 w 185079"/>
                  <a:gd name="connsiteY54" fmla="*/ 145315 h 233150"/>
                  <a:gd name="connsiteX55" fmla="*/ 44391 w 185079"/>
                  <a:gd name="connsiteY55" fmla="*/ 145797 h 233150"/>
                  <a:gd name="connsiteX56" fmla="*/ 44873 w 185079"/>
                  <a:gd name="connsiteY56" fmla="*/ 145964 h 233150"/>
                  <a:gd name="connsiteX57" fmla="*/ 39043 w 185079"/>
                  <a:gd name="connsiteY57" fmla="*/ 153907 h 233150"/>
                  <a:gd name="connsiteX58" fmla="*/ 41009 w 185079"/>
                  <a:gd name="connsiteY58" fmla="*/ 154399 h 233150"/>
                  <a:gd name="connsiteX59" fmla="*/ 41491 w 185079"/>
                  <a:gd name="connsiteY59" fmla="*/ 154232 h 233150"/>
                  <a:gd name="connsiteX60" fmla="*/ 41333 w 185079"/>
                  <a:gd name="connsiteY60" fmla="*/ 154880 h 233150"/>
                  <a:gd name="connsiteX61" fmla="*/ 40685 w 185079"/>
                  <a:gd name="connsiteY61" fmla="*/ 157318 h 233150"/>
                  <a:gd name="connsiteX62" fmla="*/ 39702 w 185079"/>
                  <a:gd name="connsiteY62" fmla="*/ 160268 h 233150"/>
                  <a:gd name="connsiteX63" fmla="*/ 38237 w 185079"/>
                  <a:gd name="connsiteY63" fmla="*/ 164642 h 233150"/>
                  <a:gd name="connsiteX64" fmla="*/ 37254 w 185079"/>
                  <a:gd name="connsiteY64" fmla="*/ 167886 h 233150"/>
                  <a:gd name="connsiteX65" fmla="*/ 37903 w 185079"/>
                  <a:gd name="connsiteY65" fmla="*/ 168378 h 233150"/>
                  <a:gd name="connsiteX66" fmla="*/ 41147 w 185079"/>
                  <a:gd name="connsiteY66" fmla="*/ 166756 h 233150"/>
                  <a:gd name="connsiteX67" fmla="*/ 44096 w 185079"/>
                  <a:gd name="connsiteY67" fmla="*/ 165458 h 233150"/>
                  <a:gd name="connsiteX68" fmla="*/ 48795 w 185079"/>
                  <a:gd name="connsiteY68" fmla="*/ 161526 h 233150"/>
                  <a:gd name="connsiteX69" fmla="*/ 50761 w 185079"/>
                  <a:gd name="connsiteY69" fmla="*/ 159904 h 233150"/>
                  <a:gd name="connsiteX70" fmla="*/ 51744 w 185079"/>
                  <a:gd name="connsiteY70" fmla="*/ 160553 h 233150"/>
                  <a:gd name="connsiteX71" fmla="*/ 51911 w 185079"/>
                  <a:gd name="connsiteY71" fmla="*/ 160553 h 233150"/>
                  <a:gd name="connsiteX72" fmla="*/ 46229 w 185079"/>
                  <a:gd name="connsiteY72" fmla="*/ 168496 h 233150"/>
                  <a:gd name="connsiteX73" fmla="*/ 48500 w 185079"/>
                  <a:gd name="connsiteY73" fmla="*/ 170118 h 233150"/>
                  <a:gd name="connsiteX74" fmla="*/ 46721 w 185079"/>
                  <a:gd name="connsiteY74" fmla="*/ 173362 h 233150"/>
                  <a:gd name="connsiteX75" fmla="*/ 44283 w 185079"/>
                  <a:gd name="connsiteY75" fmla="*/ 176311 h 233150"/>
                  <a:gd name="connsiteX76" fmla="*/ 36015 w 185079"/>
                  <a:gd name="connsiteY76" fmla="*/ 187017 h 233150"/>
                  <a:gd name="connsiteX77" fmla="*/ 31100 w 185079"/>
                  <a:gd name="connsiteY77" fmla="*/ 195127 h 233150"/>
                  <a:gd name="connsiteX78" fmla="*/ 33695 w 185079"/>
                  <a:gd name="connsiteY78" fmla="*/ 194311 h 233150"/>
                  <a:gd name="connsiteX79" fmla="*/ 82848 w 185079"/>
                  <a:gd name="connsiteY79" fmla="*/ 168201 h 233150"/>
                  <a:gd name="connsiteX80" fmla="*/ 97594 w 185079"/>
                  <a:gd name="connsiteY80" fmla="*/ 151656 h 233150"/>
                  <a:gd name="connsiteX81" fmla="*/ 97919 w 185079"/>
                  <a:gd name="connsiteY81" fmla="*/ 150673 h 233150"/>
                  <a:gd name="connsiteX82" fmla="*/ 93869 w 185079"/>
                  <a:gd name="connsiteY82" fmla="*/ 148569 h 233150"/>
                  <a:gd name="connsiteX83" fmla="*/ 72624 w 185079"/>
                  <a:gd name="connsiteY83" fmla="*/ 137215 h 233150"/>
                  <a:gd name="connsiteX84" fmla="*/ 58862 w 185079"/>
                  <a:gd name="connsiteY84" fmla="*/ 116570 h 233150"/>
                  <a:gd name="connsiteX85" fmla="*/ 49621 w 185079"/>
                  <a:gd name="connsiteY85" fmla="*/ 92239 h 233150"/>
                  <a:gd name="connsiteX86" fmla="*/ 62106 w 185079"/>
                  <a:gd name="connsiteY86" fmla="*/ 65156 h 233150"/>
                  <a:gd name="connsiteX87" fmla="*/ 73136 w 185079"/>
                  <a:gd name="connsiteY87" fmla="*/ 54775 h 233150"/>
                  <a:gd name="connsiteX88" fmla="*/ 98921 w 185079"/>
                  <a:gd name="connsiteY88" fmla="*/ 31584 h 233150"/>
                  <a:gd name="connsiteX89" fmla="*/ 144821 w 185079"/>
                  <a:gd name="connsiteY89" fmla="*/ 2554 h 233150"/>
                  <a:gd name="connsiteX90" fmla="*/ 175964 w 185079"/>
                  <a:gd name="connsiteY90" fmla="*/ 6487 h 233150"/>
                  <a:gd name="connsiteX91" fmla="*/ 177095 w 185079"/>
                  <a:gd name="connsiteY91" fmla="*/ 8758 h 233150"/>
                  <a:gd name="connsiteX92" fmla="*/ 177419 w 185079"/>
                  <a:gd name="connsiteY92" fmla="*/ 11835 h 233150"/>
                  <a:gd name="connsiteX93" fmla="*/ 177419 w 185079"/>
                  <a:gd name="connsiteY93" fmla="*/ 13299 h 233150"/>
                  <a:gd name="connsiteX94" fmla="*/ 177586 w 185079"/>
                  <a:gd name="connsiteY94" fmla="*/ 16868 h 233150"/>
                  <a:gd name="connsiteX95" fmla="*/ 182934 w 185079"/>
                  <a:gd name="connsiteY95" fmla="*/ 21085 h 233150"/>
                  <a:gd name="connsiteX96" fmla="*/ 184065 w 185079"/>
                  <a:gd name="connsiteY96" fmla="*/ 23356 h 233150"/>
                  <a:gd name="connsiteX97" fmla="*/ 184389 w 185079"/>
                  <a:gd name="connsiteY97" fmla="*/ 26433 h 233150"/>
                  <a:gd name="connsiteX98" fmla="*/ 184556 w 185079"/>
                  <a:gd name="connsiteY98" fmla="*/ 28055 h 233150"/>
                  <a:gd name="connsiteX99" fmla="*/ 173320 w 185079"/>
                  <a:gd name="connsiteY99" fmla="*/ 59877 h 233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</a:cxnLst>
                <a:rect l="l" t="t" r="r" b="b"/>
                <a:pathLst>
                  <a:path w="185079" h="233150">
                    <a:moveTo>
                      <a:pt x="173320" y="59877"/>
                    </a:moveTo>
                    <a:lnTo>
                      <a:pt x="164069" y="71556"/>
                    </a:lnTo>
                    <a:cubicBezTo>
                      <a:pt x="159852" y="77228"/>
                      <a:pt x="155477" y="82743"/>
                      <a:pt x="151093" y="88091"/>
                    </a:cubicBezTo>
                    <a:cubicBezTo>
                      <a:pt x="147357" y="92161"/>
                      <a:pt x="143287" y="95906"/>
                      <a:pt x="138932" y="99288"/>
                    </a:cubicBezTo>
                    <a:cubicBezTo>
                      <a:pt x="133093" y="103830"/>
                      <a:pt x="127135" y="108204"/>
                      <a:pt x="121090" y="112264"/>
                    </a:cubicBezTo>
                    <a:cubicBezTo>
                      <a:pt x="119792" y="113248"/>
                      <a:pt x="118494" y="114231"/>
                      <a:pt x="117039" y="115214"/>
                    </a:cubicBezTo>
                    <a:cubicBezTo>
                      <a:pt x="113795" y="117642"/>
                      <a:pt x="111357" y="118772"/>
                      <a:pt x="109745" y="118940"/>
                    </a:cubicBezTo>
                    <a:cubicBezTo>
                      <a:pt x="107956" y="119097"/>
                      <a:pt x="106501" y="117799"/>
                      <a:pt x="105036" y="115214"/>
                    </a:cubicBezTo>
                    <a:cubicBezTo>
                      <a:pt x="102867" y="111340"/>
                      <a:pt x="101075" y="107261"/>
                      <a:pt x="99688" y="103043"/>
                    </a:cubicBezTo>
                    <a:cubicBezTo>
                      <a:pt x="99197" y="102395"/>
                      <a:pt x="98548" y="101588"/>
                      <a:pt x="97899" y="100615"/>
                    </a:cubicBezTo>
                    <a:cubicBezTo>
                      <a:pt x="97742" y="100291"/>
                      <a:pt x="97899" y="99799"/>
                      <a:pt x="98391" y="99150"/>
                    </a:cubicBezTo>
                    <a:lnTo>
                      <a:pt x="98391" y="98993"/>
                    </a:lnTo>
                    <a:cubicBezTo>
                      <a:pt x="97956" y="97234"/>
                      <a:pt x="98375" y="95366"/>
                      <a:pt x="99521" y="93960"/>
                    </a:cubicBezTo>
                    <a:cubicBezTo>
                      <a:pt x="100825" y="92328"/>
                      <a:pt x="102422" y="90952"/>
                      <a:pt x="104230" y="89910"/>
                    </a:cubicBezTo>
                    <a:cubicBezTo>
                      <a:pt x="104803" y="89546"/>
                      <a:pt x="105397" y="89222"/>
                      <a:pt x="106009" y="88927"/>
                    </a:cubicBezTo>
                    <a:cubicBezTo>
                      <a:pt x="115250" y="83569"/>
                      <a:pt x="124334" y="77897"/>
                      <a:pt x="133260" y="71575"/>
                    </a:cubicBezTo>
                    <a:cubicBezTo>
                      <a:pt x="141577" y="65205"/>
                      <a:pt x="149530" y="58383"/>
                      <a:pt x="157099" y="51138"/>
                    </a:cubicBezTo>
                    <a:cubicBezTo>
                      <a:pt x="157905" y="50322"/>
                      <a:pt x="158721" y="49515"/>
                      <a:pt x="159528" y="48542"/>
                    </a:cubicBezTo>
                    <a:cubicBezTo>
                      <a:pt x="161641" y="45436"/>
                      <a:pt x="163184" y="41975"/>
                      <a:pt x="164069" y="38328"/>
                    </a:cubicBezTo>
                    <a:cubicBezTo>
                      <a:pt x="158082" y="39645"/>
                      <a:pt x="152371" y="42005"/>
                      <a:pt x="147200" y="45298"/>
                    </a:cubicBezTo>
                    <a:cubicBezTo>
                      <a:pt x="124092" y="59317"/>
                      <a:pt x="102977" y="76392"/>
                      <a:pt x="84421" y="96044"/>
                    </a:cubicBezTo>
                    <a:cubicBezTo>
                      <a:pt x="81816" y="98777"/>
                      <a:pt x="79430" y="101697"/>
                      <a:pt x="77284" y="104803"/>
                    </a:cubicBezTo>
                    <a:cubicBezTo>
                      <a:pt x="77284" y="104960"/>
                      <a:pt x="77284" y="104960"/>
                      <a:pt x="77117" y="105127"/>
                    </a:cubicBezTo>
                    <a:lnTo>
                      <a:pt x="76960" y="105285"/>
                    </a:lnTo>
                    <a:cubicBezTo>
                      <a:pt x="79231" y="106425"/>
                      <a:pt x="81502" y="107556"/>
                      <a:pt x="83930" y="108696"/>
                    </a:cubicBezTo>
                    <a:cubicBezTo>
                      <a:pt x="87341" y="110318"/>
                      <a:pt x="90585" y="111940"/>
                      <a:pt x="93829" y="113719"/>
                    </a:cubicBezTo>
                    <a:cubicBezTo>
                      <a:pt x="104643" y="119392"/>
                      <a:pt x="111524" y="127994"/>
                      <a:pt x="114424" y="139348"/>
                    </a:cubicBezTo>
                    <a:cubicBezTo>
                      <a:pt x="121070" y="147616"/>
                      <a:pt x="123832" y="158803"/>
                      <a:pt x="122368" y="172920"/>
                    </a:cubicBezTo>
                    <a:cubicBezTo>
                      <a:pt x="121562" y="178916"/>
                      <a:pt x="118642" y="185237"/>
                      <a:pt x="113451" y="191598"/>
                    </a:cubicBezTo>
                    <a:cubicBezTo>
                      <a:pt x="108646" y="197771"/>
                      <a:pt x="102488" y="202766"/>
                      <a:pt x="95451" y="206196"/>
                    </a:cubicBezTo>
                    <a:cubicBezTo>
                      <a:pt x="94071" y="206914"/>
                      <a:pt x="92811" y="207848"/>
                      <a:pt x="91716" y="208949"/>
                    </a:cubicBezTo>
                    <a:cubicBezTo>
                      <a:pt x="91087" y="209450"/>
                      <a:pt x="90494" y="209991"/>
                      <a:pt x="89936" y="210571"/>
                    </a:cubicBezTo>
                    <a:lnTo>
                      <a:pt x="89287" y="210895"/>
                    </a:lnTo>
                    <a:cubicBezTo>
                      <a:pt x="89000" y="211210"/>
                      <a:pt x="88669" y="211485"/>
                      <a:pt x="88304" y="211711"/>
                    </a:cubicBezTo>
                    <a:cubicBezTo>
                      <a:pt x="87979" y="211977"/>
                      <a:pt x="87583" y="212144"/>
                      <a:pt x="87164" y="212193"/>
                    </a:cubicBezTo>
                    <a:cubicBezTo>
                      <a:pt x="82622" y="212685"/>
                      <a:pt x="78405" y="214788"/>
                      <a:pt x="74384" y="218681"/>
                    </a:cubicBezTo>
                    <a:cubicBezTo>
                      <a:pt x="73427" y="219350"/>
                      <a:pt x="72304" y="219743"/>
                      <a:pt x="71140" y="219812"/>
                    </a:cubicBezTo>
                    <a:cubicBezTo>
                      <a:pt x="70334" y="219979"/>
                      <a:pt x="69685" y="220136"/>
                      <a:pt x="69036" y="220303"/>
                    </a:cubicBezTo>
                    <a:cubicBezTo>
                      <a:pt x="65792" y="221434"/>
                      <a:pt x="62548" y="222574"/>
                      <a:pt x="59137" y="223705"/>
                    </a:cubicBezTo>
                    <a:cubicBezTo>
                      <a:pt x="51842" y="226467"/>
                      <a:pt x="44391" y="228895"/>
                      <a:pt x="37087" y="231009"/>
                    </a:cubicBezTo>
                    <a:cubicBezTo>
                      <a:pt x="33982" y="231953"/>
                      <a:pt x="30757" y="232444"/>
                      <a:pt x="27512" y="232464"/>
                    </a:cubicBezTo>
                    <a:cubicBezTo>
                      <a:pt x="24470" y="232641"/>
                      <a:pt x="21487" y="231579"/>
                      <a:pt x="19244" y="229515"/>
                    </a:cubicBezTo>
                    <a:cubicBezTo>
                      <a:pt x="18309" y="228640"/>
                      <a:pt x="17205" y="227971"/>
                      <a:pt x="16000" y="227549"/>
                    </a:cubicBezTo>
                    <a:lnTo>
                      <a:pt x="14034" y="226565"/>
                    </a:lnTo>
                    <a:cubicBezTo>
                      <a:pt x="8024" y="223164"/>
                      <a:pt x="5753" y="218298"/>
                      <a:pt x="7221" y="211977"/>
                    </a:cubicBezTo>
                    <a:lnTo>
                      <a:pt x="7064" y="211977"/>
                    </a:lnTo>
                    <a:lnTo>
                      <a:pt x="6897" y="211810"/>
                    </a:lnTo>
                    <a:cubicBezTo>
                      <a:pt x="-1046" y="207592"/>
                      <a:pt x="-2511" y="200131"/>
                      <a:pt x="2846" y="189425"/>
                    </a:cubicBezTo>
                    <a:cubicBezTo>
                      <a:pt x="6889" y="181462"/>
                      <a:pt x="12079" y="174149"/>
                      <a:pt x="18251" y="167700"/>
                    </a:cubicBezTo>
                    <a:cubicBezTo>
                      <a:pt x="19706" y="165910"/>
                      <a:pt x="21328" y="164131"/>
                      <a:pt x="22793" y="162342"/>
                    </a:cubicBezTo>
                    <a:cubicBezTo>
                      <a:pt x="25241" y="159245"/>
                      <a:pt x="27955" y="156375"/>
                      <a:pt x="30903" y="153750"/>
                    </a:cubicBezTo>
                    <a:cubicBezTo>
                      <a:pt x="31890" y="152993"/>
                      <a:pt x="32983" y="152393"/>
                      <a:pt x="34147" y="151961"/>
                    </a:cubicBezTo>
                    <a:cubicBezTo>
                      <a:pt x="35110" y="151626"/>
                      <a:pt x="36033" y="151194"/>
                      <a:pt x="36900" y="150663"/>
                    </a:cubicBezTo>
                    <a:cubicBezTo>
                      <a:pt x="38576" y="149562"/>
                      <a:pt x="40152" y="148314"/>
                      <a:pt x="41609" y="146937"/>
                    </a:cubicBezTo>
                    <a:lnTo>
                      <a:pt x="43575" y="145315"/>
                    </a:lnTo>
                    <a:cubicBezTo>
                      <a:pt x="43865" y="145443"/>
                      <a:pt x="44138" y="145610"/>
                      <a:pt x="44391" y="145797"/>
                    </a:cubicBezTo>
                    <a:cubicBezTo>
                      <a:pt x="44569" y="145777"/>
                      <a:pt x="44747" y="145836"/>
                      <a:pt x="44873" y="145964"/>
                    </a:cubicBezTo>
                    <a:cubicBezTo>
                      <a:pt x="42906" y="148559"/>
                      <a:pt x="40940" y="151155"/>
                      <a:pt x="39043" y="153907"/>
                    </a:cubicBezTo>
                    <a:cubicBezTo>
                      <a:pt x="39707" y="154035"/>
                      <a:pt x="40364" y="154192"/>
                      <a:pt x="41009" y="154399"/>
                    </a:cubicBezTo>
                    <a:cubicBezTo>
                      <a:pt x="41166" y="154232"/>
                      <a:pt x="41333" y="154074"/>
                      <a:pt x="41491" y="154232"/>
                    </a:cubicBezTo>
                    <a:cubicBezTo>
                      <a:pt x="41499" y="154458"/>
                      <a:pt x="41444" y="154684"/>
                      <a:pt x="41333" y="154880"/>
                    </a:cubicBezTo>
                    <a:cubicBezTo>
                      <a:pt x="41470" y="155745"/>
                      <a:pt x="41235" y="156630"/>
                      <a:pt x="40685" y="157318"/>
                    </a:cubicBezTo>
                    <a:cubicBezTo>
                      <a:pt x="40306" y="158282"/>
                      <a:pt x="39978" y="159265"/>
                      <a:pt x="39702" y="160268"/>
                    </a:cubicBezTo>
                    <a:cubicBezTo>
                      <a:pt x="39210" y="161723"/>
                      <a:pt x="38719" y="163217"/>
                      <a:pt x="38237" y="164642"/>
                    </a:cubicBezTo>
                    <a:cubicBezTo>
                      <a:pt x="37854" y="165704"/>
                      <a:pt x="37526" y="166785"/>
                      <a:pt x="37254" y="167886"/>
                    </a:cubicBezTo>
                    <a:cubicBezTo>
                      <a:pt x="37096" y="168702"/>
                      <a:pt x="37421" y="168869"/>
                      <a:pt x="37903" y="168378"/>
                    </a:cubicBezTo>
                    <a:cubicBezTo>
                      <a:pt x="38858" y="167611"/>
                      <a:pt x="39963" y="167061"/>
                      <a:pt x="41147" y="166756"/>
                    </a:cubicBezTo>
                    <a:cubicBezTo>
                      <a:pt x="42182" y="166451"/>
                      <a:pt x="43173" y="166019"/>
                      <a:pt x="44096" y="165458"/>
                    </a:cubicBezTo>
                    <a:cubicBezTo>
                      <a:pt x="45772" y="164288"/>
                      <a:pt x="47344" y="162971"/>
                      <a:pt x="48795" y="161526"/>
                    </a:cubicBezTo>
                    <a:lnTo>
                      <a:pt x="50761" y="159904"/>
                    </a:lnTo>
                    <a:lnTo>
                      <a:pt x="51744" y="160553"/>
                    </a:lnTo>
                    <a:lnTo>
                      <a:pt x="51911" y="160553"/>
                    </a:lnTo>
                    <a:cubicBezTo>
                      <a:pt x="50122" y="163148"/>
                      <a:pt x="48176" y="165743"/>
                      <a:pt x="46229" y="168496"/>
                    </a:cubicBezTo>
                    <a:cubicBezTo>
                      <a:pt x="47851" y="168663"/>
                      <a:pt x="48667" y="169312"/>
                      <a:pt x="48500" y="170118"/>
                    </a:cubicBezTo>
                    <a:cubicBezTo>
                      <a:pt x="48198" y="171337"/>
                      <a:pt x="47586" y="172458"/>
                      <a:pt x="46721" y="173362"/>
                    </a:cubicBezTo>
                    <a:lnTo>
                      <a:pt x="44283" y="176311"/>
                    </a:lnTo>
                    <a:cubicBezTo>
                      <a:pt x="41255" y="179664"/>
                      <a:pt x="38490" y="183242"/>
                      <a:pt x="36015" y="187017"/>
                    </a:cubicBezTo>
                    <a:cubicBezTo>
                      <a:pt x="34393" y="189612"/>
                      <a:pt x="32771" y="192365"/>
                      <a:pt x="31100" y="195127"/>
                    </a:cubicBezTo>
                    <a:cubicBezTo>
                      <a:pt x="31941" y="194783"/>
                      <a:pt x="32809" y="194508"/>
                      <a:pt x="33695" y="194311"/>
                    </a:cubicBezTo>
                    <a:cubicBezTo>
                      <a:pt x="50889" y="188963"/>
                      <a:pt x="67267" y="180204"/>
                      <a:pt x="82848" y="168201"/>
                    </a:cubicBezTo>
                    <a:cubicBezTo>
                      <a:pt x="88829" y="163738"/>
                      <a:pt x="93845" y="158105"/>
                      <a:pt x="97594" y="151656"/>
                    </a:cubicBezTo>
                    <a:lnTo>
                      <a:pt x="97919" y="150673"/>
                    </a:lnTo>
                    <a:cubicBezTo>
                      <a:pt x="96621" y="150024"/>
                      <a:pt x="95323" y="149375"/>
                      <a:pt x="93869" y="148569"/>
                    </a:cubicBezTo>
                    <a:cubicBezTo>
                      <a:pt x="86564" y="145001"/>
                      <a:pt x="79594" y="141275"/>
                      <a:pt x="72624" y="137215"/>
                    </a:cubicBezTo>
                    <a:cubicBezTo>
                      <a:pt x="65494" y="132417"/>
                      <a:pt x="60548" y="124995"/>
                      <a:pt x="58862" y="116570"/>
                    </a:cubicBezTo>
                    <a:cubicBezTo>
                      <a:pt x="53701" y="109414"/>
                      <a:pt x="50514" y="101018"/>
                      <a:pt x="49621" y="92239"/>
                    </a:cubicBezTo>
                    <a:cubicBezTo>
                      <a:pt x="48480" y="82674"/>
                      <a:pt x="52570" y="73758"/>
                      <a:pt x="62106" y="65156"/>
                    </a:cubicBezTo>
                    <a:cubicBezTo>
                      <a:pt x="65841" y="61755"/>
                      <a:pt x="69410" y="58343"/>
                      <a:pt x="73136" y="54775"/>
                    </a:cubicBezTo>
                    <a:cubicBezTo>
                      <a:pt x="81403" y="46674"/>
                      <a:pt x="90005" y="38889"/>
                      <a:pt x="98921" y="31584"/>
                    </a:cubicBezTo>
                    <a:cubicBezTo>
                      <a:pt x="112781" y="19797"/>
                      <a:pt x="128237" y="10026"/>
                      <a:pt x="144821" y="2554"/>
                    </a:cubicBezTo>
                    <a:cubicBezTo>
                      <a:pt x="158446" y="-2793"/>
                      <a:pt x="168827" y="-1486"/>
                      <a:pt x="175964" y="6487"/>
                    </a:cubicBezTo>
                    <a:cubicBezTo>
                      <a:pt x="176564" y="7116"/>
                      <a:pt x="176957" y="7902"/>
                      <a:pt x="177095" y="8758"/>
                    </a:cubicBezTo>
                    <a:cubicBezTo>
                      <a:pt x="177262" y="9741"/>
                      <a:pt x="177262" y="10724"/>
                      <a:pt x="177419" y="11835"/>
                    </a:cubicBezTo>
                    <a:lnTo>
                      <a:pt x="177419" y="13299"/>
                    </a:lnTo>
                    <a:cubicBezTo>
                      <a:pt x="177557" y="14479"/>
                      <a:pt x="177616" y="15678"/>
                      <a:pt x="177586" y="16868"/>
                    </a:cubicBezTo>
                    <a:cubicBezTo>
                      <a:pt x="179543" y="18038"/>
                      <a:pt x="181342" y="19453"/>
                      <a:pt x="182934" y="21085"/>
                    </a:cubicBezTo>
                    <a:cubicBezTo>
                      <a:pt x="183475" y="21754"/>
                      <a:pt x="183858" y="22530"/>
                      <a:pt x="184065" y="23356"/>
                    </a:cubicBezTo>
                    <a:cubicBezTo>
                      <a:pt x="184261" y="24369"/>
                      <a:pt x="184370" y="25401"/>
                      <a:pt x="184389" y="26433"/>
                    </a:cubicBezTo>
                    <a:cubicBezTo>
                      <a:pt x="184360" y="26984"/>
                      <a:pt x="184419" y="27524"/>
                      <a:pt x="184556" y="28055"/>
                    </a:cubicBezTo>
                    <a:cubicBezTo>
                      <a:pt x="185677" y="38633"/>
                      <a:pt x="181912" y="49329"/>
                      <a:pt x="173320" y="59877"/>
                    </a:cubicBezTo>
                    <a:close/>
                  </a:path>
                </a:pathLst>
              </a:custGeom>
              <a:solidFill>
                <a:srgbClr val="20115C"/>
              </a:solidFill>
              <a:ln w="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3" name="Рисунок 4">
                <a:extLst>
                  <a:ext uri="{FF2B5EF4-FFF2-40B4-BE49-F238E27FC236}">
                    <a16:creationId xmlns="" xmlns:a16="http://schemas.microsoft.com/office/drawing/2014/main" id="{3BDA7DC4-8F97-4C33-8C85-AFB4BF139E4C}"/>
                  </a:ext>
                </a:extLst>
              </p:cNvPr>
              <p:cNvSpPr/>
              <p:nvPr/>
            </p:nvSpPr>
            <p:spPr>
              <a:xfrm>
                <a:off x="891392" y="559159"/>
                <a:ext cx="313181" cy="331268"/>
              </a:xfrm>
              <a:custGeom>
                <a:avLst/>
                <a:gdLst>
                  <a:gd name="connsiteX0" fmla="*/ 168694 w 313181"/>
                  <a:gd name="connsiteY0" fmla="*/ 106819 h 331268"/>
                  <a:gd name="connsiteX1" fmla="*/ 166423 w 313181"/>
                  <a:gd name="connsiteY1" fmla="*/ 107802 h 331268"/>
                  <a:gd name="connsiteX2" fmla="*/ 166581 w 313181"/>
                  <a:gd name="connsiteY2" fmla="*/ 107321 h 331268"/>
                  <a:gd name="connsiteX3" fmla="*/ 166581 w 313181"/>
                  <a:gd name="connsiteY3" fmla="*/ 107173 h 331268"/>
                  <a:gd name="connsiteX4" fmla="*/ 162855 w 313181"/>
                  <a:gd name="connsiteY4" fmla="*/ 108314 h 331268"/>
                  <a:gd name="connsiteX5" fmla="*/ 154096 w 313181"/>
                  <a:gd name="connsiteY5" fmla="*/ 110417 h 331268"/>
                  <a:gd name="connsiteX6" fmla="*/ 148099 w 313181"/>
                  <a:gd name="connsiteY6" fmla="*/ 111558 h 331268"/>
                  <a:gd name="connsiteX7" fmla="*/ 145504 w 313181"/>
                  <a:gd name="connsiteY7" fmla="*/ 111882 h 331268"/>
                  <a:gd name="connsiteX8" fmla="*/ 144039 w 313181"/>
                  <a:gd name="connsiteY8" fmla="*/ 112039 h 331268"/>
                  <a:gd name="connsiteX9" fmla="*/ 140795 w 313181"/>
                  <a:gd name="connsiteY9" fmla="*/ 112855 h 331268"/>
                  <a:gd name="connsiteX10" fmla="*/ 136577 w 313181"/>
                  <a:gd name="connsiteY10" fmla="*/ 115284 h 331268"/>
                  <a:gd name="connsiteX11" fmla="*/ 130738 w 313181"/>
                  <a:gd name="connsiteY11" fmla="*/ 118695 h 331268"/>
                  <a:gd name="connsiteX12" fmla="*/ 126196 w 313181"/>
                  <a:gd name="connsiteY12" fmla="*/ 124200 h 331268"/>
                  <a:gd name="connsiteX13" fmla="*/ 123119 w 313181"/>
                  <a:gd name="connsiteY13" fmla="*/ 129715 h 331268"/>
                  <a:gd name="connsiteX14" fmla="*/ 122628 w 313181"/>
                  <a:gd name="connsiteY14" fmla="*/ 130364 h 331268"/>
                  <a:gd name="connsiteX15" fmla="*/ 118420 w 313181"/>
                  <a:gd name="connsiteY15" fmla="*/ 135279 h 331268"/>
                  <a:gd name="connsiteX16" fmla="*/ 118578 w 313181"/>
                  <a:gd name="connsiteY16" fmla="*/ 134797 h 331268"/>
                  <a:gd name="connsiteX17" fmla="*/ 120544 w 313181"/>
                  <a:gd name="connsiteY17" fmla="*/ 130737 h 331268"/>
                  <a:gd name="connsiteX18" fmla="*/ 69129 w 313181"/>
                  <a:gd name="connsiteY18" fmla="*/ 207131 h 331268"/>
                  <a:gd name="connsiteX19" fmla="*/ 28421 w 313181"/>
                  <a:gd name="connsiteY19" fmla="*/ 287251 h 331268"/>
                  <a:gd name="connsiteX20" fmla="*/ 21126 w 313181"/>
                  <a:gd name="connsiteY20" fmla="*/ 319358 h 331268"/>
                  <a:gd name="connsiteX21" fmla="*/ 20320 w 313181"/>
                  <a:gd name="connsiteY21" fmla="*/ 323900 h 331268"/>
                  <a:gd name="connsiteX22" fmla="*/ 19504 w 313181"/>
                  <a:gd name="connsiteY22" fmla="*/ 326495 h 331268"/>
                  <a:gd name="connsiteX23" fmla="*/ 18207 w 313181"/>
                  <a:gd name="connsiteY23" fmla="*/ 329248 h 331268"/>
                  <a:gd name="connsiteX24" fmla="*/ 17076 w 313181"/>
                  <a:gd name="connsiteY24" fmla="*/ 330388 h 331268"/>
                  <a:gd name="connsiteX25" fmla="*/ 12367 w 313181"/>
                  <a:gd name="connsiteY25" fmla="*/ 330545 h 331268"/>
                  <a:gd name="connsiteX26" fmla="*/ 9123 w 313181"/>
                  <a:gd name="connsiteY26" fmla="*/ 329248 h 331268"/>
                  <a:gd name="connsiteX27" fmla="*/ 6852 w 313181"/>
                  <a:gd name="connsiteY27" fmla="*/ 317736 h 331268"/>
                  <a:gd name="connsiteX28" fmla="*/ 6695 w 313181"/>
                  <a:gd name="connsiteY28" fmla="*/ 316281 h 331268"/>
                  <a:gd name="connsiteX29" fmla="*/ 6695 w 313181"/>
                  <a:gd name="connsiteY29" fmla="*/ 315957 h 331268"/>
                  <a:gd name="connsiteX30" fmla="*/ 3746 w 313181"/>
                  <a:gd name="connsiteY30" fmla="*/ 315632 h 331268"/>
                  <a:gd name="connsiteX31" fmla="*/ 1956 w 313181"/>
                  <a:gd name="connsiteY31" fmla="*/ 314649 h 331268"/>
                  <a:gd name="connsiteX32" fmla="*/ -147 w 313181"/>
                  <a:gd name="connsiteY32" fmla="*/ 303128 h 331268"/>
                  <a:gd name="connsiteX33" fmla="*/ -315 w 313181"/>
                  <a:gd name="connsiteY33" fmla="*/ 301506 h 331268"/>
                  <a:gd name="connsiteX34" fmla="*/ 334 w 313181"/>
                  <a:gd name="connsiteY34" fmla="*/ 296639 h 331268"/>
                  <a:gd name="connsiteX35" fmla="*/ 983 w 313181"/>
                  <a:gd name="connsiteY35" fmla="*/ 293690 h 331268"/>
                  <a:gd name="connsiteX36" fmla="*/ 1475 w 313181"/>
                  <a:gd name="connsiteY36" fmla="*/ 291419 h 331268"/>
                  <a:gd name="connsiteX37" fmla="*/ 2772 w 313181"/>
                  <a:gd name="connsiteY37" fmla="*/ 285904 h 331268"/>
                  <a:gd name="connsiteX38" fmla="*/ 4394 w 313181"/>
                  <a:gd name="connsiteY38" fmla="*/ 280065 h 331268"/>
                  <a:gd name="connsiteX39" fmla="*/ 5525 w 313181"/>
                  <a:gd name="connsiteY39" fmla="*/ 276133 h 331268"/>
                  <a:gd name="connsiteX40" fmla="*/ 11689 w 313181"/>
                  <a:gd name="connsiteY40" fmla="*/ 260885 h 331268"/>
                  <a:gd name="connsiteX41" fmla="*/ 26287 w 313181"/>
                  <a:gd name="connsiteY41" fmla="*/ 226832 h 331268"/>
                  <a:gd name="connsiteX42" fmla="*/ 61157 w 313181"/>
                  <a:gd name="connsiteY42" fmla="*/ 165882 h 331268"/>
                  <a:gd name="connsiteX43" fmla="*/ 61638 w 313181"/>
                  <a:gd name="connsiteY43" fmla="*/ 164899 h 331268"/>
                  <a:gd name="connsiteX44" fmla="*/ 81103 w 313181"/>
                  <a:gd name="connsiteY44" fmla="*/ 133922 h 331268"/>
                  <a:gd name="connsiteX45" fmla="*/ 77053 w 313181"/>
                  <a:gd name="connsiteY45" fmla="*/ 135220 h 331268"/>
                  <a:gd name="connsiteX46" fmla="*/ 59358 w 313181"/>
                  <a:gd name="connsiteY46" fmla="*/ 143330 h 331268"/>
                  <a:gd name="connsiteX47" fmla="*/ 58709 w 313181"/>
                  <a:gd name="connsiteY47" fmla="*/ 143655 h 331268"/>
                  <a:gd name="connsiteX48" fmla="*/ 37140 w 313181"/>
                  <a:gd name="connsiteY48" fmla="*/ 154360 h 331268"/>
                  <a:gd name="connsiteX49" fmla="*/ 34869 w 313181"/>
                  <a:gd name="connsiteY49" fmla="*/ 155825 h 331268"/>
                  <a:gd name="connsiteX50" fmla="*/ 33247 w 313181"/>
                  <a:gd name="connsiteY50" fmla="*/ 157791 h 331268"/>
                  <a:gd name="connsiteX51" fmla="*/ 30003 w 313181"/>
                  <a:gd name="connsiteY51" fmla="*/ 161350 h 331268"/>
                  <a:gd name="connsiteX52" fmla="*/ 26602 w 313181"/>
                  <a:gd name="connsiteY52" fmla="*/ 160219 h 331268"/>
                  <a:gd name="connsiteX53" fmla="*/ 22670 w 313181"/>
                  <a:gd name="connsiteY53" fmla="*/ 154380 h 331268"/>
                  <a:gd name="connsiteX54" fmla="*/ 20703 w 313181"/>
                  <a:gd name="connsiteY54" fmla="*/ 146437 h 331268"/>
                  <a:gd name="connsiteX55" fmla="*/ 19573 w 313181"/>
                  <a:gd name="connsiteY55" fmla="*/ 145621 h 331268"/>
                  <a:gd name="connsiteX56" fmla="*/ 15641 w 313181"/>
                  <a:gd name="connsiteY56" fmla="*/ 139782 h 331268"/>
                  <a:gd name="connsiteX57" fmla="*/ 13045 w 313181"/>
                  <a:gd name="connsiteY57" fmla="*/ 126648 h 331268"/>
                  <a:gd name="connsiteX58" fmla="*/ 14028 w 313181"/>
                  <a:gd name="connsiteY58" fmla="*/ 123404 h 331268"/>
                  <a:gd name="connsiteX59" fmla="*/ 16132 w 313181"/>
                  <a:gd name="connsiteY59" fmla="*/ 120159 h 331268"/>
                  <a:gd name="connsiteX60" fmla="*/ 30239 w 313181"/>
                  <a:gd name="connsiteY60" fmla="*/ 110103 h 331268"/>
                  <a:gd name="connsiteX61" fmla="*/ 45329 w 313181"/>
                  <a:gd name="connsiteY61" fmla="*/ 103615 h 331268"/>
                  <a:gd name="connsiteX62" fmla="*/ 105296 w 313181"/>
                  <a:gd name="connsiteY62" fmla="*/ 83186 h 331268"/>
                  <a:gd name="connsiteX63" fmla="*/ 125400 w 313181"/>
                  <a:gd name="connsiteY63" fmla="*/ 67939 h 331268"/>
                  <a:gd name="connsiteX64" fmla="*/ 168222 w 313181"/>
                  <a:gd name="connsiteY64" fmla="*/ 8739 h 331268"/>
                  <a:gd name="connsiteX65" fmla="*/ 172440 w 313181"/>
                  <a:gd name="connsiteY65" fmla="*/ 4040 h 331268"/>
                  <a:gd name="connsiteX66" fmla="*/ 177139 w 313181"/>
                  <a:gd name="connsiteY66" fmla="*/ 629 h 331268"/>
                  <a:gd name="connsiteX67" fmla="*/ 187195 w 313181"/>
                  <a:gd name="connsiteY67" fmla="*/ 953 h 331268"/>
                  <a:gd name="connsiteX68" fmla="*/ 189309 w 313181"/>
                  <a:gd name="connsiteY68" fmla="*/ 10528 h 331268"/>
                  <a:gd name="connsiteX69" fmla="*/ 188169 w 313181"/>
                  <a:gd name="connsiteY69" fmla="*/ 14097 h 331268"/>
                  <a:gd name="connsiteX70" fmla="*/ 195306 w 313181"/>
                  <a:gd name="connsiteY70" fmla="*/ 16849 h 331268"/>
                  <a:gd name="connsiteX71" fmla="*/ 196289 w 313181"/>
                  <a:gd name="connsiteY71" fmla="*/ 25284 h 331268"/>
                  <a:gd name="connsiteX72" fmla="*/ 174553 w 313181"/>
                  <a:gd name="connsiteY72" fmla="*/ 65668 h 331268"/>
                  <a:gd name="connsiteX73" fmla="*/ 174229 w 313181"/>
                  <a:gd name="connsiteY73" fmla="*/ 66150 h 331268"/>
                  <a:gd name="connsiteX74" fmla="*/ 173904 w 313181"/>
                  <a:gd name="connsiteY74" fmla="*/ 66474 h 331268"/>
                  <a:gd name="connsiteX75" fmla="*/ 183480 w 313181"/>
                  <a:gd name="connsiteY75" fmla="*/ 65019 h 331268"/>
                  <a:gd name="connsiteX76" fmla="*/ 187412 w 313181"/>
                  <a:gd name="connsiteY76" fmla="*/ 64371 h 331268"/>
                  <a:gd name="connsiteX77" fmla="*/ 208164 w 313181"/>
                  <a:gd name="connsiteY77" fmla="*/ 61421 h 331268"/>
                  <a:gd name="connsiteX78" fmla="*/ 253906 w 313181"/>
                  <a:gd name="connsiteY78" fmla="*/ 57489 h 331268"/>
                  <a:gd name="connsiteX79" fmla="*/ 285364 w 313181"/>
                  <a:gd name="connsiteY79" fmla="*/ 56998 h 331268"/>
                  <a:gd name="connsiteX80" fmla="*/ 288609 w 313181"/>
                  <a:gd name="connsiteY80" fmla="*/ 57165 h 331268"/>
                  <a:gd name="connsiteX81" fmla="*/ 292541 w 313181"/>
                  <a:gd name="connsiteY81" fmla="*/ 58148 h 331268"/>
                  <a:gd name="connsiteX82" fmla="*/ 295785 w 313181"/>
                  <a:gd name="connsiteY82" fmla="*/ 58954 h 331268"/>
                  <a:gd name="connsiteX83" fmla="*/ 298537 w 313181"/>
                  <a:gd name="connsiteY83" fmla="*/ 59278 h 331268"/>
                  <a:gd name="connsiteX84" fmla="*/ 305675 w 313181"/>
                  <a:gd name="connsiteY84" fmla="*/ 60576 h 331268"/>
                  <a:gd name="connsiteX85" fmla="*/ 304377 w 313181"/>
                  <a:gd name="connsiteY85" fmla="*/ 61067 h 331268"/>
                  <a:gd name="connsiteX86" fmla="*/ 299029 w 313181"/>
                  <a:gd name="connsiteY86" fmla="*/ 62690 h 331268"/>
                  <a:gd name="connsiteX87" fmla="*/ 300808 w 313181"/>
                  <a:gd name="connsiteY87" fmla="*/ 63496 h 331268"/>
                  <a:gd name="connsiteX88" fmla="*/ 303246 w 313181"/>
                  <a:gd name="connsiteY88" fmla="*/ 64793 h 331268"/>
                  <a:gd name="connsiteX89" fmla="*/ 276487 w 313181"/>
                  <a:gd name="connsiteY89" fmla="*/ 69178 h 331268"/>
                  <a:gd name="connsiteX90" fmla="*/ 260100 w 313181"/>
                  <a:gd name="connsiteY90" fmla="*/ 68853 h 331268"/>
                  <a:gd name="connsiteX91" fmla="*/ 252481 w 313181"/>
                  <a:gd name="connsiteY91" fmla="*/ 68529 h 331268"/>
                  <a:gd name="connsiteX92" fmla="*/ 253779 w 313181"/>
                  <a:gd name="connsiteY92" fmla="*/ 69178 h 331268"/>
                  <a:gd name="connsiteX93" fmla="*/ 255401 w 313181"/>
                  <a:gd name="connsiteY93" fmla="*/ 70161 h 331268"/>
                  <a:gd name="connsiteX94" fmla="*/ 254417 w 313181"/>
                  <a:gd name="connsiteY94" fmla="*/ 70485 h 331268"/>
                  <a:gd name="connsiteX95" fmla="*/ 253434 w 313181"/>
                  <a:gd name="connsiteY95" fmla="*/ 70810 h 331268"/>
                  <a:gd name="connsiteX96" fmla="*/ 239671 w 313181"/>
                  <a:gd name="connsiteY96" fmla="*/ 71291 h 331268"/>
                  <a:gd name="connsiteX97" fmla="*/ 233508 w 313181"/>
                  <a:gd name="connsiteY97" fmla="*/ 74241 h 331268"/>
                  <a:gd name="connsiteX98" fmla="*/ 260916 w 313181"/>
                  <a:gd name="connsiteY98" fmla="*/ 72137 h 331268"/>
                  <a:gd name="connsiteX99" fmla="*/ 292541 w 313181"/>
                  <a:gd name="connsiteY99" fmla="*/ 71812 h 331268"/>
                  <a:gd name="connsiteX100" fmla="*/ 295785 w 313181"/>
                  <a:gd name="connsiteY100" fmla="*/ 71812 h 331268"/>
                  <a:gd name="connsiteX101" fmla="*/ 299717 w 313181"/>
                  <a:gd name="connsiteY101" fmla="*/ 72795 h 331268"/>
                  <a:gd name="connsiteX102" fmla="*/ 302794 w 313181"/>
                  <a:gd name="connsiteY102" fmla="*/ 73779 h 331268"/>
                  <a:gd name="connsiteX103" fmla="*/ 305557 w 313181"/>
                  <a:gd name="connsiteY103" fmla="*/ 73936 h 331268"/>
                  <a:gd name="connsiteX104" fmla="*/ 312851 w 313181"/>
                  <a:gd name="connsiteY104" fmla="*/ 75401 h 331268"/>
                  <a:gd name="connsiteX105" fmla="*/ 311868 w 313181"/>
                  <a:gd name="connsiteY105" fmla="*/ 75558 h 331268"/>
                  <a:gd name="connsiteX106" fmla="*/ 306028 w 313181"/>
                  <a:gd name="connsiteY106" fmla="*/ 77347 h 331268"/>
                  <a:gd name="connsiteX107" fmla="*/ 307995 w 313181"/>
                  <a:gd name="connsiteY107" fmla="*/ 78330 h 331268"/>
                  <a:gd name="connsiteX108" fmla="*/ 310433 w 313181"/>
                  <a:gd name="connsiteY108" fmla="*/ 79461 h 331268"/>
                  <a:gd name="connsiteX109" fmla="*/ 283506 w 313181"/>
                  <a:gd name="connsiteY109" fmla="*/ 83845 h 331268"/>
                  <a:gd name="connsiteX110" fmla="*/ 267129 w 313181"/>
                  <a:gd name="connsiteY110" fmla="*/ 83521 h 331268"/>
                  <a:gd name="connsiteX111" fmla="*/ 259500 w 313181"/>
                  <a:gd name="connsiteY111" fmla="*/ 83196 h 331268"/>
                  <a:gd name="connsiteX112" fmla="*/ 260316 w 313181"/>
                  <a:gd name="connsiteY112" fmla="*/ 83678 h 331268"/>
                  <a:gd name="connsiteX113" fmla="*/ 262587 w 313181"/>
                  <a:gd name="connsiteY113" fmla="*/ 84818 h 331268"/>
                  <a:gd name="connsiteX114" fmla="*/ 261604 w 313181"/>
                  <a:gd name="connsiteY114" fmla="*/ 85143 h 331268"/>
                  <a:gd name="connsiteX115" fmla="*/ 260621 w 313181"/>
                  <a:gd name="connsiteY115" fmla="*/ 85467 h 331268"/>
                  <a:gd name="connsiteX116" fmla="*/ 246671 w 313181"/>
                  <a:gd name="connsiteY116" fmla="*/ 85949 h 331268"/>
                  <a:gd name="connsiteX117" fmla="*/ 239534 w 313181"/>
                  <a:gd name="connsiteY117" fmla="*/ 92113 h 331268"/>
                  <a:gd name="connsiteX118" fmla="*/ 223480 w 313181"/>
                  <a:gd name="connsiteY118" fmla="*/ 94384 h 331268"/>
                  <a:gd name="connsiteX119" fmla="*/ 214721 w 313181"/>
                  <a:gd name="connsiteY119" fmla="*/ 95514 h 331268"/>
                  <a:gd name="connsiteX120" fmla="*/ 214721 w 313181"/>
                  <a:gd name="connsiteY120" fmla="*/ 97952 h 331268"/>
                  <a:gd name="connsiteX121" fmla="*/ 213424 w 313181"/>
                  <a:gd name="connsiteY121" fmla="*/ 99574 h 331268"/>
                  <a:gd name="connsiteX122" fmla="*/ 211644 w 313181"/>
                  <a:gd name="connsiteY122" fmla="*/ 100056 h 331268"/>
                  <a:gd name="connsiteX123" fmla="*/ 210661 w 313181"/>
                  <a:gd name="connsiteY123" fmla="*/ 100056 h 331268"/>
                  <a:gd name="connsiteX124" fmla="*/ 208223 w 313181"/>
                  <a:gd name="connsiteY124" fmla="*/ 98925 h 331268"/>
                  <a:gd name="connsiteX125" fmla="*/ 205952 w 313181"/>
                  <a:gd name="connsiteY125" fmla="*/ 100380 h 331268"/>
                  <a:gd name="connsiteX126" fmla="*/ 204655 w 313181"/>
                  <a:gd name="connsiteY126" fmla="*/ 101521 h 331268"/>
                  <a:gd name="connsiteX127" fmla="*/ 203672 w 313181"/>
                  <a:gd name="connsiteY127" fmla="*/ 101521 h 331268"/>
                  <a:gd name="connsiteX128" fmla="*/ 202541 w 313181"/>
                  <a:gd name="connsiteY128" fmla="*/ 101029 h 331268"/>
                  <a:gd name="connsiteX129" fmla="*/ 200919 w 313181"/>
                  <a:gd name="connsiteY129" fmla="*/ 100380 h 331268"/>
                  <a:gd name="connsiteX130" fmla="*/ 203868 w 313181"/>
                  <a:gd name="connsiteY130" fmla="*/ 98925 h 331268"/>
                  <a:gd name="connsiteX131" fmla="*/ 206945 w 313181"/>
                  <a:gd name="connsiteY131" fmla="*/ 97461 h 331268"/>
                  <a:gd name="connsiteX132" fmla="*/ 202728 w 313181"/>
                  <a:gd name="connsiteY132" fmla="*/ 97628 h 331268"/>
                  <a:gd name="connsiteX133" fmla="*/ 198353 w 313181"/>
                  <a:gd name="connsiteY133" fmla="*/ 99250 h 331268"/>
                  <a:gd name="connsiteX134" fmla="*/ 192996 w 313181"/>
                  <a:gd name="connsiteY134" fmla="*/ 101216 h 331268"/>
                  <a:gd name="connsiteX135" fmla="*/ 188788 w 313181"/>
                  <a:gd name="connsiteY135" fmla="*/ 98778 h 331268"/>
                  <a:gd name="connsiteX136" fmla="*/ 182949 w 313181"/>
                  <a:gd name="connsiteY136" fmla="*/ 103811 h 331268"/>
                  <a:gd name="connsiteX137" fmla="*/ 176942 w 313181"/>
                  <a:gd name="connsiteY137" fmla="*/ 104942 h 331268"/>
                  <a:gd name="connsiteX138" fmla="*/ 171427 w 313181"/>
                  <a:gd name="connsiteY138" fmla="*/ 105758 h 331268"/>
                  <a:gd name="connsiteX139" fmla="*/ 168694 w 313181"/>
                  <a:gd name="connsiteY139" fmla="*/ 106819 h 331268"/>
                  <a:gd name="connsiteX140" fmla="*/ 172744 w 313181"/>
                  <a:gd name="connsiteY140" fmla="*/ 104853 h 331268"/>
                  <a:gd name="connsiteX141" fmla="*/ 175831 w 313181"/>
                  <a:gd name="connsiteY141" fmla="*/ 103074 h 331268"/>
                  <a:gd name="connsiteX142" fmla="*/ 180206 w 313181"/>
                  <a:gd name="connsiteY142" fmla="*/ 101934 h 331268"/>
                  <a:gd name="connsiteX143" fmla="*/ 182172 w 313181"/>
                  <a:gd name="connsiteY143" fmla="*/ 101452 h 331268"/>
                  <a:gd name="connsiteX144" fmla="*/ 182172 w 313181"/>
                  <a:gd name="connsiteY144" fmla="*/ 100154 h 331268"/>
                  <a:gd name="connsiteX145" fmla="*/ 178603 w 313181"/>
                  <a:gd name="connsiteY145" fmla="*/ 100803 h 331268"/>
                  <a:gd name="connsiteX146" fmla="*/ 166600 w 313181"/>
                  <a:gd name="connsiteY146" fmla="*/ 103398 h 331268"/>
                  <a:gd name="connsiteX147" fmla="*/ 166600 w 313181"/>
                  <a:gd name="connsiteY147" fmla="*/ 103556 h 331268"/>
                  <a:gd name="connsiteX148" fmla="*/ 166443 w 313181"/>
                  <a:gd name="connsiteY148" fmla="*/ 104204 h 331268"/>
                  <a:gd name="connsiteX149" fmla="*/ 171358 w 313181"/>
                  <a:gd name="connsiteY149" fmla="*/ 105669 h 331268"/>
                  <a:gd name="connsiteX150" fmla="*/ 172744 w 313181"/>
                  <a:gd name="connsiteY150" fmla="*/ 104873 h 331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</a:cxnLst>
                <a:rect l="l" t="t" r="r" b="b"/>
                <a:pathLst>
                  <a:path w="313181" h="331268">
                    <a:moveTo>
                      <a:pt x="168694" y="106819"/>
                    </a:moveTo>
                    <a:lnTo>
                      <a:pt x="166423" y="107802"/>
                    </a:lnTo>
                    <a:cubicBezTo>
                      <a:pt x="166404" y="107625"/>
                      <a:pt x="166463" y="107449"/>
                      <a:pt x="166581" y="107321"/>
                    </a:cubicBezTo>
                    <a:lnTo>
                      <a:pt x="166581" y="107173"/>
                    </a:lnTo>
                    <a:cubicBezTo>
                      <a:pt x="165450" y="107498"/>
                      <a:pt x="164152" y="107822"/>
                      <a:pt x="162855" y="108314"/>
                    </a:cubicBezTo>
                    <a:cubicBezTo>
                      <a:pt x="159906" y="109120"/>
                      <a:pt x="157015" y="109769"/>
                      <a:pt x="154096" y="110417"/>
                    </a:cubicBezTo>
                    <a:cubicBezTo>
                      <a:pt x="151992" y="110909"/>
                      <a:pt x="150045" y="111233"/>
                      <a:pt x="148099" y="111558"/>
                    </a:cubicBezTo>
                    <a:lnTo>
                      <a:pt x="145504" y="111882"/>
                    </a:lnTo>
                    <a:cubicBezTo>
                      <a:pt x="145032" y="112010"/>
                      <a:pt x="144530" y="112069"/>
                      <a:pt x="144039" y="112039"/>
                    </a:cubicBezTo>
                    <a:cubicBezTo>
                      <a:pt x="142908" y="112059"/>
                      <a:pt x="141798" y="112334"/>
                      <a:pt x="140795" y="112855"/>
                    </a:cubicBezTo>
                    <a:cubicBezTo>
                      <a:pt x="139497" y="113661"/>
                      <a:pt x="138042" y="114477"/>
                      <a:pt x="136577" y="115284"/>
                    </a:cubicBezTo>
                    <a:cubicBezTo>
                      <a:pt x="134523" y="116227"/>
                      <a:pt x="132567" y="117368"/>
                      <a:pt x="130738" y="118695"/>
                    </a:cubicBezTo>
                    <a:cubicBezTo>
                      <a:pt x="128850" y="120189"/>
                      <a:pt x="127307" y="122067"/>
                      <a:pt x="126196" y="124200"/>
                    </a:cubicBezTo>
                    <a:cubicBezTo>
                      <a:pt x="125213" y="125989"/>
                      <a:pt x="124230" y="127936"/>
                      <a:pt x="123119" y="129715"/>
                    </a:cubicBezTo>
                    <a:cubicBezTo>
                      <a:pt x="122952" y="129882"/>
                      <a:pt x="122795" y="130207"/>
                      <a:pt x="122628" y="130364"/>
                    </a:cubicBezTo>
                    <a:cubicBezTo>
                      <a:pt x="121664" y="132330"/>
                      <a:pt x="120219" y="134021"/>
                      <a:pt x="118420" y="135279"/>
                    </a:cubicBezTo>
                    <a:cubicBezTo>
                      <a:pt x="118538" y="135151"/>
                      <a:pt x="118597" y="134974"/>
                      <a:pt x="118578" y="134797"/>
                    </a:cubicBezTo>
                    <a:cubicBezTo>
                      <a:pt x="119226" y="133500"/>
                      <a:pt x="119875" y="132202"/>
                      <a:pt x="120544" y="130737"/>
                    </a:cubicBezTo>
                    <a:cubicBezTo>
                      <a:pt x="102052" y="155717"/>
                      <a:pt x="84917" y="181178"/>
                      <a:pt x="69129" y="207131"/>
                    </a:cubicBezTo>
                    <a:cubicBezTo>
                      <a:pt x="53548" y="232760"/>
                      <a:pt x="39932" y="259548"/>
                      <a:pt x="28421" y="287251"/>
                    </a:cubicBezTo>
                    <a:cubicBezTo>
                      <a:pt x="24370" y="302007"/>
                      <a:pt x="21942" y="312703"/>
                      <a:pt x="21126" y="319358"/>
                    </a:cubicBezTo>
                    <a:cubicBezTo>
                      <a:pt x="20939" y="320882"/>
                      <a:pt x="20674" y="322405"/>
                      <a:pt x="20320" y="323900"/>
                    </a:cubicBezTo>
                    <a:cubicBezTo>
                      <a:pt x="20173" y="324804"/>
                      <a:pt x="19897" y="325669"/>
                      <a:pt x="19504" y="326495"/>
                    </a:cubicBezTo>
                    <a:cubicBezTo>
                      <a:pt x="19140" y="327439"/>
                      <a:pt x="18708" y="328363"/>
                      <a:pt x="18207" y="329248"/>
                    </a:cubicBezTo>
                    <a:cubicBezTo>
                      <a:pt x="17725" y="330064"/>
                      <a:pt x="17223" y="330388"/>
                      <a:pt x="17076" y="330388"/>
                    </a:cubicBezTo>
                    <a:cubicBezTo>
                      <a:pt x="15513" y="330604"/>
                      <a:pt x="13940" y="330653"/>
                      <a:pt x="12367" y="330545"/>
                    </a:cubicBezTo>
                    <a:cubicBezTo>
                      <a:pt x="10745" y="330545"/>
                      <a:pt x="9615" y="330064"/>
                      <a:pt x="9123" y="329248"/>
                    </a:cubicBezTo>
                    <a:cubicBezTo>
                      <a:pt x="7678" y="325581"/>
                      <a:pt x="6901" y="321678"/>
                      <a:pt x="6852" y="317736"/>
                    </a:cubicBezTo>
                    <a:cubicBezTo>
                      <a:pt x="6882" y="317244"/>
                      <a:pt x="6823" y="316753"/>
                      <a:pt x="6695" y="316281"/>
                    </a:cubicBezTo>
                    <a:lnTo>
                      <a:pt x="6695" y="315957"/>
                    </a:lnTo>
                    <a:cubicBezTo>
                      <a:pt x="5702" y="315947"/>
                      <a:pt x="4719" y="315839"/>
                      <a:pt x="3746" y="315632"/>
                    </a:cubicBezTo>
                    <a:cubicBezTo>
                      <a:pt x="3048" y="315544"/>
                      <a:pt x="2409" y="315190"/>
                      <a:pt x="1956" y="314649"/>
                    </a:cubicBezTo>
                    <a:cubicBezTo>
                      <a:pt x="639" y="310953"/>
                      <a:pt x="-79" y="307060"/>
                      <a:pt x="-147" y="303128"/>
                    </a:cubicBezTo>
                    <a:cubicBezTo>
                      <a:pt x="-285" y="302597"/>
                      <a:pt x="-344" y="302056"/>
                      <a:pt x="-315" y="301506"/>
                    </a:cubicBezTo>
                    <a:cubicBezTo>
                      <a:pt x="-393" y="299854"/>
                      <a:pt x="-177" y="298212"/>
                      <a:pt x="334" y="296639"/>
                    </a:cubicBezTo>
                    <a:lnTo>
                      <a:pt x="983" y="293690"/>
                    </a:lnTo>
                    <a:cubicBezTo>
                      <a:pt x="826" y="293690"/>
                      <a:pt x="983" y="292874"/>
                      <a:pt x="1475" y="291419"/>
                    </a:cubicBezTo>
                    <a:cubicBezTo>
                      <a:pt x="1799" y="289955"/>
                      <a:pt x="2281" y="288008"/>
                      <a:pt x="2772" y="285904"/>
                    </a:cubicBezTo>
                    <a:cubicBezTo>
                      <a:pt x="3264" y="283801"/>
                      <a:pt x="3903" y="281844"/>
                      <a:pt x="4394" y="280065"/>
                    </a:cubicBezTo>
                    <a:cubicBezTo>
                      <a:pt x="4886" y="278286"/>
                      <a:pt x="5377" y="276978"/>
                      <a:pt x="5525" y="276133"/>
                    </a:cubicBezTo>
                    <a:lnTo>
                      <a:pt x="11689" y="260885"/>
                    </a:lnTo>
                    <a:cubicBezTo>
                      <a:pt x="15945" y="249285"/>
                      <a:pt x="20821" y="237911"/>
                      <a:pt x="26287" y="226832"/>
                    </a:cubicBezTo>
                    <a:cubicBezTo>
                      <a:pt x="37101" y="206188"/>
                      <a:pt x="48672" y="185956"/>
                      <a:pt x="61157" y="165882"/>
                    </a:cubicBezTo>
                    <a:lnTo>
                      <a:pt x="61638" y="164899"/>
                    </a:lnTo>
                    <a:cubicBezTo>
                      <a:pt x="67969" y="154528"/>
                      <a:pt x="74418" y="144146"/>
                      <a:pt x="81103" y="133922"/>
                    </a:cubicBezTo>
                    <a:cubicBezTo>
                      <a:pt x="79805" y="134247"/>
                      <a:pt x="78508" y="134738"/>
                      <a:pt x="77053" y="135220"/>
                    </a:cubicBezTo>
                    <a:cubicBezTo>
                      <a:pt x="71046" y="137815"/>
                      <a:pt x="65256" y="140578"/>
                      <a:pt x="59358" y="143330"/>
                    </a:cubicBezTo>
                    <a:lnTo>
                      <a:pt x="58709" y="143655"/>
                    </a:lnTo>
                    <a:cubicBezTo>
                      <a:pt x="51414" y="147066"/>
                      <a:pt x="44277" y="150635"/>
                      <a:pt x="37140" y="154360"/>
                    </a:cubicBezTo>
                    <a:cubicBezTo>
                      <a:pt x="36315" y="154734"/>
                      <a:pt x="35548" y="155225"/>
                      <a:pt x="34869" y="155825"/>
                    </a:cubicBezTo>
                    <a:cubicBezTo>
                      <a:pt x="34191" y="156356"/>
                      <a:pt x="33641" y="157024"/>
                      <a:pt x="33247" y="157791"/>
                    </a:cubicBezTo>
                    <a:cubicBezTo>
                      <a:pt x="32117" y="160052"/>
                      <a:pt x="31144" y="161193"/>
                      <a:pt x="30003" y="161350"/>
                    </a:cubicBezTo>
                    <a:cubicBezTo>
                      <a:pt x="28755" y="161507"/>
                      <a:pt x="27506" y="161094"/>
                      <a:pt x="26602" y="160219"/>
                    </a:cubicBezTo>
                    <a:cubicBezTo>
                      <a:pt x="24754" y="158696"/>
                      <a:pt x="23387" y="156671"/>
                      <a:pt x="22670" y="154380"/>
                    </a:cubicBezTo>
                    <a:cubicBezTo>
                      <a:pt x="21824" y="151785"/>
                      <a:pt x="21166" y="149131"/>
                      <a:pt x="20703" y="146437"/>
                    </a:cubicBezTo>
                    <a:cubicBezTo>
                      <a:pt x="20271" y="146260"/>
                      <a:pt x="19878" y="145975"/>
                      <a:pt x="19573" y="145621"/>
                    </a:cubicBezTo>
                    <a:cubicBezTo>
                      <a:pt x="17725" y="144097"/>
                      <a:pt x="16358" y="142072"/>
                      <a:pt x="15641" y="139782"/>
                    </a:cubicBezTo>
                    <a:cubicBezTo>
                      <a:pt x="14166" y="135544"/>
                      <a:pt x="13291" y="131121"/>
                      <a:pt x="13045" y="126648"/>
                    </a:cubicBezTo>
                    <a:cubicBezTo>
                      <a:pt x="13134" y="125507"/>
                      <a:pt x="13468" y="124397"/>
                      <a:pt x="14028" y="123404"/>
                    </a:cubicBezTo>
                    <a:cubicBezTo>
                      <a:pt x="14500" y="122185"/>
                      <a:pt x="15218" y="121084"/>
                      <a:pt x="16132" y="120159"/>
                    </a:cubicBezTo>
                    <a:cubicBezTo>
                      <a:pt x="20271" y="116080"/>
                      <a:pt x="25039" y="112688"/>
                      <a:pt x="30239" y="110103"/>
                    </a:cubicBezTo>
                    <a:cubicBezTo>
                      <a:pt x="35155" y="107675"/>
                      <a:pt x="40188" y="105502"/>
                      <a:pt x="45329" y="103615"/>
                    </a:cubicBezTo>
                    <a:cubicBezTo>
                      <a:pt x="65433" y="95996"/>
                      <a:pt x="85389" y="89183"/>
                      <a:pt x="105296" y="83186"/>
                    </a:cubicBezTo>
                    <a:cubicBezTo>
                      <a:pt x="113711" y="80876"/>
                      <a:pt x="120907" y="75410"/>
                      <a:pt x="125400" y="67939"/>
                    </a:cubicBezTo>
                    <a:cubicBezTo>
                      <a:pt x="139517" y="47993"/>
                      <a:pt x="153791" y="28361"/>
                      <a:pt x="168222" y="8739"/>
                    </a:cubicBezTo>
                    <a:cubicBezTo>
                      <a:pt x="169441" y="7019"/>
                      <a:pt x="170857" y="5446"/>
                      <a:pt x="172440" y="4040"/>
                    </a:cubicBezTo>
                    <a:cubicBezTo>
                      <a:pt x="173816" y="2654"/>
                      <a:pt x="175399" y="1504"/>
                      <a:pt x="177139" y="629"/>
                    </a:cubicBezTo>
                    <a:cubicBezTo>
                      <a:pt x="181199" y="-1151"/>
                      <a:pt x="184600" y="-1151"/>
                      <a:pt x="187195" y="953"/>
                    </a:cubicBezTo>
                    <a:cubicBezTo>
                      <a:pt x="189634" y="3067"/>
                      <a:pt x="190440" y="6144"/>
                      <a:pt x="189309" y="10528"/>
                    </a:cubicBezTo>
                    <a:cubicBezTo>
                      <a:pt x="189004" y="11737"/>
                      <a:pt x="188621" y="12937"/>
                      <a:pt x="188169" y="14097"/>
                    </a:cubicBezTo>
                    <a:cubicBezTo>
                      <a:pt x="191246" y="13930"/>
                      <a:pt x="193684" y="14745"/>
                      <a:pt x="195306" y="16849"/>
                    </a:cubicBezTo>
                    <a:cubicBezTo>
                      <a:pt x="196928" y="18953"/>
                      <a:pt x="197272" y="21765"/>
                      <a:pt x="196289" y="25284"/>
                    </a:cubicBezTo>
                    <a:cubicBezTo>
                      <a:pt x="192553" y="39558"/>
                      <a:pt x="185475" y="53016"/>
                      <a:pt x="174553" y="65668"/>
                    </a:cubicBezTo>
                    <a:cubicBezTo>
                      <a:pt x="174396" y="65825"/>
                      <a:pt x="174396" y="65993"/>
                      <a:pt x="174229" y="66150"/>
                    </a:cubicBezTo>
                    <a:lnTo>
                      <a:pt x="173904" y="66474"/>
                    </a:lnTo>
                    <a:cubicBezTo>
                      <a:pt x="177149" y="65993"/>
                      <a:pt x="180393" y="65491"/>
                      <a:pt x="183480" y="65019"/>
                    </a:cubicBezTo>
                    <a:lnTo>
                      <a:pt x="187412" y="64371"/>
                    </a:lnTo>
                    <a:cubicBezTo>
                      <a:pt x="194382" y="63230"/>
                      <a:pt x="201175" y="62257"/>
                      <a:pt x="208164" y="61421"/>
                    </a:cubicBezTo>
                    <a:cubicBezTo>
                      <a:pt x="223579" y="59799"/>
                      <a:pt x="238826" y="58482"/>
                      <a:pt x="253906" y="57489"/>
                    </a:cubicBezTo>
                    <a:cubicBezTo>
                      <a:pt x="264445" y="56998"/>
                      <a:pt x="274983" y="56840"/>
                      <a:pt x="285364" y="56998"/>
                    </a:cubicBezTo>
                    <a:cubicBezTo>
                      <a:pt x="286446" y="56968"/>
                      <a:pt x="287537" y="57027"/>
                      <a:pt x="288609" y="57165"/>
                    </a:cubicBezTo>
                    <a:cubicBezTo>
                      <a:pt x="289985" y="57135"/>
                      <a:pt x="291341" y="57469"/>
                      <a:pt x="292541" y="58148"/>
                    </a:cubicBezTo>
                    <a:cubicBezTo>
                      <a:pt x="293583" y="58571"/>
                      <a:pt x="294674" y="58836"/>
                      <a:pt x="295785" y="58954"/>
                    </a:cubicBezTo>
                    <a:cubicBezTo>
                      <a:pt x="296591" y="59121"/>
                      <a:pt x="297564" y="59121"/>
                      <a:pt x="298537" y="59278"/>
                    </a:cubicBezTo>
                    <a:cubicBezTo>
                      <a:pt x="300966" y="59386"/>
                      <a:pt x="303364" y="59819"/>
                      <a:pt x="305675" y="60576"/>
                    </a:cubicBezTo>
                    <a:cubicBezTo>
                      <a:pt x="305193" y="60743"/>
                      <a:pt x="304868" y="60900"/>
                      <a:pt x="304377" y="61067"/>
                    </a:cubicBezTo>
                    <a:cubicBezTo>
                      <a:pt x="302922" y="61549"/>
                      <a:pt x="301133" y="62051"/>
                      <a:pt x="299029" y="62690"/>
                    </a:cubicBezTo>
                    <a:cubicBezTo>
                      <a:pt x="299570" y="63053"/>
                      <a:pt x="300169" y="63329"/>
                      <a:pt x="300808" y="63496"/>
                    </a:cubicBezTo>
                    <a:cubicBezTo>
                      <a:pt x="301575" y="64007"/>
                      <a:pt x="302391" y="64439"/>
                      <a:pt x="303246" y="64793"/>
                    </a:cubicBezTo>
                    <a:cubicBezTo>
                      <a:pt x="293347" y="68067"/>
                      <a:pt x="284421" y="69532"/>
                      <a:pt x="276487" y="69178"/>
                    </a:cubicBezTo>
                    <a:cubicBezTo>
                      <a:pt x="271130" y="69178"/>
                      <a:pt x="265615" y="69011"/>
                      <a:pt x="260100" y="68853"/>
                    </a:cubicBezTo>
                    <a:cubicBezTo>
                      <a:pt x="257671" y="68686"/>
                      <a:pt x="255076" y="68529"/>
                      <a:pt x="252481" y="68529"/>
                    </a:cubicBezTo>
                    <a:lnTo>
                      <a:pt x="253779" y="69178"/>
                    </a:lnTo>
                    <a:cubicBezTo>
                      <a:pt x="254368" y="69414"/>
                      <a:pt x="254919" y="69748"/>
                      <a:pt x="255401" y="70161"/>
                    </a:cubicBezTo>
                    <a:lnTo>
                      <a:pt x="254417" y="70485"/>
                    </a:lnTo>
                    <a:cubicBezTo>
                      <a:pt x="254113" y="70662"/>
                      <a:pt x="253779" y="70770"/>
                      <a:pt x="253434" y="70810"/>
                    </a:cubicBezTo>
                    <a:lnTo>
                      <a:pt x="239671" y="71291"/>
                    </a:lnTo>
                    <a:cubicBezTo>
                      <a:pt x="236909" y="71291"/>
                      <a:pt x="234756" y="72274"/>
                      <a:pt x="233508" y="74241"/>
                    </a:cubicBezTo>
                    <a:cubicBezTo>
                      <a:pt x="242748" y="73435"/>
                      <a:pt x="251832" y="72618"/>
                      <a:pt x="260916" y="72137"/>
                    </a:cubicBezTo>
                    <a:cubicBezTo>
                      <a:pt x="271621" y="71645"/>
                      <a:pt x="282160" y="71645"/>
                      <a:pt x="292541" y="71812"/>
                    </a:cubicBezTo>
                    <a:lnTo>
                      <a:pt x="295785" y="71812"/>
                    </a:lnTo>
                    <a:cubicBezTo>
                      <a:pt x="297142" y="71940"/>
                      <a:pt x="298459" y="72274"/>
                      <a:pt x="299717" y="72795"/>
                    </a:cubicBezTo>
                    <a:cubicBezTo>
                      <a:pt x="300681" y="73287"/>
                      <a:pt x="301723" y="73621"/>
                      <a:pt x="302794" y="73779"/>
                    </a:cubicBezTo>
                    <a:cubicBezTo>
                      <a:pt x="303708" y="73906"/>
                      <a:pt x="304633" y="73955"/>
                      <a:pt x="305557" y="73936"/>
                    </a:cubicBezTo>
                    <a:cubicBezTo>
                      <a:pt x="308044" y="74113"/>
                      <a:pt x="310492" y="74604"/>
                      <a:pt x="312851" y="75401"/>
                    </a:cubicBezTo>
                    <a:cubicBezTo>
                      <a:pt x="312536" y="75528"/>
                      <a:pt x="312202" y="75587"/>
                      <a:pt x="311868" y="75558"/>
                    </a:cubicBezTo>
                    <a:cubicBezTo>
                      <a:pt x="310246" y="76049"/>
                      <a:pt x="308299" y="76698"/>
                      <a:pt x="306028" y="77347"/>
                    </a:cubicBezTo>
                    <a:lnTo>
                      <a:pt x="307995" y="78330"/>
                    </a:lnTo>
                    <a:cubicBezTo>
                      <a:pt x="308643" y="78655"/>
                      <a:pt x="309459" y="78979"/>
                      <a:pt x="310433" y="79461"/>
                    </a:cubicBezTo>
                    <a:cubicBezTo>
                      <a:pt x="300533" y="82705"/>
                      <a:pt x="291459" y="84169"/>
                      <a:pt x="283506" y="83845"/>
                    </a:cubicBezTo>
                    <a:cubicBezTo>
                      <a:pt x="278159" y="84002"/>
                      <a:pt x="272693" y="83845"/>
                      <a:pt x="267129" y="83521"/>
                    </a:cubicBezTo>
                    <a:cubicBezTo>
                      <a:pt x="264691" y="83354"/>
                      <a:pt x="262095" y="83354"/>
                      <a:pt x="259500" y="83196"/>
                    </a:cubicBezTo>
                    <a:cubicBezTo>
                      <a:pt x="259795" y="83324"/>
                      <a:pt x="260070" y="83481"/>
                      <a:pt x="260316" y="83678"/>
                    </a:cubicBezTo>
                    <a:lnTo>
                      <a:pt x="262587" y="84818"/>
                    </a:lnTo>
                    <a:cubicBezTo>
                      <a:pt x="262095" y="84976"/>
                      <a:pt x="261771" y="84976"/>
                      <a:pt x="261604" y="85143"/>
                    </a:cubicBezTo>
                    <a:cubicBezTo>
                      <a:pt x="261279" y="85271"/>
                      <a:pt x="260955" y="85379"/>
                      <a:pt x="260621" y="85467"/>
                    </a:cubicBezTo>
                    <a:lnTo>
                      <a:pt x="246671" y="85949"/>
                    </a:lnTo>
                    <a:cubicBezTo>
                      <a:pt x="242739" y="85792"/>
                      <a:pt x="240350" y="87915"/>
                      <a:pt x="239534" y="92113"/>
                    </a:cubicBezTo>
                    <a:lnTo>
                      <a:pt x="223480" y="94384"/>
                    </a:lnTo>
                    <a:cubicBezTo>
                      <a:pt x="220728" y="94708"/>
                      <a:pt x="217808" y="95032"/>
                      <a:pt x="214721" y="95514"/>
                    </a:cubicBezTo>
                    <a:cubicBezTo>
                      <a:pt x="215046" y="96291"/>
                      <a:pt x="215046" y="97175"/>
                      <a:pt x="214721" y="97952"/>
                    </a:cubicBezTo>
                    <a:cubicBezTo>
                      <a:pt x="214466" y="98611"/>
                      <a:pt x="214013" y="99181"/>
                      <a:pt x="213424" y="99574"/>
                    </a:cubicBezTo>
                    <a:cubicBezTo>
                      <a:pt x="212873" y="99859"/>
                      <a:pt x="212264" y="100026"/>
                      <a:pt x="211644" y="100056"/>
                    </a:cubicBezTo>
                    <a:cubicBezTo>
                      <a:pt x="211153" y="100223"/>
                      <a:pt x="210828" y="100223"/>
                      <a:pt x="210661" y="100056"/>
                    </a:cubicBezTo>
                    <a:cubicBezTo>
                      <a:pt x="210140" y="99230"/>
                      <a:pt x="209187" y="98798"/>
                      <a:pt x="208223" y="98925"/>
                    </a:cubicBezTo>
                    <a:cubicBezTo>
                      <a:pt x="207397" y="99299"/>
                      <a:pt x="206631" y="99781"/>
                      <a:pt x="205952" y="100380"/>
                    </a:cubicBezTo>
                    <a:cubicBezTo>
                      <a:pt x="205569" y="100813"/>
                      <a:pt x="205127" y="101196"/>
                      <a:pt x="204655" y="101521"/>
                    </a:cubicBezTo>
                    <a:cubicBezTo>
                      <a:pt x="204350" y="101678"/>
                      <a:pt x="203976" y="101678"/>
                      <a:pt x="203672" y="101521"/>
                    </a:cubicBezTo>
                    <a:cubicBezTo>
                      <a:pt x="203308" y="101324"/>
                      <a:pt x="202934" y="101167"/>
                      <a:pt x="202541" y="101029"/>
                    </a:cubicBezTo>
                    <a:lnTo>
                      <a:pt x="200919" y="100380"/>
                    </a:lnTo>
                    <a:cubicBezTo>
                      <a:pt x="201932" y="99958"/>
                      <a:pt x="202915" y="99476"/>
                      <a:pt x="203868" y="98925"/>
                    </a:cubicBezTo>
                    <a:cubicBezTo>
                      <a:pt x="204842" y="98345"/>
                      <a:pt x="205874" y="97854"/>
                      <a:pt x="206945" y="97461"/>
                    </a:cubicBezTo>
                    <a:cubicBezTo>
                      <a:pt x="205549" y="97107"/>
                      <a:pt x="204085" y="97166"/>
                      <a:pt x="202728" y="97628"/>
                    </a:cubicBezTo>
                    <a:cubicBezTo>
                      <a:pt x="201243" y="98100"/>
                      <a:pt x="199779" y="98640"/>
                      <a:pt x="198353" y="99250"/>
                    </a:cubicBezTo>
                    <a:cubicBezTo>
                      <a:pt x="196721" y="100272"/>
                      <a:pt x="194903" y="100941"/>
                      <a:pt x="192996" y="101216"/>
                    </a:cubicBezTo>
                    <a:cubicBezTo>
                      <a:pt x="191216" y="101373"/>
                      <a:pt x="189919" y="100567"/>
                      <a:pt x="188788" y="98778"/>
                    </a:cubicBezTo>
                    <a:cubicBezTo>
                      <a:pt x="186822" y="101540"/>
                      <a:pt x="184856" y="103162"/>
                      <a:pt x="182949" y="103811"/>
                    </a:cubicBezTo>
                    <a:cubicBezTo>
                      <a:pt x="181032" y="104558"/>
                      <a:pt x="178997" y="104942"/>
                      <a:pt x="176942" y="104942"/>
                    </a:cubicBezTo>
                    <a:cubicBezTo>
                      <a:pt x="175074" y="104961"/>
                      <a:pt x="173216" y="105237"/>
                      <a:pt x="171427" y="105758"/>
                    </a:cubicBezTo>
                    <a:cubicBezTo>
                      <a:pt x="170660" y="106013"/>
                      <a:pt x="169677" y="106338"/>
                      <a:pt x="168694" y="106819"/>
                    </a:cubicBezTo>
                    <a:close/>
                    <a:moveTo>
                      <a:pt x="172744" y="104853"/>
                    </a:moveTo>
                    <a:cubicBezTo>
                      <a:pt x="173678" y="104106"/>
                      <a:pt x="174720" y="103506"/>
                      <a:pt x="175831" y="103074"/>
                    </a:cubicBezTo>
                    <a:cubicBezTo>
                      <a:pt x="177247" y="102543"/>
                      <a:pt x="178712" y="102160"/>
                      <a:pt x="180206" y="101934"/>
                    </a:cubicBezTo>
                    <a:lnTo>
                      <a:pt x="182172" y="101452"/>
                    </a:lnTo>
                    <a:lnTo>
                      <a:pt x="182172" y="100154"/>
                    </a:lnTo>
                    <a:lnTo>
                      <a:pt x="178603" y="100803"/>
                    </a:lnTo>
                    <a:lnTo>
                      <a:pt x="166600" y="103398"/>
                    </a:lnTo>
                    <a:lnTo>
                      <a:pt x="166600" y="103556"/>
                    </a:lnTo>
                    <a:cubicBezTo>
                      <a:pt x="166630" y="103782"/>
                      <a:pt x="166571" y="104018"/>
                      <a:pt x="166443" y="104204"/>
                    </a:cubicBezTo>
                    <a:cubicBezTo>
                      <a:pt x="168065" y="104696"/>
                      <a:pt x="169844" y="105187"/>
                      <a:pt x="171358" y="105669"/>
                    </a:cubicBezTo>
                    <a:cubicBezTo>
                      <a:pt x="171850" y="105463"/>
                      <a:pt x="172312" y="105187"/>
                      <a:pt x="172744" y="104873"/>
                    </a:cubicBezTo>
                    <a:close/>
                  </a:path>
                </a:pathLst>
              </a:custGeom>
              <a:solidFill>
                <a:srgbClr val="20115C"/>
              </a:solidFill>
              <a:ln w="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  <p:graphicFrame>
        <p:nvGraphicFramePr>
          <p:cNvPr id="54" name="Схема 53">
            <a:extLst>
              <a:ext uri="{FF2B5EF4-FFF2-40B4-BE49-F238E27FC236}">
                <a16:creationId xmlns="" xmlns:a16="http://schemas.microsoft.com/office/drawing/2014/main" id="{436EE9B5-32DB-4D07-99F3-ECBB3CBA55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0055363"/>
              </p:ext>
            </p:extLst>
          </p:nvPr>
        </p:nvGraphicFramePr>
        <p:xfrm>
          <a:off x="668513" y="1764429"/>
          <a:ext cx="9518675" cy="4649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9481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араллелограмм 34">
            <a:extLst>
              <a:ext uri="{FF2B5EF4-FFF2-40B4-BE49-F238E27FC236}">
                <a16:creationId xmlns="" xmlns:a16="http://schemas.microsoft.com/office/drawing/2014/main" id="{FA3EAAA2-1FFE-42B6-AAE1-27EED306DA70}"/>
              </a:ext>
            </a:extLst>
          </p:cNvPr>
          <p:cNvSpPr/>
          <p:nvPr/>
        </p:nvSpPr>
        <p:spPr>
          <a:xfrm>
            <a:off x="1203198" y="538397"/>
            <a:ext cx="6199036" cy="369332"/>
          </a:xfrm>
          <a:prstGeom prst="parallelogram">
            <a:avLst>
              <a:gd name="adj" fmla="val 5323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араллелограмм 31">
            <a:extLst>
              <a:ext uri="{FF2B5EF4-FFF2-40B4-BE49-F238E27FC236}">
                <a16:creationId xmlns="" xmlns:a16="http://schemas.microsoft.com/office/drawing/2014/main" id="{B78C21CD-C3F7-4727-89A2-7EF3D5C15995}"/>
              </a:ext>
            </a:extLst>
          </p:cNvPr>
          <p:cNvSpPr/>
          <p:nvPr/>
        </p:nvSpPr>
        <p:spPr>
          <a:xfrm>
            <a:off x="1376514" y="375739"/>
            <a:ext cx="6199036" cy="369332"/>
          </a:xfrm>
          <a:prstGeom prst="parallelogram">
            <a:avLst>
              <a:gd name="adj" fmla="val 53233"/>
            </a:avLst>
          </a:prstGeom>
          <a:solidFill>
            <a:srgbClr val="ED7D31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араллелограмм 32">
            <a:extLst>
              <a:ext uri="{FF2B5EF4-FFF2-40B4-BE49-F238E27FC236}">
                <a16:creationId xmlns="" xmlns:a16="http://schemas.microsoft.com/office/drawing/2014/main" id="{3E28D46F-6493-4D08-8D8C-5CBBBA1CC1D7}"/>
              </a:ext>
            </a:extLst>
          </p:cNvPr>
          <p:cNvSpPr/>
          <p:nvPr/>
        </p:nvSpPr>
        <p:spPr>
          <a:xfrm>
            <a:off x="1520117" y="258066"/>
            <a:ext cx="5384833" cy="584775"/>
          </a:xfrm>
          <a:prstGeom prst="parallelogram">
            <a:avLst>
              <a:gd name="adj" fmla="val 55405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3F418680-7DF8-44F2-A5D2-757438BC17C4}"/>
              </a:ext>
            </a:extLst>
          </p:cNvPr>
          <p:cNvSpPr/>
          <p:nvPr/>
        </p:nvSpPr>
        <p:spPr>
          <a:xfrm>
            <a:off x="11644732" y="6338346"/>
            <a:ext cx="547267" cy="51965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Номер слайда 2">
            <a:extLst>
              <a:ext uri="{FF2B5EF4-FFF2-40B4-BE49-F238E27FC236}">
                <a16:creationId xmlns="" xmlns:a16="http://schemas.microsoft.com/office/drawing/2014/main" id="{481AE7AB-FBBC-43A1-A0AE-17FFDFD62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5358" y="6422849"/>
            <a:ext cx="360243" cy="316070"/>
          </a:xfrm>
        </p:spPr>
        <p:txBody>
          <a:bodyPr/>
          <a:lstStyle/>
          <a:p>
            <a:pPr algn="ctr"/>
            <a:fld id="{37703D88-14F3-4A3A-A41D-583EB7C38090}" type="slidenum">
              <a:rPr lang="ru-RU" sz="1600" b="1" spc="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7</a:t>
            </a:fld>
            <a:endParaRPr lang="ru-RU" sz="1600" b="1" spc="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Рисунок 8">
            <a:extLst>
              <a:ext uri="{FF2B5EF4-FFF2-40B4-BE49-F238E27FC236}">
                <a16:creationId xmlns="" xmlns:a16="http://schemas.microsoft.com/office/drawing/2014/main" id="{8E1A177A-D4C0-4514-A65A-AADDDAC1B874}"/>
              </a:ext>
            </a:extLst>
          </p:cNvPr>
          <p:cNvGrpSpPr/>
          <p:nvPr/>
        </p:nvGrpSpPr>
        <p:grpSpPr>
          <a:xfrm>
            <a:off x="9944127" y="258066"/>
            <a:ext cx="1971450" cy="379286"/>
            <a:chOff x="9733621" y="258066"/>
            <a:chExt cx="1971450" cy="379286"/>
          </a:xfrm>
        </p:grpSpPr>
        <p:sp>
          <p:nvSpPr>
            <p:cNvPr id="9" name="Полилиния: фигура 8">
              <a:extLst>
                <a:ext uri="{FF2B5EF4-FFF2-40B4-BE49-F238E27FC236}">
                  <a16:creationId xmlns="" xmlns:a16="http://schemas.microsoft.com/office/drawing/2014/main" id="{11E000C5-7F6A-4BB2-9469-101EE4161644}"/>
                </a:ext>
              </a:extLst>
            </p:cNvPr>
            <p:cNvSpPr/>
            <p:nvPr/>
          </p:nvSpPr>
          <p:spPr>
            <a:xfrm>
              <a:off x="9733621" y="258066"/>
              <a:ext cx="1971450" cy="379286"/>
            </a:xfrm>
            <a:custGeom>
              <a:avLst/>
              <a:gdLst>
                <a:gd name="connsiteX0" fmla="*/ 1951308 w 1971450"/>
                <a:gd name="connsiteY0" fmla="*/ 379287 h 379286"/>
                <a:gd name="connsiteX1" fmla="*/ 1967387 w 1971450"/>
                <a:gd name="connsiteY1" fmla="*/ 314179 h 379286"/>
                <a:gd name="connsiteX2" fmla="*/ 1970554 w 1971450"/>
                <a:gd name="connsiteY2" fmla="*/ 282020 h 379286"/>
                <a:gd name="connsiteX3" fmla="*/ 1918210 w 1971450"/>
                <a:gd name="connsiteY3" fmla="*/ 233288 h 379286"/>
                <a:gd name="connsiteX4" fmla="*/ 1819409 w 1971450"/>
                <a:gd name="connsiteY4" fmla="*/ 226015 h 379286"/>
                <a:gd name="connsiteX5" fmla="*/ 1393334 w 1971450"/>
                <a:gd name="connsiteY5" fmla="*/ 253275 h 379286"/>
                <a:gd name="connsiteX6" fmla="*/ 1443997 w 1971450"/>
                <a:gd name="connsiteY6" fmla="*/ 122316 h 379286"/>
                <a:gd name="connsiteX7" fmla="*/ 1550664 w 1971450"/>
                <a:gd name="connsiteY7" fmla="*/ 112075 h 379286"/>
                <a:gd name="connsiteX8" fmla="*/ 1556501 w 1971450"/>
                <a:gd name="connsiteY8" fmla="*/ 107919 h 379286"/>
                <a:gd name="connsiteX9" fmla="*/ 1586780 w 1971450"/>
                <a:gd name="connsiteY9" fmla="*/ 29651 h 379286"/>
                <a:gd name="connsiteX10" fmla="*/ 1584603 w 1971450"/>
                <a:gd name="connsiteY10" fmla="*/ 25198 h 379286"/>
                <a:gd name="connsiteX11" fmla="*/ 1493421 w 1971450"/>
                <a:gd name="connsiteY11" fmla="*/ 164 h 379286"/>
                <a:gd name="connsiteX12" fmla="*/ 1491096 w 1971450"/>
                <a:gd name="connsiteY12" fmla="*/ 65 h 379286"/>
                <a:gd name="connsiteX13" fmla="*/ 1085850 w 1971450"/>
                <a:gd name="connsiteY13" fmla="*/ 58445 h 379286"/>
                <a:gd name="connsiteX14" fmla="*/ 1081150 w 1971450"/>
                <a:gd name="connsiteY14" fmla="*/ 60721 h 379286"/>
                <a:gd name="connsiteX15" fmla="*/ 1063488 w 1971450"/>
                <a:gd name="connsiteY15" fmla="*/ 78037 h 379286"/>
                <a:gd name="connsiteX16" fmla="*/ 1009313 w 1971450"/>
                <a:gd name="connsiteY16" fmla="*/ 68983 h 379286"/>
                <a:gd name="connsiteX17" fmla="*/ 1007136 w 1971450"/>
                <a:gd name="connsiteY17" fmla="*/ 68983 h 379286"/>
                <a:gd name="connsiteX18" fmla="*/ 935497 w 1971450"/>
                <a:gd name="connsiteY18" fmla="*/ 79125 h 379286"/>
                <a:gd name="connsiteX19" fmla="*/ 929165 w 1971450"/>
                <a:gd name="connsiteY19" fmla="*/ 83578 h 379286"/>
                <a:gd name="connsiteX20" fmla="*/ 924860 w 1971450"/>
                <a:gd name="connsiteY20" fmla="*/ 94611 h 379286"/>
                <a:gd name="connsiteX21" fmla="*/ 877167 w 1971450"/>
                <a:gd name="connsiteY21" fmla="*/ 88575 h 379286"/>
                <a:gd name="connsiteX22" fmla="*/ 875089 w 1971450"/>
                <a:gd name="connsiteY22" fmla="*/ 88624 h 379286"/>
                <a:gd name="connsiteX23" fmla="*/ 724588 w 1971450"/>
                <a:gd name="connsiteY23" fmla="*/ 108612 h 379286"/>
                <a:gd name="connsiteX24" fmla="*/ 718799 w 1971450"/>
                <a:gd name="connsiteY24" fmla="*/ 111679 h 379286"/>
                <a:gd name="connsiteX25" fmla="*/ 708756 w 1971450"/>
                <a:gd name="connsiteY25" fmla="*/ 123999 h 379286"/>
                <a:gd name="connsiteX26" fmla="*/ 658836 w 1971450"/>
                <a:gd name="connsiteY26" fmla="*/ 118210 h 379286"/>
                <a:gd name="connsiteX27" fmla="*/ 656659 w 1971450"/>
                <a:gd name="connsiteY27" fmla="*/ 118260 h 379286"/>
                <a:gd name="connsiteX28" fmla="*/ 604760 w 1971450"/>
                <a:gd name="connsiteY28" fmla="*/ 125384 h 379286"/>
                <a:gd name="connsiteX29" fmla="*/ 598032 w 1971450"/>
                <a:gd name="connsiteY29" fmla="*/ 130035 h 379286"/>
                <a:gd name="connsiteX30" fmla="*/ 572998 w 1971450"/>
                <a:gd name="connsiteY30" fmla="*/ 194747 h 379286"/>
                <a:gd name="connsiteX31" fmla="*/ 524661 w 1971450"/>
                <a:gd name="connsiteY31" fmla="*/ 190146 h 379286"/>
                <a:gd name="connsiteX32" fmla="*/ 555038 w 1971450"/>
                <a:gd name="connsiteY32" fmla="*/ 161302 h 379286"/>
                <a:gd name="connsiteX33" fmla="*/ 556720 w 1971450"/>
                <a:gd name="connsiteY33" fmla="*/ 156652 h 379286"/>
                <a:gd name="connsiteX34" fmla="*/ 552664 w 1971450"/>
                <a:gd name="connsiteY34" fmla="*/ 153980 h 379286"/>
                <a:gd name="connsiteX35" fmla="*/ 468211 w 1971450"/>
                <a:gd name="connsiteY35" fmla="*/ 145619 h 379286"/>
                <a:gd name="connsiteX36" fmla="*/ 466034 w 1971450"/>
                <a:gd name="connsiteY36" fmla="*/ 145668 h 379286"/>
                <a:gd name="connsiteX37" fmla="*/ 415223 w 1971450"/>
                <a:gd name="connsiteY37" fmla="*/ 152397 h 379286"/>
                <a:gd name="connsiteX38" fmla="*/ 409484 w 1971450"/>
                <a:gd name="connsiteY38" fmla="*/ 155217 h 379286"/>
                <a:gd name="connsiteX39" fmla="*/ 402756 w 1971450"/>
                <a:gd name="connsiteY39" fmla="*/ 162193 h 379286"/>
                <a:gd name="connsiteX40" fmla="*/ 370449 w 1971450"/>
                <a:gd name="connsiteY40" fmla="*/ 157592 h 379286"/>
                <a:gd name="connsiteX41" fmla="*/ 367975 w 1971450"/>
                <a:gd name="connsiteY41" fmla="*/ 157592 h 379286"/>
                <a:gd name="connsiteX42" fmla="*/ 327208 w 1971450"/>
                <a:gd name="connsiteY42" fmla="*/ 162391 h 379286"/>
                <a:gd name="connsiteX43" fmla="*/ 319886 w 1971450"/>
                <a:gd name="connsiteY43" fmla="*/ 167239 h 379286"/>
                <a:gd name="connsiteX44" fmla="*/ 254629 w 1971450"/>
                <a:gd name="connsiteY44" fmla="*/ 335947 h 379286"/>
                <a:gd name="connsiteX45" fmla="*/ 13342 w 1971450"/>
                <a:gd name="connsiteY45" fmla="*/ 350295 h 379286"/>
                <a:gd name="connsiteX46" fmla="*/ 4486 w 1971450"/>
                <a:gd name="connsiteY46" fmla="*/ 355589 h 379286"/>
                <a:gd name="connsiteX47" fmla="*/ 281 w 1971450"/>
                <a:gd name="connsiteY47" fmla="*/ 366424 h 379286"/>
                <a:gd name="connsiteX48" fmla="*/ 5723 w 1971450"/>
                <a:gd name="connsiteY48" fmla="*/ 379238 h 379286"/>
                <a:gd name="connsiteX49" fmla="*/ 1951308 w 1971450"/>
                <a:gd name="connsiteY49" fmla="*/ 379238 h 379286"/>
                <a:gd name="connsiteX50" fmla="*/ 1207756 w 1971450"/>
                <a:gd name="connsiteY50" fmla="*/ 129738 h 379286"/>
                <a:gd name="connsiteX51" fmla="*/ 1241695 w 1971450"/>
                <a:gd name="connsiteY51" fmla="*/ 134883 h 379286"/>
                <a:gd name="connsiteX52" fmla="*/ 1190934 w 1971450"/>
                <a:gd name="connsiteY52" fmla="*/ 266188 h 379286"/>
                <a:gd name="connsiteX53" fmla="*/ 1119048 w 1971450"/>
                <a:gd name="connsiteY53" fmla="*/ 270047 h 379286"/>
                <a:gd name="connsiteX54" fmla="*/ 1103265 w 1971450"/>
                <a:gd name="connsiteY54" fmla="*/ 218248 h 379286"/>
                <a:gd name="connsiteX55" fmla="*/ 1207756 w 1971450"/>
                <a:gd name="connsiteY55" fmla="*/ 129738 h 379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971450" h="379286">
                  <a:moveTo>
                    <a:pt x="1951308" y="379287"/>
                  </a:moveTo>
                  <a:cubicBezTo>
                    <a:pt x="1953683" y="379287"/>
                    <a:pt x="1964617" y="324123"/>
                    <a:pt x="1967387" y="314179"/>
                  </a:cubicBezTo>
                  <a:cubicBezTo>
                    <a:pt x="1970900" y="301711"/>
                    <a:pt x="1972632" y="290975"/>
                    <a:pt x="1970554" y="282020"/>
                  </a:cubicBezTo>
                  <a:cubicBezTo>
                    <a:pt x="1962935" y="249515"/>
                    <a:pt x="1935476" y="236454"/>
                    <a:pt x="1918210" y="233288"/>
                  </a:cubicBezTo>
                  <a:cubicBezTo>
                    <a:pt x="1903417" y="230517"/>
                    <a:pt x="1880906" y="223987"/>
                    <a:pt x="1819409" y="226015"/>
                  </a:cubicBezTo>
                  <a:cubicBezTo>
                    <a:pt x="1756774" y="228093"/>
                    <a:pt x="1393334" y="253275"/>
                    <a:pt x="1393334" y="253275"/>
                  </a:cubicBezTo>
                  <a:lnTo>
                    <a:pt x="1443997" y="122316"/>
                  </a:lnTo>
                  <a:lnTo>
                    <a:pt x="1550664" y="112075"/>
                  </a:lnTo>
                  <a:cubicBezTo>
                    <a:pt x="1553187" y="111828"/>
                    <a:pt x="1555660" y="110047"/>
                    <a:pt x="1556501" y="107919"/>
                  </a:cubicBezTo>
                  <a:lnTo>
                    <a:pt x="1586780" y="29651"/>
                  </a:lnTo>
                  <a:cubicBezTo>
                    <a:pt x="1587571" y="27622"/>
                    <a:pt x="1586681" y="25742"/>
                    <a:pt x="1584603" y="25198"/>
                  </a:cubicBezTo>
                  <a:lnTo>
                    <a:pt x="1493421" y="164"/>
                  </a:lnTo>
                  <a:cubicBezTo>
                    <a:pt x="1492729" y="-34"/>
                    <a:pt x="1491937" y="-34"/>
                    <a:pt x="1491096" y="65"/>
                  </a:cubicBezTo>
                  <a:lnTo>
                    <a:pt x="1085850" y="58445"/>
                  </a:lnTo>
                  <a:cubicBezTo>
                    <a:pt x="1084119" y="58692"/>
                    <a:pt x="1082387" y="59533"/>
                    <a:pt x="1081150" y="60721"/>
                  </a:cubicBezTo>
                  <a:lnTo>
                    <a:pt x="1063488" y="78037"/>
                  </a:lnTo>
                  <a:lnTo>
                    <a:pt x="1009313" y="68983"/>
                  </a:lnTo>
                  <a:cubicBezTo>
                    <a:pt x="1008621" y="68884"/>
                    <a:pt x="1007879" y="68884"/>
                    <a:pt x="1007136" y="68983"/>
                  </a:cubicBezTo>
                  <a:lnTo>
                    <a:pt x="935497" y="79125"/>
                  </a:lnTo>
                  <a:cubicBezTo>
                    <a:pt x="932628" y="79521"/>
                    <a:pt x="930006" y="81352"/>
                    <a:pt x="929165" y="83578"/>
                  </a:cubicBezTo>
                  <a:lnTo>
                    <a:pt x="924860" y="94611"/>
                  </a:lnTo>
                  <a:lnTo>
                    <a:pt x="877167" y="88575"/>
                  </a:lnTo>
                  <a:cubicBezTo>
                    <a:pt x="876524" y="88476"/>
                    <a:pt x="875831" y="88476"/>
                    <a:pt x="875089" y="88624"/>
                  </a:cubicBezTo>
                  <a:lnTo>
                    <a:pt x="724588" y="108612"/>
                  </a:lnTo>
                  <a:cubicBezTo>
                    <a:pt x="722312" y="108909"/>
                    <a:pt x="720135" y="110096"/>
                    <a:pt x="718799" y="111679"/>
                  </a:cubicBezTo>
                  <a:lnTo>
                    <a:pt x="708756" y="123999"/>
                  </a:lnTo>
                  <a:lnTo>
                    <a:pt x="658836" y="118210"/>
                  </a:lnTo>
                  <a:cubicBezTo>
                    <a:pt x="658143" y="118111"/>
                    <a:pt x="657401" y="118161"/>
                    <a:pt x="656659" y="118260"/>
                  </a:cubicBezTo>
                  <a:lnTo>
                    <a:pt x="604760" y="125384"/>
                  </a:lnTo>
                  <a:cubicBezTo>
                    <a:pt x="601693" y="125829"/>
                    <a:pt x="598922" y="127759"/>
                    <a:pt x="598032" y="130035"/>
                  </a:cubicBezTo>
                  <a:lnTo>
                    <a:pt x="572998" y="194747"/>
                  </a:lnTo>
                  <a:lnTo>
                    <a:pt x="524661" y="190146"/>
                  </a:lnTo>
                  <a:lnTo>
                    <a:pt x="555038" y="161302"/>
                  </a:lnTo>
                  <a:cubicBezTo>
                    <a:pt x="556572" y="159868"/>
                    <a:pt x="557166" y="158136"/>
                    <a:pt x="556720" y="156652"/>
                  </a:cubicBezTo>
                  <a:cubicBezTo>
                    <a:pt x="556226" y="155168"/>
                    <a:pt x="554742" y="154178"/>
                    <a:pt x="552664" y="153980"/>
                  </a:cubicBezTo>
                  <a:lnTo>
                    <a:pt x="468211" y="145619"/>
                  </a:lnTo>
                  <a:cubicBezTo>
                    <a:pt x="467518" y="145520"/>
                    <a:pt x="466776" y="145569"/>
                    <a:pt x="466034" y="145668"/>
                  </a:cubicBezTo>
                  <a:lnTo>
                    <a:pt x="415223" y="152397"/>
                  </a:lnTo>
                  <a:cubicBezTo>
                    <a:pt x="412997" y="152694"/>
                    <a:pt x="410870" y="153782"/>
                    <a:pt x="409484" y="155217"/>
                  </a:cubicBezTo>
                  <a:lnTo>
                    <a:pt x="402756" y="162193"/>
                  </a:lnTo>
                  <a:lnTo>
                    <a:pt x="370449" y="157592"/>
                  </a:lnTo>
                  <a:cubicBezTo>
                    <a:pt x="369657" y="157493"/>
                    <a:pt x="368816" y="157493"/>
                    <a:pt x="367975" y="157592"/>
                  </a:cubicBezTo>
                  <a:lnTo>
                    <a:pt x="327208" y="162391"/>
                  </a:lnTo>
                  <a:cubicBezTo>
                    <a:pt x="323893" y="162836"/>
                    <a:pt x="320826" y="164865"/>
                    <a:pt x="319886" y="167239"/>
                  </a:cubicBezTo>
                  <a:lnTo>
                    <a:pt x="254629" y="335947"/>
                  </a:lnTo>
                  <a:lnTo>
                    <a:pt x="13342" y="350295"/>
                  </a:lnTo>
                  <a:cubicBezTo>
                    <a:pt x="9384" y="350542"/>
                    <a:pt x="5525" y="352818"/>
                    <a:pt x="4486" y="355589"/>
                  </a:cubicBezTo>
                  <a:lnTo>
                    <a:pt x="281" y="366424"/>
                  </a:lnTo>
                  <a:cubicBezTo>
                    <a:pt x="-857" y="369392"/>
                    <a:pt x="1567" y="379238"/>
                    <a:pt x="5723" y="379238"/>
                  </a:cubicBezTo>
                  <a:lnTo>
                    <a:pt x="1951308" y="379238"/>
                  </a:lnTo>
                  <a:close/>
                  <a:moveTo>
                    <a:pt x="1207756" y="129738"/>
                  </a:moveTo>
                  <a:lnTo>
                    <a:pt x="1241695" y="134883"/>
                  </a:lnTo>
                  <a:lnTo>
                    <a:pt x="1190934" y="266188"/>
                  </a:lnTo>
                  <a:lnTo>
                    <a:pt x="1119048" y="270047"/>
                  </a:lnTo>
                  <a:lnTo>
                    <a:pt x="1103265" y="218248"/>
                  </a:lnTo>
                  <a:lnTo>
                    <a:pt x="1207756" y="129738"/>
                  </a:lnTo>
                  <a:close/>
                </a:path>
              </a:pathLst>
            </a:custGeom>
            <a:solidFill>
              <a:srgbClr val="7030A0"/>
            </a:solidFill>
            <a:ln w="49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" name="Рисунок 8">
              <a:extLst>
                <a:ext uri="{FF2B5EF4-FFF2-40B4-BE49-F238E27FC236}">
                  <a16:creationId xmlns="" xmlns:a16="http://schemas.microsoft.com/office/drawing/2014/main" id="{4BF2A98A-80AD-4E29-B360-5A2A65D5D06E}"/>
                </a:ext>
              </a:extLst>
            </p:cNvPr>
            <p:cNvGrpSpPr/>
            <p:nvPr/>
          </p:nvGrpSpPr>
          <p:grpSpPr>
            <a:xfrm>
              <a:off x="9985183" y="269906"/>
              <a:ext cx="1713351" cy="355474"/>
              <a:chOff x="9985183" y="269906"/>
              <a:chExt cx="1713351" cy="355474"/>
            </a:xfrm>
            <a:solidFill>
              <a:srgbClr val="EDEDED"/>
            </a:solidFill>
          </p:grpSpPr>
          <p:grpSp>
            <p:nvGrpSpPr>
              <p:cNvPr id="11" name="Рисунок 8">
                <a:extLst>
                  <a:ext uri="{FF2B5EF4-FFF2-40B4-BE49-F238E27FC236}">
                    <a16:creationId xmlns="" xmlns:a16="http://schemas.microsoft.com/office/drawing/2014/main" id="{5E6E2780-E3C9-426E-A7B2-0F1902C6FA57}"/>
                  </a:ext>
                </a:extLst>
              </p:cNvPr>
              <p:cNvGrpSpPr/>
              <p:nvPr/>
            </p:nvGrpSpPr>
            <p:grpSpPr>
              <a:xfrm>
                <a:off x="9985183" y="269906"/>
                <a:ext cx="1240820" cy="355474"/>
                <a:chOff x="9985183" y="269906"/>
                <a:chExt cx="1240820" cy="355474"/>
              </a:xfrm>
              <a:solidFill>
                <a:srgbClr val="EDEDED"/>
              </a:solidFill>
            </p:grpSpPr>
            <p:sp>
              <p:nvSpPr>
                <p:cNvPr id="15" name="Полилиния: фигура 14">
                  <a:extLst>
                    <a:ext uri="{FF2B5EF4-FFF2-40B4-BE49-F238E27FC236}">
                      <a16:creationId xmlns="" xmlns:a16="http://schemas.microsoft.com/office/drawing/2014/main" id="{84A8FB48-3CFB-4A24-92A6-A51A8CBE0C5F}"/>
                    </a:ext>
                  </a:extLst>
                </p:cNvPr>
                <p:cNvSpPr/>
                <p:nvPr/>
              </p:nvSpPr>
              <p:spPr>
                <a:xfrm>
                  <a:off x="9985183" y="413085"/>
                  <a:ext cx="216005" cy="212295"/>
                </a:xfrm>
                <a:custGeom>
                  <a:avLst/>
                  <a:gdLst>
                    <a:gd name="connsiteX0" fmla="*/ 165195 w 216005"/>
                    <a:gd name="connsiteY0" fmla="*/ 6630 h 212295"/>
                    <a:gd name="connsiteX1" fmla="*/ 89400 w 216005"/>
                    <a:gd name="connsiteY1" fmla="*/ 83810 h 212295"/>
                    <a:gd name="connsiteX2" fmla="*/ 117848 w 216005"/>
                    <a:gd name="connsiteY2" fmla="*/ 11775 h 212295"/>
                    <a:gd name="connsiteX3" fmla="*/ 77081 w 216005"/>
                    <a:gd name="connsiteY3" fmla="*/ 16524 h 212295"/>
                    <a:gd name="connsiteX4" fmla="*/ 10785 w 216005"/>
                    <a:gd name="connsiteY4" fmla="*/ 184441 h 212295"/>
                    <a:gd name="connsiteX5" fmla="*/ 9746 w 216005"/>
                    <a:gd name="connsiteY5" fmla="*/ 187014 h 212295"/>
                    <a:gd name="connsiteX6" fmla="*/ 0 w 216005"/>
                    <a:gd name="connsiteY6" fmla="*/ 212295 h 212295"/>
                    <a:gd name="connsiteX7" fmla="*/ 38887 w 216005"/>
                    <a:gd name="connsiteY7" fmla="*/ 212295 h 212295"/>
                    <a:gd name="connsiteX8" fmla="*/ 68275 w 216005"/>
                    <a:gd name="connsiteY8" fmla="*/ 137292 h 212295"/>
                    <a:gd name="connsiteX9" fmla="*/ 71886 w 216005"/>
                    <a:gd name="connsiteY9" fmla="*/ 212295 h 212295"/>
                    <a:gd name="connsiteX10" fmla="*/ 120817 w 216005"/>
                    <a:gd name="connsiteY10" fmla="*/ 212295 h 212295"/>
                    <a:gd name="connsiteX11" fmla="*/ 109388 w 216005"/>
                    <a:gd name="connsiteY11" fmla="*/ 105727 h 212295"/>
                    <a:gd name="connsiteX12" fmla="*/ 216006 w 216005"/>
                    <a:gd name="connsiteY12" fmla="*/ 0 h 2122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16005" h="212295">
                      <a:moveTo>
                        <a:pt x="165195" y="6630"/>
                      </a:moveTo>
                      <a:lnTo>
                        <a:pt x="89400" y="83810"/>
                      </a:lnTo>
                      <a:lnTo>
                        <a:pt x="117848" y="11775"/>
                      </a:lnTo>
                      <a:lnTo>
                        <a:pt x="77081" y="16524"/>
                      </a:lnTo>
                      <a:lnTo>
                        <a:pt x="10785" y="184441"/>
                      </a:lnTo>
                      <a:lnTo>
                        <a:pt x="9746" y="187014"/>
                      </a:lnTo>
                      <a:lnTo>
                        <a:pt x="0" y="212295"/>
                      </a:lnTo>
                      <a:lnTo>
                        <a:pt x="38887" y="212295"/>
                      </a:lnTo>
                      <a:lnTo>
                        <a:pt x="68275" y="137292"/>
                      </a:lnTo>
                      <a:lnTo>
                        <a:pt x="71886" y="212295"/>
                      </a:lnTo>
                      <a:lnTo>
                        <a:pt x="120817" y="212295"/>
                      </a:lnTo>
                      <a:lnTo>
                        <a:pt x="109388" y="105727"/>
                      </a:lnTo>
                      <a:lnTo>
                        <a:pt x="216006" y="0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 w="49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" name="Полилиния: фигура 15">
                  <a:extLst>
                    <a:ext uri="{FF2B5EF4-FFF2-40B4-BE49-F238E27FC236}">
                      <a16:creationId xmlns="" xmlns:a16="http://schemas.microsoft.com/office/drawing/2014/main" id="{F587C936-FC6B-4B71-BCC7-ECCB04A9578A}"/>
                    </a:ext>
                  </a:extLst>
                </p:cNvPr>
                <p:cNvSpPr/>
                <p:nvPr/>
              </p:nvSpPr>
              <p:spPr>
                <a:xfrm>
                  <a:off x="10122079" y="456814"/>
                  <a:ext cx="147325" cy="168565"/>
                </a:xfrm>
                <a:custGeom>
                  <a:avLst/>
                  <a:gdLst>
                    <a:gd name="connsiteX0" fmla="*/ 145257 w 147325"/>
                    <a:gd name="connsiteY0" fmla="*/ 15096 h 168565"/>
                    <a:gd name="connsiteX1" fmla="*/ 135313 w 147325"/>
                    <a:gd name="connsiteY1" fmla="*/ 3172 h 168565"/>
                    <a:gd name="connsiteX2" fmla="*/ 116562 w 147325"/>
                    <a:gd name="connsiteY2" fmla="*/ 253 h 168565"/>
                    <a:gd name="connsiteX3" fmla="*/ 63278 w 147325"/>
                    <a:gd name="connsiteY3" fmla="*/ 5399 h 168565"/>
                    <a:gd name="connsiteX4" fmla="*/ 0 w 147325"/>
                    <a:gd name="connsiteY4" fmla="*/ 168566 h 168565"/>
                    <a:gd name="connsiteX5" fmla="*/ 28893 w 147325"/>
                    <a:gd name="connsiteY5" fmla="*/ 168566 h 168565"/>
                    <a:gd name="connsiteX6" fmla="*/ 33940 w 147325"/>
                    <a:gd name="connsiteY6" fmla="*/ 168566 h 168565"/>
                    <a:gd name="connsiteX7" fmla="*/ 53037 w 147325"/>
                    <a:gd name="connsiteY7" fmla="*/ 118547 h 168565"/>
                    <a:gd name="connsiteX8" fmla="*/ 71441 w 147325"/>
                    <a:gd name="connsiteY8" fmla="*/ 117904 h 168565"/>
                    <a:gd name="connsiteX9" fmla="*/ 93606 w 147325"/>
                    <a:gd name="connsiteY9" fmla="*/ 112066 h 168565"/>
                    <a:gd name="connsiteX10" fmla="*/ 113643 w 147325"/>
                    <a:gd name="connsiteY10" fmla="*/ 97768 h 168565"/>
                    <a:gd name="connsiteX11" fmla="*/ 130118 w 147325"/>
                    <a:gd name="connsiteY11" fmla="*/ 77879 h 168565"/>
                    <a:gd name="connsiteX12" fmla="*/ 141695 w 147325"/>
                    <a:gd name="connsiteY12" fmla="*/ 55318 h 168565"/>
                    <a:gd name="connsiteX13" fmla="*/ 147038 w 147325"/>
                    <a:gd name="connsiteY13" fmla="*/ 33401 h 168565"/>
                    <a:gd name="connsiteX14" fmla="*/ 145257 w 147325"/>
                    <a:gd name="connsiteY14" fmla="*/ 15096 h 168565"/>
                    <a:gd name="connsiteX15" fmla="*/ 104441 w 147325"/>
                    <a:gd name="connsiteY15" fmla="*/ 66401 h 168565"/>
                    <a:gd name="connsiteX16" fmla="*/ 99147 w 147325"/>
                    <a:gd name="connsiteY16" fmla="*/ 73179 h 168565"/>
                    <a:gd name="connsiteX17" fmla="*/ 92814 w 147325"/>
                    <a:gd name="connsiteY17" fmla="*/ 78176 h 168565"/>
                    <a:gd name="connsiteX18" fmla="*/ 85888 w 147325"/>
                    <a:gd name="connsiteY18" fmla="*/ 80303 h 168565"/>
                    <a:gd name="connsiteX19" fmla="*/ 85838 w 147325"/>
                    <a:gd name="connsiteY19" fmla="*/ 80303 h 168565"/>
                    <a:gd name="connsiteX20" fmla="*/ 85789 w 147325"/>
                    <a:gd name="connsiteY20" fmla="*/ 80303 h 168565"/>
                    <a:gd name="connsiteX21" fmla="*/ 85739 w 147325"/>
                    <a:gd name="connsiteY21" fmla="*/ 80303 h 168565"/>
                    <a:gd name="connsiteX22" fmla="*/ 85690 w 147325"/>
                    <a:gd name="connsiteY22" fmla="*/ 80303 h 168565"/>
                    <a:gd name="connsiteX23" fmla="*/ 67384 w 147325"/>
                    <a:gd name="connsiteY23" fmla="*/ 81342 h 168565"/>
                    <a:gd name="connsiteX24" fmla="*/ 83068 w 147325"/>
                    <a:gd name="connsiteY24" fmla="*/ 40674 h 168565"/>
                    <a:gd name="connsiteX25" fmla="*/ 101472 w 147325"/>
                    <a:gd name="connsiteY25" fmla="*/ 39190 h 168565"/>
                    <a:gd name="connsiteX26" fmla="*/ 101522 w 147325"/>
                    <a:gd name="connsiteY26" fmla="*/ 39190 h 168565"/>
                    <a:gd name="connsiteX27" fmla="*/ 101571 w 147325"/>
                    <a:gd name="connsiteY27" fmla="*/ 39190 h 168565"/>
                    <a:gd name="connsiteX28" fmla="*/ 101621 w 147325"/>
                    <a:gd name="connsiteY28" fmla="*/ 39190 h 168565"/>
                    <a:gd name="connsiteX29" fmla="*/ 101670 w 147325"/>
                    <a:gd name="connsiteY29" fmla="*/ 39190 h 168565"/>
                    <a:gd name="connsiteX30" fmla="*/ 107310 w 147325"/>
                    <a:gd name="connsiteY30" fmla="*/ 40427 h 168565"/>
                    <a:gd name="connsiteX31" fmla="*/ 110031 w 147325"/>
                    <a:gd name="connsiteY31" fmla="*/ 44731 h 168565"/>
                    <a:gd name="connsiteX32" fmla="*/ 110229 w 147325"/>
                    <a:gd name="connsiteY32" fmla="*/ 51163 h 168565"/>
                    <a:gd name="connsiteX33" fmla="*/ 108201 w 147325"/>
                    <a:gd name="connsiteY33" fmla="*/ 58732 h 168565"/>
                    <a:gd name="connsiteX34" fmla="*/ 104441 w 147325"/>
                    <a:gd name="connsiteY34" fmla="*/ 66401 h 1685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147325" h="168565">
                      <a:moveTo>
                        <a:pt x="145257" y="15096"/>
                      </a:moveTo>
                      <a:cubicBezTo>
                        <a:pt x="143328" y="9901"/>
                        <a:pt x="140112" y="5794"/>
                        <a:pt x="135313" y="3172"/>
                      </a:cubicBezTo>
                      <a:cubicBezTo>
                        <a:pt x="130563" y="550"/>
                        <a:pt x="124379" y="-538"/>
                        <a:pt x="116562" y="253"/>
                      </a:cubicBezTo>
                      <a:lnTo>
                        <a:pt x="63278" y="5399"/>
                      </a:lnTo>
                      <a:lnTo>
                        <a:pt x="0" y="168566"/>
                      </a:lnTo>
                      <a:lnTo>
                        <a:pt x="28893" y="168566"/>
                      </a:lnTo>
                      <a:lnTo>
                        <a:pt x="33940" y="168566"/>
                      </a:lnTo>
                      <a:lnTo>
                        <a:pt x="53037" y="118547"/>
                      </a:lnTo>
                      <a:lnTo>
                        <a:pt x="71441" y="117904"/>
                      </a:lnTo>
                      <a:cubicBezTo>
                        <a:pt x="79060" y="117656"/>
                        <a:pt x="86531" y="115529"/>
                        <a:pt x="93606" y="112066"/>
                      </a:cubicBezTo>
                      <a:cubicBezTo>
                        <a:pt x="100730" y="108553"/>
                        <a:pt x="107508" y="103655"/>
                        <a:pt x="113643" y="97768"/>
                      </a:cubicBezTo>
                      <a:cubicBezTo>
                        <a:pt x="119827" y="91930"/>
                        <a:pt x="125368" y="85102"/>
                        <a:pt x="130118" y="77879"/>
                      </a:cubicBezTo>
                      <a:cubicBezTo>
                        <a:pt x="134868" y="70656"/>
                        <a:pt x="138776" y="62937"/>
                        <a:pt x="141695" y="55318"/>
                      </a:cubicBezTo>
                      <a:cubicBezTo>
                        <a:pt x="144565" y="47798"/>
                        <a:pt x="146445" y="40328"/>
                        <a:pt x="147038" y="33401"/>
                      </a:cubicBezTo>
                      <a:cubicBezTo>
                        <a:pt x="147731" y="26574"/>
                        <a:pt x="147187" y="20340"/>
                        <a:pt x="145257" y="15096"/>
                      </a:cubicBezTo>
                      <a:close/>
                      <a:moveTo>
                        <a:pt x="104441" y="66401"/>
                      </a:moveTo>
                      <a:cubicBezTo>
                        <a:pt x="102907" y="68874"/>
                        <a:pt x="101126" y="71200"/>
                        <a:pt x="99147" y="73179"/>
                      </a:cubicBezTo>
                      <a:cubicBezTo>
                        <a:pt x="97217" y="75207"/>
                        <a:pt x="95090" y="76889"/>
                        <a:pt x="92814" y="78176"/>
                      </a:cubicBezTo>
                      <a:cubicBezTo>
                        <a:pt x="90588" y="79412"/>
                        <a:pt x="88263" y="80155"/>
                        <a:pt x="85888" y="80303"/>
                      </a:cubicBezTo>
                      <a:cubicBezTo>
                        <a:pt x="85888" y="80303"/>
                        <a:pt x="85888" y="80303"/>
                        <a:pt x="85838" y="80303"/>
                      </a:cubicBezTo>
                      <a:cubicBezTo>
                        <a:pt x="85789" y="80303"/>
                        <a:pt x="85789" y="80303"/>
                        <a:pt x="85789" y="80303"/>
                      </a:cubicBezTo>
                      <a:cubicBezTo>
                        <a:pt x="85789" y="80303"/>
                        <a:pt x="85789" y="80303"/>
                        <a:pt x="85739" y="80303"/>
                      </a:cubicBezTo>
                      <a:cubicBezTo>
                        <a:pt x="85739" y="80303"/>
                        <a:pt x="85739" y="80303"/>
                        <a:pt x="85690" y="80303"/>
                      </a:cubicBezTo>
                      <a:lnTo>
                        <a:pt x="67384" y="81342"/>
                      </a:lnTo>
                      <a:lnTo>
                        <a:pt x="83068" y="40674"/>
                      </a:lnTo>
                      <a:lnTo>
                        <a:pt x="101472" y="39190"/>
                      </a:lnTo>
                      <a:cubicBezTo>
                        <a:pt x="101472" y="39190"/>
                        <a:pt x="101522" y="39190"/>
                        <a:pt x="101522" y="39190"/>
                      </a:cubicBezTo>
                      <a:cubicBezTo>
                        <a:pt x="101522" y="39190"/>
                        <a:pt x="101522" y="39190"/>
                        <a:pt x="101571" y="39190"/>
                      </a:cubicBezTo>
                      <a:cubicBezTo>
                        <a:pt x="101571" y="39190"/>
                        <a:pt x="101621" y="39190"/>
                        <a:pt x="101621" y="39190"/>
                      </a:cubicBezTo>
                      <a:cubicBezTo>
                        <a:pt x="101621" y="39190"/>
                        <a:pt x="101621" y="39190"/>
                        <a:pt x="101670" y="39190"/>
                      </a:cubicBezTo>
                      <a:cubicBezTo>
                        <a:pt x="104094" y="38992"/>
                        <a:pt x="105925" y="39437"/>
                        <a:pt x="107310" y="40427"/>
                      </a:cubicBezTo>
                      <a:cubicBezTo>
                        <a:pt x="108696" y="41416"/>
                        <a:pt x="109586" y="42900"/>
                        <a:pt x="110031" y="44731"/>
                      </a:cubicBezTo>
                      <a:cubicBezTo>
                        <a:pt x="110526" y="46561"/>
                        <a:pt x="110576" y="48788"/>
                        <a:pt x="110229" y="51163"/>
                      </a:cubicBezTo>
                      <a:cubicBezTo>
                        <a:pt x="109883" y="53537"/>
                        <a:pt x="109240" y="56110"/>
                        <a:pt x="108201" y="58732"/>
                      </a:cubicBezTo>
                      <a:cubicBezTo>
                        <a:pt x="107310" y="61305"/>
                        <a:pt x="105974" y="63927"/>
                        <a:pt x="104441" y="66401"/>
                      </a:cubicBezTo>
                      <a:close/>
                    </a:path>
                  </a:pathLst>
                </a:custGeom>
                <a:solidFill>
                  <a:srgbClr val="EDEDED"/>
                </a:solidFill>
                <a:ln w="49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" name="Полилиния: фигура 16">
                  <a:extLst>
                    <a:ext uri="{FF2B5EF4-FFF2-40B4-BE49-F238E27FC236}">
                      <a16:creationId xmlns="" xmlns:a16="http://schemas.microsoft.com/office/drawing/2014/main" id="{C038AFD0-717B-4ABF-9E53-E44BC2F87154}"/>
                    </a:ext>
                  </a:extLst>
                </p:cNvPr>
                <p:cNvSpPr/>
                <p:nvPr/>
              </p:nvSpPr>
              <p:spPr>
                <a:xfrm>
                  <a:off x="10248437" y="369498"/>
                  <a:ext cx="270031" cy="255882"/>
                </a:xfrm>
                <a:custGeom>
                  <a:avLst/>
                  <a:gdLst>
                    <a:gd name="connsiteX0" fmla="*/ 194336 w 270031"/>
                    <a:gd name="connsiteY0" fmla="*/ 27458 h 255882"/>
                    <a:gd name="connsiteX1" fmla="*/ 89351 w 270031"/>
                    <a:gd name="connsiteY1" fmla="*/ 153519 h 255882"/>
                    <a:gd name="connsiteX2" fmla="*/ 143427 w 270031"/>
                    <a:gd name="connsiteY2" fmla="*/ 16623 h 255882"/>
                    <a:gd name="connsiteX3" fmla="*/ 91528 w 270031"/>
                    <a:gd name="connsiteY3" fmla="*/ 23649 h 255882"/>
                    <a:gd name="connsiteX4" fmla="*/ 18751 w 270031"/>
                    <a:gd name="connsiteY4" fmla="*/ 207842 h 255882"/>
                    <a:gd name="connsiteX5" fmla="*/ 0 w 270031"/>
                    <a:gd name="connsiteY5" fmla="*/ 255882 h 255882"/>
                    <a:gd name="connsiteX6" fmla="*/ 31021 w 270031"/>
                    <a:gd name="connsiteY6" fmla="*/ 255882 h 255882"/>
                    <a:gd name="connsiteX7" fmla="*/ 49079 w 270031"/>
                    <a:gd name="connsiteY7" fmla="*/ 255882 h 255882"/>
                    <a:gd name="connsiteX8" fmla="*/ 171578 w 270031"/>
                    <a:gd name="connsiteY8" fmla="*/ 107508 h 255882"/>
                    <a:gd name="connsiteX9" fmla="*/ 171479 w 270031"/>
                    <a:gd name="connsiteY9" fmla="*/ 107706 h 255882"/>
                    <a:gd name="connsiteX10" fmla="*/ 113099 w 270031"/>
                    <a:gd name="connsiteY10" fmla="*/ 255882 h 255882"/>
                    <a:gd name="connsiteX11" fmla="*/ 169104 w 270031"/>
                    <a:gd name="connsiteY11" fmla="*/ 255882 h 255882"/>
                    <a:gd name="connsiteX12" fmla="*/ 270032 w 270031"/>
                    <a:gd name="connsiteY12" fmla="*/ 0 h 255882"/>
                    <a:gd name="connsiteX13" fmla="*/ 211207 w 270031"/>
                    <a:gd name="connsiteY13" fmla="*/ 7174 h 2558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70031" h="255882">
                      <a:moveTo>
                        <a:pt x="194336" y="27458"/>
                      </a:moveTo>
                      <a:lnTo>
                        <a:pt x="89351" y="153519"/>
                      </a:lnTo>
                      <a:lnTo>
                        <a:pt x="143427" y="16623"/>
                      </a:lnTo>
                      <a:lnTo>
                        <a:pt x="91528" y="23649"/>
                      </a:lnTo>
                      <a:lnTo>
                        <a:pt x="18751" y="207842"/>
                      </a:lnTo>
                      <a:lnTo>
                        <a:pt x="0" y="255882"/>
                      </a:lnTo>
                      <a:lnTo>
                        <a:pt x="31021" y="255882"/>
                      </a:lnTo>
                      <a:lnTo>
                        <a:pt x="49079" y="255882"/>
                      </a:lnTo>
                      <a:lnTo>
                        <a:pt x="171578" y="107508"/>
                      </a:lnTo>
                      <a:lnTo>
                        <a:pt x="171479" y="107706"/>
                      </a:lnTo>
                      <a:lnTo>
                        <a:pt x="113099" y="255882"/>
                      </a:lnTo>
                      <a:lnTo>
                        <a:pt x="169104" y="255882"/>
                      </a:lnTo>
                      <a:lnTo>
                        <a:pt x="270032" y="0"/>
                      </a:lnTo>
                      <a:lnTo>
                        <a:pt x="211207" y="7174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 w="49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" name="Полилиния: фигура 17">
                  <a:extLst>
                    <a:ext uri="{FF2B5EF4-FFF2-40B4-BE49-F238E27FC236}">
                      <a16:creationId xmlns="" xmlns:a16="http://schemas.microsoft.com/office/drawing/2014/main" id="{12FDFD94-2599-47A3-AFD9-684C10FB05E8}"/>
                    </a:ext>
                  </a:extLst>
                </p:cNvPr>
                <p:cNvSpPr/>
                <p:nvPr/>
              </p:nvSpPr>
              <p:spPr>
                <a:xfrm>
                  <a:off x="10427584" y="313394"/>
                  <a:ext cx="492073" cy="311986"/>
                </a:xfrm>
                <a:custGeom>
                  <a:avLst/>
                  <a:gdLst>
                    <a:gd name="connsiteX0" fmla="*/ 393273 w 492073"/>
                    <a:gd name="connsiteY0" fmla="*/ 13952 h 311986"/>
                    <a:gd name="connsiteX1" fmla="*/ 273099 w 492073"/>
                    <a:gd name="connsiteY1" fmla="*/ 129326 h 311986"/>
                    <a:gd name="connsiteX2" fmla="*/ 314559 w 492073"/>
                    <a:gd name="connsiteY2" fmla="*/ 24292 h 311986"/>
                    <a:gd name="connsiteX3" fmla="*/ 242920 w 492073"/>
                    <a:gd name="connsiteY3" fmla="*/ 34236 h 311986"/>
                    <a:gd name="connsiteX4" fmla="*/ 202846 w 492073"/>
                    <a:gd name="connsiteY4" fmla="*/ 135807 h 311986"/>
                    <a:gd name="connsiteX5" fmla="*/ 182610 w 492073"/>
                    <a:gd name="connsiteY5" fmla="*/ 43587 h 311986"/>
                    <a:gd name="connsiteX6" fmla="*/ 108646 w 492073"/>
                    <a:gd name="connsiteY6" fmla="*/ 54026 h 311986"/>
                    <a:gd name="connsiteX7" fmla="*/ 141646 w 492073"/>
                    <a:gd name="connsiteY7" fmla="*/ 171874 h 311986"/>
                    <a:gd name="connsiteX8" fmla="*/ 0 w 492073"/>
                    <a:gd name="connsiteY8" fmla="*/ 311986 h 311986"/>
                    <a:gd name="connsiteX9" fmla="*/ 73470 w 492073"/>
                    <a:gd name="connsiteY9" fmla="*/ 311986 h 311986"/>
                    <a:gd name="connsiteX10" fmla="*/ 175585 w 492073"/>
                    <a:gd name="connsiteY10" fmla="*/ 203884 h 311986"/>
                    <a:gd name="connsiteX11" fmla="*/ 174744 w 492073"/>
                    <a:gd name="connsiteY11" fmla="*/ 206853 h 311986"/>
                    <a:gd name="connsiteX12" fmla="*/ 133334 w 492073"/>
                    <a:gd name="connsiteY12" fmla="*/ 311986 h 311986"/>
                    <a:gd name="connsiteX13" fmla="*/ 201015 w 492073"/>
                    <a:gd name="connsiteY13" fmla="*/ 311986 h 311986"/>
                    <a:gd name="connsiteX14" fmla="*/ 244008 w 492073"/>
                    <a:gd name="connsiteY14" fmla="*/ 202944 h 311986"/>
                    <a:gd name="connsiteX15" fmla="*/ 247570 w 492073"/>
                    <a:gd name="connsiteY15" fmla="*/ 199580 h 311986"/>
                    <a:gd name="connsiteX16" fmla="*/ 270378 w 492073"/>
                    <a:gd name="connsiteY16" fmla="*/ 311986 h 311986"/>
                    <a:gd name="connsiteX17" fmla="*/ 272555 w 492073"/>
                    <a:gd name="connsiteY17" fmla="*/ 311986 h 311986"/>
                    <a:gd name="connsiteX18" fmla="*/ 368882 w 492073"/>
                    <a:gd name="connsiteY18" fmla="*/ 311986 h 311986"/>
                    <a:gd name="connsiteX19" fmla="*/ 320001 w 492073"/>
                    <a:gd name="connsiteY19" fmla="*/ 158269 h 311986"/>
                    <a:gd name="connsiteX20" fmla="*/ 492073 w 492073"/>
                    <a:gd name="connsiteY20" fmla="*/ 0 h 3119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92073" h="311986">
                      <a:moveTo>
                        <a:pt x="393273" y="13952"/>
                      </a:moveTo>
                      <a:lnTo>
                        <a:pt x="273099" y="129326"/>
                      </a:lnTo>
                      <a:lnTo>
                        <a:pt x="314559" y="24292"/>
                      </a:lnTo>
                      <a:lnTo>
                        <a:pt x="242920" y="34236"/>
                      </a:lnTo>
                      <a:lnTo>
                        <a:pt x="202846" y="135807"/>
                      </a:lnTo>
                      <a:lnTo>
                        <a:pt x="182610" y="43587"/>
                      </a:lnTo>
                      <a:lnTo>
                        <a:pt x="108646" y="54026"/>
                      </a:lnTo>
                      <a:lnTo>
                        <a:pt x="141646" y="171874"/>
                      </a:lnTo>
                      <a:lnTo>
                        <a:pt x="0" y="311986"/>
                      </a:lnTo>
                      <a:lnTo>
                        <a:pt x="73470" y="311986"/>
                      </a:lnTo>
                      <a:lnTo>
                        <a:pt x="175585" y="203884"/>
                      </a:lnTo>
                      <a:lnTo>
                        <a:pt x="174744" y="206853"/>
                      </a:lnTo>
                      <a:lnTo>
                        <a:pt x="133334" y="311986"/>
                      </a:lnTo>
                      <a:lnTo>
                        <a:pt x="201015" y="311986"/>
                      </a:lnTo>
                      <a:lnTo>
                        <a:pt x="244008" y="202944"/>
                      </a:lnTo>
                      <a:lnTo>
                        <a:pt x="247570" y="199580"/>
                      </a:lnTo>
                      <a:lnTo>
                        <a:pt x="270378" y="311986"/>
                      </a:lnTo>
                      <a:lnTo>
                        <a:pt x="272555" y="311986"/>
                      </a:lnTo>
                      <a:lnTo>
                        <a:pt x="368882" y="311986"/>
                      </a:lnTo>
                      <a:lnTo>
                        <a:pt x="320001" y="158269"/>
                      </a:lnTo>
                      <a:lnTo>
                        <a:pt x="492073" y="0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 w="49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" name="Полилиния: фигура 18">
                  <a:extLst>
                    <a:ext uri="{FF2B5EF4-FFF2-40B4-BE49-F238E27FC236}">
                      <a16:creationId xmlns="" xmlns:a16="http://schemas.microsoft.com/office/drawing/2014/main" id="{13BD0143-A9EB-4193-8ABE-F16B78D7942F}"/>
                    </a:ext>
                  </a:extLst>
                </p:cNvPr>
                <p:cNvSpPr/>
                <p:nvPr/>
              </p:nvSpPr>
              <p:spPr>
                <a:xfrm>
                  <a:off x="10893436" y="269906"/>
                  <a:ext cx="332567" cy="355474"/>
                </a:xfrm>
                <a:custGeom>
                  <a:avLst/>
                  <a:gdLst>
                    <a:gd name="connsiteX0" fmla="*/ 332568 w 332567"/>
                    <a:gd name="connsiteY0" fmla="*/ 0 h 355474"/>
                    <a:gd name="connsiteX1" fmla="*/ 38145 w 332567"/>
                    <a:gd name="connsiteY1" fmla="*/ 40619 h 355474"/>
                    <a:gd name="connsiteX2" fmla="*/ 9549 w 332567"/>
                    <a:gd name="connsiteY2" fmla="*/ 113346 h 355474"/>
                    <a:gd name="connsiteX3" fmla="*/ 96871 w 332567"/>
                    <a:gd name="connsiteY3" fmla="*/ 104193 h 355474"/>
                    <a:gd name="connsiteX4" fmla="*/ 0 w 332567"/>
                    <a:gd name="connsiteY4" fmla="*/ 355474 h 355474"/>
                    <a:gd name="connsiteX5" fmla="*/ 91379 w 332567"/>
                    <a:gd name="connsiteY5" fmla="*/ 355474 h 355474"/>
                    <a:gd name="connsiteX6" fmla="*/ 194435 w 332567"/>
                    <a:gd name="connsiteY6" fmla="*/ 94546 h 355474"/>
                    <a:gd name="connsiteX7" fmla="*/ 300112 w 332567"/>
                    <a:gd name="connsiteY7" fmla="*/ 82227 h 355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2567" h="355474">
                      <a:moveTo>
                        <a:pt x="332568" y="0"/>
                      </a:moveTo>
                      <a:lnTo>
                        <a:pt x="38145" y="40619"/>
                      </a:lnTo>
                      <a:lnTo>
                        <a:pt x="9549" y="113346"/>
                      </a:lnTo>
                      <a:lnTo>
                        <a:pt x="96871" y="104193"/>
                      </a:lnTo>
                      <a:lnTo>
                        <a:pt x="0" y="355474"/>
                      </a:lnTo>
                      <a:lnTo>
                        <a:pt x="91379" y="355474"/>
                      </a:lnTo>
                      <a:lnTo>
                        <a:pt x="194435" y="94546"/>
                      </a:lnTo>
                      <a:lnTo>
                        <a:pt x="300112" y="82227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 w="49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2" name="Полилиния: фигура 11">
                <a:extLst>
                  <a:ext uri="{FF2B5EF4-FFF2-40B4-BE49-F238E27FC236}">
                    <a16:creationId xmlns="" xmlns:a16="http://schemas.microsoft.com/office/drawing/2014/main" id="{857539B2-FAAE-4EC9-9F93-E0E627F16705}"/>
                  </a:ext>
                </a:extLst>
              </p:cNvPr>
              <p:cNvSpPr/>
              <p:nvPr/>
            </p:nvSpPr>
            <p:spPr>
              <a:xfrm>
                <a:off x="11104346" y="519653"/>
                <a:ext cx="479259" cy="35077"/>
              </a:xfrm>
              <a:custGeom>
                <a:avLst/>
                <a:gdLst>
                  <a:gd name="connsiteX0" fmla="*/ 473224 w 479259"/>
                  <a:gd name="connsiteY0" fmla="*/ 0 h 35077"/>
                  <a:gd name="connsiteX1" fmla="*/ 5739 w 479259"/>
                  <a:gd name="connsiteY1" fmla="*/ 20680 h 35077"/>
                  <a:gd name="connsiteX2" fmla="*/ 0 w 479259"/>
                  <a:gd name="connsiteY2" fmla="*/ 35077 h 35077"/>
                  <a:gd name="connsiteX3" fmla="*/ 479260 w 479259"/>
                  <a:gd name="connsiteY3" fmla="*/ 18503 h 35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9259" h="35077">
                    <a:moveTo>
                      <a:pt x="473224" y="0"/>
                    </a:moveTo>
                    <a:lnTo>
                      <a:pt x="5739" y="20680"/>
                    </a:lnTo>
                    <a:lnTo>
                      <a:pt x="0" y="35077"/>
                    </a:lnTo>
                    <a:lnTo>
                      <a:pt x="479260" y="18503"/>
                    </a:lnTo>
                    <a:close/>
                  </a:path>
                </a:pathLst>
              </a:custGeom>
              <a:solidFill>
                <a:srgbClr val="EDEDED"/>
              </a:solidFill>
              <a:ln w="49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Полилиния: фигура 12">
                <a:extLst>
                  <a:ext uri="{FF2B5EF4-FFF2-40B4-BE49-F238E27FC236}">
                    <a16:creationId xmlns="" xmlns:a16="http://schemas.microsoft.com/office/drawing/2014/main" id="{9B2DAD01-2944-4031-B4A9-BCADACF87612}"/>
                  </a:ext>
                </a:extLst>
              </p:cNvPr>
              <p:cNvSpPr/>
              <p:nvPr/>
            </p:nvSpPr>
            <p:spPr>
              <a:xfrm>
                <a:off x="11589048" y="519653"/>
                <a:ext cx="25776" cy="18503"/>
              </a:xfrm>
              <a:custGeom>
                <a:avLst/>
                <a:gdLst>
                  <a:gd name="connsiteX0" fmla="*/ 9994 w 25776"/>
                  <a:gd name="connsiteY0" fmla="*/ 148 h 18503"/>
                  <a:gd name="connsiteX1" fmla="*/ 0 w 25776"/>
                  <a:gd name="connsiteY1" fmla="*/ 0 h 18503"/>
                  <a:gd name="connsiteX2" fmla="*/ 6036 w 25776"/>
                  <a:gd name="connsiteY2" fmla="*/ 18503 h 18503"/>
                  <a:gd name="connsiteX3" fmla="*/ 25776 w 25776"/>
                  <a:gd name="connsiteY3" fmla="*/ 18503 h 18503"/>
                  <a:gd name="connsiteX4" fmla="*/ 22362 w 25776"/>
                  <a:gd name="connsiteY4" fmla="*/ 9400 h 18503"/>
                  <a:gd name="connsiteX5" fmla="*/ 9994 w 25776"/>
                  <a:gd name="connsiteY5" fmla="*/ 148 h 18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776" h="18503">
                    <a:moveTo>
                      <a:pt x="9994" y="148"/>
                    </a:moveTo>
                    <a:lnTo>
                      <a:pt x="0" y="0"/>
                    </a:lnTo>
                    <a:lnTo>
                      <a:pt x="6036" y="18503"/>
                    </a:lnTo>
                    <a:lnTo>
                      <a:pt x="25776" y="18503"/>
                    </a:lnTo>
                    <a:cubicBezTo>
                      <a:pt x="25776" y="18503"/>
                      <a:pt x="24094" y="13952"/>
                      <a:pt x="22362" y="9400"/>
                    </a:cubicBezTo>
                    <a:cubicBezTo>
                      <a:pt x="18949" y="297"/>
                      <a:pt x="9994" y="148"/>
                      <a:pt x="9994" y="148"/>
                    </a:cubicBezTo>
                    <a:close/>
                  </a:path>
                </a:pathLst>
              </a:custGeom>
              <a:solidFill>
                <a:srgbClr val="EDEDED"/>
              </a:solidFill>
              <a:ln w="49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Полилиния: фигура 13">
                <a:extLst>
                  <a:ext uri="{FF2B5EF4-FFF2-40B4-BE49-F238E27FC236}">
                    <a16:creationId xmlns="" xmlns:a16="http://schemas.microsoft.com/office/drawing/2014/main" id="{C9CD3E41-DC54-41D9-B153-987A0C29308A}"/>
                  </a:ext>
                </a:extLst>
              </p:cNvPr>
              <p:cNvSpPr/>
              <p:nvPr/>
            </p:nvSpPr>
            <p:spPr>
              <a:xfrm>
                <a:off x="11555554" y="489275"/>
                <a:ext cx="142981" cy="123983"/>
              </a:xfrm>
              <a:custGeom>
                <a:avLst/>
                <a:gdLst>
                  <a:gd name="connsiteX0" fmla="*/ 50909 w 142981"/>
                  <a:gd name="connsiteY0" fmla="*/ 7966 h 123983"/>
                  <a:gd name="connsiteX1" fmla="*/ 91429 w 142981"/>
                  <a:gd name="connsiteY1" fmla="*/ 69067 h 123983"/>
                  <a:gd name="connsiteX2" fmla="*/ 78714 w 142981"/>
                  <a:gd name="connsiteY2" fmla="*/ 123984 h 123983"/>
                  <a:gd name="connsiteX3" fmla="*/ 77823 w 142981"/>
                  <a:gd name="connsiteY3" fmla="*/ 44626 h 123983"/>
                  <a:gd name="connsiteX4" fmla="*/ 0 w 142981"/>
                  <a:gd name="connsiteY4" fmla="*/ 0 h 123983"/>
                  <a:gd name="connsiteX5" fmla="*/ 50909 w 142981"/>
                  <a:gd name="connsiteY5" fmla="*/ 7966 h 123983"/>
                  <a:gd name="connsiteX6" fmla="*/ 99295 w 142981"/>
                  <a:gd name="connsiteY6" fmla="*/ 48931 h 123983"/>
                  <a:gd name="connsiteX7" fmla="*/ 90192 w 142981"/>
                  <a:gd name="connsiteY7" fmla="*/ 30477 h 123983"/>
                  <a:gd name="connsiteX8" fmla="*/ 135164 w 142981"/>
                  <a:gd name="connsiteY8" fmla="*/ 34187 h 123983"/>
                  <a:gd name="connsiteX9" fmla="*/ 142981 w 142981"/>
                  <a:gd name="connsiteY9" fmla="*/ 51503 h 123983"/>
                  <a:gd name="connsiteX10" fmla="*/ 99295 w 142981"/>
                  <a:gd name="connsiteY10" fmla="*/ 48931 h 12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981" h="123983">
                    <a:moveTo>
                      <a:pt x="50909" y="7966"/>
                    </a:moveTo>
                    <a:cubicBezTo>
                      <a:pt x="75795" y="14942"/>
                      <a:pt x="95684" y="41262"/>
                      <a:pt x="91429" y="69067"/>
                    </a:cubicBezTo>
                    <a:cubicBezTo>
                      <a:pt x="88312" y="89351"/>
                      <a:pt x="87075" y="104342"/>
                      <a:pt x="78714" y="123984"/>
                    </a:cubicBezTo>
                    <a:cubicBezTo>
                      <a:pt x="80396" y="106569"/>
                      <a:pt x="87224" y="70798"/>
                      <a:pt x="77823" y="44626"/>
                    </a:cubicBezTo>
                    <a:cubicBezTo>
                      <a:pt x="68522" y="18751"/>
                      <a:pt x="49821" y="7273"/>
                      <a:pt x="0" y="0"/>
                    </a:cubicBezTo>
                    <a:cubicBezTo>
                      <a:pt x="22016" y="-49"/>
                      <a:pt x="37205" y="4156"/>
                      <a:pt x="50909" y="7966"/>
                    </a:cubicBezTo>
                    <a:close/>
                    <a:moveTo>
                      <a:pt x="99295" y="48931"/>
                    </a:moveTo>
                    <a:lnTo>
                      <a:pt x="90192" y="30477"/>
                    </a:lnTo>
                    <a:lnTo>
                      <a:pt x="135164" y="34187"/>
                    </a:lnTo>
                    <a:lnTo>
                      <a:pt x="142981" y="51503"/>
                    </a:lnTo>
                    <a:lnTo>
                      <a:pt x="99295" y="48931"/>
                    </a:lnTo>
                    <a:close/>
                  </a:path>
                </a:pathLst>
              </a:custGeom>
              <a:solidFill>
                <a:srgbClr val="EDEDED"/>
              </a:solidFill>
              <a:ln w="49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2EC80989-9978-460D-AF67-D790E07211A4}"/>
              </a:ext>
            </a:extLst>
          </p:cNvPr>
          <p:cNvSpPr txBox="1"/>
          <p:nvPr/>
        </p:nvSpPr>
        <p:spPr>
          <a:xfrm>
            <a:off x="1806267" y="258066"/>
            <a:ext cx="58845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3200" b="1" i="0" cap="all" spc="3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Дорожная карта</a:t>
            </a:r>
          </a:p>
        </p:txBody>
      </p:sp>
      <p:pic>
        <p:nvPicPr>
          <p:cNvPr id="31" name="Рисунок 30" descr="Карта с кнопкой со сплошной заливкой">
            <a:extLst>
              <a:ext uri="{FF2B5EF4-FFF2-40B4-BE49-F238E27FC236}">
                <a16:creationId xmlns="" xmlns:a16="http://schemas.microsoft.com/office/drawing/2014/main" id="{652592A7-DE00-41C6-95B5-7330C8570F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6118" y="1213366"/>
            <a:ext cx="914400" cy="914400"/>
          </a:xfrm>
          <a:prstGeom prst="rect">
            <a:avLst/>
          </a:prstGeom>
        </p:spPr>
      </p:pic>
      <p:grpSp>
        <p:nvGrpSpPr>
          <p:cNvPr id="50" name="Группа 49">
            <a:extLst>
              <a:ext uri="{FF2B5EF4-FFF2-40B4-BE49-F238E27FC236}">
                <a16:creationId xmlns="" xmlns:a16="http://schemas.microsoft.com/office/drawing/2014/main" id="{4F3F684C-C039-4BF4-B3C1-56E1E3983AD8}"/>
              </a:ext>
            </a:extLst>
          </p:cNvPr>
          <p:cNvGrpSpPr/>
          <p:nvPr/>
        </p:nvGrpSpPr>
        <p:grpSpPr>
          <a:xfrm>
            <a:off x="202426" y="135476"/>
            <a:ext cx="1002147" cy="881870"/>
            <a:chOff x="202426" y="135476"/>
            <a:chExt cx="1002147" cy="881870"/>
          </a:xfrm>
        </p:grpSpPr>
        <p:sp>
          <p:nvSpPr>
            <p:cNvPr id="51" name="Овал 50">
              <a:extLst>
                <a:ext uri="{FF2B5EF4-FFF2-40B4-BE49-F238E27FC236}">
                  <a16:creationId xmlns="" xmlns:a16="http://schemas.microsoft.com/office/drawing/2014/main" id="{086D2963-6EF9-4E27-956E-9350FEE05E72}"/>
                </a:ext>
              </a:extLst>
            </p:cNvPr>
            <p:cNvSpPr/>
            <p:nvPr/>
          </p:nvSpPr>
          <p:spPr>
            <a:xfrm>
              <a:off x="211646" y="135476"/>
              <a:ext cx="881870" cy="881870"/>
            </a:xfrm>
            <a:prstGeom prst="ellipse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2" name="Группа 51">
              <a:extLst>
                <a:ext uri="{FF2B5EF4-FFF2-40B4-BE49-F238E27FC236}">
                  <a16:creationId xmlns="" xmlns:a16="http://schemas.microsoft.com/office/drawing/2014/main" id="{A49F2374-7E36-4D77-8247-C73329FB4C2D}"/>
                </a:ext>
              </a:extLst>
            </p:cNvPr>
            <p:cNvGrpSpPr/>
            <p:nvPr/>
          </p:nvGrpSpPr>
          <p:grpSpPr>
            <a:xfrm>
              <a:off x="202426" y="177224"/>
              <a:ext cx="1002147" cy="740716"/>
              <a:chOff x="202426" y="177224"/>
              <a:chExt cx="1002147" cy="740716"/>
            </a:xfrm>
          </p:grpSpPr>
          <p:sp>
            <p:nvSpPr>
              <p:cNvPr id="53" name="Рисунок 4">
                <a:extLst>
                  <a:ext uri="{FF2B5EF4-FFF2-40B4-BE49-F238E27FC236}">
                    <a16:creationId xmlns="" xmlns:a16="http://schemas.microsoft.com/office/drawing/2014/main" id="{DBA4C66B-8370-4592-98F4-3F6A3957D6E8}"/>
                  </a:ext>
                </a:extLst>
              </p:cNvPr>
              <p:cNvSpPr/>
              <p:nvPr/>
            </p:nvSpPr>
            <p:spPr>
              <a:xfrm>
                <a:off x="356848" y="177224"/>
                <a:ext cx="316757" cy="326705"/>
              </a:xfrm>
              <a:custGeom>
                <a:avLst/>
                <a:gdLst>
                  <a:gd name="connsiteX0" fmla="*/ 316293 w 316757"/>
                  <a:gd name="connsiteY0" fmla="*/ 14828 h 326705"/>
                  <a:gd name="connsiteX1" fmla="*/ 314995 w 316757"/>
                  <a:gd name="connsiteY1" fmla="*/ 15644 h 326705"/>
                  <a:gd name="connsiteX2" fmla="*/ 312243 w 316757"/>
                  <a:gd name="connsiteY2" fmla="*/ 16942 h 326705"/>
                  <a:gd name="connsiteX3" fmla="*/ 307210 w 316757"/>
                  <a:gd name="connsiteY3" fmla="*/ 18908 h 326705"/>
                  <a:gd name="connsiteX4" fmla="*/ 299424 w 316757"/>
                  <a:gd name="connsiteY4" fmla="*/ 21336 h 326705"/>
                  <a:gd name="connsiteX5" fmla="*/ 288079 w 316757"/>
                  <a:gd name="connsiteY5" fmla="*/ 22319 h 326705"/>
                  <a:gd name="connsiteX6" fmla="*/ 285130 w 316757"/>
                  <a:gd name="connsiteY6" fmla="*/ 22487 h 326705"/>
                  <a:gd name="connsiteX7" fmla="*/ 285130 w 316757"/>
                  <a:gd name="connsiteY7" fmla="*/ 23293 h 326705"/>
                  <a:gd name="connsiteX8" fmla="*/ 283016 w 316757"/>
                  <a:gd name="connsiteY8" fmla="*/ 23784 h 326705"/>
                  <a:gd name="connsiteX9" fmla="*/ 280264 w 316757"/>
                  <a:gd name="connsiteY9" fmla="*/ 24433 h 326705"/>
                  <a:gd name="connsiteX10" fmla="*/ 280745 w 316757"/>
                  <a:gd name="connsiteY10" fmla="*/ 24757 h 326705"/>
                  <a:gd name="connsiteX11" fmla="*/ 281561 w 316757"/>
                  <a:gd name="connsiteY11" fmla="*/ 25406 h 326705"/>
                  <a:gd name="connsiteX12" fmla="*/ 286260 w 316757"/>
                  <a:gd name="connsiteY12" fmla="*/ 24590 h 326705"/>
                  <a:gd name="connsiteX13" fmla="*/ 285454 w 316757"/>
                  <a:gd name="connsiteY13" fmla="*/ 25082 h 326705"/>
                  <a:gd name="connsiteX14" fmla="*/ 283665 w 316757"/>
                  <a:gd name="connsiteY14" fmla="*/ 25888 h 326705"/>
                  <a:gd name="connsiteX15" fmla="*/ 281561 w 316757"/>
                  <a:gd name="connsiteY15" fmla="*/ 26537 h 326705"/>
                  <a:gd name="connsiteX16" fmla="*/ 281070 w 316757"/>
                  <a:gd name="connsiteY16" fmla="*/ 26537 h 326705"/>
                  <a:gd name="connsiteX17" fmla="*/ 282210 w 316757"/>
                  <a:gd name="connsiteY17" fmla="*/ 33841 h 326705"/>
                  <a:gd name="connsiteX18" fmla="*/ 280745 w 316757"/>
                  <a:gd name="connsiteY18" fmla="*/ 34156 h 326705"/>
                  <a:gd name="connsiteX19" fmla="*/ 278317 w 316757"/>
                  <a:gd name="connsiteY19" fmla="*/ 34971 h 326705"/>
                  <a:gd name="connsiteX20" fmla="*/ 278150 w 316757"/>
                  <a:gd name="connsiteY20" fmla="*/ 36102 h 326705"/>
                  <a:gd name="connsiteX21" fmla="*/ 283665 w 316757"/>
                  <a:gd name="connsiteY21" fmla="*/ 35620 h 326705"/>
                  <a:gd name="connsiteX22" fmla="*/ 289672 w 316757"/>
                  <a:gd name="connsiteY22" fmla="*/ 34971 h 326705"/>
                  <a:gd name="connsiteX23" fmla="*/ 289672 w 316757"/>
                  <a:gd name="connsiteY23" fmla="*/ 35787 h 326705"/>
                  <a:gd name="connsiteX24" fmla="*/ 288374 w 316757"/>
                  <a:gd name="connsiteY24" fmla="*/ 36436 h 326705"/>
                  <a:gd name="connsiteX25" fmla="*/ 287558 w 316757"/>
                  <a:gd name="connsiteY25" fmla="*/ 36751 h 326705"/>
                  <a:gd name="connsiteX26" fmla="*/ 287558 w 316757"/>
                  <a:gd name="connsiteY26" fmla="*/ 37085 h 326705"/>
                  <a:gd name="connsiteX27" fmla="*/ 287401 w 316757"/>
                  <a:gd name="connsiteY27" fmla="*/ 37400 h 326705"/>
                  <a:gd name="connsiteX28" fmla="*/ 291608 w 316757"/>
                  <a:gd name="connsiteY28" fmla="*/ 36751 h 326705"/>
                  <a:gd name="connsiteX29" fmla="*/ 292316 w 316757"/>
                  <a:gd name="connsiteY29" fmla="*/ 36751 h 326705"/>
                  <a:gd name="connsiteX30" fmla="*/ 292316 w 316757"/>
                  <a:gd name="connsiteY30" fmla="*/ 37881 h 326705"/>
                  <a:gd name="connsiteX31" fmla="*/ 287293 w 316757"/>
                  <a:gd name="connsiteY31" fmla="*/ 39022 h 326705"/>
                  <a:gd name="connsiteX32" fmla="*/ 287784 w 316757"/>
                  <a:gd name="connsiteY32" fmla="*/ 39503 h 326705"/>
                  <a:gd name="connsiteX33" fmla="*/ 289406 w 316757"/>
                  <a:gd name="connsiteY33" fmla="*/ 40634 h 326705"/>
                  <a:gd name="connsiteX34" fmla="*/ 275938 w 316757"/>
                  <a:gd name="connsiteY34" fmla="*/ 42423 h 326705"/>
                  <a:gd name="connsiteX35" fmla="*/ 275781 w 316757"/>
                  <a:gd name="connsiteY35" fmla="*/ 42580 h 326705"/>
                  <a:gd name="connsiteX36" fmla="*/ 275614 w 316757"/>
                  <a:gd name="connsiteY36" fmla="*/ 43229 h 326705"/>
                  <a:gd name="connsiteX37" fmla="*/ 284697 w 316757"/>
                  <a:gd name="connsiteY37" fmla="*/ 43229 h 326705"/>
                  <a:gd name="connsiteX38" fmla="*/ 284216 w 316757"/>
                  <a:gd name="connsiteY38" fmla="*/ 45343 h 326705"/>
                  <a:gd name="connsiteX39" fmla="*/ 255707 w 316757"/>
                  <a:gd name="connsiteY39" fmla="*/ 49717 h 326705"/>
                  <a:gd name="connsiteX40" fmla="*/ 208677 w 316757"/>
                  <a:gd name="connsiteY40" fmla="*/ 57995 h 326705"/>
                  <a:gd name="connsiteX41" fmla="*/ 203319 w 316757"/>
                  <a:gd name="connsiteY41" fmla="*/ 59450 h 326705"/>
                  <a:gd name="connsiteX42" fmla="*/ 199102 w 316757"/>
                  <a:gd name="connsiteY42" fmla="*/ 59774 h 326705"/>
                  <a:gd name="connsiteX43" fmla="*/ 179804 w 316757"/>
                  <a:gd name="connsiteY43" fmla="*/ 63185 h 326705"/>
                  <a:gd name="connsiteX44" fmla="*/ 178821 w 316757"/>
                  <a:gd name="connsiteY44" fmla="*/ 64483 h 326705"/>
                  <a:gd name="connsiteX45" fmla="*/ 163741 w 316757"/>
                  <a:gd name="connsiteY45" fmla="*/ 87506 h 326705"/>
                  <a:gd name="connsiteX46" fmla="*/ 149634 w 316757"/>
                  <a:gd name="connsiteY46" fmla="*/ 108593 h 326705"/>
                  <a:gd name="connsiteX47" fmla="*/ 142821 w 316757"/>
                  <a:gd name="connsiteY47" fmla="*/ 119456 h 326705"/>
                  <a:gd name="connsiteX48" fmla="*/ 119788 w 316757"/>
                  <a:gd name="connsiteY48" fmla="*/ 157245 h 326705"/>
                  <a:gd name="connsiteX49" fmla="*/ 119139 w 316757"/>
                  <a:gd name="connsiteY49" fmla="*/ 158543 h 326705"/>
                  <a:gd name="connsiteX50" fmla="*/ 117360 w 316757"/>
                  <a:gd name="connsiteY50" fmla="*/ 161492 h 326705"/>
                  <a:gd name="connsiteX51" fmla="*/ 114116 w 316757"/>
                  <a:gd name="connsiteY51" fmla="*/ 163281 h 326705"/>
                  <a:gd name="connsiteX52" fmla="*/ 113949 w 316757"/>
                  <a:gd name="connsiteY52" fmla="*/ 163763 h 326705"/>
                  <a:gd name="connsiteX53" fmla="*/ 113300 w 316757"/>
                  <a:gd name="connsiteY53" fmla="*/ 164254 h 326705"/>
                  <a:gd name="connsiteX54" fmla="*/ 112651 w 316757"/>
                  <a:gd name="connsiteY54" fmla="*/ 164736 h 326705"/>
                  <a:gd name="connsiteX55" fmla="*/ 112494 w 316757"/>
                  <a:gd name="connsiteY55" fmla="*/ 165385 h 326705"/>
                  <a:gd name="connsiteX56" fmla="*/ 113477 w 316757"/>
                  <a:gd name="connsiteY56" fmla="*/ 166034 h 326705"/>
                  <a:gd name="connsiteX57" fmla="*/ 113818 w 316757"/>
                  <a:gd name="connsiteY57" fmla="*/ 166810 h 326705"/>
                  <a:gd name="connsiteX58" fmla="*/ 113801 w 316757"/>
                  <a:gd name="connsiteY58" fmla="*/ 166850 h 326705"/>
                  <a:gd name="connsiteX59" fmla="*/ 113310 w 316757"/>
                  <a:gd name="connsiteY59" fmla="*/ 167833 h 326705"/>
                  <a:gd name="connsiteX60" fmla="*/ 113152 w 316757"/>
                  <a:gd name="connsiteY60" fmla="*/ 167990 h 326705"/>
                  <a:gd name="connsiteX61" fmla="*/ 107313 w 316757"/>
                  <a:gd name="connsiteY61" fmla="*/ 178204 h 326705"/>
                  <a:gd name="connsiteX62" fmla="*/ 105347 w 316757"/>
                  <a:gd name="connsiteY62" fmla="*/ 181615 h 326705"/>
                  <a:gd name="connsiteX63" fmla="*/ 104698 w 316757"/>
                  <a:gd name="connsiteY63" fmla="*/ 181124 h 326705"/>
                  <a:gd name="connsiteX64" fmla="*/ 104206 w 316757"/>
                  <a:gd name="connsiteY64" fmla="*/ 180318 h 326705"/>
                  <a:gd name="connsiteX65" fmla="*/ 103725 w 316757"/>
                  <a:gd name="connsiteY65" fmla="*/ 179502 h 326705"/>
                  <a:gd name="connsiteX66" fmla="*/ 102742 w 316757"/>
                  <a:gd name="connsiteY66" fmla="*/ 179020 h 326705"/>
                  <a:gd name="connsiteX67" fmla="*/ 95438 w 316757"/>
                  <a:gd name="connsiteY67" fmla="*/ 190817 h 326705"/>
                  <a:gd name="connsiteX68" fmla="*/ 91063 w 316757"/>
                  <a:gd name="connsiteY68" fmla="*/ 196981 h 326705"/>
                  <a:gd name="connsiteX69" fmla="*/ 90896 w 316757"/>
                  <a:gd name="connsiteY69" fmla="*/ 197629 h 326705"/>
                  <a:gd name="connsiteX70" fmla="*/ 91063 w 316757"/>
                  <a:gd name="connsiteY70" fmla="*/ 198121 h 326705"/>
                  <a:gd name="connsiteX71" fmla="*/ 91220 w 316757"/>
                  <a:gd name="connsiteY71" fmla="*/ 198603 h 326705"/>
                  <a:gd name="connsiteX72" fmla="*/ 91063 w 316757"/>
                  <a:gd name="connsiteY72" fmla="*/ 199900 h 326705"/>
                  <a:gd name="connsiteX73" fmla="*/ 89441 w 316757"/>
                  <a:gd name="connsiteY73" fmla="*/ 200067 h 326705"/>
                  <a:gd name="connsiteX74" fmla="*/ 89274 w 316757"/>
                  <a:gd name="connsiteY74" fmla="*/ 200067 h 326705"/>
                  <a:gd name="connsiteX75" fmla="*/ 88625 w 316757"/>
                  <a:gd name="connsiteY75" fmla="*/ 200392 h 326705"/>
                  <a:gd name="connsiteX76" fmla="*/ 87976 w 316757"/>
                  <a:gd name="connsiteY76" fmla="*/ 200874 h 326705"/>
                  <a:gd name="connsiteX77" fmla="*/ 87819 w 316757"/>
                  <a:gd name="connsiteY77" fmla="*/ 201198 h 326705"/>
                  <a:gd name="connsiteX78" fmla="*/ 87494 w 316757"/>
                  <a:gd name="connsiteY78" fmla="*/ 203636 h 326705"/>
                  <a:gd name="connsiteX79" fmla="*/ 85872 w 316757"/>
                  <a:gd name="connsiteY79" fmla="*/ 205740 h 326705"/>
                  <a:gd name="connsiteX80" fmla="*/ 84250 w 316757"/>
                  <a:gd name="connsiteY80" fmla="*/ 208168 h 326705"/>
                  <a:gd name="connsiteX81" fmla="*/ 83926 w 316757"/>
                  <a:gd name="connsiteY81" fmla="*/ 209151 h 326705"/>
                  <a:gd name="connsiteX82" fmla="*/ 83277 w 316757"/>
                  <a:gd name="connsiteY82" fmla="*/ 210773 h 326705"/>
                  <a:gd name="connsiteX83" fmla="*/ 81655 w 316757"/>
                  <a:gd name="connsiteY83" fmla="*/ 211097 h 326705"/>
                  <a:gd name="connsiteX84" fmla="*/ 81006 w 316757"/>
                  <a:gd name="connsiteY84" fmla="*/ 210551 h 326705"/>
                  <a:gd name="connsiteX85" fmla="*/ 81006 w 316757"/>
                  <a:gd name="connsiteY85" fmla="*/ 210449 h 326705"/>
                  <a:gd name="connsiteX86" fmla="*/ 81331 w 316757"/>
                  <a:gd name="connsiteY86" fmla="*/ 209465 h 326705"/>
                  <a:gd name="connsiteX87" fmla="*/ 81822 w 316757"/>
                  <a:gd name="connsiteY87" fmla="*/ 208482 h 326705"/>
                  <a:gd name="connsiteX88" fmla="*/ 81331 w 316757"/>
                  <a:gd name="connsiteY88" fmla="*/ 207352 h 326705"/>
                  <a:gd name="connsiteX89" fmla="*/ 78254 w 316757"/>
                  <a:gd name="connsiteY89" fmla="*/ 211402 h 326705"/>
                  <a:gd name="connsiteX90" fmla="*/ 76956 w 316757"/>
                  <a:gd name="connsiteY90" fmla="*/ 213516 h 326705"/>
                  <a:gd name="connsiteX91" fmla="*/ 78922 w 316757"/>
                  <a:gd name="connsiteY91" fmla="*/ 212533 h 326705"/>
                  <a:gd name="connsiteX92" fmla="*/ 80220 w 316757"/>
                  <a:gd name="connsiteY92" fmla="*/ 211884 h 326705"/>
                  <a:gd name="connsiteX93" fmla="*/ 80998 w 316757"/>
                  <a:gd name="connsiteY93" fmla="*/ 212143 h 326705"/>
                  <a:gd name="connsiteX94" fmla="*/ 81026 w 316757"/>
                  <a:gd name="connsiteY94" fmla="*/ 212208 h 326705"/>
                  <a:gd name="connsiteX95" fmla="*/ 81350 w 316757"/>
                  <a:gd name="connsiteY95" fmla="*/ 213988 h 326705"/>
                  <a:gd name="connsiteX96" fmla="*/ 79079 w 316757"/>
                  <a:gd name="connsiteY96" fmla="*/ 214804 h 326705"/>
                  <a:gd name="connsiteX97" fmla="*/ 78755 w 316757"/>
                  <a:gd name="connsiteY97" fmla="*/ 217232 h 326705"/>
                  <a:gd name="connsiteX98" fmla="*/ 77457 w 316757"/>
                  <a:gd name="connsiteY98" fmla="*/ 219345 h 326705"/>
                  <a:gd name="connsiteX99" fmla="*/ 76651 w 316757"/>
                  <a:gd name="connsiteY99" fmla="*/ 220967 h 326705"/>
                  <a:gd name="connsiteX100" fmla="*/ 69190 w 316757"/>
                  <a:gd name="connsiteY100" fmla="*/ 231781 h 326705"/>
                  <a:gd name="connsiteX101" fmla="*/ 64274 w 316757"/>
                  <a:gd name="connsiteY101" fmla="*/ 239567 h 326705"/>
                  <a:gd name="connsiteX102" fmla="*/ 60863 w 316757"/>
                  <a:gd name="connsiteY102" fmla="*/ 245564 h 326705"/>
                  <a:gd name="connsiteX103" fmla="*/ 58759 w 316757"/>
                  <a:gd name="connsiteY103" fmla="*/ 248975 h 326705"/>
                  <a:gd name="connsiteX104" fmla="*/ 55997 w 316757"/>
                  <a:gd name="connsiteY104" fmla="*/ 253192 h 326705"/>
                  <a:gd name="connsiteX105" fmla="*/ 50649 w 316757"/>
                  <a:gd name="connsiteY105" fmla="*/ 260162 h 326705"/>
                  <a:gd name="connsiteX106" fmla="*/ 45134 w 316757"/>
                  <a:gd name="connsiteY106" fmla="*/ 267299 h 326705"/>
                  <a:gd name="connsiteX107" fmla="*/ 34104 w 316757"/>
                  <a:gd name="connsiteY107" fmla="*/ 286272 h 326705"/>
                  <a:gd name="connsiteX108" fmla="*/ 33622 w 316757"/>
                  <a:gd name="connsiteY108" fmla="*/ 287570 h 326705"/>
                  <a:gd name="connsiteX109" fmla="*/ 30536 w 316757"/>
                  <a:gd name="connsiteY109" fmla="*/ 292279 h 326705"/>
                  <a:gd name="connsiteX110" fmla="*/ 29081 w 316757"/>
                  <a:gd name="connsiteY110" fmla="*/ 294058 h 326705"/>
                  <a:gd name="connsiteX111" fmla="*/ 26810 w 316757"/>
                  <a:gd name="connsiteY111" fmla="*/ 297007 h 326705"/>
                  <a:gd name="connsiteX112" fmla="*/ 26967 w 316757"/>
                  <a:gd name="connsiteY112" fmla="*/ 301067 h 326705"/>
                  <a:gd name="connsiteX113" fmla="*/ 26643 w 316757"/>
                  <a:gd name="connsiteY113" fmla="*/ 302847 h 326705"/>
                  <a:gd name="connsiteX114" fmla="*/ 25345 w 316757"/>
                  <a:gd name="connsiteY114" fmla="*/ 305924 h 326705"/>
                  <a:gd name="connsiteX115" fmla="*/ 23890 w 316757"/>
                  <a:gd name="connsiteY115" fmla="*/ 309011 h 326705"/>
                  <a:gd name="connsiteX116" fmla="*/ 18218 w 316757"/>
                  <a:gd name="connsiteY116" fmla="*/ 322312 h 326705"/>
                  <a:gd name="connsiteX117" fmla="*/ 17402 w 316757"/>
                  <a:gd name="connsiteY117" fmla="*/ 324740 h 326705"/>
                  <a:gd name="connsiteX118" fmla="*/ 15131 w 316757"/>
                  <a:gd name="connsiteY118" fmla="*/ 326037 h 326705"/>
                  <a:gd name="connsiteX119" fmla="*/ 12054 w 316757"/>
                  <a:gd name="connsiteY119" fmla="*/ 324740 h 326705"/>
                  <a:gd name="connsiteX120" fmla="*/ 8485 w 316757"/>
                  <a:gd name="connsiteY120" fmla="*/ 321663 h 326705"/>
                  <a:gd name="connsiteX121" fmla="*/ 6863 w 316757"/>
                  <a:gd name="connsiteY121" fmla="*/ 318576 h 326705"/>
                  <a:gd name="connsiteX122" fmla="*/ 7345 w 316757"/>
                  <a:gd name="connsiteY122" fmla="*/ 311282 h 326705"/>
                  <a:gd name="connsiteX123" fmla="*/ 4268 w 316757"/>
                  <a:gd name="connsiteY123" fmla="*/ 309502 h 326705"/>
                  <a:gd name="connsiteX124" fmla="*/ 1181 w 316757"/>
                  <a:gd name="connsiteY124" fmla="*/ 306553 h 326705"/>
                  <a:gd name="connsiteX125" fmla="*/ -274 w 316757"/>
                  <a:gd name="connsiteY125" fmla="*/ 303968 h 326705"/>
                  <a:gd name="connsiteX126" fmla="*/ 1181 w 316757"/>
                  <a:gd name="connsiteY126" fmla="*/ 293586 h 326705"/>
                  <a:gd name="connsiteX127" fmla="*/ 3452 w 316757"/>
                  <a:gd name="connsiteY127" fmla="*/ 286931 h 326705"/>
                  <a:gd name="connsiteX128" fmla="*/ 14639 w 316757"/>
                  <a:gd name="connsiteY128" fmla="*/ 259071 h 326705"/>
                  <a:gd name="connsiteX129" fmla="*/ 16743 w 316757"/>
                  <a:gd name="connsiteY129" fmla="*/ 255011 h 326705"/>
                  <a:gd name="connsiteX130" fmla="*/ 38960 w 316757"/>
                  <a:gd name="connsiteY130" fmla="*/ 214469 h 326705"/>
                  <a:gd name="connsiteX131" fmla="*/ 52104 w 316757"/>
                  <a:gd name="connsiteY131" fmla="*/ 193058 h 326705"/>
                  <a:gd name="connsiteX132" fmla="*/ 63291 w 316757"/>
                  <a:gd name="connsiteY132" fmla="*/ 174734 h 326705"/>
                  <a:gd name="connsiteX133" fmla="*/ 79836 w 316757"/>
                  <a:gd name="connsiteY133" fmla="*/ 147326 h 326705"/>
                  <a:gd name="connsiteX134" fmla="*/ 99498 w 316757"/>
                  <a:gd name="connsiteY134" fmla="*/ 115052 h 326705"/>
                  <a:gd name="connsiteX135" fmla="*/ 113447 w 316757"/>
                  <a:gd name="connsiteY135" fmla="*/ 92992 h 326705"/>
                  <a:gd name="connsiteX136" fmla="*/ 125932 w 316757"/>
                  <a:gd name="connsiteY136" fmla="*/ 73046 h 326705"/>
                  <a:gd name="connsiteX137" fmla="*/ 108581 w 316757"/>
                  <a:gd name="connsiteY137" fmla="*/ 76290 h 326705"/>
                  <a:gd name="connsiteX138" fmla="*/ 76140 w 316757"/>
                  <a:gd name="connsiteY138" fmla="*/ 82129 h 326705"/>
                  <a:gd name="connsiteX139" fmla="*/ 72208 w 316757"/>
                  <a:gd name="connsiteY139" fmla="*/ 75641 h 326705"/>
                  <a:gd name="connsiteX140" fmla="*/ 61020 w 316757"/>
                  <a:gd name="connsiteY140" fmla="*/ 77607 h 326705"/>
                  <a:gd name="connsiteX141" fmla="*/ 53716 w 316757"/>
                  <a:gd name="connsiteY141" fmla="*/ 78089 h 326705"/>
                  <a:gd name="connsiteX142" fmla="*/ 50315 w 316757"/>
                  <a:gd name="connsiteY142" fmla="*/ 78256 h 326705"/>
                  <a:gd name="connsiteX143" fmla="*/ 45291 w 316757"/>
                  <a:gd name="connsiteY143" fmla="*/ 76142 h 326705"/>
                  <a:gd name="connsiteX144" fmla="*/ 44308 w 316757"/>
                  <a:gd name="connsiteY144" fmla="*/ 70952 h 326705"/>
                  <a:gd name="connsiteX145" fmla="*/ 43817 w 316757"/>
                  <a:gd name="connsiteY145" fmla="*/ 63657 h 326705"/>
                  <a:gd name="connsiteX146" fmla="*/ 43335 w 316757"/>
                  <a:gd name="connsiteY146" fmla="*/ 63657 h 326705"/>
                  <a:gd name="connsiteX147" fmla="*/ 38302 w 316757"/>
                  <a:gd name="connsiteY147" fmla="*/ 61554 h 326705"/>
                  <a:gd name="connsiteX148" fmla="*/ 37319 w 316757"/>
                  <a:gd name="connsiteY148" fmla="*/ 56363 h 326705"/>
                  <a:gd name="connsiteX149" fmla="*/ 34369 w 316757"/>
                  <a:gd name="connsiteY149" fmla="*/ 41764 h 326705"/>
                  <a:gd name="connsiteX150" fmla="*/ 33563 w 316757"/>
                  <a:gd name="connsiteY150" fmla="*/ 38520 h 326705"/>
                  <a:gd name="connsiteX151" fmla="*/ 35185 w 316757"/>
                  <a:gd name="connsiteY151" fmla="*/ 34785 h 326705"/>
                  <a:gd name="connsiteX152" fmla="*/ 37702 w 316757"/>
                  <a:gd name="connsiteY152" fmla="*/ 32966 h 326705"/>
                  <a:gd name="connsiteX153" fmla="*/ 39973 w 316757"/>
                  <a:gd name="connsiteY153" fmla="*/ 33290 h 326705"/>
                  <a:gd name="connsiteX154" fmla="*/ 41113 w 316757"/>
                  <a:gd name="connsiteY154" fmla="*/ 33615 h 326705"/>
                  <a:gd name="connsiteX155" fmla="*/ 47759 w 316757"/>
                  <a:gd name="connsiteY155" fmla="*/ 33448 h 326705"/>
                  <a:gd name="connsiteX156" fmla="*/ 48899 w 316757"/>
                  <a:gd name="connsiteY156" fmla="*/ 33290 h 326705"/>
                  <a:gd name="connsiteX157" fmla="*/ 67577 w 316757"/>
                  <a:gd name="connsiteY157" fmla="*/ 31187 h 326705"/>
                  <a:gd name="connsiteX158" fmla="*/ 116554 w 316757"/>
                  <a:gd name="connsiteY158" fmla="*/ 25347 h 326705"/>
                  <a:gd name="connsiteX159" fmla="*/ 136667 w 316757"/>
                  <a:gd name="connsiteY159" fmla="*/ 23076 h 326705"/>
                  <a:gd name="connsiteX160" fmla="*/ 157095 w 316757"/>
                  <a:gd name="connsiteY160" fmla="*/ 20638 h 326705"/>
                  <a:gd name="connsiteX161" fmla="*/ 183697 w 316757"/>
                  <a:gd name="connsiteY161" fmla="*/ 15615 h 326705"/>
                  <a:gd name="connsiteX162" fmla="*/ 210456 w 316757"/>
                  <a:gd name="connsiteY162" fmla="*/ 10257 h 326705"/>
                  <a:gd name="connsiteX163" fmla="*/ 245493 w 316757"/>
                  <a:gd name="connsiteY163" fmla="*/ 3936 h 326705"/>
                  <a:gd name="connsiteX164" fmla="*/ 256680 w 316757"/>
                  <a:gd name="connsiteY164" fmla="*/ 2796 h 326705"/>
                  <a:gd name="connsiteX165" fmla="*/ 266894 w 316757"/>
                  <a:gd name="connsiteY165" fmla="*/ 1990 h 326705"/>
                  <a:gd name="connsiteX166" fmla="*/ 273549 w 316757"/>
                  <a:gd name="connsiteY166" fmla="*/ 1665 h 326705"/>
                  <a:gd name="connsiteX167" fmla="*/ 277767 w 316757"/>
                  <a:gd name="connsiteY167" fmla="*/ 1183 h 326705"/>
                  <a:gd name="connsiteX168" fmla="*/ 284737 w 316757"/>
                  <a:gd name="connsiteY168" fmla="*/ 535 h 326705"/>
                  <a:gd name="connsiteX169" fmla="*/ 288669 w 316757"/>
                  <a:gd name="connsiteY169" fmla="*/ -114 h 326705"/>
                  <a:gd name="connsiteX170" fmla="*/ 292070 w 316757"/>
                  <a:gd name="connsiteY170" fmla="*/ -606 h 326705"/>
                  <a:gd name="connsiteX171" fmla="*/ 309431 w 316757"/>
                  <a:gd name="connsiteY171" fmla="*/ -114 h 326705"/>
                  <a:gd name="connsiteX172" fmla="*/ 309264 w 316757"/>
                  <a:gd name="connsiteY172" fmla="*/ 43 h 326705"/>
                  <a:gd name="connsiteX173" fmla="*/ 308134 w 316757"/>
                  <a:gd name="connsiteY173" fmla="*/ 1026 h 326705"/>
                  <a:gd name="connsiteX174" fmla="*/ 305184 w 316757"/>
                  <a:gd name="connsiteY174" fmla="*/ 2324 h 326705"/>
                  <a:gd name="connsiteX175" fmla="*/ 300151 w 316757"/>
                  <a:gd name="connsiteY175" fmla="*/ 4290 h 326705"/>
                  <a:gd name="connsiteX176" fmla="*/ 292365 w 316757"/>
                  <a:gd name="connsiteY176" fmla="*/ 6718 h 326705"/>
                  <a:gd name="connsiteX177" fmla="*/ 265449 w 316757"/>
                  <a:gd name="connsiteY177" fmla="*/ 8989 h 326705"/>
                  <a:gd name="connsiteX178" fmla="*/ 239496 w 316757"/>
                  <a:gd name="connsiteY178" fmla="*/ 11103 h 326705"/>
                  <a:gd name="connsiteX179" fmla="*/ 239172 w 316757"/>
                  <a:gd name="connsiteY179" fmla="*/ 12233 h 326705"/>
                  <a:gd name="connsiteX180" fmla="*/ 239014 w 316757"/>
                  <a:gd name="connsiteY180" fmla="*/ 12558 h 326705"/>
                  <a:gd name="connsiteX181" fmla="*/ 249071 w 316757"/>
                  <a:gd name="connsiteY181" fmla="*/ 12076 h 326705"/>
                  <a:gd name="connsiteX182" fmla="*/ 259118 w 316757"/>
                  <a:gd name="connsiteY182" fmla="*/ 11584 h 326705"/>
                  <a:gd name="connsiteX183" fmla="*/ 257820 w 316757"/>
                  <a:gd name="connsiteY183" fmla="*/ 12882 h 326705"/>
                  <a:gd name="connsiteX184" fmla="*/ 256208 w 316757"/>
                  <a:gd name="connsiteY184" fmla="*/ 14347 h 326705"/>
                  <a:gd name="connsiteX185" fmla="*/ 263335 w 316757"/>
                  <a:gd name="connsiteY185" fmla="*/ 13364 h 326705"/>
                  <a:gd name="connsiteX186" fmla="*/ 268044 w 316757"/>
                  <a:gd name="connsiteY186" fmla="*/ 10768 h 326705"/>
                  <a:gd name="connsiteX187" fmla="*/ 272743 w 316757"/>
                  <a:gd name="connsiteY187" fmla="*/ 10601 h 326705"/>
                  <a:gd name="connsiteX188" fmla="*/ 279232 w 316757"/>
                  <a:gd name="connsiteY188" fmla="*/ 9952 h 326705"/>
                  <a:gd name="connsiteX189" fmla="*/ 278583 w 316757"/>
                  <a:gd name="connsiteY189" fmla="*/ 10277 h 326705"/>
                  <a:gd name="connsiteX190" fmla="*/ 276617 w 316757"/>
                  <a:gd name="connsiteY190" fmla="*/ 11260 h 326705"/>
                  <a:gd name="connsiteX191" fmla="*/ 274513 w 316757"/>
                  <a:gd name="connsiteY191" fmla="*/ 11751 h 326705"/>
                  <a:gd name="connsiteX192" fmla="*/ 274021 w 316757"/>
                  <a:gd name="connsiteY192" fmla="*/ 11909 h 326705"/>
                  <a:gd name="connsiteX193" fmla="*/ 274513 w 316757"/>
                  <a:gd name="connsiteY193" fmla="*/ 15153 h 326705"/>
                  <a:gd name="connsiteX194" fmla="*/ 274837 w 316757"/>
                  <a:gd name="connsiteY194" fmla="*/ 16618 h 326705"/>
                  <a:gd name="connsiteX195" fmla="*/ 280509 w 316757"/>
                  <a:gd name="connsiteY195" fmla="*/ 16293 h 326705"/>
                  <a:gd name="connsiteX196" fmla="*/ 284727 w 316757"/>
                  <a:gd name="connsiteY196" fmla="*/ 15802 h 326705"/>
                  <a:gd name="connsiteX197" fmla="*/ 291864 w 316757"/>
                  <a:gd name="connsiteY197" fmla="*/ 15153 h 326705"/>
                  <a:gd name="connsiteX198" fmla="*/ 295590 w 316757"/>
                  <a:gd name="connsiteY198" fmla="*/ 14504 h 326705"/>
                  <a:gd name="connsiteX199" fmla="*/ 299158 w 316757"/>
                  <a:gd name="connsiteY199" fmla="*/ 14022 h 326705"/>
                  <a:gd name="connsiteX200" fmla="*/ 316352 w 316757"/>
                  <a:gd name="connsiteY200" fmla="*/ 14504 h 326705"/>
                  <a:gd name="connsiteX201" fmla="*/ 316293 w 316757"/>
                  <a:gd name="connsiteY201" fmla="*/ 14828 h 326705"/>
                  <a:gd name="connsiteX202" fmla="*/ 270236 w 316757"/>
                  <a:gd name="connsiteY202" fmla="*/ 28129 h 326705"/>
                  <a:gd name="connsiteX203" fmla="*/ 271043 w 316757"/>
                  <a:gd name="connsiteY203" fmla="*/ 27480 h 326705"/>
                  <a:gd name="connsiteX204" fmla="*/ 269076 w 316757"/>
                  <a:gd name="connsiteY204" fmla="*/ 27648 h 326705"/>
                  <a:gd name="connsiteX205" fmla="*/ 268752 w 316757"/>
                  <a:gd name="connsiteY205" fmla="*/ 27648 h 326705"/>
                  <a:gd name="connsiteX206" fmla="*/ 268595 w 316757"/>
                  <a:gd name="connsiteY206" fmla="*/ 28129 h 326705"/>
                  <a:gd name="connsiteX207" fmla="*/ 268595 w 316757"/>
                  <a:gd name="connsiteY207" fmla="*/ 28296 h 326705"/>
                  <a:gd name="connsiteX208" fmla="*/ 270236 w 316757"/>
                  <a:gd name="connsiteY208" fmla="*/ 28129 h 326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</a:cxnLst>
                <a:rect l="l" t="t" r="r" b="b"/>
                <a:pathLst>
                  <a:path w="316757" h="326705">
                    <a:moveTo>
                      <a:pt x="316293" y="14828"/>
                    </a:moveTo>
                    <a:cubicBezTo>
                      <a:pt x="315899" y="15157"/>
                      <a:pt x="315462" y="15431"/>
                      <a:pt x="314995" y="15644"/>
                    </a:cubicBezTo>
                    <a:cubicBezTo>
                      <a:pt x="314124" y="16168"/>
                      <a:pt x="313201" y="16603"/>
                      <a:pt x="312243" y="16942"/>
                    </a:cubicBezTo>
                    <a:cubicBezTo>
                      <a:pt x="310945" y="17591"/>
                      <a:pt x="309156" y="18073"/>
                      <a:pt x="307210" y="18908"/>
                    </a:cubicBezTo>
                    <a:cubicBezTo>
                      <a:pt x="305106" y="19564"/>
                      <a:pt x="302510" y="20373"/>
                      <a:pt x="299424" y="21336"/>
                    </a:cubicBezTo>
                    <a:cubicBezTo>
                      <a:pt x="295206" y="21661"/>
                      <a:pt x="291313" y="21985"/>
                      <a:pt x="288079" y="22319"/>
                    </a:cubicBezTo>
                    <a:cubicBezTo>
                      <a:pt x="287096" y="22319"/>
                      <a:pt x="286113" y="22487"/>
                      <a:pt x="285130" y="22487"/>
                    </a:cubicBezTo>
                    <a:lnTo>
                      <a:pt x="285130" y="23293"/>
                    </a:lnTo>
                    <a:cubicBezTo>
                      <a:pt x="284481" y="23460"/>
                      <a:pt x="283832" y="23617"/>
                      <a:pt x="283016" y="23784"/>
                    </a:cubicBezTo>
                    <a:cubicBezTo>
                      <a:pt x="282078" y="23902"/>
                      <a:pt x="281155" y="24119"/>
                      <a:pt x="280264" y="24433"/>
                    </a:cubicBezTo>
                    <a:cubicBezTo>
                      <a:pt x="280421" y="24433"/>
                      <a:pt x="280588" y="24590"/>
                      <a:pt x="280745" y="24757"/>
                    </a:cubicBezTo>
                    <a:cubicBezTo>
                      <a:pt x="280988" y="25008"/>
                      <a:pt x="281263" y="25226"/>
                      <a:pt x="281561" y="25406"/>
                    </a:cubicBezTo>
                    <a:cubicBezTo>
                      <a:pt x="283172" y="25530"/>
                      <a:pt x="284787" y="25249"/>
                      <a:pt x="286260" y="24590"/>
                    </a:cubicBezTo>
                    <a:cubicBezTo>
                      <a:pt x="285936" y="24757"/>
                      <a:pt x="285779" y="24915"/>
                      <a:pt x="285454" y="25082"/>
                    </a:cubicBezTo>
                    <a:cubicBezTo>
                      <a:pt x="284891" y="25419"/>
                      <a:pt x="284290" y="25689"/>
                      <a:pt x="283665" y="25888"/>
                    </a:cubicBezTo>
                    <a:cubicBezTo>
                      <a:pt x="282859" y="26212"/>
                      <a:pt x="282043" y="26379"/>
                      <a:pt x="281561" y="26537"/>
                    </a:cubicBezTo>
                    <a:lnTo>
                      <a:pt x="281070" y="26537"/>
                    </a:lnTo>
                    <a:cubicBezTo>
                      <a:pt x="281394" y="28975"/>
                      <a:pt x="281719" y="31452"/>
                      <a:pt x="282210" y="33841"/>
                    </a:cubicBezTo>
                    <a:cubicBezTo>
                      <a:pt x="281714" y="33903"/>
                      <a:pt x="281223" y="34008"/>
                      <a:pt x="280745" y="34156"/>
                    </a:cubicBezTo>
                    <a:cubicBezTo>
                      <a:pt x="280097" y="34323"/>
                      <a:pt x="279290" y="34647"/>
                      <a:pt x="278317" y="34971"/>
                    </a:cubicBezTo>
                    <a:cubicBezTo>
                      <a:pt x="278317" y="35296"/>
                      <a:pt x="278150" y="35620"/>
                      <a:pt x="278150" y="36102"/>
                    </a:cubicBezTo>
                    <a:lnTo>
                      <a:pt x="283665" y="35620"/>
                    </a:lnTo>
                    <a:cubicBezTo>
                      <a:pt x="285631" y="35296"/>
                      <a:pt x="287725" y="35139"/>
                      <a:pt x="289672" y="34971"/>
                    </a:cubicBezTo>
                    <a:lnTo>
                      <a:pt x="289672" y="35787"/>
                    </a:lnTo>
                    <a:cubicBezTo>
                      <a:pt x="289254" y="36031"/>
                      <a:pt x="288820" y="36247"/>
                      <a:pt x="288374" y="36436"/>
                    </a:cubicBezTo>
                    <a:cubicBezTo>
                      <a:pt x="288050" y="36594"/>
                      <a:pt x="287882" y="36594"/>
                      <a:pt x="287558" y="36751"/>
                    </a:cubicBezTo>
                    <a:lnTo>
                      <a:pt x="287558" y="37085"/>
                    </a:lnTo>
                    <a:cubicBezTo>
                      <a:pt x="287558" y="37242"/>
                      <a:pt x="287558" y="37242"/>
                      <a:pt x="287401" y="37400"/>
                    </a:cubicBezTo>
                    <a:cubicBezTo>
                      <a:pt x="288815" y="37270"/>
                      <a:pt x="290220" y="37054"/>
                      <a:pt x="291608" y="36751"/>
                    </a:cubicBezTo>
                    <a:lnTo>
                      <a:pt x="292316" y="36751"/>
                    </a:lnTo>
                    <a:lnTo>
                      <a:pt x="292316" y="37881"/>
                    </a:lnTo>
                    <a:cubicBezTo>
                      <a:pt x="290537" y="38206"/>
                      <a:pt x="288915" y="38687"/>
                      <a:pt x="287293" y="39022"/>
                    </a:cubicBezTo>
                    <a:lnTo>
                      <a:pt x="287784" y="39503"/>
                    </a:lnTo>
                    <a:cubicBezTo>
                      <a:pt x="288358" y="39830"/>
                      <a:pt x="288902" y="40208"/>
                      <a:pt x="289406" y="40634"/>
                    </a:cubicBezTo>
                    <a:cubicBezTo>
                      <a:pt x="284373" y="41283"/>
                      <a:pt x="279831" y="41774"/>
                      <a:pt x="275938" y="42423"/>
                    </a:cubicBezTo>
                    <a:cubicBezTo>
                      <a:pt x="275852" y="42423"/>
                      <a:pt x="275781" y="42494"/>
                      <a:pt x="275781" y="42580"/>
                    </a:cubicBezTo>
                    <a:cubicBezTo>
                      <a:pt x="275781" y="42905"/>
                      <a:pt x="275614" y="43072"/>
                      <a:pt x="275614" y="43229"/>
                    </a:cubicBezTo>
                    <a:lnTo>
                      <a:pt x="284697" y="43229"/>
                    </a:lnTo>
                    <a:cubicBezTo>
                      <a:pt x="284540" y="43878"/>
                      <a:pt x="284373" y="44694"/>
                      <a:pt x="284216" y="45343"/>
                    </a:cubicBezTo>
                    <a:cubicBezTo>
                      <a:pt x="278701" y="45992"/>
                      <a:pt x="269293" y="47447"/>
                      <a:pt x="255707" y="49717"/>
                    </a:cubicBezTo>
                    <a:cubicBezTo>
                      <a:pt x="242121" y="51988"/>
                      <a:pt x="226352" y="54751"/>
                      <a:pt x="208677" y="57995"/>
                    </a:cubicBezTo>
                    <a:cubicBezTo>
                      <a:pt x="206972" y="58739"/>
                      <a:pt x="205166" y="59230"/>
                      <a:pt x="203319" y="59450"/>
                    </a:cubicBezTo>
                    <a:cubicBezTo>
                      <a:pt x="201908" y="59480"/>
                      <a:pt x="200501" y="59588"/>
                      <a:pt x="199102" y="59774"/>
                    </a:cubicBezTo>
                    <a:cubicBezTo>
                      <a:pt x="192781" y="60915"/>
                      <a:pt x="186322" y="62045"/>
                      <a:pt x="179804" y="63185"/>
                    </a:cubicBezTo>
                    <a:cubicBezTo>
                      <a:pt x="179480" y="63667"/>
                      <a:pt x="179155" y="63992"/>
                      <a:pt x="178821" y="64483"/>
                    </a:cubicBezTo>
                    <a:cubicBezTo>
                      <a:pt x="173906" y="72259"/>
                      <a:pt x="168932" y="80045"/>
                      <a:pt x="163741" y="87506"/>
                    </a:cubicBezTo>
                    <a:cubicBezTo>
                      <a:pt x="158875" y="94486"/>
                      <a:pt x="154176" y="101613"/>
                      <a:pt x="149634" y="108593"/>
                    </a:cubicBezTo>
                    <a:cubicBezTo>
                      <a:pt x="147363" y="112162"/>
                      <a:pt x="145092" y="115888"/>
                      <a:pt x="142821" y="119456"/>
                    </a:cubicBezTo>
                    <a:cubicBezTo>
                      <a:pt x="134711" y="131784"/>
                      <a:pt x="126925" y="144436"/>
                      <a:pt x="119788" y="157245"/>
                    </a:cubicBezTo>
                    <a:cubicBezTo>
                      <a:pt x="119631" y="157737"/>
                      <a:pt x="119306" y="158061"/>
                      <a:pt x="119139" y="158543"/>
                    </a:cubicBezTo>
                    <a:cubicBezTo>
                      <a:pt x="118669" y="159595"/>
                      <a:pt x="118072" y="160586"/>
                      <a:pt x="117360" y="161492"/>
                    </a:cubicBezTo>
                    <a:cubicBezTo>
                      <a:pt x="116554" y="162489"/>
                      <a:pt x="115389" y="163131"/>
                      <a:pt x="114116" y="163281"/>
                    </a:cubicBezTo>
                    <a:cubicBezTo>
                      <a:pt x="114273" y="163438"/>
                      <a:pt x="114116" y="163606"/>
                      <a:pt x="113949" y="163763"/>
                    </a:cubicBezTo>
                    <a:cubicBezTo>
                      <a:pt x="113765" y="163966"/>
                      <a:pt x="113546" y="164132"/>
                      <a:pt x="113300" y="164254"/>
                    </a:cubicBezTo>
                    <a:cubicBezTo>
                      <a:pt x="113057" y="164375"/>
                      <a:pt x="112838" y="164538"/>
                      <a:pt x="112651" y="164736"/>
                    </a:cubicBezTo>
                    <a:cubicBezTo>
                      <a:pt x="112494" y="164903"/>
                      <a:pt x="112327" y="165060"/>
                      <a:pt x="112494" y="165385"/>
                    </a:cubicBezTo>
                    <a:cubicBezTo>
                      <a:pt x="112494" y="165552"/>
                      <a:pt x="112975" y="165709"/>
                      <a:pt x="113477" y="166034"/>
                    </a:cubicBezTo>
                    <a:cubicBezTo>
                      <a:pt x="113785" y="166154"/>
                      <a:pt x="113939" y="166502"/>
                      <a:pt x="113818" y="166810"/>
                    </a:cubicBezTo>
                    <a:cubicBezTo>
                      <a:pt x="113813" y="166823"/>
                      <a:pt x="113807" y="166837"/>
                      <a:pt x="113801" y="166850"/>
                    </a:cubicBezTo>
                    <a:cubicBezTo>
                      <a:pt x="113778" y="167230"/>
                      <a:pt x="113601" y="167585"/>
                      <a:pt x="113310" y="167833"/>
                    </a:cubicBezTo>
                    <a:cubicBezTo>
                      <a:pt x="113310" y="167990"/>
                      <a:pt x="113310" y="167990"/>
                      <a:pt x="113152" y="167990"/>
                    </a:cubicBezTo>
                    <a:lnTo>
                      <a:pt x="107313" y="178204"/>
                    </a:lnTo>
                    <a:lnTo>
                      <a:pt x="105347" y="181615"/>
                    </a:lnTo>
                    <a:cubicBezTo>
                      <a:pt x="105101" y="181493"/>
                      <a:pt x="104882" y="181327"/>
                      <a:pt x="104698" y="181124"/>
                    </a:cubicBezTo>
                    <a:cubicBezTo>
                      <a:pt x="104531" y="180799"/>
                      <a:pt x="104374" y="180642"/>
                      <a:pt x="104206" y="180318"/>
                    </a:cubicBezTo>
                    <a:cubicBezTo>
                      <a:pt x="104212" y="179977"/>
                      <a:pt x="104027" y="179661"/>
                      <a:pt x="103725" y="179502"/>
                    </a:cubicBezTo>
                    <a:cubicBezTo>
                      <a:pt x="103525" y="179157"/>
                      <a:pt x="103137" y="178966"/>
                      <a:pt x="102742" y="179020"/>
                    </a:cubicBezTo>
                    <a:cubicBezTo>
                      <a:pt x="100736" y="183203"/>
                      <a:pt x="98287" y="187158"/>
                      <a:pt x="95438" y="190817"/>
                    </a:cubicBezTo>
                    <a:cubicBezTo>
                      <a:pt x="93836" y="192766"/>
                      <a:pt x="92374" y="194826"/>
                      <a:pt x="91063" y="196981"/>
                    </a:cubicBezTo>
                    <a:cubicBezTo>
                      <a:pt x="90933" y="197170"/>
                      <a:pt x="90874" y="197400"/>
                      <a:pt x="90896" y="197629"/>
                    </a:cubicBezTo>
                    <a:cubicBezTo>
                      <a:pt x="90872" y="197810"/>
                      <a:pt x="90934" y="197992"/>
                      <a:pt x="91063" y="198121"/>
                    </a:cubicBezTo>
                    <a:cubicBezTo>
                      <a:pt x="91063" y="198278"/>
                      <a:pt x="91220" y="198445"/>
                      <a:pt x="91220" y="198603"/>
                    </a:cubicBezTo>
                    <a:cubicBezTo>
                      <a:pt x="91220" y="199419"/>
                      <a:pt x="91220" y="199743"/>
                      <a:pt x="91063" y="199900"/>
                    </a:cubicBezTo>
                    <a:cubicBezTo>
                      <a:pt x="90563" y="200163"/>
                      <a:pt x="89983" y="200223"/>
                      <a:pt x="89441" y="200067"/>
                    </a:cubicBezTo>
                    <a:lnTo>
                      <a:pt x="89274" y="200067"/>
                    </a:lnTo>
                    <a:cubicBezTo>
                      <a:pt x="89116" y="200067"/>
                      <a:pt x="88949" y="200225"/>
                      <a:pt x="88625" y="200392"/>
                    </a:cubicBezTo>
                    <a:cubicBezTo>
                      <a:pt x="88441" y="200591"/>
                      <a:pt x="88221" y="200755"/>
                      <a:pt x="87976" y="200874"/>
                    </a:cubicBezTo>
                    <a:cubicBezTo>
                      <a:pt x="87887" y="200959"/>
                      <a:pt x="87831" y="201074"/>
                      <a:pt x="87819" y="201198"/>
                    </a:cubicBezTo>
                    <a:cubicBezTo>
                      <a:pt x="87974" y="202025"/>
                      <a:pt x="87860" y="202879"/>
                      <a:pt x="87494" y="203636"/>
                    </a:cubicBezTo>
                    <a:cubicBezTo>
                      <a:pt x="87043" y="204402"/>
                      <a:pt x="86499" y="205109"/>
                      <a:pt x="85872" y="205740"/>
                    </a:cubicBezTo>
                    <a:cubicBezTo>
                      <a:pt x="85280" y="206513"/>
                      <a:pt x="84738" y="207324"/>
                      <a:pt x="84250" y="208168"/>
                    </a:cubicBezTo>
                    <a:cubicBezTo>
                      <a:pt x="84093" y="208335"/>
                      <a:pt x="84093" y="208659"/>
                      <a:pt x="83926" y="209151"/>
                    </a:cubicBezTo>
                    <a:cubicBezTo>
                      <a:pt x="83784" y="209718"/>
                      <a:pt x="83566" y="210265"/>
                      <a:pt x="83277" y="210773"/>
                    </a:cubicBezTo>
                    <a:cubicBezTo>
                      <a:pt x="82835" y="211165"/>
                      <a:pt x="82214" y="211289"/>
                      <a:pt x="81655" y="211097"/>
                    </a:cubicBezTo>
                    <a:cubicBezTo>
                      <a:pt x="81325" y="211126"/>
                      <a:pt x="81035" y="210881"/>
                      <a:pt x="81006" y="210551"/>
                    </a:cubicBezTo>
                    <a:cubicBezTo>
                      <a:pt x="81003" y="210517"/>
                      <a:pt x="81003" y="210483"/>
                      <a:pt x="81006" y="210449"/>
                    </a:cubicBezTo>
                    <a:cubicBezTo>
                      <a:pt x="81092" y="210113"/>
                      <a:pt x="81200" y="209785"/>
                      <a:pt x="81331" y="209465"/>
                    </a:cubicBezTo>
                    <a:cubicBezTo>
                      <a:pt x="81622" y="209218"/>
                      <a:pt x="81798" y="208863"/>
                      <a:pt x="81822" y="208482"/>
                    </a:cubicBezTo>
                    <a:cubicBezTo>
                      <a:pt x="81822" y="208001"/>
                      <a:pt x="81822" y="207676"/>
                      <a:pt x="81331" y="207352"/>
                    </a:cubicBezTo>
                    <a:cubicBezTo>
                      <a:pt x="80054" y="208492"/>
                      <a:pt x="79009" y="209868"/>
                      <a:pt x="78254" y="211402"/>
                    </a:cubicBezTo>
                    <a:cubicBezTo>
                      <a:pt x="77929" y="212051"/>
                      <a:pt x="77438" y="212700"/>
                      <a:pt x="76956" y="213516"/>
                    </a:cubicBezTo>
                    <a:cubicBezTo>
                      <a:pt x="77642" y="213253"/>
                      <a:pt x="78301" y="212924"/>
                      <a:pt x="78922" y="212533"/>
                    </a:cubicBezTo>
                    <a:cubicBezTo>
                      <a:pt x="79299" y="212219"/>
                      <a:pt x="79743" y="211997"/>
                      <a:pt x="80220" y="211884"/>
                    </a:cubicBezTo>
                    <a:cubicBezTo>
                      <a:pt x="80506" y="211740"/>
                      <a:pt x="80855" y="211856"/>
                      <a:pt x="80998" y="212143"/>
                    </a:cubicBezTo>
                    <a:cubicBezTo>
                      <a:pt x="81008" y="212164"/>
                      <a:pt x="81018" y="212186"/>
                      <a:pt x="81026" y="212208"/>
                    </a:cubicBezTo>
                    <a:cubicBezTo>
                      <a:pt x="81435" y="212705"/>
                      <a:pt x="81558" y="213378"/>
                      <a:pt x="81350" y="213988"/>
                    </a:cubicBezTo>
                    <a:cubicBezTo>
                      <a:pt x="81026" y="214636"/>
                      <a:pt x="80367" y="214804"/>
                      <a:pt x="79079" y="214804"/>
                    </a:cubicBezTo>
                    <a:cubicBezTo>
                      <a:pt x="79215" y="215627"/>
                      <a:pt x="79102" y="216473"/>
                      <a:pt x="78755" y="217232"/>
                    </a:cubicBezTo>
                    <a:cubicBezTo>
                      <a:pt x="78384" y="217972"/>
                      <a:pt x="77950" y="218680"/>
                      <a:pt x="77457" y="219345"/>
                    </a:cubicBezTo>
                    <a:cubicBezTo>
                      <a:pt x="77121" y="219850"/>
                      <a:pt x="76850" y="220394"/>
                      <a:pt x="76651" y="220967"/>
                    </a:cubicBezTo>
                    <a:cubicBezTo>
                      <a:pt x="74709" y="224919"/>
                      <a:pt x="72195" y="228563"/>
                      <a:pt x="69190" y="231781"/>
                    </a:cubicBezTo>
                    <a:cubicBezTo>
                      <a:pt x="67066" y="234036"/>
                      <a:pt x="65397" y="236680"/>
                      <a:pt x="64274" y="239567"/>
                    </a:cubicBezTo>
                    <a:cubicBezTo>
                      <a:pt x="63295" y="241652"/>
                      <a:pt x="62155" y="243657"/>
                      <a:pt x="60863" y="245564"/>
                    </a:cubicBezTo>
                    <a:cubicBezTo>
                      <a:pt x="60105" y="246665"/>
                      <a:pt x="59403" y="247803"/>
                      <a:pt x="58759" y="248975"/>
                    </a:cubicBezTo>
                    <a:cubicBezTo>
                      <a:pt x="57932" y="250440"/>
                      <a:pt x="57008" y="251848"/>
                      <a:pt x="55997" y="253192"/>
                    </a:cubicBezTo>
                    <a:cubicBezTo>
                      <a:pt x="54076" y="255406"/>
                      <a:pt x="52290" y="257733"/>
                      <a:pt x="50649" y="260162"/>
                    </a:cubicBezTo>
                    <a:cubicBezTo>
                      <a:pt x="49132" y="262773"/>
                      <a:pt x="47277" y="265173"/>
                      <a:pt x="45134" y="267299"/>
                    </a:cubicBezTo>
                    <a:cubicBezTo>
                      <a:pt x="40138" y="272758"/>
                      <a:pt x="36376" y="279230"/>
                      <a:pt x="34104" y="286272"/>
                    </a:cubicBezTo>
                    <a:cubicBezTo>
                      <a:pt x="33918" y="286695"/>
                      <a:pt x="33757" y="287129"/>
                      <a:pt x="33622" y="287570"/>
                    </a:cubicBezTo>
                    <a:cubicBezTo>
                      <a:pt x="32802" y="289267"/>
                      <a:pt x="31764" y="290850"/>
                      <a:pt x="30536" y="292279"/>
                    </a:cubicBezTo>
                    <a:cubicBezTo>
                      <a:pt x="30151" y="292947"/>
                      <a:pt x="29660" y="293549"/>
                      <a:pt x="29081" y="294058"/>
                    </a:cubicBezTo>
                    <a:cubicBezTo>
                      <a:pt x="28186" y="294927"/>
                      <a:pt x="27421" y="295920"/>
                      <a:pt x="26810" y="297007"/>
                    </a:cubicBezTo>
                    <a:cubicBezTo>
                      <a:pt x="26295" y="298324"/>
                      <a:pt x="26352" y="299795"/>
                      <a:pt x="26967" y="301067"/>
                    </a:cubicBezTo>
                    <a:cubicBezTo>
                      <a:pt x="26981" y="301676"/>
                      <a:pt x="26870" y="302282"/>
                      <a:pt x="26643" y="302847"/>
                    </a:cubicBezTo>
                    <a:cubicBezTo>
                      <a:pt x="26318" y="303830"/>
                      <a:pt x="25836" y="304813"/>
                      <a:pt x="25345" y="305924"/>
                    </a:cubicBezTo>
                    <a:cubicBezTo>
                      <a:pt x="24853" y="307035"/>
                      <a:pt x="24362" y="308037"/>
                      <a:pt x="23890" y="309011"/>
                    </a:cubicBezTo>
                    <a:cubicBezTo>
                      <a:pt x="21461" y="313195"/>
                      <a:pt x="19556" y="317662"/>
                      <a:pt x="18218" y="322312"/>
                    </a:cubicBezTo>
                    <a:cubicBezTo>
                      <a:pt x="18043" y="323150"/>
                      <a:pt x="17769" y="323965"/>
                      <a:pt x="17402" y="324740"/>
                    </a:cubicBezTo>
                    <a:cubicBezTo>
                      <a:pt x="16822" y="325426"/>
                      <a:pt x="16018" y="325886"/>
                      <a:pt x="15131" y="326037"/>
                    </a:cubicBezTo>
                    <a:cubicBezTo>
                      <a:pt x="14010" y="325878"/>
                      <a:pt x="12950" y="325432"/>
                      <a:pt x="12054" y="324740"/>
                    </a:cubicBezTo>
                    <a:cubicBezTo>
                      <a:pt x="10792" y="323802"/>
                      <a:pt x="9599" y="322774"/>
                      <a:pt x="8485" y="321663"/>
                    </a:cubicBezTo>
                    <a:cubicBezTo>
                      <a:pt x="7502" y="320365"/>
                      <a:pt x="6863" y="319392"/>
                      <a:pt x="6863" y="318576"/>
                    </a:cubicBezTo>
                    <a:cubicBezTo>
                      <a:pt x="6621" y="316135"/>
                      <a:pt x="6785" y="313670"/>
                      <a:pt x="7345" y="311282"/>
                    </a:cubicBezTo>
                    <a:cubicBezTo>
                      <a:pt x="6245" y="310827"/>
                      <a:pt x="5211" y="310229"/>
                      <a:pt x="4268" y="309502"/>
                    </a:cubicBezTo>
                    <a:cubicBezTo>
                      <a:pt x="3121" y="308651"/>
                      <a:pt x="2085" y="307660"/>
                      <a:pt x="1181" y="306553"/>
                    </a:cubicBezTo>
                    <a:cubicBezTo>
                      <a:pt x="519" y="305804"/>
                      <a:pt x="22" y="304923"/>
                      <a:pt x="-274" y="303968"/>
                    </a:cubicBezTo>
                    <a:cubicBezTo>
                      <a:pt x="-508" y="300444"/>
                      <a:pt x="-13" y="296910"/>
                      <a:pt x="1181" y="293586"/>
                    </a:cubicBezTo>
                    <a:cubicBezTo>
                      <a:pt x="1997" y="291315"/>
                      <a:pt x="2803" y="289202"/>
                      <a:pt x="3452" y="286931"/>
                    </a:cubicBezTo>
                    <a:cubicBezTo>
                      <a:pt x="6591" y="277418"/>
                      <a:pt x="10328" y="268113"/>
                      <a:pt x="14639" y="259071"/>
                    </a:cubicBezTo>
                    <a:cubicBezTo>
                      <a:pt x="15445" y="257606"/>
                      <a:pt x="16094" y="256309"/>
                      <a:pt x="16743" y="255011"/>
                    </a:cubicBezTo>
                    <a:cubicBezTo>
                      <a:pt x="23556" y="241061"/>
                      <a:pt x="30850" y="227603"/>
                      <a:pt x="38960" y="214469"/>
                    </a:cubicBezTo>
                    <a:cubicBezTo>
                      <a:pt x="43502" y="207332"/>
                      <a:pt x="47884" y="200195"/>
                      <a:pt x="52104" y="193058"/>
                    </a:cubicBezTo>
                    <a:cubicBezTo>
                      <a:pt x="55830" y="187061"/>
                      <a:pt x="59556" y="180898"/>
                      <a:pt x="63291" y="174734"/>
                    </a:cubicBezTo>
                    <a:cubicBezTo>
                      <a:pt x="68964" y="165650"/>
                      <a:pt x="74479" y="156567"/>
                      <a:pt x="79836" y="147326"/>
                    </a:cubicBezTo>
                    <a:cubicBezTo>
                      <a:pt x="86157" y="136463"/>
                      <a:pt x="92803" y="125758"/>
                      <a:pt x="99498" y="115052"/>
                    </a:cubicBezTo>
                    <a:cubicBezTo>
                      <a:pt x="104197" y="107758"/>
                      <a:pt x="108738" y="100306"/>
                      <a:pt x="113447" y="92992"/>
                    </a:cubicBezTo>
                    <a:cubicBezTo>
                      <a:pt x="117497" y="86346"/>
                      <a:pt x="121715" y="79691"/>
                      <a:pt x="125932" y="73046"/>
                    </a:cubicBezTo>
                    <a:cubicBezTo>
                      <a:pt x="119611" y="74176"/>
                      <a:pt x="113929" y="75316"/>
                      <a:pt x="108581" y="76290"/>
                    </a:cubicBezTo>
                    <a:cubicBezTo>
                      <a:pt x="88468" y="79858"/>
                      <a:pt x="77605" y="81962"/>
                      <a:pt x="76140" y="82129"/>
                    </a:cubicBezTo>
                    <a:cubicBezTo>
                      <a:pt x="72414" y="82129"/>
                      <a:pt x="71116" y="79858"/>
                      <a:pt x="72208" y="75641"/>
                    </a:cubicBezTo>
                    <a:lnTo>
                      <a:pt x="61020" y="77607"/>
                    </a:lnTo>
                    <a:cubicBezTo>
                      <a:pt x="58599" y="77928"/>
                      <a:pt x="56159" y="78090"/>
                      <a:pt x="53716" y="78089"/>
                    </a:cubicBezTo>
                    <a:cubicBezTo>
                      <a:pt x="52588" y="78228"/>
                      <a:pt x="51451" y="78283"/>
                      <a:pt x="50315" y="78256"/>
                    </a:cubicBezTo>
                    <a:cubicBezTo>
                      <a:pt x="47887" y="78413"/>
                      <a:pt x="46097" y="77607"/>
                      <a:pt x="45291" y="76142"/>
                    </a:cubicBezTo>
                    <a:cubicBezTo>
                      <a:pt x="44435" y="74556"/>
                      <a:pt x="44091" y="72742"/>
                      <a:pt x="44308" y="70952"/>
                    </a:cubicBezTo>
                    <a:cubicBezTo>
                      <a:pt x="44479" y="68509"/>
                      <a:pt x="44313" y="66055"/>
                      <a:pt x="43817" y="63657"/>
                    </a:cubicBezTo>
                    <a:lnTo>
                      <a:pt x="43335" y="63657"/>
                    </a:lnTo>
                    <a:cubicBezTo>
                      <a:pt x="40740" y="63657"/>
                      <a:pt x="39118" y="63008"/>
                      <a:pt x="38302" y="61554"/>
                    </a:cubicBezTo>
                    <a:cubicBezTo>
                      <a:pt x="37471" y="59958"/>
                      <a:pt x="37129" y="58152"/>
                      <a:pt x="37319" y="56363"/>
                    </a:cubicBezTo>
                    <a:cubicBezTo>
                      <a:pt x="37543" y="51329"/>
                      <a:pt x="36530" y="46317"/>
                      <a:pt x="34369" y="41764"/>
                    </a:cubicBezTo>
                    <a:cubicBezTo>
                      <a:pt x="33858" y="40759"/>
                      <a:pt x="33582" y="39649"/>
                      <a:pt x="33563" y="38520"/>
                    </a:cubicBezTo>
                    <a:cubicBezTo>
                      <a:pt x="33707" y="37138"/>
                      <a:pt x="34273" y="35834"/>
                      <a:pt x="35185" y="34785"/>
                    </a:cubicBezTo>
                    <a:cubicBezTo>
                      <a:pt x="35813" y="33929"/>
                      <a:pt x="36693" y="33293"/>
                      <a:pt x="37702" y="32966"/>
                    </a:cubicBezTo>
                    <a:cubicBezTo>
                      <a:pt x="38474" y="32913"/>
                      <a:pt x="39247" y="33024"/>
                      <a:pt x="39973" y="33290"/>
                    </a:cubicBezTo>
                    <a:cubicBezTo>
                      <a:pt x="40297" y="33448"/>
                      <a:pt x="40789" y="33448"/>
                      <a:pt x="41113" y="33615"/>
                    </a:cubicBezTo>
                    <a:cubicBezTo>
                      <a:pt x="43324" y="33885"/>
                      <a:pt x="45564" y="33829"/>
                      <a:pt x="47759" y="33448"/>
                    </a:cubicBezTo>
                    <a:cubicBezTo>
                      <a:pt x="48083" y="33448"/>
                      <a:pt x="48408" y="33290"/>
                      <a:pt x="48899" y="33290"/>
                    </a:cubicBezTo>
                    <a:cubicBezTo>
                      <a:pt x="55053" y="32642"/>
                      <a:pt x="61384" y="31835"/>
                      <a:pt x="67577" y="31187"/>
                    </a:cubicBezTo>
                    <a:cubicBezTo>
                      <a:pt x="83955" y="29565"/>
                      <a:pt x="100176" y="27618"/>
                      <a:pt x="116554" y="25347"/>
                    </a:cubicBezTo>
                    <a:cubicBezTo>
                      <a:pt x="123199" y="24531"/>
                      <a:pt x="129855" y="23725"/>
                      <a:pt x="136667" y="23076"/>
                    </a:cubicBezTo>
                    <a:cubicBezTo>
                      <a:pt x="143313" y="22428"/>
                      <a:pt x="150293" y="21612"/>
                      <a:pt x="157095" y="20638"/>
                    </a:cubicBezTo>
                    <a:cubicBezTo>
                      <a:pt x="166828" y="18535"/>
                      <a:pt x="175774" y="16706"/>
                      <a:pt x="183697" y="15615"/>
                    </a:cubicBezTo>
                    <a:cubicBezTo>
                      <a:pt x="192289" y="14147"/>
                      <a:pt x="201209" y="12361"/>
                      <a:pt x="210456" y="10257"/>
                    </a:cubicBezTo>
                    <a:cubicBezTo>
                      <a:pt x="222015" y="7532"/>
                      <a:pt x="233711" y="5422"/>
                      <a:pt x="245493" y="3936"/>
                    </a:cubicBezTo>
                    <a:cubicBezTo>
                      <a:pt x="249710" y="3445"/>
                      <a:pt x="253436" y="3120"/>
                      <a:pt x="256680" y="2796"/>
                    </a:cubicBezTo>
                    <a:cubicBezTo>
                      <a:pt x="259924" y="2471"/>
                      <a:pt x="263326" y="2314"/>
                      <a:pt x="266894" y="1990"/>
                    </a:cubicBezTo>
                    <a:cubicBezTo>
                      <a:pt x="268860" y="1990"/>
                      <a:pt x="271111" y="1832"/>
                      <a:pt x="273549" y="1665"/>
                    </a:cubicBezTo>
                    <a:cubicBezTo>
                      <a:pt x="274680" y="1508"/>
                      <a:pt x="276145" y="1341"/>
                      <a:pt x="277767" y="1183"/>
                    </a:cubicBezTo>
                    <a:cubicBezTo>
                      <a:pt x="280065" y="753"/>
                      <a:pt x="282398" y="536"/>
                      <a:pt x="284737" y="535"/>
                    </a:cubicBezTo>
                    <a:cubicBezTo>
                      <a:pt x="286059" y="397"/>
                      <a:pt x="287372" y="180"/>
                      <a:pt x="288669" y="-114"/>
                    </a:cubicBezTo>
                    <a:cubicBezTo>
                      <a:pt x="289774" y="-436"/>
                      <a:pt x="290919" y="-601"/>
                      <a:pt x="292070" y="-606"/>
                    </a:cubicBezTo>
                    <a:cubicBezTo>
                      <a:pt x="297862" y="-771"/>
                      <a:pt x="303659" y="-607"/>
                      <a:pt x="309431" y="-114"/>
                    </a:cubicBezTo>
                    <a:lnTo>
                      <a:pt x="309264" y="43"/>
                    </a:lnTo>
                    <a:cubicBezTo>
                      <a:pt x="309107" y="368"/>
                      <a:pt x="308782" y="535"/>
                      <a:pt x="308134" y="1026"/>
                    </a:cubicBezTo>
                    <a:cubicBezTo>
                      <a:pt x="307176" y="1516"/>
                      <a:pt x="306192" y="1948"/>
                      <a:pt x="305184" y="2324"/>
                    </a:cubicBezTo>
                    <a:cubicBezTo>
                      <a:pt x="303887" y="2806"/>
                      <a:pt x="302235" y="3454"/>
                      <a:pt x="300151" y="4290"/>
                    </a:cubicBezTo>
                    <a:cubicBezTo>
                      <a:pt x="298047" y="4946"/>
                      <a:pt x="295452" y="5755"/>
                      <a:pt x="292365" y="6718"/>
                    </a:cubicBezTo>
                    <a:cubicBezTo>
                      <a:pt x="281178" y="7534"/>
                      <a:pt x="272262" y="8340"/>
                      <a:pt x="265449" y="8989"/>
                    </a:cubicBezTo>
                    <a:cubicBezTo>
                      <a:pt x="258794" y="9481"/>
                      <a:pt x="250202" y="10287"/>
                      <a:pt x="239496" y="11103"/>
                    </a:cubicBezTo>
                    <a:cubicBezTo>
                      <a:pt x="239339" y="11427"/>
                      <a:pt x="239339" y="11909"/>
                      <a:pt x="239172" y="12233"/>
                    </a:cubicBezTo>
                    <a:cubicBezTo>
                      <a:pt x="239172" y="12400"/>
                      <a:pt x="239172" y="12558"/>
                      <a:pt x="239014" y="12558"/>
                    </a:cubicBezTo>
                    <a:lnTo>
                      <a:pt x="249071" y="12076"/>
                    </a:lnTo>
                    <a:lnTo>
                      <a:pt x="259118" y="11584"/>
                    </a:lnTo>
                    <a:lnTo>
                      <a:pt x="257820" y="12882"/>
                    </a:lnTo>
                    <a:cubicBezTo>
                      <a:pt x="257339" y="13374"/>
                      <a:pt x="256837" y="13698"/>
                      <a:pt x="256208" y="14347"/>
                    </a:cubicBezTo>
                    <a:cubicBezTo>
                      <a:pt x="258794" y="14022"/>
                      <a:pt x="261232" y="13698"/>
                      <a:pt x="263335" y="13364"/>
                    </a:cubicBezTo>
                    <a:cubicBezTo>
                      <a:pt x="264608" y="12044"/>
                      <a:pt x="266249" y="11140"/>
                      <a:pt x="268044" y="10768"/>
                    </a:cubicBezTo>
                    <a:cubicBezTo>
                      <a:pt x="269593" y="10473"/>
                      <a:pt x="271177" y="10416"/>
                      <a:pt x="272743" y="10601"/>
                    </a:cubicBezTo>
                    <a:cubicBezTo>
                      <a:pt x="274923" y="11030"/>
                      <a:pt x="277180" y="10804"/>
                      <a:pt x="279232" y="9952"/>
                    </a:cubicBezTo>
                    <a:cubicBezTo>
                      <a:pt x="279056" y="10127"/>
                      <a:pt x="278828" y="10240"/>
                      <a:pt x="278583" y="10277"/>
                    </a:cubicBezTo>
                    <a:cubicBezTo>
                      <a:pt x="277963" y="10672"/>
                      <a:pt x="277305" y="11001"/>
                      <a:pt x="276617" y="11260"/>
                    </a:cubicBezTo>
                    <a:cubicBezTo>
                      <a:pt x="275931" y="11486"/>
                      <a:pt x="275227" y="11650"/>
                      <a:pt x="274513" y="11751"/>
                    </a:cubicBezTo>
                    <a:cubicBezTo>
                      <a:pt x="274346" y="11751"/>
                      <a:pt x="274188" y="11909"/>
                      <a:pt x="274021" y="11909"/>
                    </a:cubicBezTo>
                    <a:cubicBezTo>
                      <a:pt x="274188" y="13049"/>
                      <a:pt x="274346" y="14180"/>
                      <a:pt x="274513" y="15153"/>
                    </a:cubicBezTo>
                    <a:cubicBezTo>
                      <a:pt x="274670" y="15644"/>
                      <a:pt x="274670" y="16136"/>
                      <a:pt x="274837" y="16618"/>
                    </a:cubicBezTo>
                    <a:cubicBezTo>
                      <a:pt x="276617" y="16618"/>
                      <a:pt x="278563" y="16451"/>
                      <a:pt x="280509" y="16293"/>
                    </a:cubicBezTo>
                    <a:cubicBezTo>
                      <a:pt x="281807" y="16126"/>
                      <a:pt x="283105" y="15969"/>
                      <a:pt x="284727" y="15802"/>
                    </a:cubicBezTo>
                    <a:cubicBezTo>
                      <a:pt x="287092" y="15454"/>
                      <a:pt x="289475" y="15237"/>
                      <a:pt x="291864" y="15153"/>
                    </a:cubicBezTo>
                    <a:cubicBezTo>
                      <a:pt x="293135" y="15164"/>
                      <a:pt x="294397" y="14943"/>
                      <a:pt x="295590" y="14504"/>
                    </a:cubicBezTo>
                    <a:cubicBezTo>
                      <a:pt x="296755" y="14195"/>
                      <a:pt x="297953" y="14034"/>
                      <a:pt x="299158" y="14022"/>
                    </a:cubicBezTo>
                    <a:cubicBezTo>
                      <a:pt x="304894" y="13856"/>
                      <a:pt x="310635" y="14017"/>
                      <a:pt x="316352" y="14504"/>
                    </a:cubicBezTo>
                    <a:cubicBezTo>
                      <a:pt x="316460" y="14504"/>
                      <a:pt x="316460" y="14671"/>
                      <a:pt x="316293" y="14828"/>
                    </a:cubicBezTo>
                    <a:close/>
                    <a:moveTo>
                      <a:pt x="270236" y="28129"/>
                    </a:moveTo>
                    <a:cubicBezTo>
                      <a:pt x="270464" y="27867"/>
                      <a:pt x="270738" y="27648"/>
                      <a:pt x="271043" y="27480"/>
                    </a:cubicBezTo>
                    <a:cubicBezTo>
                      <a:pt x="270394" y="27480"/>
                      <a:pt x="269745" y="27648"/>
                      <a:pt x="269076" y="27648"/>
                    </a:cubicBezTo>
                    <a:lnTo>
                      <a:pt x="268752" y="27648"/>
                    </a:lnTo>
                    <a:cubicBezTo>
                      <a:pt x="268774" y="27824"/>
                      <a:pt x="268716" y="28000"/>
                      <a:pt x="268595" y="28129"/>
                    </a:cubicBezTo>
                    <a:lnTo>
                      <a:pt x="268595" y="28296"/>
                    </a:lnTo>
                    <a:cubicBezTo>
                      <a:pt x="269096" y="28296"/>
                      <a:pt x="269588" y="28129"/>
                      <a:pt x="270236" y="28129"/>
                    </a:cubicBezTo>
                    <a:close/>
                  </a:path>
                </a:pathLst>
              </a:custGeom>
              <a:solidFill>
                <a:srgbClr val="AE3261"/>
              </a:solidFill>
              <a:ln w="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4" name="Рисунок 4">
                <a:extLst>
                  <a:ext uri="{FF2B5EF4-FFF2-40B4-BE49-F238E27FC236}">
                    <a16:creationId xmlns="" xmlns:a16="http://schemas.microsoft.com/office/drawing/2014/main" id="{B9653725-434F-4FAE-B078-2B14662A8C02}"/>
                  </a:ext>
                </a:extLst>
              </p:cNvPr>
              <p:cNvSpPr/>
              <p:nvPr/>
            </p:nvSpPr>
            <p:spPr>
              <a:xfrm>
                <a:off x="532914" y="246316"/>
                <a:ext cx="158381" cy="192707"/>
              </a:xfrm>
              <a:custGeom>
                <a:avLst/>
                <a:gdLst>
                  <a:gd name="connsiteX0" fmla="*/ 158051 w 158381"/>
                  <a:gd name="connsiteY0" fmla="*/ 37535 h 192707"/>
                  <a:gd name="connsiteX1" fmla="*/ 158051 w 158381"/>
                  <a:gd name="connsiteY1" fmla="*/ 38518 h 192707"/>
                  <a:gd name="connsiteX2" fmla="*/ 156910 w 158381"/>
                  <a:gd name="connsiteY2" fmla="*/ 42244 h 192707"/>
                  <a:gd name="connsiteX3" fmla="*/ 156104 w 158381"/>
                  <a:gd name="connsiteY3" fmla="*/ 44033 h 192707"/>
                  <a:gd name="connsiteX4" fmla="*/ 154964 w 158381"/>
                  <a:gd name="connsiteY4" fmla="*/ 43385 h 192707"/>
                  <a:gd name="connsiteX5" fmla="*/ 152536 w 158381"/>
                  <a:gd name="connsiteY5" fmla="*/ 42087 h 192707"/>
                  <a:gd name="connsiteX6" fmla="*/ 143452 w 158381"/>
                  <a:gd name="connsiteY6" fmla="*/ 38037 h 192707"/>
                  <a:gd name="connsiteX7" fmla="*/ 130672 w 158381"/>
                  <a:gd name="connsiteY7" fmla="*/ 41438 h 192707"/>
                  <a:gd name="connsiteX8" fmla="*/ 81844 w 158381"/>
                  <a:gd name="connsiteY8" fmla="*/ 81164 h 192707"/>
                  <a:gd name="connsiteX9" fmla="*/ 75031 w 158381"/>
                  <a:gd name="connsiteY9" fmla="*/ 88625 h 192707"/>
                  <a:gd name="connsiteX10" fmla="*/ 76820 w 158381"/>
                  <a:gd name="connsiteY10" fmla="*/ 92027 h 192707"/>
                  <a:gd name="connsiteX11" fmla="*/ 79091 w 158381"/>
                  <a:gd name="connsiteY11" fmla="*/ 92194 h 192707"/>
                  <a:gd name="connsiteX12" fmla="*/ 82492 w 158381"/>
                  <a:gd name="connsiteY12" fmla="*/ 91378 h 192707"/>
                  <a:gd name="connsiteX13" fmla="*/ 90111 w 158381"/>
                  <a:gd name="connsiteY13" fmla="*/ 89598 h 192707"/>
                  <a:gd name="connsiteX14" fmla="*/ 97573 w 158381"/>
                  <a:gd name="connsiteY14" fmla="*/ 87976 h 192707"/>
                  <a:gd name="connsiteX15" fmla="*/ 101141 w 158381"/>
                  <a:gd name="connsiteY15" fmla="*/ 87809 h 192707"/>
                  <a:gd name="connsiteX16" fmla="*/ 101466 w 158381"/>
                  <a:gd name="connsiteY16" fmla="*/ 87976 h 192707"/>
                  <a:gd name="connsiteX17" fmla="*/ 102449 w 158381"/>
                  <a:gd name="connsiteY17" fmla="*/ 88301 h 192707"/>
                  <a:gd name="connsiteX18" fmla="*/ 103913 w 158381"/>
                  <a:gd name="connsiteY18" fmla="*/ 88950 h 192707"/>
                  <a:gd name="connsiteX19" fmla="*/ 105211 w 158381"/>
                  <a:gd name="connsiteY19" fmla="*/ 89274 h 192707"/>
                  <a:gd name="connsiteX20" fmla="*/ 106342 w 158381"/>
                  <a:gd name="connsiteY20" fmla="*/ 89756 h 192707"/>
                  <a:gd name="connsiteX21" fmla="*/ 106509 w 158381"/>
                  <a:gd name="connsiteY21" fmla="*/ 90080 h 192707"/>
                  <a:gd name="connsiteX22" fmla="*/ 104720 w 158381"/>
                  <a:gd name="connsiteY22" fmla="*/ 90896 h 192707"/>
                  <a:gd name="connsiteX23" fmla="*/ 99529 w 158381"/>
                  <a:gd name="connsiteY23" fmla="*/ 92675 h 192707"/>
                  <a:gd name="connsiteX24" fmla="*/ 94014 w 158381"/>
                  <a:gd name="connsiteY24" fmla="*/ 94465 h 192707"/>
                  <a:gd name="connsiteX25" fmla="*/ 90445 w 158381"/>
                  <a:gd name="connsiteY25" fmla="*/ 96087 h 192707"/>
                  <a:gd name="connsiteX26" fmla="*/ 96285 w 158381"/>
                  <a:gd name="connsiteY26" fmla="*/ 94622 h 192707"/>
                  <a:gd name="connsiteX27" fmla="*/ 100217 w 158381"/>
                  <a:gd name="connsiteY27" fmla="*/ 93639 h 192707"/>
                  <a:gd name="connsiteX28" fmla="*/ 102488 w 158381"/>
                  <a:gd name="connsiteY28" fmla="*/ 93482 h 192707"/>
                  <a:gd name="connsiteX29" fmla="*/ 102812 w 158381"/>
                  <a:gd name="connsiteY29" fmla="*/ 93639 h 192707"/>
                  <a:gd name="connsiteX30" fmla="*/ 104602 w 158381"/>
                  <a:gd name="connsiteY30" fmla="*/ 93314 h 192707"/>
                  <a:gd name="connsiteX31" fmla="*/ 107551 w 158381"/>
                  <a:gd name="connsiteY31" fmla="*/ 92833 h 192707"/>
                  <a:gd name="connsiteX32" fmla="*/ 111483 w 158381"/>
                  <a:gd name="connsiteY32" fmla="*/ 92017 h 192707"/>
                  <a:gd name="connsiteX33" fmla="*/ 114078 w 158381"/>
                  <a:gd name="connsiteY33" fmla="*/ 91535 h 192707"/>
                  <a:gd name="connsiteX34" fmla="*/ 114078 w 158381"/>
                  <a:gd name="connsiteY34" fmla="*/ 92017 h 192707"/>
                  <a:gd name="connsiteX35" fmla="*/ 124450 w 158381"/>
                  <a:gd name="connsiteY35" fmla="*/ 89422 h 192707"/>
                  <a:gd name="connsiteX36" fmla="*/ 128018 w 158381"/>
                  <a:gd name="connsiteY36" fmla="*/ 90886 h 192707"/>
                  <a:gd name="connsiteX37" fmla="*/ 127536 w 158381"/>
                  <a:gd name="connsiteY37" fmla="*/ 94455 h 192707"/>
                  <a:gd name="connsiteX38" fmla="*/ 125266 w 158381"/>
                  <a:gd name="connsiteY38" fmla="*/ 98672 h 192707"/>
                  <a:gd name="connsiteX39" fmla="*/ 123968 w 158381"/>
                  <a:gd name="connsiteY39" fmla="*/ 100776 h 192707"/>
                  <a:gd name="connsiteX40" fmla="*/ 123801 w 158381"/>
                  <a:gd name="connsiteY40" fmla="*/ 101759 h 192707"/>
                  <a:gd name="connsiteX41" fmla="*/ 109369 w 158381"/>
                  <a:gd name="connsiteY41" fmla="*/ 107107 h 192707"/>
                  <a:gd name="connsiteX42" fmla="*/ 89580 w 158381"/>
                  <a:gd name="connsiteY42" fmla="*/ 114411 h 192707"/>
                  <a:gd name="connsiteX43" fmla="*/ 62684 w 158381"/>
                  <a:gd name="connsiteY43" fmla="*/ 124114 h 192707"/>
                  <a:gd name="connsiteX44" fmla="*/ 60904 w 158381"/>
                  <a:gd name="connsiteY44" fmla="*/ 124763 h 192707"/>
                  <a:gd name="connsiteX45" fmla="*/ 53276 w 158381"/>
                  <a:gd name="connsiteY45" fmla="*/ 127358 h 192707"/>
                  <a:gd name="connsiteX46" fmla="*/ 47771 w 158381"/>
                  <a:gd name="connsiteY46" fmla="*/ 127840 h 192707"/>
                  <a:gd name="connsiteX47" fmla="*/ 44359 w 158381"/>
                  <a:gd name="connsiteY47" fmla="*/ 127840 h 192707"/>
                  <a:gd name="connsiteX48" fmla="*/ 42088 w 158381"/>
                  <a:gd name="connsiteY48" fmla="*/ 131408 h 192707"/>
                  <a:gd name="connsiteX49" fmla="*/ 26841 w 158381"/>
                  <a:gd name="connsiteY49" fmla="*/ 156063 h 192707"/>
                  <a:gd name="connsiteX50" fmla="*/ 46797 w 158381"/>
                  <a:gd name="connsiteY50" fmla="*/ 152977 h 192707"/>
                  <a:gd name="connsiteX51" fmla="*/ 102095 w 158381"/>
                  <a:gd name="connsiteY51" fmla="*/ 127063 h 192707"/>
                  <a:gd name="connsiteX52" fmla="*/ 104208 w 158381"/>
                  <a:gd name="connsiteY52" fmla="*/ 125923 h 192707"/>
                  <a:gd name="connsiteX53" fmla="*/ 105506 w 158381"/>
                  <a:gd name="connsiteY53" fmla="*/ 125598 h 192707"/>
                  <a:gd name="connsiteX54" fmla="*/ 106489 w 158381"/>
                  <a:gd name="connsiteY54" fmla="*/ 125441 h 192707"/>
                  <a:gd name="connsiteX55" fmla="*/ 105506 w 158381"/>
                  <a:gd name="connsiteY55" fmla="*/ 127712 h 192707"/>
                  <a:gd name="connsiteX56" fmla="*/ 104208 w 158381"/>
                  <a:gd name="connsiteY56" fmla="*/ 130789 h 192707"/>
                  <a:gd name="connsiteX57" fmla="*/ 105663 w 158381"/>
                  <a:gd name="connsiteY57" fmla="*/ 130307 h 192707"/>
                  <a:gd name="connsiteX58" fmla="*/ 108426 w 158381"/>
                  <a:gd name="connsiteY58" fmla="*/ 129491 h 192707"/>
                  <a:gd name="connsiteX59" fmla="*/ 110854 w 158381"/>
                  <a:gd name="connsiteY59" fmla="*/ 128361 h 192707"/>
                  <a:gd name="connsiteX60" fmla="*/ 111837 w 158381"/>
                  <a:gd name="connsiteY60" fmla="*/ 127869 h 192707"/>
                  <a:gd name="connsiteX61" fmla="*/ 112161 w 158381"/>
                  <a:gd name="connsiteY61" fmla="*/ 128518 h 192707"/>
                  <a:gd name="connsiteX62" fmla="*/ 112328 w 158381"/>
                  <a:gd name="connsiteY62" fmla="*/ 129010 h 192707"/>
                  <a:gd name="connsiteX63" fmla="*/ 101780 w 158381"/>
                  <a:gd name="connsiteY63" fmla="*/ 135822 h 192707"/>
                  <a:gd name="connsiteX64" fmla="*/ 91674 w 158381"/>
                  <a:gd name="connsiteY64" fmla="*/ 142301 h 192707"/>
                  <a:gd name="connsiteX65" fmla="*/ 91841 w 158381"/>
                  <a:gd name="connsiteY65" fmla="*/ 142792 h 192707"/>
                  <a:gd name="connsiteX66" fmla="*/ 91999 w 158381"/>
                  <a:gd name="connsiteY66" fmla="*/ 143117 h 192707"/>
                  <a:gd name="connsiteX67" fmla="*/ 93965 w 158381"/>
                  <a:gd name="connsiteY67" fmla="*/ 142301 h 192707"/>
                  <a:gd name="connsiteX68" fmla="*/ 107108 w 158381"/>
                  <a:gd name="connsiteY68" fmla="*/ 136628 h 192707"/>
                  <a:gd name="connsiteX69" fmla="*/ 107108 w 158381"/>
                  <a:gd name="connsiteY69" fmla="*/ 137926 h 192707"/>
                  <a:gd name="connsiteX70" fmla="*/ 104159 w 158381"/>
                  <a:gd name="connsiteY70" fmla="*/ 139548 h 192707"/>
                  <a:gd name="connsiteX71" fmla="*/ 96373 w 158381"/>
                  <a:gd name="connsiteY71" fmla="*/ 143598 h 192707"/>
                  <a:gd name="connsiteX72" fmla="*/ 94751 w 158381"/>
                  <a:gd name="connsiteY72" fmla="*/ 145063 h 192707"/>
                  <a:gd name="connsiteX73" fmla="*/ 93611 w 158381"/>
                  <a:gd name="connsiteY73" fmla="*/ 147167 h 192707"/>
                  <a:gd name="connsiteX74" fmla="*/ 91645 w 158381"/>
                  <a:gd name="connsiteY74" fmla="*/ 149280 h 192707"/>
                  <a:gd name="connsiteX75" fmla="*/ 88695 w 158381"/>
                  <a:gd name="connsiteY75" fmla="*/ 151384 h 192707"/>
                  <a:gd name="connsiteX76" fmla="*/ 86100 w 158381"/>
                  <a:gd name="connsiteY76" fmla="*/ 152367 h 192707"/>
                  <a:gd name="connsiteX77" fmla="*/ 85117 w 158381"/>
                  <a:gd name="connsiteY77" fmla="*/ 152534 h 192707"/>
                  <a:gd name="connsiteX78" fmla="*/ 84134 w 158381"/>
                  <a:gd name="connsiteY78" fmla="*/ 153183 h 192707"/>
                  <a:gd name="connsiteX79" fmla="*/ 83485 w 158381"/>
                  <a:gd name="connsiteY79" fmla="*/ 153508 h 192707"/>
                  <a:gd name="connsiteX80" fmla="*/ 75709 w 158381"/>
                  <a:gd name="connsiteY80" fmla="*/ 157725 h 192707"/>
                  <a:gd name="connsiteX81" fmla="*/ 73743 w 158381"/>
                  <a:gd name="connsiteY81" fmla="*/ 158708 h 192707"/>
                  <a:gd name="connsiteX82" fmla="*/ 74068 w 158381"/>
                  <a:gd name="connsiteY82" fmla="*/ 159838 h 192707"/>
                  <a:gd name="connsiteX83" fmla="*/ 74225 w 158381"/>
                  <a:gd name="connsiteY83" fmla="*/ 160006 h 192707"/>
                  <a:gd name="connsiteX84" fmla="*/ 109074 w 158381"/>
                  <a:gd name="connsiteY84" fmla="*/ 141809 h 192707"/>
                  <a:gd name="connsiteX85" fmla="*/ 111345 w 158381"/>
                  <a:gd name="connsiteY85" fmla="*/ 140669 h 192707"/>
                  <a:gd name="connsiteX86" fmla="*/ 112643 w 158381"/>
                  <a:gd name="connsiteY86" fmla="*/ 140344 h 192707"/>
                  <a:gd name="connsiteX87" fmla="*/ 113449 w 158381"/>
                  <a:gd name="connsiteY87" fmla="*/ 140187 h 192707"/>
                  <a:gd name="connsiteX88" fmla="*/ 111345 w 158381"/>
                  <a:gd name="connsiteY88" fmla="*/ 145378 h 192707"/>
                  <a:gd name="connsiteX89" fmla="*/ 112800 w 158381"/>
                  <a:gd name="connsiteY89" fmla="*/ 145053 h 192707"/>
                  <a:gd name="connsiteX90" fmla="*/ 115563 w 158381"/>
                  <a:gd name="connsiteY90" fmla="*/ 144237 h 192707"/>
                  <a:gd name="connsiteX91" fmla="*/ 117824 w 158381"/>
                  <a:gd name="connsiteY91" fmla="*/ 143107 h 192707"/>
                  <a:gd name="connsiteX92" fmla="*/ 118964 w 158381"/>
                  <a:gd name="connsiteY92" fmla="*/ 142615 h 192707"/>
                  <a:gd name="connsiteX93" fmla="*/ 119121 w 158381"/>
                  <a:gd name="connsiteY93" fmla="*/ 143107 h 192707"/>
                  <a:gd name="connsiteX94" fmla="*/ 119446 w 158381"/>
                  <a:gd name="connsiteY94" fmla="*/ 143755 h 192707"/>
                  <a:gd name="connsiteX95" fmla="*/ 110352 w 158381"/>
                  <a:gd name="connsiteY95" fmla="*/ 149605 h 192707"/>
                  <a:gd name="connsiteX96" fmla="*/ 98831 w 158381"/>
                  <a:gd name="connsiteY96" fmla="*/ 157066 h 192707"/>
                  <a:gd name="connsiteX97" fmla="*/ 98998 w 158381"/>
                  <a:gd name="connsiteY97" fmla="*/ 157391 h 192707"/>
                  <a:gd name="connsiteX98" fmla="*/ 98998 w 158381"/>
                  <a:gd name="connsiteY98" fmla="*/ 157715 h 192707"/>
                  <a:gd name="connsiteX99" fmla="*/ 114078 w 158381"/>
                  <a:gd name="connsiteY99" fmla="*/ 151227 h 192707"/>
                  <a:gd name="connsiteX100" fmla="*/ 114245 w 158381"/>
                  <a:gd name="connsiteY100" fmla="*/ 152210 h 192707"/>
                  <a:gd name="connsiteX101" fmla="*/ 114245 w 158381"/>
                  <a:gd name="connsiteY101" fmla="*/ 152692 h 192707"/>
                  <a:gd name="connsiteX102" fmla="*/ 111159 w 158381"/>
                  <a:gd name="connsiteY102" fmla="*/ 154156 h 192707"/>
                  <a:gd name="connsiteX103" fmla="*/ 103373 w 158381"/>
                  <a:gd name="connsiteY103" fmla="*/ 158207 h 192707"/>
                  <a:gd name="connsiteX104" fmla="*/ 101918 w 158381"/>
                  <a:gd name="connsiteY104" fmla="*/ 159671 h 192707"/>
                  <a:gd name="connsiteX105" fmla="*/ 100620 w 158381"/>
                  <a:gd name="connsiteY105" fmla="*/ 161775 h 192707"/>
                  <a:gd name="connsiteX106" fmla="*/ 98831 w 158381"/>
                  <a:gd name="connsiteY106" fmla="*/ 164046 h 192707"/>
                  <a:gd name="connsiteX107" fmla="*/ 95754 w 158381"/>
                  <a:gd name="connsiteY107" fmla="*/ 166012 h 192707"/>
                  <a:gd name="connsiteX108" fmla="*/ 93159 w 158381"/>
                  <a:gd name="connsiteY108" fmla="*/ 166995 h 192707"/>
                  <a:gd name="connsiteX109" fmla="*/ 92343 w 158381"/>
                  <a:gd name="connsiteY109" fmla="*/ 167320 h 192707"/>
                  <a:gd name="connsiteX110" fmla="*/ 91360 w 158381"/>
                  <a:gd name="connsiteY110" fmla="*/ 167811 h 192707"/>
                  <a:gd name="connsiteX111" fmla="*/ 90553 w 158381"/>
                  <a:gd name="connsiteY111" fmla="*/ 168293 h 192707"/>
                  <a:gd name="connsiteX112" fmla="*/ 82925 w 158381"/>
                  <a:gd name="connsiteY112" fmla="*/ 172353 h 192707"/>
                  <a:gd name="connsiteX113" fmla="*/ 80959 w 158381"/>
                  <a:gd name="connsiteY113" fmla="*/ 173336 h 192707"/>
                  <a:gd name="connsiteX114" fmla="*/ 81283 w 158381"/>
                  <a:gd name="connsiteY114" fmla="*/ 174476 h 192707"/>
                  <a:gd name="connsiteX115" fmla="*/ 81608 w 158381"/>
                  <a:gd name="connsiteY115" fmla="*/ 176098 h 192707"/>
                  <a:gd name="connsiteX116" fmla="*/ 81765 w 158381"/>
                  <a:gd name="connsiteY116" fmla="*/ 176423 h 192707"/>
                  <a:gd name="connsiteX117" fmla="*/ 80310 w 158381"/>
                  <a:gd name="connsiteY117" fmla="*/ 176580 h 192707"/>
                  <a:gd name="connsiteX118" fmla="*/ 78344 w 158381"/>
                  <a:gd name="connsiteY118" fmla="*/ 176904 h 192707"/>
                  <a:gd name="connsiteX119" fmla="*/ 64581 w 158381"/>
                  <a:gd name="connsiteY119" fmla="*/ 184209 h 192707"/>
                  <a:gd name="connsiteX120" fmla="*/ 57119 w 158381"/>
                  <a:gd name="connsiteY120" fmla="*/ 187158 h 192707"/>
                  <a:gd name="connsiteX121" fmla="*/ 55016 w 158381"/>
                  <a:gd name="connsiteY121" fmla="*/ 187640 h 192707"/>
                  <a:gd name="connsiteX122" fmla="*/ 52902 w 158381"/>
                  <a:gd name="connsiteY122" fmla="*/ 187964 h 192707"/>
                  <a:gd name="connsiteX123" fmla="*/ 50798 w 158381"/>
                  <a:gd name="connsiteY123" fmla="*/ 190235 h 192707"/>
                  <a:gd name="connsiteX124" fmla="*/ 49334 w 158381"/>
                  <a:gd name="connsiteY124" fmla="*/ 190884 h 192707"/>
                  <a:gd name="connsiteX125" fmla="*/ 46748 w 158381"/>
                  <a:gd name="connsiteY125" fmla="*/ 191375 h 192707"/>
                  <a:gd name="connsiteX126" fmla="*/ 44153 w 158381"/>
                  <a:gd name="connsiteY126" fmla="*/ 191700 h 192707"/>
                  <a:gd name="connsiteX127" fmla="*/ 29063 w 158381"/>
                  <a:gd name="connsiteY127" fmla="*/ 191375 h 192707"/>
                  <a:gd name="connsiteX128" fmla="*/ 20146 w 158381"/>
                  <a:gd name="connsiteY128" fmla="*/ 186460 h 192707"/>
                  <a:gd name="connsiteX129" fmla="*/ 14307 w 158381"/>
                  <a:gd name="connsiteY129" fmla="*/ 178350 h 192707"/>
                  <a:gd name="connsiteX130" fmla="*/ 12685 w 158381"/>
                  <a:gd name="connsiteY130" fmla="*/ 175754 h 192707"/>
                  <a:gd name="connsiteX131" fmla="*/ 7170 w 158381"/>
                  <a:gd name="connsiteY131" fmla="*/ 163594 h 192707"/>
                  <a:gd name="connsiteX132" fmla="*/ 5548 w 158381"/>
                  <a:gd name="connsiteY132" fmla="*/ 161156 h 192707"/>
                  <a:gd name="connsiteX133" fmla="*/ 33 w 158381"/>
                  <a:gd name="connsiteY133" fmla="*/ 148376 h 192707"/>
                  <a:gd name="connsiteX134" fmla="*/ 1498 w 158381"/>
                  <a:gd name="connsiteY134" fmla="*/ 133777 h 192707"/>
                  <a:gd name="connsiteX135" fmla="*/ 8792 w 158381"/>
                  <a:gd name="connsiteY135" fmla="*/ 119031 h 192707"/>
                  <a:gd name="connsiteX136" fmla="*/ 25819 w 158381"/>
                  <a:gd name="connsiteY136" fmla="*/ 92272 h 192707"/>
                  <a:gd name="connsiteX137" fmla="*/ 64424 w 158381"/>
                  <a:gd name="connsiteY137" fmla="*/ 45400 h 192707"/>
                  <a:gd name="connsiteX138" fmla="*/ 67668 w 158381"/>
                  <a:gd name="connsiteY138" fmla="*/ 42962 h 192707"/>
                  <a:gd name="connsiteX139" fmla="*/ 70096 w 158381"/>
                  <a:gd name="connsiteY139" fmla="*/ 41340 h 192707"/>
                  <a:gd name="connsiteX140" fmla="*/ 76909 w 158381"/>
                  <a:gd name="connsiteY140" fmla="*/ 35510 h 192707"/>
                  <a:gd name="connsiteX141" fmla="*/ 88705 w 158381"/>
                  <a:gd name="connsiteY141" fmla="*/ 25778 h 192707"/>
                  <a:gd name="connsiteX142" fmla="*/ 90819 w 158381"/>
                  <a:gd name="connsiteY142" fmla="*/ 23989 h 192707"/>
                  <a:gd name="connsiteX143" fmla="*/ 116280 w 158381"/>
                  <a:gd name="connsiteY143" fmla="*/ 5497 h 192707"/>
                  <a:gd name="connsiteX144" fmla="*/ 139471 w 158381"/>
                  <a:gd name="connsiteY144" fmla="*/ -499 h 192707"/>
                  <a:gd name="connsiteX145" fmla="*/ 146283 w 158381"/>
                  <a:gd name="connsiteY145" fmla="*/ 3069 h 192707"/>
                  <a:gd name="connsiteX146" fmla="*/ 149370 w 158381"/>
                  <a:gd name="connsiteY146" fmla="*/ 10039 h 192707"/>
                  <a:gd name="connsiteX147" fmla="*/ 149370 w 158381"/>
                  <a:gd name="connsiteY147" fmla="*/ 10363 h 192707"/>
                  <a:gd name="connsiteX148" fmla="*/ 150501 w 158381"/>
                  <a:gd name="connsiteY148" fmla="*/ 15230 h 192707"/>
                  <a:gd name="connsiteX149" fmla="*/ 154227 w 158381"/>
                  <a:gd name="connsiteY149" fmla="*/ 19290 h 192707"/>
                  <a:gd name="connsiteX150" fmla="*/ 156340 w 158381"/>
                  <a:gd name="connsiteY150" fmla="*/ 24805 h 192707"/>
                  <a:gd name="connsiteX151" fmla="*/ 156498 w 158381"/>
                  <a:gd name="connsiteY151" fmla="*/ 24962 h 192707"/>
                  <a:gd name="connsiteX152" fmla="*/ 158051 w 158381"/>
                  <a:gd name="connsiteY152" fmla="*/ 37535 h 192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158381" h="192707">
                    <a:moveTo>
                      <a:pt x="158051" y="37535"/>
                    </a:moveTo>
                    <a:lnTo>
                      <a:pt x="158051" y="38518"/>
                    </a:lnTo>
                    <a:cubicBezTo>
                      <a:pt x="158009" y="39840"/>
                      <a:pt x="157615" y="41125"/>
                      <a:pt x="156910" y="42244"/>
                    </a:cubicBezTo>
                    <a:cubicBezTo>
                      <a:pt x="156545" y="42792"/>
                      <a:pt x="156272" y="43396"/>
                      <a:pt x="156104" y="44033"/>
                    </a:cubicBezTo>
                    <a:cubicBezTo>
                      <a:pt x="155706" y="43850"/>
                      <a:pt x="155325" y="43633"/>
                      <a:pt x="154964" y="43385"/>
                    </a:cubicBezTo>
                    <a:cubicBezTo>
                      <a:pt x="154091" y="43084"/>
                      <a:pt x="153271" y="42645"/>
                      <a:pt x="152536" y="42087"/>
                    </a:cubicBezTo>
                    <a:cubicBezTo>
                      <a:pt x="150570" y="39649"/>
                      <a:pt x="147512" y="38155"/>
                      <a:pt x="143452" y="38037"/>
                    </a:cubicBezTo>
                    <a:cubicBezTo>
                      <a:pt x="138961" y="37974"/>
                      <a:pt x="134539" y="39150"/>
                      <a:pt x="130672" y="41438"/>
                    </a:cubicBezTo>
                    <a:cubicBezTo>
                      <a:pt x="112573" y="52268"/>
                      <a:pt x="96128" y="65646"/>
                      <a:pt x="81844" y="81164"/>
                    </a:cubicBezTo>
                    <a:cubicBezTo>
                      <a:pt x="79740" y="83592"/>
                      <a:pt x="77469" y="86079"/>
                      <a:pt x="75031" y="88625"/>
                    </a:cubicBezTo>
                    <a:cubicBezTo>
                      <a:pt x="74549" y="90405"/>
                      <a:pt x="75198" y="91574"/>
                      <a:pt x="76820" y="92027"/>
                    </a:cubicBezTo>
                    <a:cubicBezTo>
                      <a:pt x="77581" y="91999"/>
                      <a:pt x="78342" y="92055"/>
                      <a:pt x="79091" y="92194"/>
                    </a:cubicBezTo>
                    <a:cubicBezTo>
                      <a:pt x="79740" y="92027"/>
                      <a:pt x="80870" y="91869"/>
                      <a:pt x="82492" y="91378"/>
                    </a:cubicBezTo>
                    <a:cubicBezTo>
                      <a:pt x="84596" y="90896"/>
                      <a:pt x="87191" y="90247"/>
                      <a:pt x="90111" y="89598"/>
                    </a:cubicBezTo>
                    <a:cubicBezTo>
                      <a:pt x="92874" y="88950"/>
                      <a:pt x="95469" y="88458"/>
                      <a:pt x="97573" y="87976"/>
                    </a:cubicBezTo>
                    <a:cubicBezTo>
                      <a:pt x="99686" y="87652"/>
                      <a:pt x="100984" y="87652"/>
                      <a:pt x="101141" y="87809"/>
                    </a:cubicBezTo>
                    <a:lnTo>
                      <a:pt x="101466" y="87976"/>
                    </a:lnTo>
                    <a:cubicBezTo>
                      <a:pt x="101633" y="88134"/>
                      <a:pt x="101957" y="88134"/>
                      <a:pt x="102449" y="88301"/>
                    </a:cubicBezTo>
                    <a:cubicBezTo>
                      <a:pt x="102940" y="88468"/>
                      <a:pt x="103432" y="88782"/>
                      <a:pt x="103913" y="88950"/>
                    </a:cubicBezTo>
                    <a:cubicBezTo>
                      <a:pt x="104395" y="89117"/>
                      <a:pt x="104720" y="89107"/>
                      <a:pt x="105211" y="89274"/>
                    </a:cubicBezTo>
                    <a:cubicBezTo>
                      <a:pt x="105599" y="89406"/>
                      <a:pt x="105978" y="89567"/>
                      <a:pt x="106342" y="89756"/>
                    </a:cubicBezTo>
                    <a:cubicBezTo>
                      <a:pt x="106509" y="89923"/>
                      <a:pt x="106666" y="89923"/>
                      <a:pt x="106509" y="90080"/>
                    </a:cubicBezTo>
                    <a:cubicBezTo>
                      <a:pt x="106666" y="90247"/>
                      <a:pt x="106184" y="90405"/>
                      <a:pt x="104720" y="90896"/>
                    </a:cubicBezTo>
                    <a:cubicBezTo>
                      <a:pt x="103255" y="91388"/>
                      <a:pt x="101643" y="92027"/>
                      <a:pt x="99529" y="92675"/>
                    </a:cubicBezTo>
                    <a:cubicBezTo>
                      <a:pt x="97563" y="93324"/>
                      <a:pt x="95803" y="93973"/>
                      <a:pt x="94014" y="94465"/>
                    </a:cubicBezTo>
                    <a:cubicBezTo>
                      <a:pt x="92760" y="94848"/>
                      <a:pt x="91559" y="95394"/>
                      <a:pt x="90445" y="96087"/>
                    </a:cubicBezTo>
                    <a:cubicBezTo>
                      <a:pt x="92419" y="95715"/>
                      <a:pt x="94369" y="95226"/>
                      <a:pt x="96285" y="94622"/>
                    </a:cubicBezTo>
                    <a:cubicBezTo>
                      <a:pt x="97752" y="94295"/>
                      <a:pt x="99064" y="93966"/>
                      <a:pt x="100217" y="93639"/>
                    </a:cubicBezTo>
                    <a:cubicBezTo>
                      <a:pt x="100957" y="93441"/>
                      <a:pt x="101728" y="93387"/>
                      <a:pt x="102488" y="93482"/>
                    </a:cubicBezTo>
                    <a:cubicBezTo>
                      <a:pt x="102331" y="93639"/>
                      <a:pt x="102331" y="93639"/>
                      <a:pt x="102812" y="93639"/>
                    </a:cubicBezTo>
                    <a:cubicBezTo>
                      <a:pt x="103415" y="93570"/>
                      <a:pt x="104013" y="93462"/>
                      <a:pt x="104602" y="93314"/>
                    </a:cubicBezTo>
                    <a:cubicBezTo>
                      <a:pt x="105408" y="93157"/>
                      <a:pt x="106381" y="92990"/>
                      <a:pt x="107551" y="92833"/>
                    </a:cubicBezTo>
                    <a:cubicBezTo>
                      <a:pt x="108844" y="92484"/>
                      <a:pt x="110158" y="92211"/>
                      <a:pt x="111483" y="92017"/>
                    </a:cubicBezTo>
                    <a:cubicBezTo>
                      <a:pt x="112358" y="91916"/>
                      <a:pt x="113225" y="91754"/>
                      <a:pt x="114078" y="91535"/>
                    </a:cubicBezTo>
                    <a:cubicBezTo>
                      <a:pt x="114560" y="91535"/>
                      <a:pt x="114560" y="91692"/>
                      <a:pt x="114078" y="92017"/>
                    </a:cubicBezTo>
                    <a:cubicBezTo>
                      <a:pt x="117426" y="90759"/>
                      <a:pt x="120905" y="89888"/>
                      <a:pt x="124450" y="89422"/>
                    </a:cubicBezTo>
                    <a:cubicBezTo>
                      <a:pt x="126563" y="89422"/>
                      <a:pt x="127694" y="89913"/>
                      <a:pt x="128018" y="90886"/>
                    </a:cubicBezTo>
                    <a:cubicBezTo>
                      <a:pt x="128315" y="92093"/>
                      <a:pt x="128143" y="93369"/>
                      <a:pt x="127536" y="94455"/>
                    </a:cubicBezTo>
                    <a:cubicBezTo>
                      <a:pt x="126721" y="95910"/>
                      <a:pt x="126072" y="97404"/>
                      <a:pt x="125266" y="98672"/>
                    </a:cubicBezTo>
                    <a:cubicBezTo>
                      <a:pt x="124774" y="99478"/>
                      <a:pt x="124282" y="100294"/>
                      <a:pt x="123968" y="100776"/>
                    </a:cubicBezTo>
                    <a:cubicBezTo>
                      <a:pt x="123653" y="101258"/>
                      <a:pt x="123644" y="101592"/>
                      <a:pt x="123801" y="101759"/>
                    </a:cubicBezTo>
                    <a:cubicBezTo>
                      <a:pt x="120399" y="103057"/>
                      <a:pt x="115533" y="104846"/>
                      <a:pt x="109369" y="107107"/>
                    </a:cubicBezTo>
                    <a:cubicBezTo>
                      <a:pt x="103048" y="109545"/>
                      <a:pt x="96590" y="111973"/>
                      <a:pt x="89580" y="114411"/>
                    </a:cubicBezTo>
                    <a:lnTo>
                      <a:pt x="62684" y="124114"/>
                    </a:lnTo>
                    <a:cubicBezTo>
                      <a:pt x="62202" y="124271"/>
                      <a:pt x="61553" y="124596"/>
                      <a:pt x="60904" y="124763"/>
                    </a:cubicBezTo>
                    <a:cubicBezTo>
                      <a:pt x="58430" y="125818"/>
                      <a:pt x="55880" y="126687"/>
                      <a:pt x="53276" y="127358"/>
                    </a:cubicBezTo>
                    <a:cubicBezTo>
                      <a:pt x="51459" y="127686"/>
                      <a:pt x="49617" y="127848"/>
                      <a:pt x="47771" y="127840"/>
                    </a:cubicBezTo>
                    <a:lnTo>
                      <a:pt x="44359" y="127840"/>
                    </a:lnTo>
                    <a:lnTo>
                      <a:pt x="42088" y="131408"/>
                    </a:lnTo>
                    <a:cubicBezTo>
                      <a:pt x="36350" y="139203"/>
                      <a:pt x="31251" y="147448"/>
                      <a:pt x="26841" y="156063"/>
                    </a:cubicBezTo>
                    <a:cubicBezTo>
                      <a:pt x="33620" y="156180"/>
                      <a:pt x="40370" y="155136"/>
                      <a:pt x="46797" y="152977"/>
                    </a:cubicBezTo>
                    <a:cubicBezTo>
                      <a:pt x="66201" y="146584"/>
                      <a:pt x="84766" y="137884"/>
                      <a:pt x="102095" y="127063"/>
                    </a:cubicBezTo>
                    <a:cubicBezTo>
                      <a:pt x="102742" y="126585"/>
                      <a:pt x="103453" y="126201"/>
                      <a:pt x="104208" y="125923"/>
                    </a:cubicBezTo>
                    <a:lnTo>
                      <a:pt x="105506" y="125598"/>
                    </a:lnTo>
                    <a:cubicBezTo>
                      <a:pt x="105841" y="125625"/>
                      <a:pt x="106178" y="125571"/>
                      <a:pt x="106489" y="125441"/>
                    </a:cubicBezTo>
                    <a:lnTo>
                      <a:pt x="105506" y="127712"/>
                    </a:lnTo>
                    <a:cubicBezTo>
                      <a:pt x="105182" y="128518"/>
                      <a:pt x="104690" y="129678"/>
                      <a:pt x="104208" y="130789"/>
                    </a:cubicBezTo>
                    <a:lnTo>
                      <a:pt x="105663" y="130307"/>
                    </a:lnTo>
                    <a:cubicBezTo>
                      <a:pt x="106609" y="130129"/>
                      <a:pt x="107535" y="129856"/>
                      <a:pt x="108426" y="129491"/>
                    </a:cubicBezTo>
                    <a:cubicBezTo>
                      <a:pt x="109264" y="129180"/>
                      <a:pt x="110076" y="128801"/>
                      <a:pt x="110854" y="128361"/>
                    </a:cubicBezTo>
                    <a:lnTo>
                      <a:pt x="111837" y="127869"/>
                    </a:lnTo>
                    <a:lnTo>
                      <a:pt x="112161" y="128518"/>
                    </a:lnTo>
                    <a:cubicBezTo>
                      <a:pt x="112290" y="128647"/>
                      <a:pt x="112352" y="128829"/>
                      <a:pt x="112328" y="129010"/>
                    </a:cubicBezTo>
                    <a:cubicBezTo>
                      <a:pt x="108917" y="131280"/>
                      <a:pt x="105349" y="133551"/>
                      <a:pt x="101780" y="135822"/>
                    </a:cubicBezTo>
                    <a:lnTo>
                      <a:pt x="91674" y="142301"/>
                    </a:lnTo>
                    <a:cubicBezTo>
                      <a:pt x="91803" y="142429"/>
                      <a:pt x="91865" y="142611"/>
                      <a:pt x="91841" y="142792"/>
                    </a:cubicBezTo>
                    <a:cubicBezTo>
                      <a:pt x="91999" y="142949"/>
                      <a:pt x="91999" y="142949"/>
                      <a:pt x="91999" y="143117"/>
                    </a:cubicBezTo>
                    <a:cubicBezTo>
                      <a:pt x="92624" y="142777"/>
                      <a:pt x="93282" y="142504"/>
                      <a:pt x="93965" y="142301"/>
                    </a:cubicBezTo>
                    <a:cubicBezTo>
                      <a:pt x="98349" y="140334"/>
                      <a:pt x="102724" y="138368"/>
                      <a:pt x="107108" y="136628"/>
                    </a:cubicBezTo>
                    <a:lnTo>
                      <a:pt x="107108" y="137926"/>
                    </a:lnTo>
                    <a:lnTo>
                      <a:pt x="104159" y="139548"/>
                    </a:lnTo>
                    <a:cubicBezTo>
                      <a:pt x="101466" y="140700"/>
                      <a:pt x="98862" y="142054"/>
                      <a:pt x="96373" y="143598"/>
                    </a:cubicBezTo>
                    <a:cubicBezTo>
                      <a:pt x="95722" y="143948"/>
                      <a:pt x="95165" y="144451"/>
                      <a:pt x="94751" y="145063"/>
                    </a:cubicBezTo>
                    <a:cubicBezTo>
                      <a:pt x="94260" y="145869"/>
                      <a:pt x="93935" y="146518"/>
                      <a:pt x="93611" y="147167"/>
                    </a:cubicBezTo>
                    <a:cubicBezTo>
                      <a:pt x="93005" y="147916"/>
                      <a:pt x="92349" y="148623"/>
                      <a:pt x="91645" y="149280"/>
                    </a:cubicBezTo>
                    <a:cubicBezTo>
                      <a:pt x="90742" y="150088"/>
                      <a:pt x="89753" y="150793"/>
                      <a:pt x="88695" y="151384"/>
                    </a:cubicBezTo>
                    <a:cubicBezTo>
                      <a:pt x="87924" y="151920"/>
                      <a:pt x="87033" y="152257"/>
                      <a:pt x="86100" y="152367"/>
                    </a:cubicBezTo>
                    <a:cubicBezTo>
                      <a:pt x="85764" y="152338"/>
                      <a:pt x="85425" y="152395"/>
                      <a:pt x="85117" y="152534"/>
                    </a:cubicBezTo>
                    <a:cubicBezTo>
                      <a:pt x="84793" y="152692"/>
                      <a:pt x="84468" y="153016"/>
                      <a:pt x="84134" y="153183"/>
                    </a:cubicBezTo>
                    <a:lnTo>
                      <a:pt x="83485" y="153508"/>
                    </a:lnTo>
                    <a:lnTo>
                      <a:pt x="75709" y="157725"/>
                    </a:lnTo>
                    <a:lnTo>
                      <a:pt x="73743" y="158708"/>
                    </a:lnTo>
                    <a:cubicBezTo>
                      <a:pt x="73900" y="158865"/>
                      <a:pt x="73900" y="159357"/>
                      <a:pt x="74068" y="159838"/>
                    </a:cubicBezTo>
                    <a:lnTo>
                      <a:pt x="74225" y="160006"/>
                    </a:lnTo>
                    <a:cubicBezTo>
                      <a:pt x="86214" y="154682"/>
                      <a:pt x="97854" y="148605"/>
                      <a:pt x="109074" y="141809"/>
                    </a:cubicBezTo>
                    <a:cubicBezTo>
                      <a:pt x="109795" y="141361"/>
                      <a:pt x="110555" y="140979"/>
                      <a:pt x="111345" y="140669"/>
                    </a:cubicBezTo>
                    <a:cubicBezTo>
                      <a:pt x="111670" y="140511"/>
                      <a:pt x="112151" y="140511"/>
                      <a:pt x="112643" y="140344"/>
                    </a:cubicBezTo>
                    <a:cubicBezTo>
                      <a:pt x="112886" y="140201"/>
                      <a:pt x="113170" y="140146"/>
                      <a:pt x="113449" y="140187"/>
                    </a:cubicBezTo>
                    <a:cubicBezTo>
                      <a:pt x="112800" y="141642"/>
                      <a:pt x="112151" y="143431"/>
                      <a:pt x="111345" y="145378"/>
                    </a:cubicBezTo>
                    <a:cubicBezTo>
                      <a:pt x="111827" y="145210"/>
                      <a:pt x="112328" y="145210"/>
                      <a:pt x="112800" y="145053"/>
                    </a:cubicBezTo>
                    <a:cubicBezTo>
                      <a:pt x="113706" y="144731"/>
                      <a:pt x="114628" y="144457"/>
                      <a:pt x="115563" y="144237"/>
                    </a:cubicBezTo>
                    <a:cubicBezTo>
                      <a:pt x="116346" y="143924"/>
                      <a:pt x="117103" y="143546"/>
                      <a:pt x="117824" y="143107"/>
                    </a:cubicBezTo>
                    <a:cubicBezTo>
                      <a:pt x="118216" y="142974"/>
                      <a:pt x="118597" y="142810"/>
                      <a:pt x="118964" y="142615"/>
                    </a:cubicBezTo>
                    <a:cubicBezTo>
                      <a:pt x="119085" y="142748"/>
                      <a:pt x="119143" y="142928"/>
                      <a:pt x="119121" y="143107"/>
                    </a:cubicBezTo>
                    <a:lnTo>
                      <a:pt x="119446" y="143755"/>
                    </a:lnTo>
                    <a:lnTo>
                      <a:pt x="110352" y="149605"/>
                    </a:lnTo>
                    <a:cubicBezTo>
                      <a:pt x="106420" y="152033"/>
                      <a:pt x="102567" y="154628"/>
                      <a:pt x="98831" y="157066"/>
                    </a:cubicBezTo>
                    <a:cubicBezTo>
                      <a:pt x="98831" y="157223"/>
                      <a:pt x="98831" y="157223"/>
                      <a:pt x="98998" y="157391"/>
                    </a:cubicBezTo>
                    <a:lnTo>
                      <a:pt x="98998" y="157715"/>
                    </a:lnTo>
                    <a:cubicBezTo>
                      <a:pt x="104022" y="155601"/>
                      <a:pt x="109055" y="153331"/>
                      <a:pt x="114078" y="151227"/>
                    </a:cubicBezTo>
                    <a:cubicBezTo>
                      <a:pt x="114049" y="151563"/>
                      <a:pt x="114106" y="151902"/>
                      <a:pt x="114245" y="152210"/>
                    </a:cubicBezTo>
                    <a:lnTo>
                      <a:pt x="114245" y="152692"/>
                    </a:lnTo>
                    <a:cubicBezTo>
                      <a:pt x="113105" y="153183"/>
                      <a:pt x="112132" y="153675"/>
                      <a:pt x="111159" y="154156"/>
                    </a:cubicBezTo>
                    <a:cubicBezTo>
                      <a:pt x="108563" y="155454"/>
                      <a:pt x="105968" y="156752"/>
                      <a:pt x="103373" y="158207"/>
                    </a:cubicBezTo>
                    <a:cubicBezTo>
                      <a:pt x="102809" y="158611"/>
                      <a:pt x="102318" y="159105"/>
                      <a:pt x="101918" y="159671"/>
                    </a:cubicBezTo>
                    <a:cubicBezTo>
                      <a:pt x="101426" y="160477"/>
                      <a:pt x="100935" y="161126"/>
                      <a:pt x="100620" y="161775"/>
                    </a:cubicBezTo>
                    <a:cubicBezTo>
                      <a:pt x="100185" y="162646"/>
                      <a:pt x="99576" y="163419"/>
                      <a:pt x="98831" y="164046"/>
                    </a:cubicBezTo>
                    <a:cubicBezTo>
                      <a:pt x="97911" y="164853"/>
                      <a:pt x="96873" y="165516"/>
                      <a:pt x="95754" y="166012"/>
                    </a:cubicBezTo>
                    <a:cubicBezTo>
                      <a:pt x="94981" y="166546"/>
                      <a:pt x="94091" y="166883"/>
                      <a:pt x="93159" y="166995"/>
                    </a:cubicBezTo>
                    <a:cubicBezTo>
                      <a:pt x="92992" y="167162"/>
                      <a:pt x="92667" y="167162"/>
                      <a:pt x="92343" y="167320"/>
                    </a:cubicBezTo>
                    <a:lnTo>
                      <a:pt x="91360" y="167811"/>
                    </a:lnTo>
                    <a:cubicBezTo>
                      <a:pt x="91068" y="167930"/>
                      <a:pt x="90796" y="168092"/>
                      <a:pt x="90553" y="168293"/>
                    </a:cubicBezTo>
                    <a:cubicBezTo>
                      <a:pt x="88116" y="169590"/>
                      <a:pt x="85520" y="170888"/>
                      <a:pt x="82925" y="172353"/>
                    </a:cubicBezTo>
                    <a:lnTo>
                      <a:pt x="80959" y="173336"/>
                    </a:lnTo>
                    <a:cubicBezTo>
                      <a:pt x="81116" y="173670"/>
                      <a:pt x="81116" y="173985"/>
                      <a:pt x="81283" y="174476"/>
                    </a:cubicBezTo>
                    <a:cubicBezTo>
                      <a:pt x="81450" y="174968"/>
                      <a:pt x="81441" y="175459"/>
                      <a:pt x="81608" y="176098"/>
                    </a:cubicBezTo>
                    <a:cubicBezTo>
                      <a:pt x="81765" y="176256"/>
                      <a:pt x="81765" y="176256"/>
                      <a:pt x="81765" y="176423"/>
                    </a:cubicBezTo>
                    <a:cubicBezTo>
                      <a:pt x="81291" y="176552"/>
                      <a:pt x="80801" y="176606"/>
                      <a:pt x="80310" y="176580"/>
                    </a:cubicBezTo>
                    <a:cubicBezTo>
                      <a:pt x="79638" y="176414"/>
                      <a:pt x="78927" y="176532"/>
                      <a:pt x="78344" y="176904"/>
                    </a:cubicBezTo>
                    <a:cubicBezTo>
                      <a:pt x="74231" y="180145"/>
                      <a:pt x="69569" y="182618"/>
                      <a:pt x="64581" y="184209"/>
                    </a:cubicBezTo>
                    <a:cubicBezTo>
                      <a:pt x="62039" y="185047"/>
                      <a:pt x="59548" y="186032"/>
                      <a:pt x="57119" y="187158"/>
                    </a:cubicBezTo>
                    <a:cubicBezTo>
                      <a:pt x="56468" y="187487"/>
                      <a:pt x="55746" y="187652"/>
                      <a:pt x="55016" y="187640"/>
                    </a:cubicBezTo>
                    <a:cubicBezTo>
                      <a:pt x="54300" y="187657"/>
                      <a:pt x="53590" y="187766"/>
                      <a:pt x="52902" y="187964"/>
                    </a:cubicBezTo>
                    <a:cubicBezTo>
                      <a:pt x="51974" y="188474"/>
                      <a:pt x="51237" y="189271"/>
                      <a:pt x="50798" y="190235"/>
                    </a:cubicBezTo>
                    <a:cubicBezTo>
                      <a:pt x="50380" y="190582"/>
                      <a:pt x="49872" y="190807"/>
                      <a:pt x="49334" y="190884"/>
                    </a:cubicBezTo>
                    <a:cubicBezTo>
                      <a:pt x="48527" y="191051"/>
                      <a:pt x="47721" y="191208"/>
                      <a:pt x="46748" y="191375"/>
                    </a:cubicBezTo>
                    <a:cubicBezTo>
                      <a:pt x="45775" y="191542"/>
                      <a:pt x="44959" y="191532"/>
                      <a:pt x="44153" y="191700"/>
                    </a:cubicBezTo>
                    <a:cubicBezTo>
                      <a:pt x="39129" y="192243"/>
                      <a:pt x="34058" y="192134"/>
                      <a:pt x="29063" y="191375"/>
                    </a:cubicBezTo>
                    <a:cubicBezTo>
                      <a:pt x="25636" y="190747"/>
                      <a:pt x="22507" y="189022"/>
                      <a:pt x="20146" y="186460"/>
                    </a:cubicBezTo>
                    <a:cubicBezTo>
                      <a:pt x="17942" y="183951"/>
                      <a:pt x="15987" y="181235"/>
                      <a:pt x="14307" y="178350"/>
                    </a:cubicBezTo>
                    <a:lnTo>
                      <a:pt x="12685" y="175754"/>
                    </a:lnTo>
                    <a:cubicBezTo>
                      <a:pt x="10205" y="172024"/>
                      <a:pt x="8342" y="167917"/>
                      <a:pt x="7170" y="163594"/>
                    </a:cubicBezTo>
                    <a:cubicBezTo>
                      <a:pt x="6688" y="162778"/>
                      <a:pt x="6039" y="161972"/>
                      <a:pt x="5548" y="161156"/>
                    </a:cubicBezTo>
                    <a:cubicBezTo>
                      <a:pt x="2938" y="157272"/>
                      <a:pt x="1068" y="152939"/>
                      <a:pt x="33" y="148376"/>
                    </a:cubicBezTo>
                    <a:cubicBezTo>
                      <a:pt x="-758" y="143465"/>
                      <a:pt x="-252" y="138433"/>
                      <a:pt x="1498" y="133777"/>
                    </a:cubicBezTo>
                    <a:cubicBezTo>
                      <a:pt x="3369" y="128604"/>
                      <a:pt x="5816" y="123658"/>
                      <a:pt x="8792" y="119031"/>
                    </a:cubicBezTo>
                    <a:cubicBezTo>
                      <a:pt x="14140" y="109948"/>
                      <a:pt x="19815" y="101029"/>
                      <a:pt x="25819" y="92272"/>
                    </a:cubicBezTo>
                    <a:cubicBezTo>
                      <a:pt x="37407" y="75637"/>
                      <a:pt x="50318" y="59962"/>
                      <a:pt x="64424" y="45400"/>
                    </a:cubicBezTo>
                    <a:cubicBezTo>
                      <a:pt x="65407" y="44584"/>
                      <a:pt x="66527" y="43778"/>
                      <a:pt x="67668" y="42962"/>
                    </a:cubicBezTo>
                    <a:cubicBezTo>
                      <a:pt x="68474" y="42480"/>
                      <a:pt x="69290" y="41831"/>
                      <a:pt x="70096" y="41340"/>
                    </a:cubicBezTo>
                    <a:lnTo>
                      <a:pt x="76909" y="35510"/>
                    </a:lnTo>
                    <a:cubicBezTo>
                      <a:pt x="80841" y="32099"/>
                      <a:pt x="84694" y="28855"/>
                      <a:pt x="88705" y="25778"/>
                    </a:cubicBezTo>
                    <a:cubicBezTo>
                      <a:pt x="89354" y="25286"/>
                      <a:pt x="90003" y="24637"/>
                      <a:pt x="90819" y="23989"/>
                    </a:cubicBezTo>
                    <a:cubicBezTo>
                      <a:pt x="99086" y="17343"/>
                      <a:pt x="107688" y="11209"/>
                      <a:pt x="116280" y="5497"/>
                    </a:cubicBezTo>
                    <a:cubicBezTo>
                      <a:pt x="124066" y="798"/>
                      <a:pt x="131852" y="-1306"/>
                      <a:pt x="139471" y="-499"/>
                    </a:cubicBezTo>
                    <a:cubicBezTo>
                      <a:pt x="142715" y="-175"/>
                      <a:pt x="144986" y="965"/>
                      <a:pt x="146283" y="3069"/>
                    </a:cubicBezTo>
                    <a:cubicBezTo>
                      <a:pt x="147601" y="5253"/>
                      <a:pt x="148638" y="7595"/>
                      <a:pt x="149370" y="10039"/>
                    </a:cubicBezTo>
                    <a:lnTo>
                      <a:pt x="149370" y="10363"/>
                    </a:lnTo>
                    <a:cubicBezTo>
                      <a:pt x="149930" y="11937"/>
                      <a:pt x="150309" y="13570"/>
                      <a:pt x="150501" y="15230"/>
                    </a:cubicBezTo>
                    <a:cubicBezTo>
                      <a:pt x="152137" y="16160"/>
                      <a:pt x="153440" y="17580"/>
                      <a:pt x="154227" y="19290"/>
                    </a:cubicBezTo>
                    <a:cubicBezTo>
                      <a:pt x="155099" y="21059"/>
                      <a:pt x="155806" y="22905"/>
                      <a:pt x="156340" y="24805"/>
                    </a:cubicBezTo>
                    <a:lnTo>
                      <a:pt x="156498" y="24962"/>
                    </a:lnTo>
                    <a:cubicBezTo>
                      <a:pt x="157525" y="29074"/>
                      <a:pt x="158047" y="33296"/>
                      <a:pt x="158051" y="37535"/>
                    </a:cubicBezTo>
                    <a:close/>
                  </a:path>
                </a:pathLst>
              </a:custGeom>
              <a:solidFill>
                <a:srgbClr val="AE3261"/>
              </a:solidFill>
              <a:ln w="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5" name="Рисунок 4">
                <a:extLst>
                  <a:ext uri="{FF2B5EF4-FFF2-40B4-BE49-F238E27FC236}">
                    <a16:creationId xmlns="" xmlns:a16="http://schemas.microsoft.com/office/drawing/2014/main" id="{86C7AECC-5007-4530-9878-1500EA823062}"/>
                  </a:ext>
                </a:extLst>
              </p:cNvPr>
              <p:cNvSpPr/>
              <p:nvPr/>
            </p:nvSpPr>
            <p:spPr>
              <a:xfrm>
                <a:off x="684390" y="233232"/>
                <a:ext cx="172865" cy="223275"/>
              </a:xfrm>
              <a:custGeom>
                <a:avLst/>
                <a:gdLst>
                  <a:gd name="connsiteX0" fmla="*/ 105157 w 172865"/>
                  <a:gd name="connsiteY0" fmla="*/ 201450 h 223275"/>
                  <a:gd name="connsiteX1" fmla="*/ 101431 w 172865"/>
                  <a:gd name="connsiteY1" fmla="*/ 204527 h 223275"/>
                  <a:gd name="connsiteX2" fmla="*/ 102080 w 172865"/>
                  <a:gd name="connsiteY2" fmla="*/ 205019 h 223275"/>
                  <a:gd name="connsiteX3" fmla="*/ 103859 w 172865"/>
                  <a:gd name="connsiteY3" fmla="*/ 206149 h 223275"/>
                  <a:gd name="connsiteX4" fmla="*/ 99160 w 172865"/>
                  <a:gd name="connsiteY4" fmla="*/ 207939 h 223275"/>
                  <a:gd name="connsiteX5" fmla="*/ 90244 w 172865"/>
                  <a:gd name="connsiteY5" fmla="*/ 211507 h 223275"/>
                  <a:gd name="connsiteX6" fmla="*/ 81966 w 172865"/>
                  <a:gd name="connsiteY6" fmla="*/ 215842 h 223275"/>
                  <a:gd name="connsiteX7" fmla="*/ 76294 w 172865"/>
                  <a:gd name="connsiteY7" fmla="*/ 218919 h 223275"/>
                  <a:gd name="connsiteX8" fmla="*/ 72234 w 172865"/>
                  <a:gd name="connsiteY8" fmla="*/ 220384 h 223275"/>
                  <a:gd name="connsiteX9" fmla="*/ 71251 w 172865"/>
                  <a:gd name="connsiteY9" fmla="*/ 220709 h 223275"/>
                  <a:gd name="connsiteX10" fmla="*/ 51137 w 172865"/>
                  <a:gd name="connsiteY10" fmla="*/ 221839 h 223275"/>
                  <a:gd name="connsiteX11" fmla="*/ 34572 w 172865"/>
                  <a:gd name="connsiteY11" fmla="*/ 215400 h 223275"/>
                  <a:gd name="connsiteX12" fmla="*/ 15639 w 172865"/>
                  <a:gd name="connsiteY12" fmla="*/ 201097 h 223275"/>
                  <a:gd name="connsiteX13" fmla="*/ 7361 w 172865"/>
                  <a:gd name="connsiteY13" fmla="*/ 185200 h 223275"/>
                  <a:gd name="connsiteX14" fmla="*/ 1040 w 172865"/>
                  <a:gd name="connsiteY14" fmla="*/ 153251 h 223275"/>
                  <a:gd name="connsiteX15" fmla="*/ 7686 w 172865"/>
                  <a:gd name="connsiteY15" fmla="*/ 131358 h 223275"/>
                  <a:gd name="connsiteX16" fmla="*/ 11097 w 172865"/>
                  <a:gd name="connsiteY16" fmla="*/ 121625 h 223275"/>
                  <a:gd name="connsiteX17" fmla="*/ 12395 w 172865"/>
                  <a:gd name="connsiteY17" fmla="*/ 121458 h 223275"/>
                  <a:gd name="connsiteX18" fmla="*/ 12552 w 172865"/>
                  <a:gd name="connsiteY18" fmla="*/ 123248 h 223275"/>
                  <a:gd name="connsiteX19" fmla="*/ 12552 w 172865"/>
                  <a:gd name="connsiteY19" fmla="*/ 125400 h 223275"/>
                  <a:gd name="connsiteX20" fmla="*/ 18558 w 172865"/>
                  <a:gd name="connsiteY20" fmla="*/ 114862 h 223275"/>
                  <a:gd name="connsiteX21" fmla="*/ 36391 w 172865"/>
                  <a:gd name="connsiteY21" fmla="*/ 88260 h 223275"/>
                  <a:gd name="connsiteX22" fmla="*/ 34425 w 172865"/>
                  <a:gd name="connsiteY22" fmla="*/ 94267 h 223275"/>
                  <a:gd name="connsiteX23" fmla="*/ 32970 w 172865"/>
                  <a:gd name="connsiteY23" fmla="*/ 99182 h 223275"/>
                  <a:gd name="connsiteX24" fmla="*/ 34425 w 172865"/>
                  <a:gd name="connsiteY24" fmla="*/ 99182 h 223275"/>
                  <a:gd name="connsiteX25" fmla="*/ 39340 w 172865"/>
                  <a:gd name="connsiteY25" fmla="*/ 92202 h 223275"/>
                  <a:gd name="connsiteX26" fmla="*/ 43273 w 172865"/>
                  <a:gd name="connsiteY26" fmla="*/ 86530 h 223275"/>
                  <a:gd name="connsiteX27" fmla="*/ 46684 w 172865"/>
                  <a:gd name="connsiteY27" fmla="*/ 82313 h 223275"/>
                  <a:gd name="connsiteX28" fmla="*/ 54470 w 172865"/>
                  <a:gd name="connsiteY28" fmla="*/ 72423 h 223275"/>
                  <a:gd name="connsiteX29" fmla="*/ 58520 w 172865"/>
                  <a:gd name="connsiteY29" fmla="*/ 67065 h 223275"/>
                  <a:gd name="connsiteX30" fmla="*/ 60309 w 172865"/>
                  <a:gd name="connsiteY30" fmla="*/ 64637 h 223275"/>
                  <a:gd name="connsiteX31" fmla="*/ 88818 w 172865"/>
                  <a:gd name="connsiteY31" fmla="*/ 37554 h 223275"/>
                  <a:gd name="connsiteX32" fmla="*/ 93733 w 172865"/>
                  <a:gd name="connsiteY32" fmla="*/ 33336 h 223275"/>
                  <a:gd name="connsiteX33" fmla="*/ 100546 w 172865"/>
                  <a:gd name="connsiteY33" fmla="*/ 26032 h 223275"/>
                  <a:gd name="connsiteX34" fmla="*/ 104115 w 172865"/>
                  <a:gd name="connsiteY34" fmla="*/ 21982 h 223275"/>
                  <a:gd name="connsiteX35" fmla="*/ 104272 w 172865"/>
                  <a:gd name="connsiteY35" fmla="*/ 23437 h 223275"/>
                  <a:gd name="connsiteX36" fmla="*/ 104272 w 172865"/>
                  <a:gd name="connsiteY36" fmla="*/ 24420 h 223275"/>
                  <a:gd name="connsiteX37" fmla="*/ 104763 w 172865"/>
                  <a:gd name="connsiteY37" fmla="*/ 24263 h 223275"/>
                  <a:gd name="connsiteX38" fmla="*/ 105088 w 172865"/>
                  <a:gd name="connsiteY38" fmla="*/ 24096 h 223275"/>
                  <a:gd name="connsiteX39" fmla="*/ 105088 w 172865"/>
                  <a:gd name="connsiteY39" fmla="*/ 23938 h 223275"/>
                  <a:gd name="connsiteX40" fmla="*/ 109020 w 172865"/>
                  <a:gd name="connsiteY40" fmla="*/ 18581 h 223275"/>
                  <a:gd name="connsiteX41" fmla="*/ 114535 w 172865"/>
                  <a:gd name="connsiteY41" fmla="*/ 15631 h 223275"/>
                  <a:gd name="connsiteX42" fmla="*/ 115990 w 172865"/>
                  <a:gd name="connsiteY42" fmla="*/ 14825 h 223275"/>
                  <a:gd name="connsiteX43" fmla="*/ 123776 w 172865"/>
                  <a:gd name="connsiteY43" fmla="*/ 10608 h 223275"/>
                  <a:gd name="connsiteX44" fmla="*/ 141471 w 172865"/>
                  <a:gd name="connsiteY44" fmla="*/ 2498 h 223275"/>
                  <a:gd name="connsiteX45" fmla="*/ 141638 w 172865"/>
                  <a:gd name="connsiteY45" fmla="*/ 2016 h 223275"/>
                  <a:gd name="connsiteX46" fmla="*/ 141963 w 172865"/>
                  <a:gd name="connsiteY46" fmla="*/ 1367 h 223275"/>
                  <a:gd name="connsiteX47" fmla="*/ 138030 w 172865"/>
                  <a:gd name="connsiteY47" fmla="*/ 2173 h 223275"/>
                  <a:gd name="connsiteX48" fmla="*/ 137382 w 172865"/>
                  <a:gd name="connsiteY48" fmla="*/ 2340 h 223275"/>
                  <a:gd name="connsiteX49" fmla="*/ 137382 w 172865"/>
                  <a:gd name="connsiteY49" fmla="*/ 1524 h 223275"/>
                  <a:gd name="connsiteX50" fmla="*/ 137549 w 172865"/>
                  <a:gd name="connsiteY50" fmla="*/ 1200 h 223275"/>
                  <a:gd name="connsiteX51" fmla="*/ 139977 w 172865"/>
                  <a:gd name="connsiteY51" fmla="*/ 718 h 223275"/>
                  <a:gd name="connsiteX52" fmla="*/ 145325 w 172865"/>
                  <a:gd name="connsiteY52" fmla="*/ -422 h 223275"/>
                  <a:gd name="connsiteX53" fmla="*/ 160071 w 172865"/>
                  <a:gd name="connsiteY53" fmla="*/ 8180 h 223275"/>
                  <a:gd name="connsiteX54" fmla="*/ 162823 w 172865"/>
                  <a:gd name="connsiteY54" fmla="*/ 15956 h 223275"/>
                  <a:gd name="connsiteX55" fmla="*/ 167208 w 172865"/>
                  <a:gd name="connsiteY55" fmla="*/ 22768 h 223275"/>
                  <a:gd name="connsiteX56" fmla="*/ 171415 w 172865"/>
                  <a:gd name="connsiteY56" fmla="*/ 33966 h 223275"/>
                  <a:gd name="connsiteX57" fmla="*/ 171907 w 172865"/>
                  <a:gd name="connsiteY57" fmla="*/ 42882 h 223275"/>
                  <a:gd name="connsiteX58" fmla="*/ 167532 w 172865"/>
                  <a:gd name="connsiteY58" fmla="*/ 52614 h 223275"/>
                  <a:gd name="connsiteX59" fmla="*/ 158606 w 172865"/>
                  <a:gd name="connsiteY59" fmla="*/ 68343 h 223275"/>
                  <a:gd name="connsiteX60" fmla="*/ 153582 w 172865"/>
                  <a:gd name="connsiteY60" fmla="*/ 76945 h 223275"/>
                  <a:gd name="connsiteX61" fmla="*/ 133223 w 172865"/>
                  <a:gd name="connsiteY61" fmla="*/ 104756 h 223275"/>
                  <a:gd name="connsiteX62" fmla="*/ 124140 w 172865"/>
                  <a:gd name="connsiteY62" fmla="*/ 110596 h 223275"/>
                  <a:gd name="connsiteX63" fmla="*/ 121377 w 172865"/>
                  <a:gd name="connsiteY63" fmla="*/ 112060 h 223275"/>
                  <a:gd name="connsiteX64" fmla="*/ 120080 w 172865"/>
                  <a:gd name="connsiteY64" fmla="*/ 111893 h 223275"/>
                  <a:gd name="connsiteX65" fmla="*/ 118782 w 172865"/>
                  <a:gd name="connsiteY65" fmla="*/ 111087 h 223275"/>
                  <a:gd name="connsiteX66" fmla="*/ 114565 w 172865"/>
                  <a:gd name="connsiteY66" fmla="*/ 102328 h 223275"/>
                  <a:gd name="connsiteX67" fmla="*/ 112461 w 172865"/>
                  <a:gd name="connsiteY67" fmla="*/ 97786 h 223275"/>
                  <a:gd name="connsiteX68" fmla="*/ 111969 w 172865"/>
                  <a:gd name="connsiteY68" fmla="*/ 96646 h 223275"/>
                  <a:gd name="connsiteX69" fmla="*/ 111812 w 172865"/>
                  <a:gd name="connsiteY69" fmla="*/ 96321 h 223275"/>
                  <a:gd name="connsiteX70" fmla="*/ 107595 w 172865"/>
                  <a:gd name="connsiteY70" fmla="*/ 87729 h 223275"/>
                  <a:gd name="connsiteX71" fmla="*/ 105481 w 172865"/>
                  <a:gd name="connsiteY71" fmla="*/ 83188 h 223275"/>
                  <a:gd name="connsiteX72" fmla="*/ 104675 w 172865"/>
                  <a:gd name="connsiteY72" fmla="*/ 78164 h 223275"/>
                  <a:gd name="connsiteX73" fmla="*/ 109866 w 172865"/>
                  <a:gd name="connsiteY73" fmla="*/ 73780 h 223275"/>
                  <a:gd name="connsiteX74" fmla="*/ 119922 w 172865"/>
                  <a:gd name="connsiteY74" fmla="*/ 65512 h 223275"/>
                  <a:gd name="connsiteX75" fmla="*/ 139584 w 172865"/>
                  <a:gd name="connsiteY75" fmla="*/ 39726 h 223275"/>
                  <a:gd name="connsiteX76" fmla="*/ 141854 w 172865"/>
                  <a:gd name="connsiteY76" fmla="*/ 35991 h 223275"/>
                  <a:gd name="connsiteX77" fmla="*/ 138777 w 172865"/>
                  <a:gd name="connsiteY77" fmla="*/ 37288 h 223275"/>
                  <a:gd name="connsiteX78" fmla="*/ 98718 w 172865"/>
                  <a:gd name="connsiteY78" fmla="*/ 65021 h 223275"/>
                  <a:gd name="connsiteX79" fmla="*/ 56200 w 172865"/>
                  <a:gd name="connsiteY79" fmla="*/ 111638 h 223275"/>
                  <a:gd name="connsiteX80" fmla="*/ 31230 w 172865"/>
                  <a:gd name="connsiteY80" fmla="*/ 156564 h 223275"/>
                  <a:gd name="connsiteX81" fmla="*/ 24417 w 172865"/>
                  <a:gd name="connsiteY81" fmla="*/ 187864 h 223275"/>
                  <a:gd name="connsiteX82" fmla="*/ 26521 w 172865"/>
                  <a:gd name="connsiteY82" fmla="*/ 188847 h 223275"/>
                  <a:gd name="connsiteX83" fmla="*/ 62531 w 172865"/>
                  <a:gd name="connsiteY83" fmla="*/ 189831 h 223275"/>
                  <a:gd name="connsiteX84" fmla="*/ 88317 w 172865"/>
                  <a:gd name="connsiteY84" fmla="*/ 177827 h 223275"/>
                  <a:gd name="connsiteX85" fmla="*/ 106995 w 172865"/>
                  <a:gd name="connsiteY85" fmla="*/ 166031 h 223275"/>
                  <a:gd name="connsiteX86" fmla="*/ 115754 w 172865"/>
                  <a:gd name="connsiteY86" fmla="*/ 160191 h 223275"/>
                  <a:gd name="connsiteX87" fmla="*/ 109099 w 172865"/>
                  <a:gd name="connsiteY87" fmla="*/ 166837 h 223275"/>
                  <a:gd name="connsiteX88" fmla="*/ 114781 w 172865"/>
                  <a:gd name="connsiteY88" fmla="*/ 165706 h 223275"/>
                  <a:gd name="connsiteX89" fmla="*/ 116560 w 172865"/>
                  <a:gd name="connsiteY89" fmla="*/ 165215 h 223275"/>
                  <a:gd name="connsiteX90" fmla="*/ 112186 w 172865"/>
                  <a:gd name="connsiteY90" fmla="*/ 170130 h 223275"/>
                  <a:gd name="connsiteX91" fmla="*/ 107644 w 172865"/>
                  <a:gd name="connsiteY91" fmla="*/ 174839 h 223275"/>
                  <a:gd name="connsiteX92" fmla="*/ 110888 w 172865"/>
                  <a:gd name="connsiteY92" fmla="*/ 172401 h 223275"/>
                  <a:gd name="connsiteX93" fmla="*/ 115263 w 172865"/>
                  <a:gd name="connsiteY93" fmla="*/ 168832 h 223275"/>
                  <a:gd name="connsiteX94" fmla="*/ 115430 w 172865"/>
                  <a:gd name="connsiteY94" fmla="*/ 168999 h 223275"/>
                  <a:gd name="connsiteX95" fmla="*/ 115587 w 172865"/>
                  <a:gd name="connsiteY95" fmla="*/ 169157 h 223275"/>
                  <a:gd name="connsiteX96" fmla="*/ 113621 w 172865"/>
                  <a:gd name="connsiteY96" fmla="*/ 171270 h 223275"/>
                  <a:gd name="connsiteX97" fmla="*/ 109571 w 172865"/>
                  <a:gd name="connsiteY97" fmla="*/ 176294 h 223275"/>
                  <a:gd name="connsiteX98" fmla="*/ 109571 w 172865"/>
                  <a:gd name="connsiteY98" fmla="*/ 178732 h 223275"/>
                  <a:gd name="connsiteX99" fmla="*/ 108106 w 172865"/>
                  <a:gd name="connsiteY99" fmla="*/ 184728 h 223275"/>
                  <a:gd name="connsiteX100" fmla="*/ 113945 w 172865"/>
                  <a:gd name="connsiteY100" fmla="*/ 180678 h 223275"/>
                  <a:gd name="connsiteX101" fmla="*/ 122871 w 172865"/>
                  <a:gd name="connsiteY101" fmla="*/ 174839 h 223275"/>
                  <a:gd name="connsiteX102" fmla="*/ 116059 w 172865"/>
                  <a:gd name="connsiteY102" fmla="*/ 181651 h 223275"/>
                  <a:gd name="connsiteX103" fmla="*/ 122056 w 172865"/>
                  <a:gd name="connsiteY103" fmla="*/ 180354 h 223275"/>
                  <a:gd name="connsiteX104" fmla="*/ 123678 w 172865"/>
                  <a:gd name="connsiteY104" fmla="*/ 180029 h 223275"/>
                  <a:gd name="connsiteX105" fmla="*/ 119303 w 172865"/>
                  <a:gd name="connsiteY105" fmla="*/ 184945 h 223275"/>
                  <a:gd name="connsiteX106" fmla="*/ 114761 w 172865"/>
                  <a:gd name="connsiteY106" fmla="*/ 189477 h 223275"/>
                  <a:gd name="connsiteX107" fmla="*/ 118005 w 172865"/>
                  <a:gd name="connsiteY107" fmla="*/ 186891 h 223275"/>
                  <a:gd name="connsiteX108" fmla="*/ 122223 w 172865"/>
                  <a:gd name="connsiteY108" fmla="*/ 183647 h 223275"/>
                  <a:gd name="connsiteX109" fmla="*/ 122380 w 172865"/>
                  <a:gd name="connsiteY109" fmla="*/ 183804 h 223275"/>
                  <a:gd name="connsiteX110" fmla="*/ 122547 w 172865"/>
                  <a:gd name="connsiteY110" fmla="*/ 183804 h 223275"/>
                  <a:gd name="connsiteX111" fmla="*/ 120758 w 172865"/>
                  <a:gd name="connsiteY111" fmla="*/ 185908 h 223275"/>
                  <a:gd name="connsiteX112" fmla="*/ 116541 w 172865"/>
                  <a:gd name="connsiteY112" fmla="*/ 190941 h 223275"/>
                  <a:gd name="connsiteX113" fmla="*/ 118330 w 172865"/>
                  <a:gd name="connsiteY113" fmla="*/ 190774 h 223275"/>
                  <a:gd name="connsiteX114" fmla="*/ 120109 w 172865"/>
                  <a:gd name="connsiteY114" fmla="*/ 190617 h 223275"/>
                  <a:gd name="connsiteX115" fmla="*/ 114270 w 172865"/>
                  <a:gd name="connsiteY115" fmla="*/ 194667 h 223275"/>
                  <a:gd name="connsiteX116" fmla="*/ 108755 w 172865"/>
                  <a:gd name="connsiteY116" fmla="*/ 198727 h 223275"/>
                  <a:gd name="connsiteX117" fmla="*/ 105157 w 172865"/>
                  <a:gd name="connsiteY117" fmla="*/ 201450 h 223275"/>
                  <a:gd name="connsiteX118" fmla="*/ 93360 w 172865"/>
                  <a:gd name="connsiteY118" fmla="*/ 54512 h 223275"/>
                  <a:gd name="connsiteX119" fmla="*/ 93203 w 172865"/>
                  <a:gd name="connsiteY119" fmla="*/ 54512 h 223275"/>
                  <a:gd name="connsiteX120" fmla="*/ 85741 w 172865"/>
                  <a:gd name="connsiteY120" fmla="*/ 60833 h 223275"/>
                  <a:gd name="connsiteX121" fmla="*/ 66443 w 172865"/>
                  <a:gd name="connsiteY121" fmla="*/ 77702 h 223275"/>
                  <a:gd name="connsiteX122" fmla="*/ 49250 w 172865"/>
                  <a:gd name="connsiteY122" fmla="*/ 97000 h 223275"/>
                  <a:gd name="connsiteX123" fmla="*/ 42113 w 172865"/>
                  <a:gd name="connsiteY123" fmla="*/ 107381 h 223275"/>
                  <a:gd name="connsiteX124" fmla="*/ 41788 w 172865"/>
                  <a:gd name="connsiteY124" fmla="*/ 108197 h 223275"/>
                  <a:gd name="connsiteX125" fmla="*/ 40166 w 172865"/>
                  <a:gd name="connsiteY125" fmla="*/ 113702 h 223275"/>
                  <a:gd name="connsiteX126" fmla="*/ 40815 w 172865"/>
                  <a:gd name="connsiteY126" fmla="*/ 113702 h 223275"/>
                  <a:gd name="connsiteX127" fmla="*/ 41464 w 172865"/>
                  <a:gd name="connsiteY127" fmla="*/ 113869 h 223275"/>
                  <a:gd name="connsiteX128" fmla="*/ 46654 w 172865"/>
                  <a:gd name="connsiteY128" fmla="*/ 106575 h 223275"/>
                  <a:gd name="connsiteX129" fmla="*/ 50380 w 172865"/>
                  <a:gd name="connsiteY129" fmla="*/ 101060 h 223275"/>
                  <a:gd name="connsiteX130" fmla="*/ 53624 w 172865"/>
                  <a:gd name="connsiteY130" fmla="*/ 97000 h 223275"/>
                  <a:gd name="connsiteX131" fmla="*/ 61577 w 172865"/>
                  <a:gd name="connsiteY131" fmla="*/ 86943 h 223275"/>
                  <a:gd name="connsiteX132" fmla="*/ 65510 w 172865"/>
                  <a:gd name="connsiteY132" fmla="*/ 81595 h 223275"/>
                  <a:gd name="connsiteX133" fmla="*/ 67210 w 172865"/>
                  <a:gd name="connsiteY133" fmla="*/ 79196 h 223275"/>
                  <a:gd name="connsiteX134" fmla="*/ 93321 w 172865"/>
                  <a:gd name="connsiteY134" fmla="*/ 54512 h 223275"/>
                  <a:gd name="connsiteX135" fmla="*/ 104872 w 172865"/>
                  <a:gd name="connsiteY135" fmla="*/ 43698 h 223275"/>
                  <a:gd name="connsiteX136" fmla="*/ 96447 w 172865"/>
                  <a:gd name="connsiteY136" fmla="*/ 51641 h 223275"/>
                  <a:gd name="connsiteX137" fmla="*/ 100821 w 172865"/>
                  <a:gd name="connsiteY137" fmla="*/ 47915 h 223275"/>
                  <a:gd name="connsiteX138" fmla="*/ 104832 w 172865"/>
                  <a:gd name="connsiteY138" fmla="*/ 43649 h 223275"/>
                  <a:gd name="connsiteX139" fmla="*/ 114928 w 172865"/>
                  <a:gd name="connsiteY139" fmla="*/ 34290 h 223275"/>
                  <a:gd name="connsiteX140" fmla="*/ 111202 w 172865"/>
                  <a:gd name="connsiteY140" fmla="*/ 37691 h 223275"/>
                  <a:gd name="connsiteX141" fmla="*/ 111360 w 172865"/>
                  <a:gd name="connsiteY141" fmla="*/ 38340 h 223275"/>
                  <a:gd name="connsiteX142" fmla="*/ 111360 w 172865"/>
                  <a:gd name="connsiteY142" fmla="*/ 39156 h 223275"/>
                  <a:gd name="connsiteX143" fmla="*/ 111684 w 172865"/>
                  <a:gd name="connsiteY143" fmla="*/ 38989 h 223275"/>
                  <a:gd name="connsiteX144" fmla="*/ 112009 w 172865"/>
                  <a:gd name="connsiteY144" fmla="*/ 38665 h 223275"/>
                  <a:gd name="connsiteX145" fmla="*/ 112176 w 172865"/>
                  <a:gd name="connsiteY145" fmla="*/ 38507 h 223275"/>
                  <a:gd name="connsiteX146" fmla="*/ 114889 w 172865"/>
                  <a:gd name="connsiteY146" fmla="*/ 34241 h 223275"/>
                  <a:gd name="connsiteX147" fmla="*/ 130824 w 172865"/>
                  <a:gd name="connsiteY147" fmla="*/ 25364 h 223275"/>
                  <a:gd name="connsiteX148" fmla="*/ 142828 w 172865"/>
                  <a:gd name="connsiteY148" fmla="*/ 19043 h 223275"/>
                  <a:gd name="connsiteX149" fmla="*/ 131640 w 172865"/>
                  <a:gd name="connsiteY149" fmla="*/ 22768 h 223275"/>
                  <a:gd name="connsiteX150" fmla="*/ 115911 w 172865"/>
                  <a:gd name="connsiteY150" fmla="*/ 33474 h 223275"/>
                  <a:gd name="connsiteX151" fmla="*/ 121426 w 172865"/>
                  <a:gd name="connsiteY151" fmla="*/ 30230 h 223275"/>
                  <a:gd name="connsiteX152" fmla="*/ 123048 w 172865"/>
                  <a:gd name="connsiteY152" fmla="*/ 29581 h 223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172865" h="223275">
                    <a:moveTo>
                      <a:pt x="105157" y="201450"/>
                    </a:moveTo>
                    <a:cubicBezTo>
                      <a:pt x="103989" y="202562"/>
                      <a:pt x="102744" y="203591"/>
                      <a:pt x="101431" y="204527"/>
                    </a:cubicBezTo>
                    <a:cubicBezTo>
                      <a:pt x="101598" y="204694"/>
                      <a:pt x="101922" y="204852"/>
                      <a:pt x="102080" y="205019"/>
                    </a:cubicBezTo>
                    <a:cubicBezTo>
                      <a:pt x="102404" y="205176"/>
                      <a:pt x="103063" y="205668"/>
                      <a:pt x="103859" y="206149"/>
                    </a:cubicBezTo>
                    <a:cubicBezTo>
                      <a:pt x="102237" y="206798"/>
                      <a:pt x="100625" y="207447"/>
                      <a:pt x="99160" y="207939"/>
                    </a:cubicBezTo>
                    <a:cubicBezTo>
                      <a:pt x="96083" y="209069"/>
                      <a:pt x="92996" y="210210"/>
                      <a:pt x="90244" y="211507"/>
                    </a:cubicBezTo>
                    <a:lnTo>
                      <a:pt x="81966" y="215842"/>
                    </a:lnTo>
                    <a:cubicBezTo>
                      <a:pt x="80133" y="216971"/>
                      <a:pt x="78239" y="217998"/>
                      <a:pt x="76294" y="218919"/>
                    </a:cubicBezTo>
                    <a:cubicBezTo>
                      <a:pt x="75007" y="219576"/>
                      <a:pt x="73643" y="220068"/>
                      <a:pt x="72234" y="220384"/>
                    </a:cubicBezTo>
                    <a:lnTo>
                      <a:pt x="71251" y="220709"/>
                    </a:lnTo>
                    <a:cubicBezTo>
                      <a:pt x="63789" y="222812"/>
                      <a:pt x="57134" y="223137"/>
                      <a:pt x="51137" y="221839"/>
                    </a:cubicBezTo>
                    <a:cubicBezTo>
                      <a:pt x="45290" y="220648"/>
                      <a:pt x="39688" y="218470"/>
                      <a:pt x="34572" y="215400"/>
                    </a:cubicBezTo>
                    <a:cubicBezTo>
                      <a:pt x="27700" y="211425"/>
                      <a:pt x="21341" y="206620"/>
                      <a:pt x="15639" y="201097"/>
                    </a:cubicBezTo>
                    <a:cubicBezTo>
                      <a:pt x="11159" y="196888"/>
                      <a:pt x="8240" y="191284"/>
                      <a:pt x="7361" y="185200"/>
                    </a:cubicBezTo>
                    <a:cubicBezTo>
                      <a:pt x="67" y="176933"/>
                      <a:pt x="-2037" y="166384"/>
                      <a:pt x="1040" y="153251"/>
                    </a:cubicBezTo>
                    <a:cubicBezTo>
                      <a:pt x="2813" y="145826"/>
                      <a:pt x="5031" y="138515"/>
                      <a:pt x="7686" y="131358"/>
                    </a:cubicBezTo>
                    <a:lnTo>
                      <a:pt x="11097" y="121625"/>
                    </a:lnTo>
                    <a:cubicBezTo>
                      <a:pt x="11536" y="121652"/>
                      <a:pt x="11977" y="121595"/>
                      <a:pt x="12395" y="121458"/>
                    </a:cubicBezTo>
                    <a:cubicBezTo>
                      <a:pt x="12375" y="122059"/>
                      <a:pt x="12428" y="122660"/>
                      <a:pt x="12552" y="123248"/>
                    </a:cubicBezTo>
                    <a:lnTo>
                      <a:pt x="12552" y="125400"/>
                    </a:lnTo>
                    <a:cubicBezTo>
                      <a:pt x="14665" y="121832"/>
                      <a:pt x="16612" y="118263"/>
                      <a:pt x="18558" y="114862"/>
                    </a:cubicBezTo>
                    <a:cubicBezTo>
                      <a:pt x="23225" y="105201"/>
                      <a:pt x="29228" y="96247"/>
                      <a:pt x="36391" y="88260"/>
                    </a:cubicBezTo>
                    <a:cubicBezTo>
                      <a:pt x="35585" y="90531"/>
                      <a:pt x="34936" y="92478"/>
                      <a:pt x="34425" y="94267"/>
                    </a:cubicBezTo>
                    <a:cubicBezTo>
                      <a:pt x="33914" y="96056"/>
                      <a:pt x="33442" y="97668"/>
                      <a:pt x="32970" y="99182"/>
                    </a:cubicBezTo>
                    <a:lnTo>
                      <a:pt x="34425" y="99182"/>
                    </a:lnTo>
                    <a:cubicBezTo>
                      <a:pt x="36047" y="96744"/>
                      <a:pt x="37669" y="94473"/>
                      <a:pt x="39340" y="92202"/>
                    </a:cubicBezTo>
                    <a:cubicBezTo>
                      <a:pt x="40638" y="90236"/>
                      <a:pt x="41936" y="88270"/>
                      <a:pt x="43273" y="86530"/>
                    </a:cubicBezTo>
                    <a:cubicBezTo>
                      <a:pt x="44413" y="85065"/>
                      <a:pt x="45543" y="83768"/>
                      <a:pt x="46684" y="82313"/>
                    </a:cubicBezTo>
                    <a:cubicBezTo>
                      <a:pt x="49279" y="79069"/>
                      <a:pt x="51874" y="75825"/>
                      <a:pt x="54470" y="72423"/>
                    </a:cubicBezTo>
                    <a:cubicBezTo>
                      <a:pt x="55925" y="70634"/>
                      <a:pt x="57222" y="68855"/>
                      <a:pt x="58520" y="67065"/>
                    </a:cubicBezTo>
                    <a:cubicBezTo>
                      <a:pt x="59065" y="66219"/>
                      <a:pt x="59662" y="65408"/>
                      <a:pt x="60309" y="64637"/>
                    </a:cubicBezTo>
                    <a:cubicBezTo>
                      <a:pt x="69289" y="55074"/>
                      <a:pt x="78808" y="46032"/>
                      <a:pt x="88818" y="37554"/>
                    </a:cubicBezTo>
                    <a:lnTo>
                      <a:pt x="93733" y="33336"/>
                    </a:lnTo>
                    <a:cubicBezTo>
                      <a:pt x="96249" y="31142"/>
                      <a:pt x="98533" y="28694"/>
                      <a:pt x="100546" y="26032"/>
                    </a:cubicBezTo>
                    <a:cubicBezTo>
                      <a:pt x="101651" y="24610"/>
                      <a:pt x="102842" y="23257"/>
                      <a:pt x="104115" y="21982"/>
                    </a:cubicBezTo>
                    <a:cubicBezTo>
                      <a:pt x="104069" y="22473"/>
                      <a:pt x="104122" y="22967"/>
                      <a:pt x="104272" y="23437"/>
                    </a:cubicBezTo>
                    <a:lnTo>
                      <a:pt x="104272" y="24420"/>
                    </a:lnTo>
                    <a:cubicBezTo>
                      <a:pt x="104451" y="24442"/>
                      <a:pt x="104631" y="24385"/>
                      <a:pt x="104763" y="24263"/>
                    </a:cubicBezTo>
                    <a:cubicBezTo>
                      <a:pt x="104921" y="24263"/>
                      <a:pt x="104921" y="24263"/>
                      <a:pt x="105088" y="24096"/>
                    </a:cubicBezTo>
                    <a:lnTo>
                      <a:pt x="105088" y="23938"/>
                    </a:lnTo>
                    <a:cubicBezTo>
                      <a:pt x="105811" y="21788"/>
                      <a:pt x="107186" y="19916"/>
                      <a:pt x="109020" y="18581"/>
                    </a:cubicBezTo>
                    <a:cubicBezTo>
                      <a:pt x="110771" y="17441"/>
                      <a:pt x="112616" y="16455"/>
                      <a:pt x="114535" y="15631"/>
                    </a:cubicBezTo>
                    <a:cubicBezTo>
                      <a:pt x="115053" y="15428"/>
                      <a:pt x="115543" y="15157"/>
                      <a:pt x="115990" y="14825"/>
                    </a:cubicBezTo>
                    <a:cubicBezTo>
                      <a:pt x="118585" y="13528"/>
                      <a:pt x="121181" y="12073"/>
                      <a:pt x="123776" y="10608"/>
                    </a:cubicBezTo>
                    <a:cubicBezTo>
                      <a:pt x="129352" y="7251"/>
                      <a:pt x="135288" y="4531"/>
                      <a:pt x="141471" y="2498"/>
                    </a:cubicBezTo>
                    <a:lnTo>
                      <a:pt x="141638" y="2016"/>
                    </a:lnTo>
                    <a:cubicBezTo>
                      <a:pt x="141795" y="1849"/>
                      <a:pt x="141795" y="1692"/>
                      <a:pt x="141963" y="1367"/>
                    </a:cubicBezTo>
                    <a:cubicBezTo>
                      <a:pt x="140498" y="1692"/>
                      <a:pt x="139210" y="2016"/>
                      <a:pt x="138030" y="2173"/>
                    </a:cubicBezTo>
                    <a:cubicBezTo>
                      <a:pt x="137801" y="2152"/>
                      <a:pt x="137571" y="2211"/>
                      <a:pt x="137382" y="2340"/>
                    </a:cubicBezTo>
                    <a:lnTo>
                      <a:pt x="137382" y="1524"/>
                    </a:lnTo>
                    <a:cubicBezTo>
                      <a:pt x="137382" y="1367"/>
                      <a:pt x="137382" y="1367"/>
                      <a:pt x="137549" y="1200"/>
                    </a:cubicBezTo>
                    <a:lnTo>
                      <a:pt x="139977" y="718"/>
                    </a:lnTo>
                    <a:cubicBezTo>
                      <a:pt x="141756" y="227"/>
                      <a:pt x="143545" y="-98"/>
                      <a:pt x="145325" y="-422"/>
                    </a:cubicBezTo>
                    <a:cubicBezTo>
                      <a:pt x="153435" y="-1553"/>
                      <a:pt x="158301" y="1200"/>
                      <a:pt x="160071" y="8180"/>
                    </a:cubicBezTo>
                    <a:cubicBezTo>
                      <a:pt x="160791" y="10837"/>
                      <a:pt x="161711" y="13436"/>
                      <a:pt x="162823" y="15956"/>
                    </a:cubicBezTo>
                    <a:cubicBezTo>
                      <a:pt x="165065" y="17618"/>
                      <a:pt x="166624" y="20039"/>
                      <a:pt x="167208" y="22768"/>
                    </a:cubicBezTo>
                    <a:cubicBezTo>
                      <a:pt x="168269" y="26620"/>
                      <a:pt x="169678" y="30368"/>
                      <a:pt x="171415" y="33966"/>
                    </a:cubicBezTo>
                    <a:cubicBezTo>
                      <a:pt x="172715" y="36765"/>
                      <a:pt x="172891" y="39956"/>
                      <a:pt x="171907" y="42882"/>
                    </a:cubicBezTo>
                    <a:cubicBezTo>
                      <a:pt x="170860" y="46295"/>
                      <a:pt x="169390" y="49565"/>
                      <a:pt x="167532" y="52614"/>
                    </a:cubicBezTo>
                    <a:cubicBezTo>
                      <a:pt x="164583" y="57962"/>
                      <a:pt x="161693" y="63153"/>
                      <a:pt x="158606" y="68343"/>
                    </a:cubicBezTo>
                    <a:cubicBezTo>
                      <a:pt x="156827" y="71293"/>
                      <a:pt x="155205" y="74183"/>
                      <a:pt x="153582" y="76945"/>
                    </a:cubicBezTo>
                    <a:cubicBezTo>
                      <a:pt x="148123" y="87118"/>
                      <a:pt x="141271" y="96479"/>
                      <a:pt x="133223" y="104756"/>
                    </a:cubicBezTo>
                    <a:cubicBezTo>
                      <a:pt x="130448" y="107070"/>
                      <a:pt x="127396" y="109031"/>
                      <a:pt x="124140" y="110596"/>
                    </a:cubicBezTo>
                    <a:cubicBezTo>
                      <a:pt x="123157" y="111087"/>
                      <a:pt x="122173" y="111579"/>
                      <a:pt x="121377" y="112060"/>
                    </a:cubicBezTo>
                    <a:cubicBezTo>
                      <a:pt x="120938" y="112155"/>
                      <a:pt x="120481" y="112096"/>
                      <a:pt x="120080" y="111893"/>
                    </a:cubicBezTo>
                    <a:cubicBezTo>
                      <a:pt x="119556" y="111811"/>
                      <a:pt x="119088" y="111520"/>
                      <a:pt x="118782" y="111087"/>
                    </a:cubicBezTo>
                    <a:lnTo>
                      <a:pt x="114565" y="102328"/>
                    </a:lnTo>
                    <a:cubicBezTo>
                      <a:pt x="113916" y="100863"/>
                      <a:pt x="113267" y="99241"/>
                      <a:pt x="112461" y="97786"/>
                    </a:cubicBezTo>
                    <a:cubicBezTo>
                      <a:pt x="112328" y="97393"/>
                      <a:pt x="112164" y="97013"/>
                      <a:pt x="111969" y="96646"/>
                    </a:cubicBezTo>
                    <a:cubicBezTo>
                      <a:pt x="111812" y="96489"/>
                      <a:pt x="111812" y="96489"/>
                      <a:pt x="111812" y="96321"/>
                    </a:cubicBezTo>
                    <a:cubicBezTo>
                      <a:pt x="110347" y="93569"/>
                      <a:pt x="108863" y="90649"/>
                      <a:pt x="107595" y="87729"/>
                    </a:cubicBezTo>
                    <a:cubicBezTo>
                      <a:pt x="106779" y="86265"/>
                      <a:pt x="106130" y="84643"/>
                      <a:pt x="105481" y="83188"/>
                    </a:cubicBezTo>
                    <a:cubicBezTo>
                      <a:pt x="104350" y="81084"/>
                      <a:pt x="104026" y="79255"/>
                      <a:pt x="104675" y="78164"/>
                    </a:cubicBezTo>
                    <a:cubicBezTo>
                      <a:pt x="105157" y="77024"/>
                      <a:pt x="106946" y="75569"/>
                      <a:pt x="109866" y="73780"/>
                    </a:cubicBezTo>
                    <a:cubicBezTo>
                      <a:pt x="113571" y="71483"/>
                      <a:pt x="116952" y="68703"/>
                      <a:pt x="119922" y="65512"/>
                    </a:cubicBezTo>
                    <a:cubicBezTo>
                      <a:pt x="127483" y="57733"/>
                      <a:pt x="134083" y="49076"/>
                      <a:pt x="139584" y="39726"/>
                    </a:cubicBezTo>
                    <a:cubicBezTo>
                      <a:pt x="140232" y="38586"/>
                      <a:pt x="141039" y="37288"/>
                      <a:pt x="141854" y="35991"/>
                    </a:cubicBezTo>
                    <a:cubicBezTo>
                      <a:pt x="140714" y="36482"/>
                      <a:pt x="139751" y="36807"/>
                      <a:pt x="138777" y="37288"/>
                    </a:cubicBezTo>
                    <a:cubicBezTo>
                      <a:pt x="124233" y="44680"/>
                      <a:pt x="110757" y="54009"/>
                      <a:pt x="98718" y="65021"/>
                    </a:cubicBezTo>
                    <a:cubicBezTo>
                      <a:pt x="82802" y="78875"/>
                      <a:pt x="68534" y="94518"/>
                      <a:pt x="56200" y="111638"/>
                    </a:cubicBezTo>
                    <a:cubicBezTo>
                      <a:pt x="46027" y="125508"/>
                      <a:pt x="37639" y="140602"/>
                      <a:pt x="31230" y="156564"/>
                    </a:cubicBezTo>
                    <a:cubicBezTo>
                      <a:pt x="26521" y="167427"/>
                      <a:pt x="24250" y="177808"/>
                      <a:pt x="24417" y="187864"/>
                    </a:cubicBezTo>
                    <a:cubicBezTo>
                      <a:pt x="25035" y="188348"/>
                      <a:pt x="25754" y="188684"/>
                      <a:pt x="26521" y="188847"/>
                    </a:cubicBezTo>
                    <a:cubicBezTo>
                      <a:pt x="37060" y="193547"/>
                      <a:pt x="49063" y="193874"/>
                      <a:pt x="62531" y="189831"/>
                    </a:cubicBezTo>
                    <a:cubicBezTo>
                      <a:pt x="71479" y="186636"/>
                      <a:pt x="80111" y="182617"/>
                      <a:pt x="88317" y="177827"/>
                    </a:cubicBezTo>
                    <a:cubicBezTo>
                      <a:pt x="94481" y="174259"/>
                      <a:pt x="100644" y="170366"/>
                      <a:pt x="106995" y="166031"/>
                    </a:cubicBezTo>
                    <a:cubicBezTo>
                      <a:pt x="109747" y="164064"/>
                      <a:pt x="112667" y="162118"/>
                      <a:pt x="115754" y="160191"/>
                    </a:cubicBezTo>
                    <a:lnTo>
                      <a:pt x="109099" y="166837"/>
                    </a:lnTo>
                    <a:lnTo>
                      <a:pt x="114781" y="165706"/>
                    </a:lnTo>
                    <a:cubicBezTo>
                      <a:pt x="115263" y="165539"/>
                      <a:pt x="115911" y="165382"/>
                      <a:pt x="116560" y="165215"/>
                    </a:cubicBezTo>
                    <a:cubicBezTo>
                      <a:pt x="115670" y="167281"/>
                      <a:pt x="114135" y="169005"/>
                      <a:pt x="112186" y="170130"/>
                    </a:cubicBezTo>
                    <a:cubicBezTo>
                      <a:pt x="110321" y="171318"/>
                      <a:pt x="108764" y="172933"/>
                      <a:pt x="107644" y="174839"/>
                    </a:cubicBezTo>
                    <a:cubicBezTo>
                      <a:pt x="108774" y="174023"/>
                      <a:pt x="109747" y="173217"/>
                      <a:pt x="110888" y="172401"/>
                    </a:cubicBezTo>
                    <a:cubicBezTo>
                      <a:pt x="112343" y="171270"/>
                      <a:pt x="113837" y="169973"/>
                      <a:pt x="115263" y="168832"/>
                    </a:cubicBezTo>
                    <a:cubicBezTo>
                      <a:pt x="115263" y="168999"/>
                      <a:pt x="115263" y="168999"/>
                      <a:pt x="115430" y="168999"/>
                    </a:cubicBezTo>
                    <a:cubicBezTo>
                      <a:pt x="115430" y="169157"/>
                      <a:pt x="115430" y="169157"/>
                      <a:pt x="115587" y="169157"/>
                    </a:cubicBezTo>
                    <a:cubicBezTo>
                      <a:pt x="114890" y="169821"/>
                      <a:pt x="114233" y="170527"/>
                      <a:pt x="113621" y="171270"/>
                    </a:cubicBezTo>
                    <a:lnTo>
                      <a:pt x="109571" y="176294"/>
                    </a:lnTo>
                    <a:cubicBezTo>
                      <a:pt x="109728" y="176294"/>
                      <a:pt x="109728" y="177110"/>
                      <a:pt x="109571" y="178732"/>
                    </a:cubicBezTo>
                    <a:cubicBezTo>
                      <a:pt x="109246" y="180511"/>
                      <a:pt x="108755" y="182458"/>
                      <a:pt x="108106" y="184728"/>
                    </a:cubicBezTo>
                    <a:cubicBezTo>
                      <a:pt x="110072" y="183431"/>
                      <a:pt x="112038" y="182133"/>
                      <a:pt x="113945" y="180678"/>
                    </a:cubicBezTo>
                    <a:cubicBezTo>
                      <a:pt x="116894" y="178712"/>
                      <a:pt x="119785" y="176746"/>
                      <a:pt x="122871" y="174839"/>
                    </a:cubicBezTo>
                    <a:lnTo>
                      <a:pt x="116059" y="181651"/>
                    </a:lnTo>
                    <a:cubicBezTo>
                      <a:pt x="118330" y="181160"/>
                      <a:pt x="120276" y="180668"/>
                      <a:pt x="122056" y="180354"/>
                    </a:cubicBezTo>
                    <a:lnTo>
                      <a:pt x="123678" y="180029"/>
                    </a:lnTo>
                    <a:cubicBezTo>
                      <a:pt x="122680" y="182026"/>
                      <a:pt x="121171" y="183722"/>
                      <a:pt x="119303" y="184945"/>
                    </a:cubicBezTo>
                    <a:cubicBezTo>
                      <a:pt x="117480" y="186111"/>
                      <a:pt x="115931" y="187656"/>
                      <a:pt x="114761" y="189477"/>
                    </a:cubicBezTo>
                    <a:lnTo>
                      <a:pt x="118005" y="186891"/>
                    </a:lnTo>
                    <a:lnTo>
                      <a:pt x="122223" y="183647"/>
                    </a:lnTo>
                    <a:cubicBezTo>
                      <a:pt x="122380" y="183647"/>
                      <a:pt x="122380" y="183647"/>
                      <a:pt x="122380" y="183804"/>
                    </a:cubicBezTo>
                    <a:lnTo>
                      <a:pt x="122547" y="183804"/>
                    </a:lnTo>
                    <a:cubicBezTo>
                      <a:pt x="122037" y="184575"/>
                      <a:pt x="121436" y="185281"/>
                      <a:pt x="120758" y="185908"/>
                    </a:cubicBezTo>
                    <a:cubicBezTo>
                      <a:pt x="119460" y="187540"/>
                      <a:pt x="118005" y="189152"/>
                      <a:pt x="116541" y="190941"/>
                    </a:cubicBezTo>
                    <a:cubicBezTo>
                      <a:pt x="117141" y="190962"/>
                      <a:pt x="117743" y="190906"/>
                      <a:pt x="118330" y="190774"/>
                    </a:cubicBezTo>
                    <a:cubicBezTo>
                      <a:pt x="118912" y="190637"/>
                      <a:pt x="119511" y="190584"/>
                      <a:pt x="120109" y="190617"/>
                    </a:cubicBezTo>
                    <a:cubicBezTo>
                      <a:pt x="118005" y="192072"/>
                      <a:pt x="116059" y="193370"/>
                      <a:pt x="114270" y="194667"/>
                    </a:cubicBezTo>
                    <a:cubicBezTo>
                      <a:pt x="112490" y="196132"/>
                      <a:pt x="110544" y="197430"/>
                      <a:pt x="108755" y="198727"/>
                    </a:cubicBezTo>
                    <a:cubicBezTo>
                      <a:pt x="107595" y="199504"/>
                      <a:pt x="106454" y="200477"/>
                      <a:pt x="105157" y="201450"/>
                    </a:cubicBezTo>
                    <a:close/>
                    <a:moveTo>
                      <a:pt x="93360" y="54512"/>
                    </a:moveTo>
                    <a:lnTo>
                      <a:pt x="93203" y="54512"/>
                    </a:lnTo>
                    <a:cubicBezTo>
                      <a:pt x="90765" y="56615"/>
                      <a:pt x="88169" y="58729"/>
                      <a:pt x="85741" y="60833"/>
                    </a:cubicBezTo>
                    <a:cubicBezTo>
                      <a:pt x="79086" y="66348"/>
                      <a:pt x="72597" y="72030"/>
                      <a:pt x="66443" y="77702"/>
                    </a:cubicBezTo>
                    <a:cubicBezTo>
                      <a:pt x="60126" y="83588"/>
                      <a:pt x="54369" y="90048"/>
                      <a:pt x="49250" y="97000"/>
                    </a:cubicBezTo>
                    <a:cubicBezTo>
                      <a:pt x="46812" y="100411"/>
                      <a:pt x="44383" y="103812"/>
                      <a:pt x="42113" y="107381"/>
                    </a:cubicBezTo>
                    <a:cubicBezTo>
                      <a:pt x="41945" y="107548"/>
                      <a:pt x="41945" y="107872"/>
                      <a:pt x="41788" y="108197"/>
                    </a:cubicBezTo>
                    <a:cubicBezTo>
                      <a:pt x="41297" y="110163"/>
                      <a:pt x="40648" y="111923"/>
                      <a:pt x="40166" y="113702"/>
                    </a:cubicBezTo>
                    <a:lnTo>
                      <a:pt x="40815" y="113702"/>
                    </a:lnTo>
                    <a:cubicBezTo>
                      <a:pt x="41005" y="113832"/>
                      <a:pt x="41235" y="113891"/>
                      <a:pt x="41464" y="113869"/>
                    </a:cubicBezTo>
                    <a:cubicBezTo>
                      <a:pt x="43243" y="111441"/>
                      <a:pt x="44865" y="109003"/>
                      <a:pt x="46654" y="106575"/>
                    </a:cubicBezTo>
                    <a:cubicBezTo>
                      <a:pt x="47785" y="104786"/>
                      <a:pt x="49083" y="102839"/>
                      <a:pt x="50380" y="101060"/>
                    </a:cubicBezTo>
                    <a:cubicBezTo>
                      <a:pt x="51521" y="99595"/>
                      <a:pt x="52494" y="98297"/>
                      <a:pt x="53624" y="97000"/>
                    </a:cubicBezTo>
                    <a:cubicBezTo>
                      <a:pt x="56220" y="93598"/>
                      <a:pt x="58815" y="90354"/>
                      <a:pt x="61577" y="86943"/>
                    </a:cubicBezTo>
                    <a:lnTo>
                      <a:pt x="65510" y="81595"/>
                    </a:lnTo>
                    <a:cubicBezTo>
                      <a:pt x="66128" y="80833"/>
                      <a:pt x="66696" y="80032"/>
                      <a:pt x="67210" y="79196"/>
                    </a:cubicBezTo>
                    <a:cubicBezTo>
                      <a:pt x="75474" y="70515"/>
                      <a:pt x="84189" y="62275"/>
                      <a:pt x="93321" y="54512"/>
                    </a:cubicBezTo>
                    <a:close/>
                    <a:moveTo>
                      <a:pt x="104872" y="43698"/>
                    </a:moveTo>
                    <a:cubicBezTo>
                      <a:pt x="102119" y="46451"/>
                      <a:pt x="99199" y="49213"/>
                      <a:pt x="96447" y="51641"/>
                    </a:cubicBezTo>
                    <a:cubicBezTo>
                      <a:pt x="97902" y="50511"/>
                      <a:pt x="99396" y="49213"/>
                      <a:pt x="100821" y="47915"/>
                    </a:cubicBezTo>
                    <a:cubicBezTo>
                      <a:pt x="102239" y="46570"/>
                      <a:pt x="103578" y="45146"/>
                      <a:pt x="104832" y="43649"/>
                    </a:cubicBezTo>
                    <a:close/>
                    <a:moveTo>
                      <a:pt x="114928" y="34290"/>
                    </a:moveTo>
                    <a:cubicBezTo>
                      <a:pt x="113631" y="35421"/>
                      <a:pt x="112333" y="36561"/>
                      <a:pt x="111202" y="37691"/>
                    </a:cubicBezTo>
                    <a:cubicBezTo>
                      <a:pt x="111202" y="38016"/>
                      <a:pt x="111202" y="38183"/>
                      <a:pt x="111360" y="38340"/>
                    </a:cubicBezTo>
                    <a:lnTo>
                      <a:pt x="111360" y="39156"/>
                    </a:lnTo>
                    <a:cubicBezTo>
                      <a:pt x="111527" y="38989"/>
                      <a:pt x="111527" y="38989"/>
                      <a:pt x="111684" y="38989"/>
                    </a:cubicBezTo>
                    <a:lnTo>
                      <a:pt x="112009" y="38665"/>
                    </a:lnTo>
                    <a:cubicBezTo>
                      <a:pt x="112176" y="38665"/>
                      <a:pt x="112176" y="38665"/>
                      <a:pt x="112176" y="38507"/>
                    </a:cubicBezTo>
                    <a:cubicBezTo>
                      <a:pt x="112743" y="36897"/>
                      <a:pt x="113671" y="35437"/>
                      <a:pt x="114889" y="34241"/>
                    </a:cubicBezTo>
                    <a:close/>
                    <a:moveTo>
                      <a:pt x="130824" y="25364"/>
                    </a:moveTo>
                    <a:cubicBezTo>
                      <a:pt x="134689" y="23006"/>
                      <a:pt x="138698" y="20896"/>
                      <a:pt x="142828" y="19043"/>
                    </a:cubicBezTo>
                    <a:cubicBezTo>
                      <a:pt x="138959" y="19819"/>
                      <a:pt x="135202" y="21071"/>
                      <a:pt x="131640" y="22768"/>
                    </a:cubicBezTo>
                    <a:cubicBezTo>
                      <a:pt x="125920" y="25579"/>
                      <a:pt x="120624" y="29183"/>
                      <a:pt x="115911" y="33474"/>
                    </a:cubicBezTo>
                    <a:cubicBezTo>
                      <a:pt x="117618" y="32183"/>
                      <a:pt x="119469" y="31094"/>
                      <a:pt x="121426" y="30230"/>
                    </a:cubicBezTo>
                    <a:lnTo>
                      <a:pt x="123048" y="29581"/>
                    </a:lnTo>
                    <a:close/>
                  </a:path>
                </a:pathLst>
              </a:custGeom>
              <a:solidFill>
                <a:srgbClr val="AE3261"/>
              </a:solidFill>
              <a:ln w="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6" name="Рисунок 4">
                <a:extLst>
                  <a:ext uri="{FF2B5EF4-FFF2-40B4-BE49-F238E27FC236}">
                    <a16:creationId xmlns="" xmlns:a16="http://schemas.microsoft.com/office/drawing/2014/main" id="{6516EF4E-56BC-4293-8DA6-A441A5C49B7B}"/>
                  </a:ext>
                </a:extLst>
              </p:cNvPr>
              <p:cNvSpPr/>
              <p:nvPr/>
            </p:nvSpPr>
            <p:spPr>
              <a:xfrm>
                <a:off x="835232" y="211717"/>
                <a:ext cx="214627" cy="276620"/>
              </a:xfrm>
              <a:custGeom>
                <a:avLst/>
                <a:gdLst>
                  <a:gd name="connsiteX0" fmla="*/ 16444 w 214627"/>
                  <a:gd name="connsiteY0" fmla="*/ 217932 h 276620"/>
                  <a:gd name="connsiteX1" fmla="*/ 14016 w 214627"/>
                  <a:gd name="connsiteY1" fmla="*/ 216310 h 276620"/>
                  <a:gd name="connsiteX2" fmla="*/ 9799 w 214627"/>
                  <a:gd name="connsiteY2" fmla="*/ 210146 h 276620"/>
                  <a:gd name="connsiteX3" fmla="*/ 9150 w 214627"/>
                  <a:gd name="connsiteY3" fmla="*/ 208858 h 276620"/>
                  <a:gd name="connsiteX4" fmla="*/ 9307 w 214627"/>
                  <a:gd name="connsiteY4" fmla="*/ 207226 h 276620"/>
                  <a:gd name="connsiteX5" fmla="*/ 10447 w 214627"/>
                  <a:gd name="connsiteY5" fmla="*/ 203825 h 276620"/>
                  <a:gd name="connsiteX6" fmla="*/ 9307 w 214627"/>
                  <a:gd name="connsiteY6" fmla="*/ 203176 h 276620"/>
                  <a:gd name="connsiteX7" fmla="*/ 6879 w 214627"/>
                  <a:gd name="connsiteY7" fmla="*/ 201721 h 276620"/>
                  <a:gd name="connsiteX8" fmla="*/ 2661 w 214627"/>
                  <a:gd name="connsiteY8" fmla="*/ 195557 h 276620"/>
                  <a:gd name="connsiteX9" fmla="*/ 2170 w 214627"/>
                  <a:gd name="connsiteY9" fmla="*/ 194093 h 276620"/>
                  <a:gd name="connsiteX10" fmla="*/ 2170 w 214627"/>
                  <a:gd name="connsiteY10" fmla="*/ 192638 h 276620"/>
                  <a:gd name="connsiteX11" fmla="*/ 3468 w 214627"/>
                  <a:gd name="connsiteY11" fmla="*/ 188902 h 276620"/>
                  <a:gd name="connsiteX12" fmla="*/ 9278 w 214627"/>
                  <a:gd name="connsiteY12" fmla="*/ 173458 h 276620"/>
                  <a:gd name="connsiteX13" fmla="*/ 12227 w 214627"/>
                  <a:gd name="connsiteY13" fmla="*/ 167137 h 276620"/>
                  <a:gd name="connsiteX14" fmla="*/ 8176 w 214627"/>
                  <a:gd name="connsiteY14" fmla="*/ 159184 h 276620"/>
                  <a:gd name="connsiteX15" fmla="*/ 7685 w 214627"/>
                  <a:gd name="connsiteY15" fmla="*/ 153345 h 276620"/>
                  <a:gd name="connsiteX16" fmla="*/ 1039 w 214627"/>
                  <a:gd name="connsiteY16" fmla="*/ 144585 h 276620"/>
                  <a:gd name="connsiteX17" fmla="*/ -101 w 214627"/>
                  <a:gd name="connsiteY17" fmla="*/ 132789 h 276620"/>
                  <a:gd name="connsiteX18" fmla="*/ 1039 w 214627"/>
                  <a:gd name="connsiteY18" fmla="*/ 127116 h 276620"/>
                  <a:gd name="connsiteX19" fmla="*/ 7685 w 214627"/>
                  <a:gd name="connsiteY19" fmla="*/ 124354 h 276620"/>
                  <a:gd name="connsiteX20" fmla="*/ 30394 w 214627"/>
                  <a:gd name="connsiteY20" fmla="*/ 119331 h 276620"/>
                  <a:gd name="connsiteX21" fmla="*/ 40450 w 214627"/>
                  <a:gd name="connsiteY21" fmla="*/ 117060 h 276620"/>
                  <a:gd name="connsiteX22" fmla="*/ 46614 w 214627"/>
                  <a:gd name="connsiteY22" fmla="*/ 112518 h 276620"/>
                  <a:gd name="connsiteX23" fmla="*/ 58283 w 214627"/>
                  <a:gd name="connsiteY23" fmla="*/ 94026 h 276620"/>
                  <a:gd name="connsiteX24" fmla="*/ 77748 w 214627"/>
                  <a:gd name="connsiteY24" fmla="*/ 62726 h 276620"/>
                  <a:gd name="connsiteX25" fmla="*/ 92179 w 214627"/>
                  <a:gd name="connsiteY25" fmla="*/ 37422 h 276620"/>
                  <a:gd name="connsiteX26" fmla="*/ 99641 w 214627"/>
                  <a:gd name="connsiteY26" fmla="*/ 24642 h 276620"/>
                  <a:gd name="connsiteX27" fmla="*/ 103858 w 214627"/>
                  <a:gd name="connsiteY27" fmla="*/ 20709 h 276620"/>
                  <a:gd name="connsiteX28" fmla="*/ 107269 w 214627"/>
                  <a:gd name="connsiteY28" fmla="*/ 22499 h 276620"/>
                  <a:gd name="connsiteX29" fmla="*/ 108253 w 214627"/>
                  <a:gd name="connsiteY29" fmla="*/ 24602 h 276620"/>
                  <a:gd name="connsiteX30" fmla="*/ 112185 w 214627"/>
                  <a:gd name="connsiteY30" fmla="*/ 39348 h 276620"/>
                  <a:gd name="connsiteX31" fmla="*/ 108125 w 214627"/>
                  <a:gd name="connsiteY31" fmla="*/ 50054 h 276620"/>
                  <a:gd name="connsiteX32" fmla="*/ 108449 w 214627"/>
                  <a:gd name="connsiteY32" fmla="*/ 51037 h 276620"/>
                  <a:gd name="connsiteX33" fmla="*/ 111044 w 214627"/>
                  <a:gd name="connsiteY33" fmla="*/ 52826 h 276620"/>
                  <a:gd name="connsiteX34" fmla="*/ 114456 w 214627"/>
                  <a:gd name="connsiteY34" fmla="*/ 52177 h 276620"/>
                  <a:gd name="connsiteX35" fmla="*/ 117857 w 214627"/>
                  <a:gd name="connsiteY35" fmla="*/ 51529 h 276620"/>
                  <a:gd name="connsiteX36" fmla="*/ 119155 w 214627"/>
                  <a:gd name="connsiteY36" fmla="*/ 53957 h 276620"/>
                  <a:gd name="connsiteX37" fmla="*/ 117533 w 214627"/>
                  <a:gd name="connsiteY37" fmla="*/ 60121 h 276620"/>
                  <a:gd name="connsiteX38" fmla="*/ 113964 w 214627"/>
                  <a:gd name="connsiteY38" fmla="*/ 66933 h 276620"/>
                  <a:gd name="connsiteX39" fmla="*/ 113158 w 214627"/>
                  <a:gd name="connsiteY39" fmla="*/ 68231 h 276620"/>
                  <a:gd name="connsiteX40" fmla="*/ 99857 w 214627"/>
                  <a:gd name="connsiteY40" fmla="*/ 90615 h 276620"/>
                  <a:gd name="connsiteX41" fmla="*/ 94824 w 214627"/>
                  <a:gd name="connsiteY41" fmla="*/ 98883 h 276620"/>
                  <a:gd name="connsiteX42" fmla="*/ 90892 w 214627"/>
                  <a:gd name="connsiteY42" fmla="*/ 105204 h 276620"/>
                  <a:gd name="connsiteX43" fmla="*/ 117169 w 214627"/>
                  <a:gd name="connsiteY43" fmla="*/ 100180 h 276620"/>
                  <a:gd name="connsiteX44" fmla="*/ 122202 w 214627"/>
                  <a:gd name="connsiteY44" fmla="*/ 97428 h 276620"/>
                  <a:gd name="connsiteX45" fmla="*/ 125151 w 214627"/>
                  <a:gd name="connsiteY45" fmla="*/ 93043 h 276620"/>
                  <a:gd name="connsiteX46" fmla="*/ 155322 w 214627"/>
                  <a:gd name="connsiteY46" fmla="*/ 52177 h 276620"/>
                  <a:gd name="connsiteX47" fmla="*/ 176241 w 214627"/>
                  <a:gd name="connsiteY47" fmla="*/ 25900 h 276620"/>
                  <a:gd name="connsiteX48" fmla="*/ 188038 w 214627"/>
                  <a:gd name="connsiteY48" fmla="*/ 10820 h 276620"/>
                  <a:gd name="connsiteX49" fmla="*/ 196630 w 214627"/>
                  <a:gd name="connsiteY49" fmla="*/ 1569 h 276620"/>
                  <a:gd name="connsiteX50" fmla="*/ 205222 w 214627"/>
                  <a:gd name="connsiteY50" fmla="*/ 2385 h 276620"/>
                  <a:gd name="connsiteX51" fmla="*/ 206205 w 214627"/>
                  <a:gd name="connsiteY51" fmla="*/ 4499 h 276620"/>
                  <a:gd name="connsiteX52" fmla="*/ 207994 w 214627"/>
                  <a:gd name="connsiteY52" fmla="*/ 8057 h 276620"/>
                  <a:gd name="connsiteX53" fmla="*/ 210944 w 214627"/>
                  <a:gd name="connsiteY53" fmla="*/ 13572 h 276620"/>
                  <a:gd name="connsiteX54" fmla="*/ 212398 w 214627"/>
                  <a:gd name="connsiteY54" fmla="*/ 17141 h 276620"/>
                  <a:gd name="connsiteX55" fmla="*/ 213047 w 214627"/>
                  <a:gd name="connsiteY55" fmla="*/ 18930 h 276620"/>
                  <a:gd name="connsiteX56" fmla="*/ 214188 w 214627"/>
                  <a:gd name="connsiteY56" fmla="*/ 22332 h 276620"/>
                  <a:gd name="connsiteX57" fmla="*/ 212723 w 214627"/>
                  <a:gd name="connsiteY57" fmla="*/ 29793 h 276620"/>
                  <a:gd name="connsiteX58" fmla="*/ 207159 w 214627"/>
                  <a:gd name="connsiteY58" fmla="*/ 36812 h 276620"/>
                  <a:gd name="connsiteX59" fmla="*/ 206353 w 214627"/>
                  <a:gd name="connsiteY59" fmla="*/ 37628 h 276620"/>
                  <a:gd name="connsiteX60" fmla="*/ 177844 w 214627"/>
                  <a:gd name="connsiteY60" fmla="*/ 73146 h 276620"/>
                  <a:gd name="connsiteX61" fmla="*/ 176222 w 214627"/>
                  <a:gd name="connsiteY61" fmla="*/ 75250 h 276620"/>
                  <a:gd name="connsiteX62" fmla="*/ 169085 w 214627"/>
                  <a:gd name="connsiteY62" fmla="*/ 85631 h 276620"/>
                  <a:gd name="connsiteX63" fmla="*/ 164543 w 214627"/>
                  <a:gd name="connsiteY63" fmla="*/ 92444 h 276620"/>
                  <a:gd name="connsiteX64" fmla="*/ 156767 w 214627"/>
                  <a:gd name="connsiteY64" fmla="*/ 103316 h 276620"/>
                  <a:gd name="connsiteX65" fmla="*/ 153523 w 214627"/>
                  <a:gd name="connsiteY65" fmla="*/ 107848 h 276620"/>
                  <a:gd name="connsiteX66" fmla="*/ 151901 w 214627"/>
                  <a:gd name="connsiteY66" fmla="*/ 111417 h 276620"/>
                  <a:gd name="connsiteX67" fmla="*/ 153031 w 214627"/>
                  <a:gd name="connsiteY67" fmla="*/ 114179 h 276620"/>
                  <a:gd name="connsiteX68" fmla="*/ 151734 w 214627"/>
                  <a:gd name="connsiteY68" fmla="*/ 114828 h 276620"/>
                  <a:gd name="connsiteX69" fmla="*/ 147192 w 214627"/>
                  <a:gd name="connsiteY69" fmla="*/ 116932 h 276620"/>
                  <a:gd name="connsiteX70" fmla="*/ 146867 w 214627"/>
                  <a:gd name="connsiteY70" fmla="*/ 117423 h 276620"/>
                  <a:gd name="connsiteX71" fmla="*/ 146543 w 214627"/>
                  <a:gd name="connsiteY71" fmla="*/ 118406 h 276620"/>
                  <a:gd name="connsiteX72" fmla="*/ 152382 w 214627"/>
                  <a:gd name="connsiteY72" fmla="*/ 119704 h 276620"/>
                  <a:gd name="connsiteX73" fmla="*/ 150279 w 214627"/>
                  <a:gd name="connsiteY73" fmla="*/ 120687 h 276620"/>
                  <a:gd name="connsiteX74" fmla="*/ 148312 w 214627"/>
                  <a:gd name="connsiteY74" fmla="*/ 121493 h 276620"/>
                  <a:gd name="connsiteX75" fmla="*/ 149767 w 214627"/>
                  <a:gd name="connsiteY75" fmla="*/ 121818 h 276620"/>
                  <a:gd name="connsiteX76" fmla="*/ 151389 w 214627"/>
                  <a:gd name="connsiteY76" fmla="*/ 122142 h 276620"/>
                  <a:gd name="connsiteX77" fmla="*/ 150259 w 214627"/>
                  <a:gd name="connsiteY77" fmla="*/ 122309 h 276620"/>
                  <a:gd name="connsiteX78" fmla="*/ 142473 w 214627"/>
                  <a:gd name="connsiteY78" fmla="*/ 123440 h 276620"/>
                  <a:gd name="connsiteX79" fmla="*/ 148145 w 214627"/>
                  <a:gd name="connsiteY79" fmla="*/ 124089 h 276620"/>
                  <a:gd name="connsiteX80" fmla="*/ 154309 w 214627"/>
                  <a:gd name="connsiteY80" fmla="*/ 124737 h 276620"/>
                  <a:gd name="connsiteX81" fmla="*/ 154152 w 214627"/>
                  <a:gd name="connsiteY81" fmla="*/ 125553 h 276620"/>
                  <a:gd name="connsiteX82" fmla="*/ 154152 w 214627"/>
                  <a:gd name="connsiteY82" fmla="*/ 125878 h 276620"/>
                  <a:gd name="connsiteX83" fmla="*/ 148961 w 214627"/>
                  <a:gd name="connsiteY83" fmla="*/ 127175 h 276620"/>
                  <a:gd name="connsiteX84" fmla="*/ 139711 w 214627"/>
                  <a:gd name="connsiteY84" fmla="*/ 129604 h 276620"/>
                  <a:gd name="connsiteX85" fmla="*/ 139553 w 214627"/>
                  <a:gd name="connsiteY85" fmla="*/ 130095 h 276620"/>
                  <a:gd name="connsiteX86" fmla="*/ 139553 w 214627"/>
                  <a:gd name="connsiteY86" fmla="*/ 130744 h 276620"/>
                  <a:gd name="connsiteX87" fmla="*/ 142149 w 214627"/>
                  <a:gd name="connsiteY87" fmla="*/ 130419 h 276620"/>
                  <a:gd name="connsiteX88" fmla="*/ 143604 w 214627"/>
                  <a:gd name="connsiteY88" fmla="*/ 130252 h 276620"/>
                  <a:gd name="connsiteX89" fmla="*/ 143771 w 214627"/>
                  <a:gd name="connsiteY89" fmla="*/ 130577 h 276620"/>
                  <a:gd name="connsiteX90" fmla="*/ 143771 w 214627"/>
                  <a:gd name="connsiteY90" fmla="*/ 130901 h 276620"/>
                  <a:gd name="connsiteX91" fmla="*/ 143446 w 214627"/>
                  <a:gd name="connsiteY91" fmla="*/ 130901 h 276620"/>
                  <a:gd name="connsiteX92" fmla="*/ 135493 w 214627"/>
                  <a:gd name="connsiteY92" fmla="*/ 133850 h 276620"/>
                  <a:gd name="connsiteX93" fmla="*/ 135493 w 214627"/>
                  <a:gd name="connsiteY93" fmla="*/ 134018 h 276620"/>
                  <a:gd name="connsiteX94" fmla="*/ 135336 w 214627"/>
                  <a:gd name="connsiteY94" fmla="*/ 134657 h 276620"/>
                  <a:gd name="connsiteX95" fmla="*/ 139386 w 214627"/>
                  <a:gd name="connsiteY95" fmla="*/ 134342 h 276620"/>
                  <a:gd name="connsiteX96" fmla="*/ 142955 w 214627"/>
                  <a:gd name="connsiteY96" fmla="*/ 133850 h 276620"/>
                  <a:gd name="connsiteX97" fmla="*/ 142798 w 214627"/>
                  <a:gd name="connsiteY97" fmla="*/ 134657 h 276620"/>
                  <a:gd name="connsiteX98" fmla="*/ 141500 w 214627"/>
                  <a:gd name="connsiteY98" fmla="*/ 134824 h 276620"/>
                  <a:gd name="connsiteX99" fmla="*/ 138737 w 214627"/>
                  <a:gd name="connsiteY99" fmla="*/ 135148 h 276620"/>
                  <a:gd name="connsiteX100" fmla="*/ 134687 w 214627"/>
                  <a:gd name="connsiteY100" fmla="*/ 136937 h 276620"/>
                  <a:gd name="connsiteX101" fmla="*/ 131600 w 214627"/>
                  <a:gd name="connsiteY101" fmla="*/ 140987 h 276620"/>
                  <a:gd name="connsiteX102" fmla="*/ 126410 w 214627"/>
                  <a:gd name="connsiteY102" fmla="*/ 149255 h 276620"/>
                  <a:gd name="connsiteX103" fmla="*/ 125761 w 214627"/>
                  <a:gd name="connsiteY103" fmla="*/ 150071 h 276620"/>
                  <a:gd name="connsiteX104" fmla="*/ 124630 w 214627"/>
                  <a:gd name="connsiteY104" fmla="*/ 151202 h 276620"/>
                  <a:gd name="connsiteX105" fmla="*/ 122664 w 214627"/>
                  <a:gd name="connsiteY105" fmla="*/ 153964 h 276620"/>
                  <a:gd name="connsiteX106" fmla="*/ 122340 w 214627"/>
                  <a:gd name="connsiteY106" fmla="*/ 157041 h 276620"/>
                  <a:gd name="connsiteX107" fmla="*/ 122409 w 214627"/>
                  <a:gd name="connsiteY107" fmla="*/ 157467 h 276620"/>
                  <a:gd name="connsiteX108" fmla="*/ 122340 w 214627"/>
                  <a:gd name="connsiteY108" fmla="*/ 157532 h 276620"/>
                  <a:gd name="connsiteX109" fmla="*/ 121858 w 214627"/>
                  <a:gd name="connsiteY109" fmla="*/ 158339 h 276620"/>
                  <a:gd name="connsiteX110" fmla="*/ 118909 w 214627"/>
                  <a:gd name="connsiteY110" fmla="*/ 162723 h 276620"/>
                  <a:gd name="connsiteX111" fmla="*/ 113718 w 214627"/>
                  <a:gd name="connsiteY111" fmla="*/ 170833 h 276620"/>
                  <a:gd name="connsiteX112" fmla="*/ 97498 w 214627"/>
                  <a:gd name="connsiteY112" fmla="*/ 197917 h 276620"/>
                  <a:gd name="connsiteX113" fmla="*/ 97006 w 214627"/>
                  <a:gd name="connsiteY113" fmla="*/ 198723 h 276620"/>
                  <a:gd name="connsiteX114" fmla="*/ 92789 w 214627"/>
                  <a:gd name="connsiteY114" fmla="*/ 206017 h 276620"/>
                  <a:gd name="connsiteX115" fmla="*/ 91010 w 214627"/>
                  <a:gd name="connsiteY115" fmla="*/ 209261 h 276620"/>
                  <a:gd name="connsiteX116" fmla="*/ 90685 w 214627"/>
                  <a:gd name="connsiteY116" fmla="*/ 209104 h 276620"/>
                  <a:gd name="connsiteX117" fmla="*/ 89869 w 214627"/>
                  <a:gd name="connsiteY117" fmla="*/ 208947 h 276620"/>
                  <a:gd name="connsiteX118" fmla="*/ 104792 w 214627"/>
                  <a:gd name="connsiteY118" fmla="*/ 183151 h 276620"/>
                  <a:gd name="connsiteX119" fmla="*/ 112254 w 214627"/>
                  <a:gd name="connsiteY119" fmla="*/ 170371 h 276620"/>
                  <a:gd name="connsiteX120" fmla="*/ 65381 w 214627"/>
                  <a:gd name="connsiteY120" fmla="*/ 261354 h 276620"/>
                  <a:gd name="connsiteX121" fmla="*/ 58893 w 214627"/>
                  <a:gd name="connsiteY121" fmla="*/ 251622 h 276620"/>
                  <a:gd name="connsiteX122" fmla="*/ 49495 w 214627"/>
                  <a:gd name="connsiteY122" fmla="*/ 275952 h 276620"/>
                  <a:gd name="connsiteX123" fmla="*/ 47873 w 214627"/>
                  <a:gd name="connsiteY123" fmla="*/ 266387 h 276620"/>
                  <a:gd name="connsiteX124" fmla="*/ 49495 w 214627"/>
                  <a:gd name="connsiteY124" fmla="*/ 250167 h 276620"/>
                  <a:gd name="connsiteX125" fmla="*/ 51598 w 214627"/>
                  <a:gd name="connsiteY125" fmla="*/ 236060 h 276620"/>
                  <a:gd name="connsiteX126" fmla="*/ 51923 w 214627"/>
                  <a:gd name="connsiteY126" fmla="*/ 233789 h 276620"/>
                  <a:gd name="connsiteX127" fmla="*/ 61655 w 214627"/>
                  <a:gd name="connsiteY127" fmla="*/ 200699 h 276620"/>
                  <a:gd name="connsiteX128" fmla="*/ 77876 w 214627"/>
                  <a:gd name="connsiteY128" fmla="*/ 169565 h 276620"/>
                  <a:gd name="connsiteX129" fmla="*/ 90843 w 214627"/>
                  <a:gd name="connsiteY129" fmla="*/ 147987 h 276620"/>
                  <a:gd name="connsiteX130" fmla="*/ 62137 w 214627"/>
                  <a:gd name="connsiteY130" fmla="*/ 155940 h 276620"/>
                  <a:gd name="connsiteX131" fmla="*/ 59542 w 214627"/>
                  <a:gd name="connsiteY131" fmla="*/ 156923 h 276620"/>
                  <a:gd name="connsiteX132" fmla="*/ 57575 w 214627"/>
                  <a:gd name="connsiteY132" fmla="*/ 158545 h 276620"/>
                  <a:gd name="connsiteX133" fmla="*/ 30335 w 214627"/>
                  <a:gd name="connsiteY133" fmla="*/ 202980 h 276620"/>
                  <a:gd name="connsiteX134" fmla="*/ 25469 w 214627"/>
                  <a:gd name="connsiteY134" fmla="*/ 213036 h 276620"/>
                  <a:gd name="connsiteX135" fmla="*/ 23502 w 214627"/>
                  <a:gd name="connsiteY135" fmla="*/ 217578 h 276620"/>
                  <a:gd name="connsiteX136" fmla="*/ 22519 w 214627"/>
                  <a:gd name="connsiteY136" fmla="*/ 217578 h 276620"/>
                  <a:gd name="connsiteX137" fmla="*/ 24486 w 214627"/>
                  <a:gd name="connsiteY137" fmla="*/ 211896 h 276620"/>
                  <a:gd name="connsiteX138" fmla="*/ 26265 w 214627"/>
                  <a:gd name="connsiteY138" fmla="*/ 206705 h 276620"/>
                  <a:gd name="connsiteX139" fmla="*/ 25783 w 214627"/>
                  <a:gd name="connsiteY139" fmla="*/ 206705 h 276620"/>
                  <a:gd name="connsiteX140" fmla="*/ 25292 w 214627"/>
                  <a:gd name="connsiteY140" fmla="*/ 206548 h 276620"/>
                  <a:gd name="connsiteX141" fmla="*/ 22215 w 214627"/>
                  <a:gd name="connsiteY141" fmla="*/ 213036 h 276620"/>
                  <a:gd name="connsiteX142" fmla="*/ 18646 w 214627"/>
                  <a:gd name="connsiteY142" fmla="*/ 220655 h 276620"/>
                  <a:gd name="connsiteX143" fmla="*/ 17663 w 214627"/>
                  <a:gd name="connsiteY143" fmla="*/ 220655 h 276620"/>
                  <a:gd name="connsiteX144" fmla="*/ 17830 w 214627"/>
                  <a:gd name="connsiteY144" fmla="*/ 219672 h 276620"/>
                  <a:gd name="connsiteX145" fmla="*/ 17987 w 214627"/>
                  <a:gd name="connsiteY145" fmla="*/ 219023 h 276620"/>
                  <a:gd name="connsiteX146" fmla="*/ 17987 w 214627"/>
                  <a:gd name="connsiteY146" fmla="*/ 218866 h 276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</a:cxnLst>
                <a:rect l="l" t="t" r="r" b="b"/>
                <a:pathLst>
                  <a:path w="214627" h="276620">
                    <a:moveTo>
                      <a:pt x="16444" y="217932"/>
                    </a:moveTo>
                    <a:cubicBezTo>
                      <a:pt x="15508" y="217611"/>
                      <a:pt x="14671" y="217052"/>
                      <a:pt x="14016" y="216310"/>
                    </a:cubicBezTo>
                    <a:cubicBezTo>
                      <a:pt x="12335" y="214458"/>
                      <a:pt x="10915" y="212384"/>
                      <a:pt x="9799" y="210146"/>
                    </a:cubicBezTo>
                    <a:cubicBezTo>
                      <a:pt x="9487" y="209772"/>
                      <a:pt x="9265" y="209331"/>
                      <a:pt x="9150" y="208858"/>
                    </a:cubicBezTo>
                    <a:cubicBezTo>
                      <a:pt x="9041" y="208311"/>
                      <a:pt x="9095" y="207743"/>
                      <a:pt x="9307" y="207226"/>
                    </a:cubicBezTo>
                    <a:cubicBezTo>
                      <a:pt x="9613" y="206069"/>
                      <a:pt x="9994" y="204933"/>
                      <a:pt x="10447" y="203825"/>
                    </a:cubicBezTo>
                    <a:cubicBezTo>
                      <a:pt x="10047" y="203645"/>
                      <a:pt x="9666" y="203428"/>
                      <a:pt x="9307" y="203176"/>
                    </a:cubicBezTo>
                    <a:cubicBezTo>
                      <a:pt x="8459" y="202760"/>
                      <a:pt x="7646" y="202274"/>
                      <a:pt x="6879" y="201721"/>
                    </a:cubicBezTo>
                    <a:cubicBezTo>
                      <a:pt x="5414" y="199755"/>
                      <a:pt x="3930" y="197661"/>
                      <a:pt x="2661" y="195557"/>
                    </a:cubicBezTo>
                    <a:lnTo>
                      <a:pt x="2170" y="194093"/>
                    </a:lnTo>
                    <a:cubicBezTo>
                      <a:pt x="2013" y="193621"/>
                      <a:pt x="2013" y="193110"/>
                      <a:pt x="2170" y="192638"/>
                    </a:cubicBezTo>
                    <a:cubicBezTo>
                      <a:pt x="2661" y="191340"/>
                      <a:pt x="2986" y="190042"/>
                      <a:pt x="3468" y="188902"/>
                    </a:cubicBezTo>
                    <a:cubicBezTo>
                      <a:pt x="5090" y="183642"/>
                      <a:pt x="7030" y="178484"/>
                      <a:pt x="9278" y="173458"/>
                    </a:cubicBezTo>
                    <a:cubicBezTo>
                      <a:pt x="10130" y="171292"/>
                      <a:pt x="11115" y="169182"/>
                      <a:pt x="12227" y="167137"/>
                    </a:cubicBezTo>
                    <a:cubicBezTo>
                      <a:pt x="9799" y="165672"/>
                      <a:pt x="8294" y="163077"/>
                      <a:pt x="8176" y="159184"/>
                    </a:cubicBezTo>
                    <a:lnTo>
                      <a:pt x="7685" y="153345"/>
                    </a:lnTo>
                    <a:cubicBezTo>
                      <a:pt x="3635" y="152538"/>
                      <a:pt x="1521" y="149619"/>
                      <a:pt x="1039" y="144585"/>
                    </a:cubicBezTo>
                    <a:cubicBezTo>
                      <a:pt x="905" y="140634"/>
                      <a:pt x="523" y="136693"/>
                      <a:pt x="-101" y="132789"/>
                    </a:cubicBezTo>
                    <a:cubicBezTo>
                      <a:pt x="-640" y="130824"/>
                      <a:pt x="-217" y="128721"/>
                      <a:pt x="1039" y="127116"/>
                    </a:cubicBezTo>
                    <a:cubicBezTo>
                      <a:pt x="2170" y="125976"/>
                      <a:pt x="4441" y="125003"/>
                      <a:pt x="7685" y="124354"/>
                    </a:cubicBezTo>
                    <a:cubicBezTo>
                      <a:pt x="15313" y="122899"/>
                      <a:pt x="22765" y="121110"/>
                      <a:pt x="30394" y="119331"/>
                    </a:cubicBezTo>
                    <a:lnTo>
                      <a:pt x="40450" y="117060"/>
                    </a:lnTo>
                    <a:cubicBezTo>
                      <a:pt x="43026" y="116429"/>
                      <a:pt x="45248" y="114794"/>
                      <a:pt x="46614" y="112518"/>
                    </a:cubicBezTo>
                    <a:lnTo>
                      <a:pt x="58283" y="94026"/>
                    </a:lnTo>
                    <a:cubicBezTo>
                      <a:pt x="64939" y="83645"/>
                      <a:pt x="71427" y="73274"/>
                      <a:pt x="77748" y="62726"/>
                    </a:cubicBezTo>
                    <a:cubicBezTo>
                      <a:pt x="82781" y="54458"/>
                      <a:pt x="87480" y="46014"/>
                      <a:pt x="92179" y="37422"/>
                    </a:cubicBezTo>
                    <a:cubicBezTo>
                      <a:pt x="94617" y="33214"/>
                      <a:pt x="97213" y="28997"/>
                      <a:pt x="99641" y="24642"/>
                    </a:cubicBezTo>
                    <a:cubicBezTo>
                      <a:pt x="100467" y="22820"/>
                      <a:pt x="101981" y="21405"/>
                      <a:pt x="103858" y="20709"/>
                    </a:cubicBezTo>
                    <a:cubicBezTo>
                      <a:pt x="105480" y="20228"/>
                      <a:pt x="106621" y="20877"/>
                      <a:pt x="107269" y="22499"/>
                    </a:cubicBezTo>
                    <a:cubicBezTo>
                      <a:pt x="107594" y="23147"/>
                      <a:pt x="107918" y="23796"/>
                      <a:pt x="108253" y="24602"/>
                    </a:cubicBezTo>
                    <a:cubicBezTo>
                      <a:pt x="110405" y="29253"/>
                      <a:pt x="111733" y="34242"/>
                      <a:pt x="112185" y="39348"/>
                    </a:cubicBezTo>
                    <a:cubicBezTo>
                      <a:pt x="111624" y="43169"/>
                      <a:pt x="110238" y="46821"/>
                      <a:pt x="108125" y="50054"/>
                    </a:cubicBezTo>
                    <a:lnTo>
                      <a:pt x="108449" y="51037"/>
                    </a:lnTo>
                    <a:cubicBezTo>
                      <a:pt x="108862" y="52111"/>
                      <a:pt x="109894" y="52822"/>
                      <a:pt x="111044" y="52826"/>
                    </a:cubicBezTo>
                    <a:cubicBezTo>
                      <a:pt x="112214" y="52845"/>
                      <a:pt x="113374" y="52624"/>
                      <a:pt x="114456" y="52177"/>
                    </a:cubicBezTo>
                    <a:cubicBezTo>
                      <a:pt x="115537" y="51754"/>
                      <a:pt x="116697" y="51534"/>
                      <a:pt x="117857" y="51529"/>
                    </a:cubicBezTo>
                    <a:cubicBezTo>
                      <a:pt x="118673" y="51686"/>
                      <a:pt x="119155" y="52512"/>
                      <a:pt x="119155" y="53957"/>
                    </a:cubicBezTo>
                    <a:cubicBezTo>
                      <a:pt x="119096" y="56110"/>
                      <a:pt x="118545" y="58219"/>
                      <a:pt x="117533" y="60121"/>
                    </a:cubicBezTo>
                    <a:cubicBezTo>
                      <a:pt x="116481" y="62460"/>
                      <a:pt x="115291" y="64735"/>
                      <a:pt x="113964" y="66933"/>
                    </a:cubicBezTo>
                    <a:cubicBezTo>
                      <a:pt x="113640" y="67326"/>
                      <a:pt x="113364" y="67763"/>
                      <a:pt x="113158" y="68231"/>
                    </a:cubicBezTo>
                    <a:cubicBezTo>
                      <a:pt x="108774" y="75692"/>
                      <a:pt x="104399" y="83154"/>
                      <a:pt x="99857" y="90615"/>
                    </a:cubicBezTo>
                    <a:cubicBezTo>
                      <a:pt x="98068" y="93368"/>
                      <a:pt x="96446" y="96130"/>
                      <a:pt x="94824" y="98883"/>
                    </a:cubicBezTo>
                    <a:lnTo>
                      <a:pt x="90892" y="105204"/>
                    </a:lnTo>
                    <a:cubicBezTo>
                      <a:pt x="99651" y="103425"/>
                      <a:pt x="108410" y="101802"/>
                      <a:pt x="117169" y="100180"/>
                    </a:cubicBezTo>
                    <a:cubicBezTo>
                      <a:pt x="119106" y="99834"/>
                      <a:pt x="120865" y="98868"/>
                      <a:pt x="122202" y="97428"/>
                    </a:cubicBezTo>
                    <a:cubicBezTo>
                      <a:pt x="123372" y="96099"/>
                      <a:pt x="124365" y="94625"/>
                      <a:pt x="125151" y="93043"/>
                    </a:cubicBezTo>
                    <a:cubicBezTo>
                      <a:pt x="134038" y="78596"/>
                      <a:pt x="144134" y="64926"/>
                      <a:pt x="155322" y="52177"/>
                    </a:cubicBezTo>
                    <a:cubicBezTo>
                      <a:pt x="162459" y="43578"/>
                      <a:pt x="169429" y="34819"/>
                      <a:pt x="176241" y="25900"/>
                    </a:cubicBezTo>
                    <a:cubicBezTo>
                      <a:pt x="180174" y="20877"/>
                      <a:pt x="184027" y="15843"/>
                      <a:pt x="188038" y="10820"/>
                    </a:cubicBezTo>
                    <a:cubicBezTo>
                      <a:pt x="190604" y="7471"/>
                      <a:pt x="193474" y="4373"/>
                      <a:pt x="196630" y="1569"/>
                    </a:cubicBezTo>
                    <a:cubicBezTo>
                      <a:pt x="200847" y="-1675"/>
                      <a:pt x="203767" y="-1380"/>
                      <a:pt x="205222" y="2385"/>
                    </a:cubicBezTo>
                    <a:cubicBezTo>
                      <a:pt x="205517" y="3106"/>
                      <a:pt x="205842" y="3812"/>
                      <a:pt x="206205" y="4499"/>
                    </a:cubicBezTo>
                    <a:cubicBezTo>
                      <a:pt x="206697" y="5629"/>
                      <a:pt x="207346" y="6760"/>
                      <a:pt x="207994" y="8057"/>
                    </a:cubicBezTo>
                    <a:cubicBezTo>
                      <a:pt x="209125" y="10024"/>
                      <a:pt x="210098" y="11793"/>
                      <a:pt x="210944" y="13572"/>
                    </a:cubicBezTo>
                    <a:cubicBezTo>
                      <a:pt x="211514" y="14727"/>
                      <a:pt x="211996" y="15919"/>
                      <a:pt x="212398" y="17141"/>
                    </a:cubicBezTo>
                    <a:cubicBezTo>
                      <a:pt x="212566" y="17790"/>
                      <a:pt x="212890" y="18439"/>
                      <a:pt x="213047" y="18930"/>
                    </a:cubicBezTo>
                    <a:cubicBezTo>
                      <a:pt x="213568" y="20010"/>
                      <a:pt x="213952" y="21154"/>
                      <a:pt x="214188" y="22332"/>
                    </a:cubicBezTo>
                    <a:cubicBezTo>
                      <a:pt x="214542" y="24912"/>
                      <a:pt x="214030" y="27537"/>
                      <a:pt x="212723" y="29793"/>
                    </a:cubicBezTo>
                    <a:cubicBezTo>
                      <a:pt x="211091" y="32299"/>
                      <a:pt x="209223" y="34649"/>
                      <a:pt x="207159" y="36812"/>
                    </a:cubicBezTo>
                    <a:lnTo>
                      <a:pt x="206353" y="37628"/>
                    </a:lnTo>
                    <a:cubicBezTo>
                      <a:pt x="196453" y="49140"/>
                      <a:pt x="187055" y="60986"/>
                      <a:pt x="177844" y="73146"/>
                    </a:cubicBezTo>
                    <a:cubicBezTo>
                      <a:pt x="177362" y="73795"/>
                      <a:pt x="176713" y="74444"/>
                      <a:pt x="176222" y="75250"/>
                    </a:cubicBezTo>
                    <a:cubicBezTo>
                      <a:pt x="173794" y="78661"/>
                      <a:pt x="171306" y="82063"/>
                      <a:pt x="169085" y="85631"/>
                    </a:cubicBezTo>
                    <a:cubicBezTo>
                      <a:pt x="167630" y="87902"/>
                      <a:pt x="166135" y="90173"/>
                      <a:pt x="164543" y="92444"/>
                    </a:cubicBezTo>
                    <a:cubicBezTo>
                      <a:pt x="162115" y="96012"/>
                      <a:pt x="159519" y="99581"/>
                      <a:pt x="156767" y="103316"/>
                    </a:cubicBezTo>
                    <a:lnTo>
                      <a:pt x="153523" y="107848"/>
                    </a:lnTo>
                    <a:cubicBezTo>
                      <a:pt x="152677" y="108878"/>
                      <a:pt x="152127" y="110106"/>
                      <a:pt x="151901" y="111417"/>
                    </a:cubicBezTo>
                    <a:cubicBezTo>
                      <a:pt x="151753" y="112475"/>
                      <a:pt x="152186" y="113531"/>
                      <a:pt x="153031" y="114179"/>
                    </a:cubicBezTo>
                    <a:lnTo>
                      <a:pt x="151734" y="114828"/>
                    </a:lnTo>
                    <a:cubicBezTo>
                      <a:pt x="150111" y="115634"/>
                      <a:pt x="148657" y="116283"/>
                      <a:pt x="147192" y="116932"/>
                    </a:cubicBezTo>
                    <a:cubicBezTo>
                      <a:pt x="147034" y="117099"/>
                      <a:pt x="147034" y="117256"/>
                      <a:pt x="146867" y="117423"/>
                    </a:cubicBezTo>
                    <a:lnTo>
                      <a:pt x="146543" y="118406"/>
                    </a:lnTo>
                    <a:cubicBezTo>
                      <a:pt x="148332" y="118731"/>
                      <a:pt x="150279" y="119213"/>
                      <a:pt x="152382" y="119704"/>
                    </a:cubicBezTo>
                    <a:cubicBezTo>
                      <a:pt x="151734" y="120029"/>
                      <a:pt x="151085" y="120353"/>
                      <a:pt x="150279" y="120687"/>
                    </a:cubicBezTo>
                    <a:cubicBezTo>
                      <a:pt x="149600" y="120882"/>
                      <a:pt x="148932" y="121153"/>
                      <a:pt x="148312" y="121493"/>
                    </a:cubicBezTo>
                    <a:cubicBezTo>
                      <a:pt x="148794" y="121660"/>
                      <a:pt x="149296" y="121660"/>
                      <a:pt x="149767" y="121818"/>
                    </a:cubicBezTo>
                    <a:cubicBezTo>
                      <a:pt x="150318" y="121865"/>
                      <a:pt x="150859" y="121973"/>
                      <a:pt x="151389" y="122142"/>
                    </a:cubicBezTo>
                    <a:cubicBezTo>
                      <a:pt x="151006" y="122103"/>
                      <a:pt x="150613" y="122161"/>
                      <a:pt x="150259" y="122309"/>
                    </a:cubicBezTo>
                    <a:cubicBezTo>
                      <a:pt x="147821" y="122634"/>
                      <a:pt x="145226" y="122958"/>
                      <a:pt x="142473" y="123440"/>
                    </a:cubicBezTo>
                    <a:cubicBezTo>
                      <a:pt x="144577" y="123764"/>
                      <a:pt x="146405" y="123931"/>
                      <a:pt x="148145" y="124089"/>
                    </a:cubicBezTo>
                    <a:cubicBezTo>
                      <a:pt x="150259" y="124256"/>
                      <a:pt x="152363" y="124580"/>
                      <a:pt x="154309" y="124737"/>
                    </a:cubicBezTo>
                    <a:cubicBezTo>
                      <a:pt x="154349" y="125020"/>
                      <a:pt x="154289" y="125307"/>
                      <a:pt x="154152" y="125553"/>
                    </a:cubicBezTo>
                    <a:lnTo>
                      <a:pt x="154152" y="125878"/>
                    </a:lnTo>
                    <a:lnTo>
                      <a:pt x="148961" y="127175"/>
                    </a:lnTo>
                    <a:lnTo>
                      <a:pt x="139711" y="129604"/>
                    </a:lnTo>
                    <a:cubicBezTo>
                      <a:pt x="139730" y="129783"/>
                      <a:pt x="139671" y="129962"/>
                      <a:pt x="139553" y="130095"/>
                    </a:cubicBezTo>
                    <a:lnTo>
                      <a:pt x="139553" y="130744"/>
                    </a:lnTo>
                    <a:lnTo>
                      <a:pt x="142149" y="130419"/>
                    </a:lnTo>
                    <a:cubicBezTo>
                      <a:pt x="142640" y="130447"/>
                      <a:pt x="143132" y="130390"/>
                      <a:pt x="143604" y="130252"/>
                    </a:cubicBezTo>
                    <a:cubicBezTo>
                      <a:pt x="143604" y="130419"/>
                      <a:pt x="143604" y="130419"/>
                      <a:pt x="143771" y="130577"/>
                    </a:cubicBezTo>
                    <a:lnTo>
                      <a:pt x="143771" y="130901"/>
                    </a:lnTo>
                    <a:lnTo>
                      <a:pt x="143446" y="130901"/>
                    </a:lnTo>
                    <a:cubicBezTo>
                      <a:pt x="140851" y="131884"/>
                      <a:pt x="138256" y="132867"/>
                      <a:pt x="135493" y="133850"/>
                    </a:cubicBezTo>
                    <a:lnTo>
                      <a:pt x="135493" y="134018"/>
                    </a:lnTo>
                    <a:cubicBezTo>
                      <a:pt x="135365" y="134206"/>
                      <a:pt x="135316" y="134431"/>
                      <a:pt x="135336" y="134657"/>
                    </a:cubicBezTo>
                    <a:cubicBezTo>
                      <a:pt x="136791" y="134499"/>
                      <a:pt x="138089" y="134499"/>
                      <a:pt x="139386" y="134342"/>
                    </a:cubicBezTo>
                    <a:cubicBezTo>
                      <a:pt x="140527" y="134175"/>
                      <a:pt x="141824" y="134018"/>
                      <a:pt x="142955" y="133850"/>
                    </a:cubicBezTo>
                    <a:cubicBezTo>
                      <a:pt x="142817" y="134093"/>
                      <a:pt x="142758" y="134377"/>
                      <a:pt x="142798" y="134657"/>
                    </a:cubicBezTo>
                    <a:cubicBezTo>
                      <a:pt x="142355" y="134629"/>
                      <a:pt x="141923" y="134686"/>
                      <a:pt x="141500" y="134824"/>
                    </a:cubicBezTo>
                    <a:cubicBezTo>
                      <a:pt x="140576" y="134863"/>
                      <a:pt x="139652" y="134971"/>
                      <a:pt x="138737" y="135148"/>
                    </a:cubicBezTo>
                    <a:cubicBezTo>
                      <a:pt x="137312" y="135545"/>
                      <a:pt x="135946" y="136148"/>
                      <a:pt x="134687" y="136937"/>
                    </a:cubicBezTo>
                    <a:cubicBezTo>
                      <a:pt x="133252" y="137925"/>
                      <a:pt x="132171" y="139344"/>
                      <a:pt x="131600" y="140987"/>
                    </a:cubicBezTo>
                    <a:cubicBezTo>
                      <a:pt x="130293" y="143986"/>
                      <a:pt x="128543" y="146772"/>
                      <a:pt x="126410" y="149255"/>
                    </a:cubicBezTo>
                    <a:cubicBezTo>
                      <a:pt x="126154" y="149498"/>
                      <a:pt x="125938" y="149772"/>
                      <a:pt x="125761" y="150071"/>
                    </a:cubicBezTo>
                    <a:cubicBezTo>
                      <a:pt x="125466" y="150522"/>
                      <a:pt x="125083" y="150908"/>
                      <a:pt x="124630" y="151202"/>
                    </a:cubicBezTo>
                    <a:cubicBezTo>
                      <a:pt x="123903" y="152068"/>
                      <a:pt x="123244" y="152991"/>
                      <a:pt x="122664" y="153964"/>
                    </a:cubicBezTo>
                    <a:cubicBezTo>
                      <a:pt x="122153" y="154907"/>
                      <a:pt x="122035" y="156013"/>
                      <a:pt x="122340" y="157041"/>
                    </a:cubicBezTo>
                    <a:cubicBezTo>
                      <a:pt x="122477" y="157140"/>
                      <a:pt x="122507" y="157331"/>
                      <a:pt x="122409" y="157467"/>
                    </a:cubicBezTo>
                    <a:cubicBezTo>
                      <a:pt x="122389" y="157492"/>
                      <a:pt x="122369" y="157514"/>
                      <a:pt x="122340" y="157532"/>
                    </a:cubicBezTo>
                    <a:cubicBezTo>
                      <a:pt x="122222" y="157822"/>
                      <a:pt x="122055" y="158094"/>
                      <a:pt x="121858" y="158339"/>
                    </a:cubicBezTo>
                    <a:lnTo>
                      <a:pt x="118909" y="162723"/>
                    </a:lnTo>
                    <a:cubicBezTo>
                      <a:pt x="117120" y="165476"/>
                      <a:pt x="115340" y="168071"/>
                      <a:pt x="113718" y="170833"/>
                    </a:cubicBezTo>
                    <a:cubicBezTo>
                      <a:pt x="108203" y="179750"/>
                      <a:pt x="102846" y="188833"/>
                      <a:pt x="97498" y="197917"/>
                    </a:cubicBezTo>
                    <a:cubicBezTo>
                      <a:pt x="97370" y="198207"/>
                      <a:pt x="97203" y="198478"/>
                      <a:pt x="97006" y="198723"/>
                    </a:cubicBezTo>
                    <a:cubicBezTo>
                      <a:pt x="95551" y="201161"/>
                      <a:pt x="94254" y="203589"/>
                      <a:pt x="92789" y="206017"/>
                    </a:cubicBezTo>
                    <a:cubicBezTo>
                      <a:pt x="92258" y="207134"/>
                      <a:pt x="91668" y="208217"/>
                      <a:pt x="91010" y="209261"/>
                    </a:cubicBezTo>
                    <a:cubicBezTo>
                      <a:pt x="90843" y="209261"/>
                      <a:pt x="90843" y="209261"/>
                      <a:pt x="90685" y="209104"/>
                    </a:cubicBezTo>
                    <a:cubicBezTo>
                      <a:pt x="90400" y="209144"/>
                      <a:pt x="90115" y="209089"/>
                      <a:pt x="89869" y="208947"/>
                    </a:cubicBezTo>
                    <a:cubicBezTo>
                      <a:pt x="94903" y="200345"/>
                      <a:pt x="99769" y="191753"/>
                      <a:pt x="104792" y="183151"/>
                    </a:cubicBezTo>
                    <a:cubicBezTo>
                      <a:pt x="107230" y="178934"/>
                      <a:pt x="109825" y="174716"/>
                      <a:pt x="112254" y="170371"/>
                    </a:cubicBezTo>
                    <a:cubicBezTo>
                      <a:pt x="93025" y="198700"/>
                      <a:pt x="77286" y="229250"/>
                      <a:pt x="65381" y="261354"/>
                    </a:cubicBezTo>
                    <a:cubicBezTo>
                      <a:pt x="61655" y="258926"/>
                      <a:pt x="59384" y="255682"/>
                      <a:pt x="58893" y="251622"/>
                    </a:cubicBezTo>
                    <a:cubicBezTo>
                      <a:pt x="55167" y="260872"/>
                      <a:pt x="52090" y="268983"/>
                      <a:pt x="49495" y="275952"/>
                    </a:cubicBezTo>
                    <a:cubicBezTo>
                      <a:pt x="48197" y="274655"/>
                      <a:pt x="47706" y="271411"/>
                      <a:pt x="47873" y="266387"/>
                    </a:cubicBezTo>
                    <a:cubicBezTo>
                      <a:pt x="48128" y="260956"/>
                      <a:pt x="48669" y="255541"/>
                      <a:pt x="49495" y="250167"/>
                    </a:cubicBezTo>
                    <a:cubicBezTo>
                      <a:pt x="50301" y="244327"/>
                      <a:pt x="50950" y="239628"/>
                      <a:pt x="51598" y="236060"/>
                    </a:cubicBezTo>
                    <a:cubicBezTo>
                      <a:pt x="51766" y="235077"/>
                      <a:pt x="51766" y="234271"/>
                      <a:pt x="51923" y="233789"/>
                    </a:cubicBezTo>
                    <a:cubicBezTo>
                      <a:pt x="53850" y="222415"/>
                      <a:pt x="57123" y="211307"/>
                      <a:pt x="61655" y="200699"/>
                    </a:cubicBezTo>
                    <a:cubicBezTo>
                      <a:pt x="66413" y="189996"/>
                      <a:pt x="71830" y="179598"/>
                      <a:pt x="77876" y="169565"/>
                    </a:cubicBezTo>
                    <a:cubicBezTo>
                      <a:pt x="82250" y="162261"/>
                      <a:pt x="86468" y="155124"/>
                      <a:pt x="90843" y="147987"/>
                    </a:cubicBezTo>
                    <a:cubicBezTo>
                      <a:pt x="81277" y="150582"/>
                      <a:pt x="71712" y="153177"/>
                      <a:pt x="62137" y="155940"/>
                    </a:cubicBezTo>
                    <a:cubicBezTo>
                      <a:pt x="61223" y="156120"/>
                      <a:pt x="60348" y="156452"/>
                      <a:pt x="59542" y="156923"/>
                    </a:cubicBezTo>
                    <a:cubicBezTo>
                      <a:pt x="58824" y="157379"/>
                      <a:pt x="58165" y="157925"/>
                      <a:pt x="57575" y="158545"/>
                    </a:cubicBezTo>
                    <a:cubicBezTo>
                      <a:pt x="48335" y="173291"/>
                      <a:pt x="39251" y="188224"/>
                      <a:pt x="30335" y="202980"/>
                    </a:cubicBezTo>
                    <a:cubicBezTo>
                      <a:pt x="28546" y="206224"/>
                      <a:pt x="26923" y="209635"/>
                      <a:pt x="25469" y="213036"/>
                    </a:cubicBezTo>
                    <a:lnTo>
                      <a:pt x="23502" y="217578"/>
                    </a:lnTo>
                    <a:lnTo>
                      <a:pt x="22519" y="217578"/>
                    </a:lnTo>
                    <a:cubicBezTo>
                      <a:pt x="23168" y="215789"/>
                      <a:pt x="23817" y="213842"/>
                      <a:pt x="24486" y="211896"/>
                    </a:cubicBezTo>
                    <a:cubicBezTo>
                      <a:pt x="24967" y="210117"/>
                      <a:pt x="25616" y="208495"/>
                      <a:pt x="26265" y="206705"/>
                    </a:cubicBezTo>
                    <a:lnTo>
                      <a:pt x="25783" y="206705"/>
                    </a:lnTo>
                    <a:cubicBezTo>
                      <a:pt x="25606" y="206727"/>
                      <a:pt x="25429" y="206670"/>
                      <a:pt x="25292" y="206548"/>
                    </a:cubicBezTo>
                    <a:cubicBezTo>
                      <a:pt x="24161" y="208652"/>
                      <a:pt x="23188" y="210923"/>
                      <a:pt x="22215" y="213036"/>
                    </a:cubicBezTo>
                    <a:cubicBezTo>
                      <a:pt x="21074" y="215632"/>
                      <a:pt x="19786" y="218227"/>
                      <a:pt x="18646" y="220655"/>
                    </a:cubicBezTo>
                    <a:lnTo>
                      <a:pt x="17663" y="220655"/>
                    </a:lnTo>
                    <a:cubicBezTo>
                      <a:pt x="17803" y="220347"/>
                      <a:pt x="17860" y="220008"/>
                      <a:pt x="17830" y="219672"/>
                    </a:cubicBezTo>
                    <a:cubicBezTo>
                      <a:pt x="17806" y="219444"/>
                      <a:pt x="17861" y="219215"/>
                      <a:pt x="17987" y="219023"/>
                    </a:cubicBezTo>
                    <a:lnTo>
                      <a:pt x="17987" y="218866"/>
                    </a:lnTo>
                    <a:close/>
                  </a:path>
                </a:pathLst>
              </a:custGeom>
              <a:solidFill>
                <a:srgbClr val="AE3261"/>
              </a:solidFill>
              <a:ln w="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7" name="Рисунок 4">
                <a:extLst>
                  <a:ext uri="{FF2B5EF4-FFF2-40B4-BE49-F238E27FC236}">
                    <a16:creationId xmlns="" xmlns:a16="http://schemas.microsoft.com/office/drawing/2014/main" id="{673C87B7-8623-43A8-B8C9-56E48B90044E}"/>
                  </a:ext>
                </a:extLst>
              </p:cNvPr>
              <p:cNvSpPr/>
              <p:nvPr/>
            </p:nvSpPr>
            <p:spPr>
              <a:xfrm>
                <a:off x="265546" y="451078"/>
                <a:ext cx="206514" cy="221918"/>
              </a:xfrm>
              <a:custGeom>
                <a:avLst/>
                <a:gdLst>
                  <a:gd name="connsiteX0" fmla="*/ 205940 w 206514"/>
                  <a:gd name="connsiteY0" fmla="*/ 30487 h 221918"/>
                  <a:gd name="connsiteX1" fmla="*/ 205124 w 206514"/>
                  <a:gd name="connsiteY1" fmla="*/ 46865 h 221918"/>
                  <a:gd name="connsiteX2" fmla="*/ 190849 w 206514"/>
                  <a:gd name="connsiteY2" fmla="*/ 78166 h 221918"/>
                  <a:gd name="connsiteX3" fmla="*/ 177883 w 206514"/>
                  <a:gd name="connsiteY3" fmla="*/ 92607 h 221918"/>
                  <a:gd name="connsiteX4" fmla="*/ 162636 w 206514"/>
                  <a:gd name="connsiteY4" fmla="*/ 105741 h 221918"/>
                  <a:gd name="connsiteX5" fmla="*/ 158418 w 206514"/>
                  <a:gd name="connsiteY5" fmla="*/ 109142 h 221918"/>
                  <a:gd name="connsiteX6" fmla="*/ 147604 w 206514"/>
                  <a:gd name="connsiteY6" fmla="*/ 117577 h 221918"/>
                  <a:gd name="connsiteX7" fmla="*/ 139651 w 206514"/>
                  <a:gd name="connsiteY7" fmla="*/ 122610 h 221918"/>
                  <a:gd name="connsiteX8" fmla="*/ 136083 w 206514"/>
                  <a:gd name="connsiteY8" fmla="*/ 124714 h 221918"/>
                  <a:gd name="connsiteX9" fmla="*/ 132033 w 206514"/>
                  <a:gd name="connsiteY9" fmla="*/ 127309 h 221918"/>
                  <a:gd name="connsiteX10" fmla="*/ 123274 w 206514"/>
                  <a:gd name="connsiteY10" fmla="*/ 132667 h 221918"/>
                  <a:gd name="connsiteX11" fmla="*/ 105578 w 206514"/>
                  <a:gd name="connsiteY11" fmla="*/ 141259 h 221918"/>
                  <a:gd name="connsiteX12" fmla="*/ 99090 w 206514"/>
                  <a:gd name="connsiteY12" fmla="*/ 144336 h 221918"/>
                  <a:gd name="connsiteX13" fmla="*/ 92926 w 206514"/>
                  <a:gd name="connsiteY13" fmla="*/ 147285 h 221918"/>
                  <a:gd name="connsiteX14" fmla="*/ 76381 w 206514"/>
                  <a:gd name="connsiteY14" fmla="*/ 154914 h 221918"/>
                  <a:gd name="connsiteX15" fmla="*/ 57703 w 206514"/>
                  <a:gd name="connsiteY15" fmla="*/ 162208 h 221918"/>
                  <a:gd name="connsiteX16" fmla="*/ 57379 w 206514"/>
                  <a:gd name="connsiteY16" fmla="*/ 162375 h 221918"/>
                  <a:gd name="connsiteX17" fmla="*/ 79596 w 206514"/>
                  <a:gd name="connsiteY17" fmla="*/ 168372 h 221918"/>
                  <a:gd name="connsiteX18" fmla="*/ 116952 w 206514"/>
                  <a:gd name="connsiteY18" fmla="*/ 178104 h 221918"/>
                  <a:gd name="connsiteX19" fmla="*/ 155705 w 206514"/>
                  <a:gd name="connsiteY19" fmla="*/ 185241 h 221918"/>
                  <a:gd name="connsiteX20" fmla="*/ 153601 w 206514"/>
                  <a:gd name="connsiteY20" fmla="*/ 186224 h 221918"/>
                  <a:gd name="connsiteX21" fmla="*/ 150652 w 206514"/>
                  <a:gd name="connsiteY21" fmla="*/ 187522 h 221918"/>
                  <a:gd name="connsiteX22" fmla="*/ 152431 w 206514"/>
                  <a:gd name="connsiteY22" fmla="*/ 189301 h 221918"/>
                  <a:gd name="connsiteX23" fmla="*/ 152107 w 206514"/>
                  <a:gd name="connsiteY23" fmla="*/ 189793 h 221918"/>
                  <a:gd name="connsiteX24" fmla="*/ 151950 w 206514"/>
                  <a:gd name="connsiteY24" fmla="*/ 190117 h 221918"/>
                  <a:gd name="connsiteX25" fmla="*/ 144980 w 206514"/>
                  <a:gd name="connsiteY25" fmla="*/ 189301 h 221918"/>
                  <a:gd name="connsiteX26" fmla="*/ 120649 w 206514"/>
                  <a:gd name="connsiteY26" fmla="*/ 186706 h 221918"/>
                  <a:gd name="connsiteX27" fmla="*/ 120482 w 206514"/>
                  <a:gd name="connsiteY27" fmla="*/ 187197 h 221918"/>
                  <a:gd name="connsiteX28" fmla="*/ 120324 w 206514"/>
                  <a:gd name="connsiteY28" fmla="*/ 187522 h 221918"/>
                  <a:gd name="connsiteX29" fmla="*/ 129565 w 206514"/>
                  <a:gd name="connsiteY29" fmla="*/ 190599 h 221918"/>
                  <a:gd name="connsiteX30" fmla="*/ 128916 w 206514"/>
                  <a:gd name="connsiteY30" fmla="*/ 191896 h 221918"/>
                  <a:gd name="connsiteX31" fmla="*/ 98441 w 206514"/>
                  <a:gd name="connsiteY31" fmla="*/ 185900 h 221918"/>
                  <a:gd name="connsiteX32" fmla="*/ 85947 w 206514"/>
                  <a:gd name="connsiteY32" fmla="*/ 182813 h 221918"/>
                  <a:gd name="connsiteX33" fmla="*/ 123578 w 206514"/>
                  <a:gd name="connsiteY33" fmla="*/ 192712 h 221918"/>
                  <a:gd name="connsiteX34" fmla="*/ 162822 w 206514"/>
                  <a:gd name="connsiteY34" fmla="*/ 199849 h 221918"/>
                  <a:gd name="connsiteX35" fmla="*/ 160394 w 206514"/>
                  <a:gd name="connsiteY35" fmla="*/ 200980 h 221918"/>
                  <a:gd name="connsiteX36" fmla="*/ 157632 w 206514"/>
                  <a:gd name="connsiteY36" fmla="*/ 202120 h 221918"/>
                  <a:gd name="connsiteX37" fmla="*/ 158615 w 206514"/>
                  <a:gd name="connsiteY37" fmla="*/ 203103 h 221918"/>
                  <a:gd name="connsiteX38" fmla="*/ 159431 w 206514"/>
                  <a:gd name="connsiteY38" fmla="*/ 203919 h 221918"/>
                  <a:gd name="connsiteX39" fmla="*/ 159106 w 206514"/>
                  <a:gd name="connsiteY39" fmla="*/ 204401 h 221918"/>
                  <a:gd name="connsiteX40" fmla="*/ 158939 w 206514"/>
                  <a:gd name="connsiteY40" fmla="*/ 204726 h 221918"/>
                  <a:gd name="connsiteX41" fmla="*/ 151969 w 206514"/>
                  <a:gd name="connsiteY41" fmla="*/ 204077 h 221918"/>
                  <a:gd name="connsiteX42" fmla="*/ 127806 w 206514"/>
                  <a:gd name="connsiteY42" fmla="*/ 201491 h 221918"/>
                  <a:gd name="connsiteX43" fmla="*/ 127481 w 206514"/>
                  <a:gd name="connsiteY43" fmla="*/ 201816 h 221918"/>
                  <a:gd name="connsiteX44" fmla="*/ 127314 w 206514"/>
                  <a:gd name="connsiteY44" fmla="*/ 202297 h 221918"/>
                  <a:gd name="connsiteX45" fmla="*/ 136722 w 206514"/>
                  <a:gd name="connsiteY45" fmla="*/ 205374 h 221918"/>
                  <a:gd name="connsiteX46" fmla="*/ 135916 w 206514"/>
                  <a:gd name="connsiteY46" fmla="*/ 206515 h 221918"/>
                  <a:gd name="connsiteX47" fmla="*/ 105441 w 206514"/>
                  <a:gd name="connsiteY47" fmla="*/ 200518 h 221918"/>
                  <a:gd name="connsiteX48" fmla="*/ 89869 w 206514"/>
                  <a:gd name="connsiteY48" fmla="*/ 196782 h 221918"/>
                  <a:gd name="connsiteX49" fmla="*/ 95060 w 206514"/>
                  <a:gd name="connsiteY49" fmla="*/ 198572 h 221918"/>
                  <a:gd name="connsiteX50" fmla="*/ 98628 w 206514"/>
                  <a:gd name="connsiteY50" fmla="*/ 199702 h 221918"/>
                  <a:gd name="connsiteX51" fmla="*/ 98304 w 206514"/>
                  <a:gd name="connsiteY51" fmla="*/ 200351 h 221918"/>
                  <a:gd name="connsiteX52" fmla="*/ 97979 w 206514"/>
                  <a:gd name="connsiteY52" fmla="*/ 200675 h 221918"/>
                  <a:gd name="connsiteX53" fmla="*/ 79655 w 206514"/>
                  <a:gd name="connsiteY53" fmla="*/ 195976 h 221918"/>
                  <a:gd name="connsiteX54" fmla="*/ 72685 w 206514"/>
                  <a:gd name="connsiteY54" fmla="*/ 194010 h 221918"/>
                  <a:gd name="connsiteX55" fmla="*/ 72193 w 206514"/>
                  <a:gd name="connsiteY55" fmla="*/ 194816 h 221918"/>
                  <a:gd name="connsiteX56" fmla="*/ 72036 w 206514"/>
                  <a:gd name="connsiteY56" fmla="*/ 195141 h 221918"/>
                  <a:gd name="connsiteX57" fmla="*/ 76411 w 206514"/>
                  <a:gd name="connsiteY57" fmla="*/ 196930 h 221918"/>
                  <a:gd name="connsiteX58" fmla="*/ 76254 w 206514"/>
                  <a:gd name="connsiteY58" fmla="*/ 197087 h 221918"/>
                  <a:gd name="connsiteX59" fmla="*/ 76086 w 206514"/>
                  <a:gd name="connsiteY59" fmla="*/ 197411 h 221918"/>
                  <a:gd name="connsiteX60" fmla="*/ 36351 w 206514"/>
                  <a:gd name="connsiteY60" fmla="*/ 191090 h 221918"/>
                  <a:gd name="connsiteX61" fmla="*/ 33598 w 206514"/>
                  <a:gd name="connsiteY61" fmla="*/ 196281 h 221918"/>
                  <a:gd name="connsiteX62" fmla="*/ 28408 w 206514"/>
                  <a:gd name="connsiteY62" fmla="*/ 206495 h 221918"/>
                  <a:gd name="connsiteX63" fmla="*/ 24190 w 206514"/>
                  <a:gd name="connsiteY63" fmla="*/ 216552 h 221918"/>
                  <a:gd name="connsiteX64" fmla="*/ 22401 w 206514"/>
                  <a:gd name="connsiteY64" fmla="*/ 221251 h 221918"/>
                  <a:gd name="connsiteX65" fmla="*/ 19000 w 206514"/>
                  <a:gd name="connsiteY65" fmla="*/ 217682 h 221918"/>
                  <a:gd name="connsiteX66" fmla="*/ 14782 w 206514"/>
                  <a:gd name="connsiteY66" fmla="*/ 212492 h 221918"/>
                  <a:gd name="connsiteX67" fmla="*/ 13642 w 206514"/>
                  <a:gd name="connsiteY67" fmla="*/ 205197 h 221918"/>
                  <a:gd name="connsiteX68" fmla="*/ 13642 w 206514"/>
                  <a:gd name="connsiteY68" fmla="*/ 204706 h 221918"/>
                  <a:gd name="connsiteX69" fmla="*/ 12020 w 206514"/>
                  <a:gd name="connsiteY69" fmla="*/ 203084 h 221918"/>
                  <a:gd name="connsiteX70" fmla="*/ 7645 w 206514"/>
                  <a:gd name="connsiteY70" fmla="*/ 197903 h 221918"/>
                  <a:gd name="connsiteX71" fmla="*/ 6515 w 206514"/>
                  <a:gd name="connsiteY71" fmla="*/ 190599 h 221918"/>
                  <a:gd name="connsiteX72" fmla="*/ 9267 w 206514"/>
                  <a:gd name="connsiteY72" fmla="*/ 182164 h 221918"/>
                  <a:gd name="connsiteX73" fmla="*/ 11234 w 206514"/>
                  <a:gd name="connsiteY73" fmla="*/ 176974 h 221918"/>
                  <a:gd name="connsiteX74" fmla="*/ 11401 w 206514"/>
                  <a:gd name="connsiteY74" fmla="*/ 176649 h 221918"/>
                  <a:gd name="connsiteX75" fmla="*/ 10585 w 206514"/>
                  <a:gd name="connsiteY75" fmla="*/ 174545 h 221918"/>
                  <a:gd name="connsiteX76" fmla="*/ 9602 w 206514"/>
                  <a:gd name="connsiteY76" fmla="*/ 171468 h 221918"/>
                  <a:gd name="connsiteX77" fmla="*/ 4578 w 206514"/>
                  <a:gd name="connsiteY77" fmla="*/ 162542 h 221918"/>
                  <a:gd name="connsiteX78" fmla="*/ 3595 w 206514"/>
                  <a:gd name="connsiteY78" fmla="*/ 159947 h 221918"/>
                  <a:gd name="connsiteX79" fmla="*/ 2130 w 206514"/>
                  <a:gd name="connsiteY79" fmla="*/ 155405 h 221918"/>
                  <a:gd name="connsiteX80" fmla="*/ 164 w 206514"/>
                  <a:gd name="connsiteY80" fmla="*/ 149890 h 221918"/>
                  <a:gd name="connsiteX81" fmla="*/ 2602 w 206514"/>
                  <a:gd name="connsiteY81" fmla="*/ 144542 h 221918"/>
                  <a:gd name="connsiteX82" fmla="*/ 23197 w 206514"/>
                  <a:gd name="connsiteY82" fmla="*/ 134643 h 221918"/>
                  <a:gd name="connsiteX83" fmla="*/ 27739 w 206514"/>
                  <a:gd name="connsiteY83" fmla="*/ 132677 h 221918"/>
                  <a:gd name="connsiteX84" fmla="*/ 35034 w 206514"/>
                  <a:gd name="connsiteY84" fmla="*/ 129432 h 221918"/>
                  <a:gd name="connsiteX85" fmla="*/ 41846 w 206514"/>
                  <a:gd name="connsiteY85" fmla="*/ 122620 h 221918"/>
                  <a:gd name="connsiteX86" fmla="*/ 44609 w 206514"/>
                  <a:gd name="connsiteY86" fmla="*/ 118235 h 221918"/>
                  <a:gd name="connsiteX87" fmla="*/ 39742 w 206514"/>
                  <a:gd name="connsiteY87" fmla="*/ 106075 h 221918"/>
                  <a:gd name="connsiteX88" fmla="*/ 39575 w 206514"/>
                  <a:gd name="connsiteY88" fmla="*/ 104777 h 221918"/>
                  <a:gd name="connsiteX89" fmla="*/ 34552 w 206514"/>
                  <a:gd name="connsiteY89" fmla="*/ 99095 h 221918"/>
                  <a:gd name="connsiteX90" fmla="*/ 32586 w 206514"/>
                  <a:gd name="connsiteY90" fmla="*/ 91319 h 221918"/>
                  <a:gd name="connsiteX91" fmla="*/ 34208 w 206514"/>
                  <a:gd name="connsiteY91" fmla="*/ 67146 h 221918"/>
                  <a:gd name="connsiteX92" fmla="*/ 45395 w 206514"/>
                  <a:gd name="connsiteY92" fmla="*/ 51416 h 221918"/>
                  <a:gd name="connsiteX93" fmla="*/ 46860 w 206514"/>
                  <a:gd name="connsiteY93" fmla="*/ 49794 h 221918"/>
                  <a:gd name="connsiteX94" fmla="*/ 69883 w 206514"/>
                  <a:gd name="connsiteY94" fmla="*/ 30497 h 221918"/>
                  <a:gd name="connsiteX95" fmla="*/ 95020 w 206514"/>
                  <a:gd name="connsiteY95" fmla="*/ 16547 h 221918"/>
                  <a:gd name="connsiteX96" fmla="*/ 125171 w 206514"/>
                  <a:gd name="connsiteY96" fmla="*/ 4878 h 221918"/>
                  <a:gd name="connsiteX97" fmla="*/ 182582 w 206514"/>
                  <a:gd name="connsiteY97" fmla="*/ 1477 h 221918"/>
                  <a:gd name="connsiteX98" fmla="*/ 195558 w 206514"/>
                  <a:gd name="connsiteY98" fmla="*/ 7965 h 221918"/>
                  <a:gd name="connsiteX99" fmla="*/ 199127 w 206514"/>
                  <a:gd name="connsiteY99" fmla="*/ 19644 h 221918"/>
                  <a:gd name="connsiteX100" fmla="*/ 205940 w 206514"/>
                  <a:gd name="connsiteY100" fmla="*/ 30487 h 221918"/>
                  <a:gd name="connsiteX101" fmla="*/ 50723 w 206514"/>
                  <a:gd name="connsiteY101" fmla="*/ 108149 h 221918"/>
                  <a:gd name="connsiteX102" fmla="*/ 50890 w 206514"/>
                  <a:gd name="connsiteY102" fmla="*/ 107825 h 221918"/>
                  <a:gd name="connsiteX103" fmla="*/ 63670 w 206514"/>
                  <a:gd name="connsiteY103" fmla="*/ 87554 h 221918"/>
                  <a:gd name="connsiteX104" fmla="*/ 78112 w 206514"/>
                  <a:gd name="connsiteY104" fmla="*/ 66634 h 221918"/>
                  <a:gd name="connsiteX105" fmla="*/ 59129 w 206514"/>
                  <a:gd name="connsiteY105" fmla="*/ 82855 h 221918"/>
                  <a:gd name="connsiteX106" fmla="*/ 56700 w 206514"/>
                  <a:gd name="connsiteY106" fmla="*/ 84959 h 221918"/>
                  <a:gd name="connsiteX107" fmla="*/ 51343 w 206514"/>
                  <a:gd name="connsiteY107" fmla="*/ 91614 h 221918"/>
                  <a:gd name="connsiteX108" fmla="*/ 49721 w 206514"/>
                  <a:gd name="connsiteY108" fmla="*/ 94042 h 221918"/>
                  <a:gd name="connsiteX109" fmla="*/ 48738 w 206514"/>
                  <a:gd name="connsiteY109" fmla="*/ 99400 h 221918"/>
                  <a:gd name="connsiteX110" fmla="*/ 50723 w 206514"/>
                  <a:gd name="connsiteY110" fmla="*/ 108169 h 221918"/>
                  <a:gd name="connsiteX111" fmla="*/ 181933 w 206514"/>
                  <a:gd name="connsiteY111" fmla="*/ 38902 h 221918"/>
                  <a:gd name="connsiteX112" fmla="*/ 155980 w 206514"/>
                  <a:gd name="connsiteY112" fmla="*/ 36936 h 221918"/>
                  <a:gd name="connsiteX113" fmla="*/ 126950 w 206514"/>
                  <a:gd name="connsiteY113" fmla="*/ 42451 h 221918"/>
                  <a:gd name="connsiteX114" fmla="*/ 124198 w 206514"/>
                  <a:gd name="connsiteY114" fmla="*/ 55231 h 221918"/>
                  <a:gd name="connsiteX115" fmla="*/ 100516 w 206514"/>
                  <a:gd name="connsiteY115" fmla="*/ 87505 h 221918"/>
                  <a:gd name="connsiteX116" fmla="*/ 87736 w 206514"/>
                  <a:gd name="connsiteY116" fmla="*/ 106802 h 221918"/>
                  <a:gd name="connsiteX117" fmla="*/ 93084 w 206514"/>
                  <a:gd name="connsiteY117" fmla="*/ 104207 h 221918"/>
                  <a:gd name="connsiteX118" fmla="*/ 125358 w 206514"/>
                  <a:gd name="connsiteY118" fmla="*/ 87023 h 221918"/>
                  <a:gd name="connsiteX119" fmla="*/ 156010 w 206514"/>
                  <a:gd name="connsiteY119" fmla="*/ 65612 h 221918"/>
                  <a:gd name="connsiteX120" fmla="*/ 181933 w 206514"/>
                  <a:gd name="connsiteY120" fmla="*/ 38922 h 221918"/>
                  <a:gd name="connsiteX121" fmla="*/ 194713 w 206514"/>
                  <a:gd name="connsiteY121" fmla="*/ 45548 h 221918"/>
                  <a:gd name="connsiteX122" fmla="*/ 194880 w 206514"/>
                  <a:gd name="connsiteY122" fmla="*/ 45390 h 221918"/>
                  <a:gd name="connsiteX123" fmla="*/ 194742 w 206514"/>
                  <a:gd name="connsiteY123" fmla="*/ 45567 h 221918"/>
                  <a:gd name="connsiteX124" fmla="*/ 195037 w 206514"/>
                  <a:gd name="connsiteY124" fmla="*/ 45066 h 221918"/>
                  <a:gd name="connsiteX125" fmla="*/ 194880 w 206514"/>
                  <a:gd name="connsiteY125" fmla="*/ 44899 h 221918"/>
                  <a:gd name="connsiteX126" fmla="*/ 194880 w 206514"/>
                  <a:gd name="connsiteY126" fmla="*/ 45390 h 221918"/>
                  <a:gd name="connsiteX127" fmla="*/ 195067 w 206514"/>
                  <a:gd name="connsiteY127" fmla="*/ 45086 h 221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206514" h="221918">
                    <a:moveTo>
                      <a:pt x="205940" y="30487"/>
                    </a:moveTo>
                    <a:cubicBezTo>
                      <a:pt x="206443" y="35958"/>
                      <a:pt x="206168" y="41472"/>
                      <a:pt x="205124" y="46865"/>
                    </a:cubicBezTo>
                    <a:cubicBezTo>
                      <a:pt x="203881" y="58573"/>
                      <a:pt x="198871" y="69554"/>
                      <a:pt x="190849" y="78166"/>
                    </a:cubicBezTo>
                    <a:cubicBezTo>
                      <a:pt x="186834" y="83248"/>
                      <a:pt x="182502" y="88065"/>
                      <a:pt x="177883" y="92607"/>
                    </a:cubicBezTo>
                    <a:cubicBezTo>
                      <a:pt x="172850" y="97139"/>
                      <a:pt x="167826" y="101523"/>
                      <a:pt x="162636" y="105741"/>
                    </a:cubicBezTo>
                    <a:cubicBezTo>
                      <a:pt x="161171" y="106871"/>
                      <a:pt x="159873" y="108012"/>
                      <a:pt x="158418" y="109142"/>
                    </a:cubicBezTo>
                    <a:cubicBezTo>
                      <a:pt x="154965" y="112140"/>
                      <a:pt x="151355" y="114962"/>
                      <a:pt x="147604" y="117577"/>
                    </a:cubicBezTo>
                    <a:cubicBezTo>
                      <a:pt x="145009" y="119366"/>
                      <a:pt x="142414" y="120988"/>
                      <a:pt x="139651" y="122610"/>
                    </a:cubicBezTo>
                    <a:cubicBezTo>
                      <a:pt x="138521" y="123259"/>
                      <a:pt x="137223" y="123908"/>
                      <a:pt x="136083" y="124714"/>
                    </a:cubicBezTo>
                    <a:cubicBezTo>
                      <a:pt x="134785" y="125530"/>
                      <a:pt x="133488" y="126503"/>
                      <a:pt x="132033" y="127309"/>
                    </a:cubicBezTo>
                    <a:cubicBezTo>
                      <a:pt x="129231" y="129285"/>
                      <a:pt x="126305" y="131074"/>
                      <a:pt x="123274" y="132667"/>
                    </a:cubicBezTo>
                    <a:cubicBezTo>
                      <a:pt x="117434" y="135744"/>
                      <a:pt x="111595" y="138496"/>
                      <a:pt x="105578" y="141259"/>
                    </a:cubicBezTo>
                    <a:cubicBezTo>
                      <a:pt x="103465" y="142242"/>
                      <a:pt x="101194" y="143225"/>
                      <a:pt x="99090" y="144336"/>
                    </a:cubicBezTo>
                    <a:lnTo>
                      <a:pt x="92926" y="147285"/>
                    </a:lnTo>
                    <a:cubicBezTo>
                      <a:pt x="87411" y="150047"/>
                      <a:pt x="81896" y="152476"/>
                      <a:pt x="76381" y="154914"/>
                    </a:cubicBezTo>
                    <a:cubicBezTo>
                      <a:pt x="70218" y="157666"/>
                      <a:pt x="64054" y="160104"/>
                      <a:pt x="57703" y="162208"/>
                    </a:cubicBezTo>
                    <a:cubicBezTo>
                      <a:pt x="57536" y="162208"/>
                      <a:pt x="57536" y="162208"/>
                      <a:pt x="57379" y="162375"/>
                    </a:cubicBezTo>
                    <a:cubicBezTo>
                      <a:pt x="64840" y="164341"/>
                      <a:pt x="72302" y="166307"/>
                      <a:pt x="79596" y="168372"/>
                    </a:cubicBezTo>
                    <a:cubicBezTo>
                      <a:pt x="91924" y="171773"/>
                      <a:pt x="104409" y="175017"/>
                      <a:pt x="116952" y="178104"/>
                    </a:cubicBezTo>
                    <a:cubicBezTo>
                      <a:pt x="129732" y="181171"/>
                      <a:pt x="142668" y="183560"/>
                      <a:pt x="155705" y="185241"/>
                    </a:cubicBezTo>
                    <a:cubicBezTo>
                      <a:pt x="154899" y="185566"/>
                      <a:pt x="154250" y="185890"/>
                      <a:pt x="153601" y="186224"/>
                    </a:cubicBezTo>
                    <a:lnTo>
                      <a:pt x="150652" y="187522"/>
                    </a:lnTo>
                    <a:lnTo>
                      <a:pt x="152431" y="189301"/>
                    </a:lnTo>
                    <a:cubicBezTo>
                      <a:pt x="152274" y="189468"/>
                      <a:pt x="152274" y="189626"/>
                      <a:pt x="152107" y="189793"/>
                    </a:cubicBezTo>
                    <a:cubicBezTo>
                      <a:pt x="151940" y="189960"/>
                      <a:pt x="151950" y="189950"/>
                      <a:pt x="151950" y="190117"/>
                    </a:cubicBezTo>
                    <a:cubicBezTo>
                      <a:pt x="149512" y="189950"/>
                      <a:pt x="147251" y="189626"/>
                      <a:pt x="144980" y="189301"/>
                    </a:cubicBezTo>
                    <a:lnTo>
                      <a:pt x="120649" y="186706"/>
                    </a:lnTo>
                    <a:cubicBezTo>
                      <a:pt x="120520" y="186834"/>
                      <a:pt x="120458" y="187021"/>
                      <a:pt x="120482" y="187197"/>
                    </a:cubicBezTo>
                    <a:cubicBezTo>
                      <a:pt x="120324" y="187355"/>
                      <a:pt x="120324" y="187355"/>
                      <a:pt x="120324" y="187522"/>
                    </a:cubicBezTo>
                    <a:cubicBezTo>
                      <a:pt x="123401" y="188652"/>
                      <a:pt x="126488" y="189626"/>
                      <a:pt x="129565" y="190599"/>
                    </a:cubicBezTo>
                    <a:lnTo>
                      <a:pt x="128916" y="191896"/>
                    </a:lnTo>
                    <a:cubicBezTo>
                      <a:pt x="118608" y="190756"/>
                      <a:pt x="108413" y="188751"/>
                      <a:pt x="98441" y="185900"/>
                    </a:cubicBezTo>
                    <a:cubicBezTo>
                      <a:pt x="94381" y="184759"/>
                      <a:pt x="90164" y="183786"/>
                      <a:pt x="85947" y="182813"/>
                    </a:cubicBezTo>
                    <a:cubicBezTo>
                      <a:pt x="98441" y="186381"/>
                      <a:pt x="110926" y="189626"/>
                      <a:pt x="123578" y="192712"/>
                    </a:cubicBezTo>
                    <a:cubicBezTo>
                      <a:pt x="136524" y="195780"/>
                      <a:pt x="149624" y="198168"/>
                      <a:pt x="162822" y="199849"/>
                    </a:cubicBezTo>
                    <a:cubicBezTo>
                      <a:pt x="162045" y="200292"/>
                      <a:pt x="161233" y="200665"/>
                      <a:pt x="160394" y="200980"/>
                    </a:cubicBezTo>
                    <a:cubicBezTo>
                      <a:pt x="159578" y="201304"/>
                      <a:pt x="158605" y="201629"/>
                      <a:pt x="157632" y="202120"/>
                    </a:cubicBezTo>
                    <a:lnTo>
                      <a:pt x="158615" y="203103"/>
                    </a:lnTo>
                    <a:cubicBezTo>
                      <a:pt x="158960" y="203290"/>
                      <a:pt x="159243" y="203575"/>
                      <a:pt x="159431" y="203919"/>
                    </a:cubicBezTo>
                    <a:cubicBezTo>
                      <a:pt x="159264" y="204077"/>
                      <a:pt x="159264" y="204244"/>
                      <a:pt x="159106" y="204401"/>
                    </a:cubicBezTo>
                    <a:cubicBezTo>
                      <a:pt x="159106" y="204568"/>
                      <a:pt x="159106" y="204568"/>
                      <a:pt x="158939" y="204726"/>
                    </a:cubicBezTo>
                    <a:cubicBezTo>
                      <a:pt x="156511" y="204568"/>
                      <a:pt x="154240" y="204244"/>
                      <a:pt x="151969" y="204077"/>
                    </a:cubicBezTo>
                    <a:cubicBezTo>
                      <a:pt x="143859" y="203271"/>
                      <a:pt x="135749" y="202297"/>
                      <a:pt x="127806" y="201491"/>
                    </a:cubicBezTo>
                    <a:lnTo>
                      <a:pt x="127481" y="201816"/>
                    </a:lnTo>
                    <a:cubicBezTo>
                      <a:pt x="127503" y="201993"/>
                      <a:pt x="127441" y="202169"/>
                      <a:pt x="127314" y="202297"/>
                    </a:cubicBezTo>
                    <a:cubicBezTo>
                      <a:pt x="130401" y="203280"/>
                      <a:pt x="133645" y="204263"/>
                      <a:pt x="136722" y="205374"/>
                    </a:cubicBezTo>
                    <a:cubicBezTo>
                      <a:pt x="136362" y="205679"/>
                      <a:pt x="136085" y="206072"/>
                      <a:pt x="135916" y="206515"/>
                    </a:cubicBezTo>
                    <a:cubicBezTo>
                      <a:pt x="125596" y="205443"/>
                      <a:pt x="115395" y="203438"/>
                      <a:pt x="105441" y="200518"/>
                    </a:cubicBezTo>
                    <a:cubicBezTo>
                      <a:pt x="100417" y="199220"/>
                      <a:pt x="95227" y="197923"/>
                      <a:pt x="89869" y="196782"/>
                    </a:cubicBezTo>
                    <a:cubicBezTo>
                      <a:pt x="91658" y="197431"/>
                      <a:pt x="93280" y="198080"/>
                      <a:pt x="95060" y="198572"/>
                    </a:cubicBezTo>
                    <a:cubicBezTo>
                      <a:pt x="96225" y="199014"/>
                      <a:pt x="97417" y="199397"/>
                      <a:pt x="98628" y="199702"/>
                    </a:cubicBezTo>
                    <a:lnTo>
                      <a:pt x="98304" y="200351"/>
                    </a:lnTo>
                    <a:lnTo>
                      <a:pt x="97979" y="200675"/>
                    </a:lnTo>
                    <a:cubicBezTo>
                      <a:pt x="91983" y="199220"/>
                      <a:pt x="85819" y="197598"/>
                      <a:pt x="79655" y="195976"/>
                    </a:cubicBezTo>
                    <a:lnTo>
                      <a:pt x="72685" y="194010"/>
                    </a:lnTo>
                    <a:cubicBezTo>
                      <a:pt x="72559" y="194305"/>
                      <a:pt x="72394" y="194570"/>
                      <a:pt x="72193" y="194816"/>
                    </a:cubicBezTo>
                    <a:cubicBezTo>
                      <a:pt x="72036" y="194983"/>
                      <a:pt x="72036" y="194983"/>
                      <a:pt x="72036" y="195141"/>
                    </a:cubicBezTo>
                    <a:cubicBezTo>
                      <a:pt x="73491" y="195632"/>
                      <a:pt x="74985" y="196281"/>
                      <a:pt x="76411" y="196930"/>
                    </a:cubicBezTo>
                    <a:lnTo>
                      <a:pt x="76254" y="197087"/>
                    </a:lnTo>
                    <a:cubicBezTo>
                      <a:pt x="76254" y="197254"/>
                      <a:pt x="76254" y="197254"/>
                      <a:pt x="76086" y="197411"/>
                    </a:cubicBezTo>
                    <a:cubicBezTo>
                      <a:pt x="62953" y="195308"/>
                      <a:pt x="49809" y="193194"/>
                      <a:pt x="36351" y="191090"/>
                    </a:cubicBezTo>
                    <a:cubicBezTo>
                      <a:pt x="35368" y="192870"/>
                      <a:pt x="34385" y="194659"/>
                      <a:pt x="33598" y="196281"/>
                    </a:cubicBezTo>
                    <a:cubicBezTo>
                      <a:pt x="31632" y="199849"/>
                      <a:pt x="29863" y="203251"/>
                      <a:pt x="28408" y="206495"/>
                    </a:cubicBezTo>
                    <a:cubicBezTo>
                      <a:pt x="26953" y="209739"/>
                      <a:pt x="25459" y="213140"/>
                      <a:pt x="24190" y="216552"/>
                    </a:cubicBezTo>
                    <a:cubicBezTo>
                      <a:pt x="23699" y="218007"/>
                      <a:pt x="23050" y="219629"/>
                      <a:pt x="22401" y="221251"/>
                    </a:cubicBezTo>
                    <a:cubicBezTo>
                      <a:pt x="21351" y="219983"/>
                      <a:pt x="20215" y="218793"/>
                      <a:pt x="19000" y="217682"/>
                    </a:cubicBezTo>
                    <a:cubicBezTo>
                      <a:pt x="17334" y="216178"/>
                      <a:pt x="15911" y="214428"/>
                      <a:pt x="14782" y="212492"/>
                    </a:cubicBezTo>
                    <a:cubicBezTo>
                      <a:pt x="13515" y="210280"/>
                      <a:pt x="13109" y="207685"/>
                      <a:pt x="13642" y="205197"/>
                    </a:cubicBezTo>
                    <a:lnTo>
                      <a:pt x="13642" y="204706"/>
                    </a:lnTo>
                    <a:lnTo>
                      <a:pt x="12020" y="203084"/>
                    </a:lnTo>
                    <a:cubicBezTo>
                      <a:pt x="10265" y="201629"/>
                      <a:pt x="8785" y="199879"/>
                      <a:pt x="7645" y="197903"/>
                    </a:cubicBezTo>
                    <a:cubicBezTo>
                      <a:pt x="6381" y="195691"/>
                      <a:pt x="5979" y="193086"/>
                      <a:pt x="6515" y="190599"/>
                    </a:cubicBezTo>
                    <a:cubicBezTo>
                      <a:pt x="7215" y="187718"/>
                      <a:pt x="8135" y="184897"/>
                      <a:pt x="9267" y="182164"/>
                    </a:cubicBezTo>
                    <a:cubicBezTo>
                      <a:pt x="10070" y="180493"/>
                      <a:pt x="10727" y="178753"/>
                      <a:pt x="11234" y="176974"/>
                    </a:cubicBezTo>
                    <a:lnTo>
                      <a:pt x="11401" y="176649"/>
                    </a:lnTo>
                    <a:cubicBezTo>
                      <a:pt x="11171" y="175931"/>
                      <a:pt x="10898" y="175234"/>
                      <a:pt x="10585" y="174545"/>
                    </a:cubicBezTo>
                    <a:cubicBezTo>
                      <a:pt x="10260" y="173562"/>
                      <a:pt x="9936" y="172579"/>
                      <a:pt x="9602" y="171468"/>
                    </a:cubicBezTo>
                    <a:cubicBezTo>
                      <a:pt x="7105" y="169040"/>
                      <a:pt x="5361" y="165934"/>
                      <a:pt x="4578" y="162542"/>
                    </a:cubicBezTo>
                    <a:lnTo>
                      <a:pt x="3595" y="159947"/>
                    </a:lnTo>
                    <a:cubicBezTo>
                      <a:pt x="3104" y="158492"/>
                      <a:pt x="2612" y="156870"/>
                      <a:pt x="2130" y="155405"/>
                    </a:cubicBezTo>
                    <a:lnTo>
                      <a:pt x="164" y="149890"/>
                    </a:lnTo>
                    <a:cubicBezTo>
                      <a:pt x="-966" y="147786"/>
                      <a:pt x="-160" y="145958"/>
                      <a:pt x="2602" y="144542"/>
                    </a:cubicBezTo>
                    <a:cubicBezTo>
                      <a:pt x="9415" y="141131"/>
                      <a:pt x="16218" y="137887"/>
                      <a:pt x="23197" y="134643"/>
                    </a:cubicBezTo>
                    <a:cubicBezTo>
                      <a:pt x="24647" y="133846"/>
                      <a:pt x="26168" y="133188"/>
                      <a:pt x="27739" y="132677"/>
                    </a:cubicBezTo>
                    <a:cubicBezTo>
                      <a:pt x="30256" y="131802"/>
                      <a:pt x="32696" y="130711"/>
                      <a:pt x="35034" y="129432"/>
                    </a:cubicBezTo>
                    <a:cubicBezTo>
                      <a:pt x="37766" y="127673"/>
                      <a:pt x="40088" y="125353"/>
                      <a:pt x="41846" y="122620"/>
                    </a:cubicBezTo>
                    <a:cubicBezTo>
                      <a:pt x="42829" y="121155"/>
                      <a:pt x="43812" y="119671"/>
                      <a:pt x="44609" y="118235"/>
                    </a:cubicBezTo>
                    <a:cubicBezTo>
                      <a:pt x="41686" y="115158"/>
                      <a:pt x="40064" y="111108"/>
                      <a:pt x="39742" y="106075"/>
                    </a:cubicBezTo>
                    <a:cubicBezTo>
                      <a:pt x="39606" y="105652"/>
                      <a:pt x="39549" y="105220"/>
                      <a:pt x="39575" y="104777"/>
                    </a:cubicBezTo>
                    <a:cubicBezTo>
                      <a:pt x="37265" y="103558"/>
                      <a:pt x="35479" y="101533"/>
                      <a:pt x="34552" y="99095"/>
                    </a:cubicBezTo>
                    <a:cubicBezTo>
                      <a:pt x="33556" y="96598"/>
                      <a:pt x="32894" y="93983"/>
                      <a:pt x="32586" y="91319"/>
                    </a:cubicBezTo>
                    <a:cubicBezTo>
                      <a:pt x="31291" y="83238"/>
                      <a:pt x="31845" y="74981"/>
                      <a:pt x="34208" y="67146"/>
                    </a:cubicBezTo>
                    <a:cubicBezTo>
                      <a:pt x="36767" y="61159"/>
                      <a:pt x="40582" y="55801"/>
                      <a:pt x="45395" y="51416"/>
                    </a:cubicBezTo>
                    <a:cubicBezTo>
                      <a:pt x="45887" y="50935"/>
                      <a:pt x="46378" y="50286"/>
                      <a:pt x="46860" y="49794"/>
                    </a:cubicBezTo>
                    <a:cubicBezTo>
                      <a:pt x="53755" y="42485"/>
                      <a:pt x="61482" y="36009"/>
                      <a:pt x="69883" y="30497"/>
                    </a:cubicBezTo>
                    <a:cubicBezTo>
                      <a:pt x="77922" y="25258"/>
                      <a:pt x="86322" y="20596"/>
                      <a:pt x="95020" y="16547"/>
                    </a:cubicBezTo>
                    <a:cubicBezTo>
                      <a:pt x="104787" y="11962"/>
                      <a:pt x="114861" y="8063"/>
                      <a:pt x="125171" y="4878"/>
                    </a:cubicBezTo>
                    <a:cubicBezTo>
                      <a:pt x="145606" y="-1119"/>
                      <a:pt x="164742" y="-2252"/>
                      <a:pt x="182582" y="1477"/>
                    </a:cubicBezTo>
                    <a:cubicBezTo>
                      <a:pt x="188746" y="2607"/>
                      <a:pt x="193120" y="4878"/>
                      <a:pt x="195558" y="7965"/>
                    </a:cubicBezTo>
                    <a:cubicBezTo>
                      <a:pt x="197996" y="11052"/>
                      <a:pt x="199127" y="14935"/>
                      <a:pt x="199127" y="19644"/>
                    </a:cubicBezTo>
                    <a:cubicBezTo>
                      <a:pt x="202855" y="22107"/>
                      <a:pt x="205337" y="26060"/>
                      <a:pt x="205940" y="30487"/>
                    </a:cubicBezTo>
                    <a:close/>
                    <a:moveTo>
                      <a:pt x="50723" y="108149"/>
                    </a:moveTo>
                    <a:cubicBezTo>
                      <a:pt x="50890" y="107992"/>
                      <a:pt x="50890" y="107992"/>
                      <a:pt x="50890" y="107825"/>
                    </a:cubicBezTo>
                    <a:cubicBezTo>
                      <a:pt x="54941" y="101012"/>
                      <a:pt x="59325" y="94209"/>
                      <a:pt x="63670" y="87554"/>
                    </a:cubicBezTo>
                    <a:cubicBezTo>
                      <a:pt x="68379" y="80584"/>
                      <a:pt x="73245" y="73604"/>
                      <a:pt x="78112" y="66634"/>
                    </a:cubicBezTo>
                    <a:cubicBezTo>
                      <a:pt x="71451" y="71638"/>
                      <a:pt x="65111" y="77055"/>
                      <a:pt x="59129" y="82855"/>
                    </a:cubicBezTo>
                    <a:cubicBezTo>
                      <a:pt x="58359" y="83602"/>
                      <a:pt x="57548" y="84300"/>
                      <a:pt x="56700" y="84959"/>
                    </a:cubicBezTo>
                    <a:cubicBezTo>
                      <a:pt x="54740" y="87033"/>
                      <a:pt x="52948" y="89255"/>
                      <a:pt x="51343" y="91614"/>
                    </a:cubicBezTo>
                    <a:cubicBezTo>
                      <a:pt x="50861" y="92420"/>
                      <a:pt x="50212" y="93236"/>
                      <a:pt x="49721" y="94042"/>
                    </a:cubicBezTo>
                    <a:cubicBezTo>
                      <a:pt x="48266" y="95831"/>
                      <a:pt x="47941" y="97611"/>
                      <a:pt x="48738" y="99400"/>
                    </a:cubicBezTo>
                    <a:cubicBezTo>
                      <a:pt x="49589" y="102280"/>
                      <a:pt x="50252" y="105210"/>
                      <a:pt x="50723" y="108169"/>
                    </a:cubicBezTo>
                    <a:close/>
                    <a:moveTo>
                      <a:pt x="181933" y="38902"/>
                    </a:moveTo>
                    <a:cubicBezTo>
                      <a:pt x="173489" y="36589"/>
                      <a:pt x="164677" y="35921"/>
                      <a:pt x="155980" y="36936"/>
                    </a:cubicBezTo>
                    <a:cubicBezTo>
                      <a:pt x="146170" y="37982"/>
                      <a:pt x="136460" y="39826"/>
                      <a:pt x="126950" y="42451"/>
                    </a:cubicBezTo>
                    <a:cubicBezTo>
                      <a:pt x="128248" y="46826"/>
                      <a:pt x="127275" y="51043"/>
                      <a:pt x="124198" y="55231"/>
                    </a:cubicBezTo>
                    <a:cubicBezTo>
                      <a:pt x="115930" y="65779"/>
                      <a:pt x="108144" y="76642"/>
                      <a:pt x="100516" y="87505"/>
                    </a:cubicBezTo>
                    <a:cubicBezTo>
                      <a:pt x="96141" y="93836"/>
                      <a:pt x="91924" y="100285"/>
                      <a:pt x="87736" y="106802"/>
                    </a:cubicBezTo>
                    <a:cubicBezTo>
                      <a:pt x="89515" y="105996"/>
                      <a:pt x="91304" y="105023"/>
                      <a:pt x="93084" y="104207"/>
                    </a:cubicBezTo>
                    <a:cubicBezTo>
                      <a:pt x="103956" y="98859"/>
                      <a:pt x="114819" y="93187"/>
                      <a:pt x="125358" y="87023"/>
                    </a:cubicBezTo>
                    <a:cubicBezTo>
                      <a:pt x="136193" y="80810"/>
                      <a:pt x="146451" y="73653"/>
                      <a:pt x="156010" y="65612"/>
                    </a:cubicBezTo>
                    <a:cubicBezTo>
                      <a:pt x="165610" y="57698"/>
                      <a:pt x="174305" y="48748"/>
                      <a:pt x="181933" y="38922"/>
                    </a:cubicBezTo>
                    <a:close/>
                    <a:moveTo>
                      <a:pt x="194713" y="45548"/>
                    </a:moveTo>
                    <a:lnTo>
                      <a:pt x="194880" y="45390"/>
                    </a:lnTo>
                    <a:cubicBezTo>
                      <a:pt x="194742" y="45410"/>
                      <a:pt x="194742" y="45410"/>
                      <a:pt x="194742" y="45567"/>
                    </a:cubicBezTo>
                    <a:close/>
                    <a:moveTo>
                      <a:pt x="195037" y="45066"/>
                    </a:moveTo>
                    <a:lnTo>
                      <a:pt x="194880" y="44899"/>
                    </a:lnTo>
                    <a:lnTo>
                      <a:pt x="194880" y="45390"/>
                    </a:lnTo>
                    <a:cubicBezTo>
                      <a:pt x="195067" y="45243"/>
                      <a:pt x="195067" y="45243"/>
                      <a:pt x="195067" y="45086"/>
                    </a:cubicBezTo>
                    <a:close/>
                  </a:path>
                </a:pathLst>
              </a:custGeom>
              <a:solidFill>
                <a:srgbClr val="DE4D4A"/>
              </a:solidFill>
              <a:ln w="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8" name="Рисунок 4">
                <a:extLst>
                  <a:ext uri="{FF2B5EF4-FFF2-40B4-BE49-F238E27FC236}">
                    <a16:creationId xmlns="" xmlns:a16="http://schemas.microsoft.com/office/drawing/2014/main" id="{830F994B-E585-4EB2-88D9-6E7AD1B251AE}"/>
                  </a:ext>
                </a:extLst>
              </p:cNvPr>
              <p:cNvSpPr/>
              <p:nvPr/>
            </p:nvSpPr>
            <p:spPr>
              <a:xfrm>
                <a:off x="453703" y="439115"/>
                <a:ext cx="256672" cy="252139"/>
              </a:xfrm>
              <a:custGeom>
                <a:avLst/>
                <a:gdLst>
                  <a:gd name="connsiteX0" fmla="*/ 226487 w 256672"/>
                  <a:gd name="connsiteY0" fmla="*/ 97266 h 252139"/>
                  <a:gd name="connsiteX1" fmla="*/ 229898 w 256672"/>
                  <a:gd name="connsiteY1" fmla="*/ 96617 h 252139"/>
                  <a:gd name="connsiteX2" fmla="*/ 233300 w 256672"/>
                  <a:gd name="connsiteY2" fmla="*/ 95811 h 252139"/>
                  <a:gd name="connsiteX3" fmla="*/ 243032 w 256672"/>
                  <a:gd name="connsiteY3" fmla="*/ 93845 h 252139"/>
                  <a:gd name="connsiteX4" fmla="*/ 247249 w 256672"/>
                  <a:gd name="connsiteY4" fmla="*/ 92862 h 252139"/>
                  <a:gd name="connsiteX5" fmla="*/ 246600 w 256672"/>
                  <a:gd name="connsiteY5" fmla="*/ 95614 h 252139"/>
                  <a:gd name="connsiteX6" fmla="*/ 244162 w 256672"/>
                  <a:gd name="connsiteY6" fmla="*/ 95614 h 252139"/>
                  <a:gd name="connsiteX7" fmla="*/ 240761 w 256672"/>
                  <a:gd name="connsiteY7" fmla="*/ 95290 h 252139"/>
                  <a:gd name="connsiteX8" fmla="*/ 242540 w 256672"/>
                  <a:gd name="connsiteY8" fmla="*/ 97885 h 252139"/>
                  <a:gd name="connsiteX9" fmla="*/ 246109 w 256672"/>
                  <a:gd name="connsiteY9" fmla="*/ 98052 h 252139"/>
                  <a:gd name="connsiteX10" fmla="*/ 251624 w 256672"/>
                  <a:gd name="connsiteY10" fmla="*/ 101296 h 252139"/>
                  <a:gd name="connsiteX11" fmla="*/ 252607 w 256672"/>
                  <a:gd name="connsiteY11" fmla="*/ 102279 h 252139"/>
                  <a:gd name="connsiteX12" fmla="*/ 254229 w 256672"/>
                  <a:gd name="connsiteY12" fmla="*/ 102928 h 252139"/>
                  <a:gd name="connsiteX13" fmla="*/ 256343 w 256672"/>
                  <a:gd name="connsiteY13" fmla="*/ 103911 h 252139"/>
                  <a:gd name="connsiteX14" fmla="*/ 252607 w 256672"/>
                  <a:gd name="connsiteY14" fmla="*/ 105209 h 252139"/>
                  <a:gd name="connsiteX15" fmla="*/ 245313 w 256672"/>
                  <a:gd name="connsiteY15" fmla="*/ 107637 h 252139"/>
                  <a:gd name="connsiteX16" fmla="*/ 231854 w 256672"/>
                  <a:gd name="connsiteY16" fmla="*/ 110724 h 252139"/>
                  <a:gd name="connsiteX17" fmla="*/ 224226 w 256672"/>
                  <a:gd name="connsiteY17" fmla="*/ 112336 h 252139"/>
                  <a:gd name="connsiteX18" fmla="*/ 210768 w 256672"/>
                  <a:gd name="connsiteY18" fmla="*/ 115580 h 252139"/>
                  <a:gd name="connsiteX19" fmla="*/ 202500 w 256672"/>
                  <a:gd name="connsiteY19" fmla="*/ 117694 h 252139"/>
                  <a:gd name="connsiteX20" fmla="*/ 198440 w 256672"/>
                  <a:gd name="connsiteY20" fmla="*/ 118824 h 252139"/>
                  <a:gd name="connsiteX21" fmla="*/ 201684 w 256672"/>
                  <a:gd name="connsiteY21" fmla="*/ 121095 h 252139"/>
                  <a:gd name="connsiteX22" fmla="*/ 201527 w 256672"/>
                  <a:gd name="connsiteY22" fmla="*/ 121587 h 252139"/>
                  <a:gd name="connsiteX23" fmla="*/ 201360 w 256672"/>
                  <a:gd name="connsiteY23" fmla="*/ 122236 h 252139"/>
                  <a:gd name="connsiteX24" fmla="*/ 199905 w 256672"/>
                  <a:gd name="connsiteY24" fmla="*/ 122560 h 252139"/>
                  <a:gd name="connsiteX25" fmla="*/ 198283 w 256672"/>
                  <a:gd name="connsiteY25" fmla="*/ 122717 h 252139"/>
                  <a:gd name="connsiteX26" fmla="*/ 197300 w 256672"/>
                  <a:gd name="connsiteY26" fmla="*/ 122717 h 252139"/>
                  <a:gd name="connsiteX27" fmla="*/ 193367 w 256672"/>
                  <a:gd name="connsiteY27" fmla="*/ 120614 h 252139"/>
                  <a:gd name="connsiteX28" fmla="*/ 187528 w 256672"/>
                  <a:gd name="connsiteY28" fmla="*/ 121911 h 252139"/>
                  <a:gd name="connsiteX29" fmla="*/ 171632 w 256672"/>
                  <a:gd name="connsiteY29" fmla="*/ 126286 h 252139"/>
                  <a:gd name="connsiteX30" fmla="*/ 163522 w 256672"/>
                  <a:gd name="connsiteY30" fmla="*/ 128252 h 252139"/>
                  <a:gd name="connsiteX31" fmla="*/ 155736 w 256672"/>
                  <a:gd name="connsiteY31" fmla="*/ 130690 h 252139"/>
                  <a:gd name="connsiteX32" fmla="*/ 152010 w 256672"/>
                  <a:gd name="connsiteY32" fmla="*/ 131988 h 252139"/>
                  <a:gd name="connsiteX33" fmla="*/ 151843 w 256672"/>
                  <a:gd name="connsiteY33" fmla="*/ 132312 h 252139"/>
                  <a:gd name="connsiteX34" fmla="*/ 144706 w 256672"/>
                  <a:gd name="connsiteY34" fmla="*/ 152956 h 252139"/>
                  <a:gd name="connsiteX35" fmla="*/ 145689 w 256672"/>
                  <a:gd name="connsiteY35" fmla="*/ 149712 h 252139"/>
                  <a:gd name="connsiteX36" fmla="*/ 145040 w 256672"/>
                  <a:gd name="connsiteY36" fmla="*/ 149712 h 252139"/>
                  <a:gd name="connsiteX37" fmla="*/ 140990 w 256672"/>
                  <a:gd name="connsiteY37" fmla="*/ 159120 h 252139"/>
                  <a:gd name="connsiteX38" fmla="*/ 136605 w 256672"/>
                  <a:gd name="connsiteY38" fmla="*/ 169334 h 252139"/>
                  <a:gd name="connsiteX39" fmla="*/ 137903 w 256672"/>
                  <a:gd name="connsiteY39" fmla="*/ 169501 h 252139"/>
                  <a:gd name="connsiteX40" fmla="*/ 139201 w 256672"/>
                  <a:gd name="connsiteY40" fmla="*/ 166090 h 252139"/>
                  <a:gd name="connsiteX41" fmla="*/ 140498 w 256672"/>
                  <a:gd name="connsiteY41" fmla="*/ 162846 h 252139"/>
                  <a:gd name="connsiteX42" fmla="*/ 141638 w 256672"/>
                  <a:gd name="connsiteY42" fmla="*/ 162846 h 252139"/>
                  <a:gd name="connsiteX43" fmla="*/ 140174 w 256672"/>
                  <a:gd name="connsiteY43" fmla="*/ 166778 h 252139"/>
                  <a:gd name="connsiteX44" fmla="*/ 139368 w 256672"/>
                  <a:gd name="connsiteY44" fmla="*/ 169728 h 252139"/>
                  <a:gd name="connsiteX45" fmla="*/ 136605 w 256672"/>
                  <a:gd name="connsiteY45" fmla="*/ 172490 h 252139"/>
                  <a:gd name="connsiteX46" fmla="*/ 135308 w 256672"/>
                  <a:gd name="connsiteY46" fmla="*/ 177346 h 252139"/>
                  <a:gd name="connsiteX47" fmla="*/ 134020 w 256672"/>
                  <a:gd name="connsiteY47" fmla="*/ 182537 h 252139"/>
                  <a:gd name="connsiteX48" fmla="*/ 132398 w 256672"/>
                  <a:gd name="connsiteY48" fmla="*/ 192269 h 252139"/>
                  <a:gd name="connsiteX49" fmla="*/ 131415 w 256672"/>
                  <a:gd name="connsiteY49" fmla="*/ 196005 h 252139"/>
                  <a:gd name="connsiteX50" fmla="*/ 129301 w 256672"/>
                  <a:gd name="connsiteY50" fmla="*/ 202493 h 252139"/>
                  <a:gd name="connsiteX51" fmla="*/ 128819 w 256672"/>
                  <a:gd name="connsiteY51" fmla="*/ 203299 h 252139"/>
                  <a:gd name="connsiteX52" fmla="*/ 128170 w 256672"/>
                  <a:gd name="connsiteY52" fmla="*/ 203948 h 252139"/>
                  <a:gd name="connsiteX53" fmla="*/ 127846 w 256672"/>
                  <a:gd name="connsiteY53" fmla="*/ 204272 h 252139"/>
                  <a:gd name="connsiteX54" fmla="*/ 127679 w 256672"/>
                  <a:gd name="connsiteY54" fmla="*/ 206239 h 252139"/>
                  <a:gd name="connsiteX55" fmla="*/ 127355 w 256672"/>
                  <a:gd name="connsiteY55" fmla="*/ 209325 h 252139"/>
                  <a:gd name="connsiteX56" fmla="*/ 126706 w 256672"/>
                  <a:gd name="connsiteY56" fmla="*/ 212078 h 252139"/>
                  <a:gd name="connsiteX57" fmla="*/ 125900 w 256672"/>
                  <a:gd name="connsiteY57" fmla="*/ 216295 h 252139"/>
                  <a:gd name="connsiteX58" fmla="*/ 125251 w 256672"/>
                  <a:gd name="connsiteY58" fmla="*/ 224081 h 252139"/>
                  <a:gd name="connsiteX59" fmla="*/ 124110 w 256672"/>
                  <a:gd name="connsiteY59" fmla="*/ 234138 h 252139"/>
                  <a:gd name="connsiteX60" fmla="*/ 122813 w 256672"/>
                  <a:gd name="connsiteY60" fmla="*/ 236890 h 252139"/>
                  <a:gd name="connsiteX61" fmla="*/ 119244 w 256672"/>
                  <a:gd name="connsiteY61" fmla="*/ 237706 h 252139"/>
                  <a:gd name="connsiteX62" fmla="*/ 118438 w 256672"/>
                  <a:gd name="connsiteY62" fmla="*/ 237706 h 252139"/>
                  <a:gd name="connsiteX63" fmla="*/ 112756 w 256672"/>
                  <a:gd name="connsiteY63" fmla="*/ 236890 h 252139"/>
                  <a:gd name="connsiteX64" fmla="*/ 105786 w 256672"/>
                  <a:gd name="connsiteY64" fmla="*/ 229753 h 252139"/>
                  <a:gd name="connsiteX65" fmla="*/ 103672 w 256672"/>
                  <a:gd name="connsiteY65" fmla="*/ 217593 h 252139"/>
                  <a:gd name="connsiteX66" fmla="*/ 103515 w 256672"/>
                  <a:gd name="connsiteY66" fmla="*/ 215804 h 252139"/>
                  <a:gd name="connsiteX67" fmla="*/ 105943 w 256672"/>
                  <a:gd name="connsiteY67" fmla="*/ 168617 h 252139"/>
                  <a:gd name="connsiteX68" fmla="*/ 112756 w 256672"/>
                  <a:gd name="connsiteY68" fmla="*/ 143961 h 252139"/>
                  <a:gd name="connsiteX69" fmla="*/ 104321 w 256672"/>
                  <a:gd name="connsiteY69" fmla="*/ 146557 h 252139"/>
                  <a:gd name="connsiteX70" fmla="*/ 102050 w 256672"/>
                  <a:gd name="connsiteY70" fmla="*/ 148660 h 252139"/>
                  <a:gd name="connsiteX71" fmla="*/ 100084 w 256672"/>
                  <a:gd name="connsiteY71" fmla="*/ 152072 h 252139"/>
                  <a:gd name="connsiteX72" fmla="*/ 98787 w 256672"/>
                  <a:gd name="connsiteY72" fmla="*/ 154175 h 252139"/>
                  <a:gd name="connsiteX73" fmla="*/ 85496 w 256672"/>
                  <a:gd name="connsiteY73" fmla="*/ 174132 h 252139"/>
                  <a:gd name="connsiteX74" fmla="*/ 71054 w 256672"/>
                  <a:gd name="connsiteY74" fmla="*/ 196182 h 252139"/>
                  <a:gd name="connsiteX75" fmla="*/ 65225 w 256672"/>
                  <a:gd name="connsiteY75" fmla="*/ 205265 h 252139"/>
                  <a:gd name="connsiteX76" fmla="*/ 54676 w 256672"/>
                  <a:gd name="connsiteY76" fmla="*/ 221319 h 252139"/>
                  <a:gd name="connsiteX77" fmla="*/ 42673 w 256672"/>
                  <a:gd name="connsiteY77" fmla="*/ 238031 h 252139"/>
                  <a:gd name="connsiteX78" fmla="*/ 33108 w 256672"/>
                  <a:gd name="connsiteY78" fmla="*/ 249543 h 252139"/>
                  <a:gd name="connsiteX79" fmla="*/ 29372 w 256672"/>
                  <a:gd name="connsiteY79" fmla="*/ 249867 h 252139"/>
                  <a:gd name="connsiteX80" fmla="*/ 24516 w 256672"/>
                  <a:gd name="connsiteY80" fmla="*/ 245482 h 252139"/>
                  <a:gd name="connsiteX81" fmla="*/ 25647 w 256672"/>
                  <a:gd name="connsiteY81" fmla="*/ 239161 h 252139"/>
                  <a:gd name="connsiteX82" fmla="*/ 26463 w 256672"/>
                  <a:gd name="connsiteY82" fmla="*/ 234620 h 252139"/>
                  <a:gd name="connsiteX83" fmla="*/ 22245 w 256672"/>
                  <a:gd name="connsiteY83" fmla="*/ 235268 h 252139"/>
                  <a:gd name="connsiteX84" fmla="*/ 17536 w 256672"/>
                  <a:gd name="connsiteY84" fmla="*/ 230894 h 252139"/>
                  <a:gd name="connsiteX85" fmla="*/ 18519 w 256672"/>
                  <a:gd name="connsiteY85" fmla="*/ 224406 h 252139"/>
                  <a:gd name="connsiteX86" fmla="*/ 19502 w 256672"/>
                  <a:gd name="connsiteY86" fmla="*/ 220021 h 252139"/>
                  <a:gd name="connsiteX87" fmla="*/ 16425 w 256672"/>
                  <a:gd name="connsiteY87" fmla="*/ 218723 h 252139"/>
                  <a:gd name="connsiteX88" fmla="*/ 28222 w 256672"/>
                  <a:gd name="connsiteY88" fmla="*/ 196349 h 252139"/>
                  <a:gd name="connsiteX89" fmla="*/ 46900 w 256672"/>
                  <a:gd name="connsiteY89" fmla="*/ 166857 h 252139"/>
                  <a:gd name="connsiteX90" fmla="*/ 46576 w 256672"/>
                  <a:gd name="connsiteY90" fmla="*/ 166051 h 252139"/>
                  <a:gd name="connsiteX91" fmla="*/ 45770 w 256672"/>
                  <a:gd name="connsiteY91" fmla="*/ 163937 h 252139"/>
                  <a:gd name="connsiteX92" fmla="*/ 47068 w 256672"/>
                  <a:gd name="connsiteY92" fmla="*/ 163456 h 252139"/>
                  <a:gd name="connsiteX93" fmla="*/ 48365 w 256672"/>
                  <a:gd name="connsiteY93" fmla="*/ 162964 h 252139"/>
                  <a:gd name="connsiteX94" fmla="*/ 47874 w 256672"/>
                  <a:gd name="connsiteY94" fmla="*/ 162807 h 252139"/>
                  <a:gd name="connsiteX95" fmla="*/ 47392 w 256672"/>
                  <a:gd name="connsiteY95" fmla="*/ 162640 h 252139"/>
                  <a:gd name="connsiteX96" fmla="*/ 42526 w 256672"/>
                  <a:gd name="connsiteY96" fmla="*/ 164104 h 252139"/>
                  <a:gd name="connsiteX97" fmla="*/ 18362 w 256672"/>
                  <a:gd name="connsiteY97" fmla="*/ 171890 h 252139"/>
                  <a:gd name="connsiteX98" fmla="*/ 13171 w 256672"/>
                  <a:gd name="connsiteY98" fmla="*/ 170593 h 252139"/>
                  <a:gd name="connsiteX99" fmla="*/ 9239 w 256672"/>
                  <a:gd name="connsiteY99" fmla="*/ 164262 h 252139"/>
                  <a:gd name="connsiteX100" fmla="*/ 7273 w 256672"/>
                  <a:gd name="connsiteY100" fmla="*/ 161509 h 252139"/>
                  <a:gd name="connsiteX101" fmla="*/ 10222 w 256672"/>
                  <a:gd name="connsiteY101" fmla="*/ 155827 h 252139"/>
                  <a:gd name="connsiteX102" fmla="*/ 18333 w 256672"/>
                  <a:gd name="connsiteY102" fmla="*/ 153232 h 252139"/>
                  <a:gd name="connsiteX103" fmla="*/ 14921 w 256672"/>
                  <a:gd name="connsiteY103" fmla="*/ 151128 h 252139"/>
                  <a:gd name="connsiteX104" fmla="*/ 9249 w 256672"/>
                  <a:gd name="connsiteY104" fmla="*/ 149830 h 252139"/>
                  <a:gd name="connsiteX105" fmla="*/ 3734 w 256672"/>
                  <a:gd name="connsiteY105" fmla="*/ 148533 h 252139"/>
                  <a:gd name="connsiteX106" fmla="*/ 323 w 256672"/>
                  <a:gd name="connsiteY106" fmla="*/ 146743 h 252139"/>
                  <a:gd name="connsiteX107" fmla="*/ 3272 w 256672"/>
                  <a:gd name="connsiteY107" fmla="*/ 141238 h 252139"/>
                  <a:gd name="connsiteX108" fmla="*/ 13978 w 256672"/>
                  <a:gd name="connsiteY108" fmla="*/ 137670 h 252139"/>
                  <a:gd name="connsiteX109" fmla="*/ 20141 w 256672"/>
                  <a:gd name="connsiteY109" fmla="*/ 135704 h 252139"/>
                  <a:gd name="connsiteX110" fmla="*/ 26630 w 256672"/>
                  <a:gd name="connsiteY110" fmla="*/ 132754 h 252139"/>
                  <a:gd name="connsiteX111" fmla="*/ 23386 w 256672"/>
                  <a:gd name="connsiteY111" fmla="*/ 133236 h 252139"/>
                  <a:gd name="connsiteX112" fmla="*/ 23386 w 256672"/>
                  <a:gd name="connsiteY112" fmla="*/ 132754 h 252139"/>
                  <a:gd name="connsiteX113" fmla="*/ 32469 w 256672"/>
                  <a:gd name="connsiteY113" fmla="*/ 129668 h 252139"/>
                  <a:gd name="connsiteX114" fmla="*/ 46419 w 256672"/>
                  <a:gd name="connsiteY114" fmla="*/ 125126 h 252139"/>
                  <a:gd name="connsiteX115" fmla="*/ 46576 w 256672"/>
                  <a:gd name="connsiteY115" fmla="*/ 124801 h 252139"/>
                  <a:gd name="connsiteX116" fmla="*/ 46576 w 256672"/>
                  <a:gd name="connsiteY116" fmla="*/ 124320 h 252139"/>
                  <a:gd name="connsiteX117" fmla="*/ 47716 w 256672"/>
                  <a:gd name="connsiteY117" fmla="*/ 124969 h 252139"/>
                  <a:gd name="connsiteX118" fmla="*/ 48847 w 256672"/>
                  <a:gd name="connsiteY118" fmla="*/ 125617 h 252139"/>
                  <a:gd name="connsiteX119" fmla="*/ 60368 w 256672"/>
                  <a:gd name="connsiteY119" fmla="*/ 120584 h 252139"/>
                  <a:gd name="connsiteX120" fmla="*/ 63937 w 256672"/>
                  <a:gd name="connsiteY120" fmla="*/ 119778 h 252139"/>
                  <a:gd name="connsiteX121" fmla="*/ 65903 w 256672"/>
                  <a:gd name="connsiteY121" fmla="*/ 118962 h 252139"/>
                  <a:gd name="connsiteX122" fmla="*/ 68980 w 256672"/>
                  <a:gd name="connsiteY122" fmla="*/ 118156 h 252139"/>
                  <a:gd name="connsiteX123" fmla="*/ 85525 w 256672"/>
                  <a:gd name="connsiteY123" fmla="*/ 106477 h 252139"/>
                  <a:gd name="connsiteX124" fmla="*/ 107575 w 256672"/>
                  <a:gd name="connsiteY124" fmla="*/ 71283 h 252139"/>
                  <a:gd name="connsiteX125" fmla="*/ 111311 w 256672"/>
                  <a:gd name="connsiteY125" fmla="*/ 65444 h 252139"/>
                  <a:gd name="connsiteX126" fmla="*/ 122665 w 256672"/>
                  <a:gd name="connsiteY126" fmla="*/ 48250 h 252139"/>
                  <a:gd name="connsiteX127" fmla="*/ 134993 w 256672"/>
                  <a:gd name="connsiteY127" fmla="*/ 29572 h 252139"/>
                  <a:gd name="connsiteX128" fmla="*/ 144067 w 256672"/>
                  <a:gd name="connsiteY128" fmla="*/ 14973 h 252139"/>
                  <a:gd name="connsiteX129" fmla="*/ 152344 w 256672"/>
                  <a:gd name="connsiteY129" fmla="*/ 1358 h 252139"/>
                  <a:gd name="connsiteX130" fmla="*/ 153642 w 256672"/>
                  <a:gd name="connsiteY130" fmla="*/ 375 h 252139"/>
                  <a:gd name="connsiteX131" fmla="*/ 155608 w 256672"/>
                  <a:gd name="connsiteY131" fmla="*/ -441 h 252139"/>
                  <a:gd name="connsiteX132" fmla="*/ 156906 w 256672"/>
                  <a:gd name="connsiteY132" fmla="*/ -598 h 252139"/>
                  <a:gd name="connsiteX133" fmla="*/ 162578 w 256672"/>
                  <a:gd name="connsiteY133" fmla="*/ 3127 h 252139"/>
                  <a:gd name="connsiteX134" fmla="*/ 165330 w 256672"/>
                  <a:gd name="connsiteY134" fmla="*/ 5241 h 252139"/>
                  <a:gd name="connsiteX135" fmla="*/ 170688 w 256672"/>
                  <a:gd name="connsiteY135" fmla="*/ 8642 h 252139"/>
                  <a:gd name="connsiteX136" fmla="*/ 175230 w 256672"/>
                  <a:gd name="connsiteY136" fmla="*/ 11395 h 252139"/>
                  <a:gd name="connsiteX137" fmla="*/ 179772 w 256672"/>
                  <a:gd name="connsiteY137" fmla="*/ 16310 h 252139"/>
                  <a:gd name="connsiteX138" fmla="*/ 184471 w 256672"/>
                  <a:gd name="connsiteY138" fmla="*/ 24096 h 252139"/>
                  <a:gd name="connsiteX139" fmla="*/ 185768 w 256672"/>
                  <a:gd name="connsiteY139" fmla="*/ 30752 h 252139"/>
                  <a:gd name="connsiteX140" fmla="*/ 185287 w 256672"/>
                  <a:gd name="connsiteY140" fmla="*/ 35942 h 252139"/>
                  <a:gd name="connsiteX141" fmla="*/ 174738 w 256672"/>
                  <a:gd name="connsiteY141" fmla="*/ 66751 h 252139"/>
                  <a:gd name="connsiteX142" fmla="*/ 167120 w 256672"/>
                  <a:gd name="connsiteY142" fmla="*/ 89460 h 252139"/>
                  <a:gd name="connsiteX143" fmla="*/ 191932 w 256672"/>
                  <a:gd name="connsiteY143" fmla="*/ 82972 h 252139"/>
                  <a:gd name="connsiteX144" fmla="*/ 217236 w 256672"/>
                  <a:gd name="connsiteY144" fmla="*/ 76484 h 252139"/>
                  <a:gd name="connsiteX145" fmla="*/ 217069 w 256672"/>
                  <a:gd name="connsiteY145" fmla="*/ 77300 h 252139"/>
                  <a:gd name="connsiteX146" fmla="*/ 216912 w 256672"/>
                  <a:gd name="connsiteY146" fmla="*/ 77949 h 252139"/>
                  <a:gd name="connsiteX147" fmla="*/ 217718 w 256672"/>
                  <a:gd name="connsiteY147" fmla="*/ 77949 h 252139"/>
                  <a:gd name="connsiteX148" fmla="*/ 219684 w 256672"/>
                  <a:gd name="connsiteY148" fmla="*/ 77781 h 252139"/>
                  <a:gd name="connsiteX149" fmla="*/ 220824 w 256672"/>
                  <a:gd name="connsiteY149" fmla="*/ 77624 h 252139"/>
                  <a:gd name="connsiteX150" fmla="*/ 224226 w 256672"/>
                  <a:gd name="connsiteY150" fmla="*/ 77300 h 252139"/>
                  <a:gd name="connsiteX151" fmla="*/ 226015 w 256672"/>
                  <a:gd name="connsiteY151" fmla="*/ 79561 h 252139"/>
                  <a:gd name="connsiteX152" fmla="*/ 224717 w 256672"/>
                  <a:gd name="connsiteY152" fmla="*/ 79885 h 252139"/>
                  <a:gd name="connsiteX153" fmla="*/ 216283 w 256672"/>
                  <a:gd name="connsiteY153" fmla="*/ 81999 h 252139"/>
                  <a:gd name="connsiteX154" fmla="*/ 219360 w 256672"/>
                  <a:gd name="connsiteY154" fmla="*/ 82805 h 252139"/>
                  <a:gd name="connsiteX155" fmla="*/ 222928 w 256672"/>
                  <a:gd name="connsiteY155" fmla="*/ 81999 h 252139"/>
                  <a:gd name="connsiteX156" fmla="*/ 226172 w 256672"/>
                  <a:gd name="connsiteY156" fmla="*/ 81183 h 252139"/>
                  <a:gd name="connsiteX157" fmla="*/ 235905 w 256672"/>
                  <a:gd name="connsiteY157" fmla="*/ 79403 h 252139"/>
                  <a:gd name="connsiteX158" fmla="*/ 240122 w 256672"/>
                  <a:gd name="connsiteY158" fmla="*/ 78420 h 252139"/>
                  <a:gd name="connsiteX159" fmla="*/ 239630 w 256672"/>
                  <a:gd name="connsiteY159" fmla="*/ 81173 h 252139"/>
                  <a:gd name="connsiteX160" fmla="*/ 237202 w 256672"/>
                  <a:gd name="connsiteY160" fmla="*/ 81016 h 252139"/>
                  <a:gd name="connsiteX161" fmla="*/ 233801 w 256672"/>
                  <a:gd name="connsiteY161" fmla="*/ 80740 h 252139"/>
                  <a:gd name="connsiteX162" fmla="*/ 235423 w 256672"/>
                  <a:gd name="connsiteY162" fmla="*/ 83178 h 252139"/>
                  <a:gd name="connsiteX163" fmla="*/ 238992 w 256672"/>
                  <a:gd name="connsiteY163" fmla="*/ 83336 h 252139"/>
                  <a:gd name="connsiteX164" fmla="*/ 244674 w 256672"/>
                  <a:gd name="connsiteY164" fmla="*/ 86747 h 252139"/>
                  <a:gd name="connsiteX165" fmla="*/ 245480 w 256672"/>
                  <a:gd name="connsiteY165" fmla="*/ 87553 h 252139"/>
                  <a:gd name="connsiteX166" fmla="*/ 247102 w 256672"/>
                  <a:gd name="connsiteY166" fmla="*/ 88369 h 252139"/>
                  <a:gd name="connsiteX167" fmla="*/ 249215 w 256672"/>
                  <a:gd name="connsiteY167" fmla="*/ 89175 h 252139"/>
                  <a:gd name="connsiteX168" fmla="*/ 245647 w 256672"/>
                  <a:gd name="connsiteY168" fmla="*/ 90473 h 252139"/>
                  <a:gd name="connsiteX169" fmla="*/ 238343 w 256672"/>
                  <a:gd name="connsiteY169" fmla="*/ 93068 h 252139"/>
                  <a:gd name="connsiteX170" fmla="*/ 227627 w 256672"/>
                  <a:gd name="connsiteY170" fmla="*/ 95486 h 252139"/>
                  <a:gd name="connsiteX171" fmla="*/ 223243 w 256672"/>
                  <a:gd name="connsiteY171" fmla="*/ 96469 h 252139"/>
                  <a:gd name="connsiteX172" fmla="*/ 226487 w 256672"/>
                  <a:gd name="connsiteY172" fmla="*/ 97266 h 252139"/>
                  <a:gd name="connsiteX173" fmla="*/ 143123 w 256672"/>
                  <a:gd name="connsiteY173" fmla="*/ 69052 h 252139"/>
                  <a:gd name="connsiteX174" fmla="*/ 110200 w 256672"/>
                  <a:gd name="connsiteY174" fmla="*/ 110085 h 252139"/>
                  <a:gd name="connsiteX175" fmla="*/ 121554 w 256672"/>
                  <a:gd name="connsiteY175" fmla="*/ 100186 h 252139"/>
                  <a:gd name="connsiteX176" fmla="*/ 130156 w 256672"/>
                  <a:gd name="connsiteY176" fmla="*/ 100186 h 252139"/>
                  <a:gd name="connsiteX177" fmla="*/ 140370 w 256672"/>
                  <a:gd name="connsiteY177" fmla="*/ 145436 h 252139"/>
                  <a:gd name="connsiteX178" fmla="*/ 143772 w 256672"/>
                  <a:gd name="connsiteY178" fmla="*/ 135379 h 252139"/>
                  <a:gd name="connsiteX179" fmla="*/ 142966 w 256672"/>
                  <a:gd name="connsiteY179" fmla="*/ 135379 h 252139"/>
                  <a:gd name="connsiteX180" fmla="*/ 138748 w 256672"/>
                  <a:gd name="connsiteY180" fmla="*/ 147707 h 252139"/>
                  <a:gd name="connsiteX181" fmla="*/ 139230 w 256672"/>
                  <a:gd name="connsiteY181" fmla="*/ 147707 h 252139"/>
                  <a:gd name="connsiteX182" fmla="*/ 139554 w 256672"/>
                  <a:gd name="connsiteY182" fmla="*/ 147540 h 252139"/>
                  <a:gd name="connsiteX183" fmla="*/ 140410 w 256672"/>
                  <a:gd name="connsiteY183" fmla="*/ 145436 h 252139"/>
                  <a:gd name="connsiteX184" fmla="*/ 190969 w 256672"/>
                  <a:gd name="connsiteY184" fmla="*/ 88025 h 252139"/>
                  <a:gd name="connsiteX185" fmla="*/ 190969 w 256672"/>
                  <a:gd name="connsiteY185" fmla="*/ 89008 h 252139"/>
                  <a:gd name="connsiteX186" fmla="*/ 194380 w 256672"/>
                  <a:gd name="connsiteY186" fmla="*/ 88359 h 252139"/>
                  <a:gd name="connsiteX187" fmla="*/ 201025 w 256672"/>
                  <a:gd name="connsiteY187" fmla="*/ 86737 h 252139"/>
                  <a:gd name="connsiteX188" fmla="*/ 202992 w 256672"/>
                  <a:gd name="connsiteY188" fmla="*/ 86413 h 252139"/>
                  <a:gd name="connsiteX189" fmla="*/ 207691 w 256672"/>
                  <a:gd name="connsiteY189" fmla="*/ 85272 h 252139"/>
                  <a:gd name="connsiteX190" fmla="*/ 213697 w 256672"/>
                  <a:gd name="connsiteY190" fmla="*/ 82844 h 252139"/>
                  <a:gd name="connsiteX191" fmla="*/ 215663 w 256672"/>
                  <a:gd name="connsiteY191" fmla="*/ 82028 h 252139"/>
                  <a:gd name="connsiteX192" fmla="*/ 190969 w 256672"/>
                  <a:gd name="connsiteY192" fmla="*/ 88025 h 252139"/>
                  <a:gd name="connsiteX193" fmla="*/ 198106 w 256672"/>
                  <a:gd name="connsiteY193" fmla="*/ 102623 h 252139"/>
                  <a:gd name="connsiteX194" fmla="*/ 198106 w 256672"/>
                  <a:gd name="connsiteY194" fmla="*/ 103754 h 252139"/>
                  <a:gd name="connsiteX195" fmla="*/ 201674 w 256672"/>
                  <a:gd name="connsiteY195" fmla="*/ 102948 h 252139"/>
                  <a:gd name="connsiteX196" fmla="*/ 207995 w 256672"/>
                  <a:gd name="connsiteY196" fmla="*/ 101483 h 252139"/>
                  <a:gd name="connsiteX197" fmla="*/ 210109 w 256672"/>
                  <a:gd name="connsiteY197" fmla="*/ 101001 h 252139"/>
                  <a:gd name="connsiteX198" fmla="*/ 214808 w 256672"/>
                  <a:gd name="connsiteY198" fmla="*/ 99861 h 252139"/>
                  <a:gd name="connsiteX199" fmla="*/ 220647 w 256672"/>
                  <a:gd name="connsiteY199" fmla="*/ 97590 h 252139"/>
                  <a:gd name="connsiteX200" fmla="*/ 222614 w 256672"/>
                  <a:gd name="connsiteY200" fmla="*/ 96607 h 252139"/>
                  <a:gd name="connsiteX201" fmla="*/ 198106 w 256672"/>
                  <a:gd name="connsiteY201" fmla="*/ 102623 h 252139"/>
                  <a:gd name="connsiteX202" fmla="*/ 215801 w 256672"/>
                  <a:gd name="connsiteY202" fmla="*/ 81979 h 252139"/>
                  <a:gd name="connsiteX203" fmla="*/ 216125 w 256672"/>
                  <a:gd name="connsiteY203" fmla="*/ 81822 h 252139"/>
                  <a:gd name="connsiteX204" fmla="*/ 215801 w 256672"/>
                  <a:gd name="connsiteY204" fmla="*/ 81822 h 252139"/>
                  <a:gd name="connsiteX205" fmla="*/ 215644 w 256672"/>
                  <a:gd name="connsiteY205" fmla="*/ 81979 h 252139"/>
                  <a:gd name="connsiteX206" fmla="*/ 223262 w 256672"/>
                  <a:gd name="connsiteY206" fmla="*/ 96578 h 252139"/>
                  <a:gd name="connsiteX207" fmla="*/ 223262 w 256672"/>
                  <a:gd name="connsiteY207" fmla="*/ 96469 h 252139"/>
                  <a:gd name="connsiteX208" fmla="*/ 222938 w 256672"/>
                  <a:gd name="connsiteY208" fmla="*/ 96627 h 252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</a:cxnLst>
                <a:rect l="l" t="t" r="r" b="b"/>
                <a:pathLst>
                  <a:path w="256672" h="252139">
                    <a:moveTo>
                      <a:pt x="226487" y="97266"/>
                    </a:moveTo>
                    <a:cubicBezTo>
                      <a:pt x="227638" y="97128"/>
                      <a:pt x="228777" y="96912"/>
                      <a:pt x="229898" y="96617"/>
                    </a:cubicBezTo>
                    <a:cubicBezTo>
                      <a:pt x="230990" y="96194"/>
                      <a:pt x="232135" y="95929"/>
                      <a:pt x="233300" y="95811"/>
                    </a:cubicBezTo>
                    <a:cubicBezTo>
                      <a:pt x="236374" y="95319"/>
                      <a:pt x="239618" y="94661"/>
                      <a:pt x="243032" y="93845"/>
                    </a:cubicBezTo>
                    <a:lnTo>
                      <a:pt x="247249" y="92862"/>
                    </a:lnTo>
                    <a:cubicBezTo>
                      <a:pt x="247082" y="93845"/>
                      <a:pt x="246758" y="94828"/>
                      <a:pt x="246600" y="95614"/>
                    </a:cubicBezTo>
                    <a:lnTo>
                      <a:pt x="244162" y="95614"/>
                    </a:lnTo>
                    <a:cubicBezTo>
                      <a:pt x="243032" y="95457"/>
                      <a:pt x="241892" y="95457"/>
                      <a:pt x="240761" y="95290"/>
                    </a:cubicBezTo>
                    <a:cubicBezTo>
                      <a:pt x="241075" y="96312"/>
                      <a:pt x="241695" y="97226"/>
                      <a:pt x="242540" y="97885"/>
                    </a:cubicBezTo>
                    <a:cubicBezTo>
                      <a:pt x="243189" y="98377"/>
                      <a:pt x="244330" y="98534"/>
                      <a:pt x="246109" y="98052"/>
                    </a:cubicBezTo>
                    <a:cubicBezTo>
                      <a:pt x="249196" y="97236"/>
                      <a:pt x="251024" y="98377"/>
                      <a:pt x="251624" y="101296"/>
                    </a:cubicBezTo>
                    <a:cubicBezTo>
                      <a:pt x="251771" y="101768"/>
                      <a:pt x="252138" y="102132"/>
                      <a:pt x="252607" y="102279"/>
                    </a:cubicBezTo>
                    <a:cubicBezTo>
                      <a:pt x="253098" y="102437"/>
                      <a:pt x="253590" y="102761"/>
                      <a:pt x="254229" y="102928"/>
                    </a:cubicBezTo>
                    <a:cubicBezTo>
                      <a:pt x="254979" y="103145"/>
                      <a:pt x="255692" y="103479"/>
                      <a:pt x="256343" y="103911"/>
                    </a:cubicBezTo>
                    <a:cubicBezTo>
                      <a:pt x="255045" y="104393"/>
                      <a:pt x="253747" y="104717"/>
                      <a:pt x="252607" y="105209"/>
                    </a:cubicBezTo>
                    <a:cubicBezTo>
                      <a:pt x="250226" y="106162"/>
                      <a:pt x="247791" y="106978"/>
                      <a:pt x="245313" y="107637"/>
                    </a:cubicBezTo>
                    <a:cubicBezTo>
                      <a:pt x="240928" y="108777"/>
                      <a:pt x="236386" y="109741"/>
                      <a:pt x="231854" y="110724"/>
                    </a:cubicBezTo>
                    <a:cubicBezTo>
                      <a:pt x="229259" y="111206"/>
                      <a:pt x="226664" y="111854"/>
                      <a:pt x="224226" y="112336"/>
                    </a:cubicBezTo>
                    <a:cubicBezTo>
                      <a:pt x="219851" y="113477"/>
                      <a:pt x="215309" y="114450"/>
                      <a:pt x="210768" y="115580"/>
                    </a:cubicBezTo>
                    <a:cubicBezTo>
                      <a:pt x="208005" y="116229"/>
                      <a:pt x="205253" y="116878"/>
                      <a:pt x="202500" y="117694"/>
                    </a:cubicBezTo>
                    <a:cubicBezTo>
                      <a:pt x="201202" y="118018"/>
                      <a:pt x="199905" y="118343"/>
                      <a:pt x="198440" y="118824"/>
                    </a:cubicBezTo>
                    <a:cubicBezTo>
                      <a:pt x="199580" y="119640"/>
                      <a:pt x="200711" y="120289"/>
                      <a:pt x="201684" y="121095"/>
                    </a:cubicBezTo>
                    <a:cubicBezTo>
                      <a:pt x="201706" y="121272"/>
                      <a:pt x="201649" y="121449"/>
                      <a:pt x="201527" y="121587"/>
                    </a:cubicBezTo>
                    <a:cubicBezTo>
                      <a:pt x="201549" y="121813"/>
                      <a:pt x="201490" y="122049"/>
                      <a:pt x="201360" y="122236"/>
                    </a:cubicBezTo>
                    <a:cubicBezTo>
                      <a:pt x="200878" y="122393"/>
                      <a:pt x="200377" y="122393"/>
                      <a:pt x="199905" y="122560"/>
                    </a:cubicBezTo>
                    <a:cubicBezTo>
                      <a:pt x="199373" y="122678"/>
                      <a:pt x="198828" y="122737"/>
                      <a:pt x="198283" y="122717"/>
                    </a:cubicBezTo>
                    <a:cubicBezTo>
                      <a:pt x="197791" y="122884"/>
                      <a:pt x="197464" y="122884"/>
                      <a:pt x="197300" y="122717"/>
                    </a:cubicBezTo>
                    <a:cubicBezTo>
                      <a:pt x="196412" y="121420"/>
                      <a:pt x="194943" y="120633"/>
                      <a:pt x="193367" y="120614"/>
                    </a:cubicBezTo>
                    <a:cubicBezTo>
                      <a:pt x="191367" y="120751"/>
                      <a:pt x="189399" y="121184"/>
                      <a:pt x="187528" y="121911"/>
                    </a:cubicBezTo>
                    <a:cubicBezTo>
                      <a:pt x="182323" y="123691"/>
                      <a:pt x="177014" y="125155"/>
                      <a:pt x="171632" y="126286"/>
                    </a:cubicBezTo>
                    <a:lnTo>
                      <a:pt x="163522" y="128252"/>
                    </a:lnTo>
                    <a:lnTo>
                      <a:pt x="155736" y="130690"/>
                    </a:lnTo>
                    <a:cubicBezTo>
                      <a:pt x="154438" y="131172"/>
                      <a:pt x="153140" y="131496"/>
                      <a:pt x="152010" y="131988"/>
                    </a:cubicBezTo>
                    <a:cubicBezTo>
                      <a:pt x="151843" y="132145"/>
                      <a:pt x="151843" y="132145"/>
                      <a:pt x="151843" y="132312"/>
                    </a:cubicBezTo>
                    <a:cubicBezTo>
                      <a:pt x="149572" y="138958"/>
                      <a:pt x="147301" y="145770"/>
                      <a:pt x="144706" y="152956"/>
                    </a:cubicBezTo>
                    <a:cubicBezTo>
                      <a:pt x="145030" y="151816"/>
                      <a:pt x="145355" y="150686"/>
                      <a:pt x="145689" y="149712"/>
                    </a:cubicBezTo>
                    <a:lnTo>
                      <a:pt x="145040" y="149712"/>
                    </a:lnTo>
                    <a:cubicBezTo>
                      <a:pt x="143742" y="152789"/>
                      <a:pt x="142445" y="156033"/>
                      <a:pt x="140990" y="159120"/>
                    </a:cubicBezTo>
                    <a:cubicBezTo>
                      <a:pt x="139522" y="162522"/>
                      <a:pt x="138060" y="165923"/>
                      <a:pt x="136605" y="169334"/>
                    </a:cubicBezTo>
                    <a:cubicBezTo>
                      <a:pt x="137045" y="169305"/>
                      <a:pt x="137485" y="169364"/>
                      <a:pt x="137903" y="169501"/>
                    </a:cubicBezTo>
                    <a:cubicBezTo>
                      <a:pt x="138394" y="168361"/>
                      <a:pt x="138719" y="167230"/>
                      <a:pt x="139201" y="166090"/>
                    </a:cubicBezTo>
                    <a:lnTo>
                      <a:pt x="140498" y="162846"/>
                    </a:lnTo>
                    <a:lnTo>
                      <a:pt x="141638" y="162846"/>
                    </a:lnTo>
                    <a:cubicBezTo>
                      <a:pt x="140866" y="164036"/>
                      <a:pt x="140365" y="165372"/>
                      <a:pt x="140174" y="166778"/>
                    </a:cubicBezTo>
                    <a:cubicBezTo>
                      <a:pt x="140061" y="167801"/>
                      <a:pt x="139788" y="168794"/>
                      <a:pt x="139368" y="169728"/>
                    </a:cubicBezTo>
                    <a:cubicBezTo>
                      <a:pt x="138755" y="170917"/>
                      <a:pt x="137790" y="171880"/>
                      <a:pt x="136605" y="172490"/>
                    </a:cubicBezTo>
                    <a:cubicBezTo>
                      <a:pt x="136715" y="174210"/>
                      <a:pt x="136260" y="175911"/>
                      <a:pt x="135308" y="177346"/>
                    </a:cubicBezTo>
                    <a:cubicBezTo>
                      <a:pt x="134504" y="178959"/>
                      <a:pt x="134065" y="180738"/>
                      <a:pt x="134020" y="182537"/>
                    </a:cubicBezTo>
                    <a:cubicBezTo>
                      <a:pt x="134086" y="185850"/>
                      <a:pt x="133536" y="189153"/>
                      <a:pt x="132398" y="192269"/>
                    </a:cubicBezTo>
                    <a:lnTo>
                      <a:pt x="131415" y="196005"/>
                    </a:lnTo>
                    <a:cubicBezTo>
                      <a:pt x="130928" y="198236"/>
                      <a:pt x="130220" y="200409"/>
                      <a:pt x="129301" y="202493"/>
                    </a:cubicBezTo>
                    <a:cubicBezTo>
                      <a:pt x="129178" y="202778"/>
                      <a:pt x="129016" y="203053"/>
                      <a:pt x="128819" y="203299"/>
                    </a:cubicBezTo>
                    <a:cubicBezTo>
                      <a:pt x="128652" y="203624"/>
                      <a:pt x="128328" y="203791"/>
                      <a:pt x="128170" y="203948"/>
                    </a:cubicBezTo>
                    <a:lnTo>
                      <a:pt x="127846" y="204272"/>
                    </a:lnTo>
                    <a:cubicBezTo>
                      <a:pt x="127706" y="204921"/>
                      <a:pt x="127649" y="205580"/>
                      <a:pt x="127679" y="206239"/>
                    </a:cubicBezTo>
                    <a:cubicBezTo>
                      <a:pt x="127522" y="207379"/>
                      <a:pt x="127522" y="208352"/>
                      <a:pt x="127355" y="209325"/>
                    </a:cubicBezTo>
                    <a:cubicBezTo>
                      <a:pt x="127197" y="210131"/>
                      <a:pt x="126873" y="211105"/>
                      <a:pt x="126706" y="212078"/>
                    </a:cubicBezTo>
                    <a:cubicBezTo>
                      <a:pt x="126357" y="213464"/>
                      <a:pt x="126087" y="214880"/>
                      <a:pt x="125900" y="216295"/>
                    </a:cubicBezTo>
                    <a:lnTo>
                      <a:pt x="125251" y="224081"/>
                    </a:lnTo>
                    <a:cubicBezTo>
                      <a:pt x="124926" y="227483"/>
                      <a:pt x="124602" y="230727"/>
                      <a:pt x="124110" y="234138"/>
                    </a:cubicBezTo>
                    <a:cubicBezTo>
                      <a:pt x="123953" y="235436"/>
                      <a:pt x="123629" y="236409"/>
                      <a:pt x="122813" y="236890"/>
                    </a:cubicBezTo>
                    <a:cubicBezTo>
                      <a:pt x="121781" y="237628"/>
                      <a:pt x="120495" y="237923"/>
                      <a:pt x="119244" y="237706"/>
                    </a:cubicBezTo>
                    <a:lnTo>
                      <a:pt x="118438" y="237706"/>
                    </a:lnTo>
                    <a:cubicBezTo>
                      <a:pt x="115676" y="237539"/>
                      <a:pt x="113729" y="237382"/>
                      <a:pt x="112756" y="236890"/>
                    </a:cubicBezTo>
                    <a:cubicBezTo>
                      <a:pt x="109187" y="236409"/>
                      <a:pt x="106917" y="233941"/>
                      <a:pt x="105786" y="229753"/>
                    </a:cubicBezTo>
                    <a:cubicBezTo>
                      <a:pt x="104611" y="225792"/>
                      <a:pt x="103903" y="221712"/>
                      <a:pt x="103672" y="217593"/>
                    </a:cubicBezTo>
                    <a:cubicBezTo>
                      <a:pt x="103535" y="217003"/>
                      <a:pt x="103482" y="216403"/>
                      <a:pt x="103515" y="215804"/>
                    </a:cubicBezTo>
                    <a:cubicBezTo>
                      <a:pt x="101918" y="200045"/>
                      <a:pt x="102737" y="184129"/>
                      <a:pt x="105943" y="168617"/>
                    </a:cubicBezTo>
                    <a:cubicBezTo>
                      <a:pt x="107764" y="160280"/>
                      <a:pt x="110038" y="152052"/>
                      <a:pt x="112756" y="143961"/>
                    </a:cubicBezTo>
                    <a:cubicBezTo>
                      <a:pt x="109807" y="144777"/>
                      <a:pt x="107084" y="145583"/>
                      <a:pt x="104321" y="146557"/>
                    </a:cubicBezTo>
                    <a:cubicBezTo>
                      <a:pt x="103414" y="147078"/>
                      <a:pt x="102637" y="147795"/>
                      <a:pt x="102050" y="148660"/>
                    </a:cubicBezTo>
                    <a:cubicBezTo>
                      <a:pt x="101326" y="149752"/>
                      <a:pt x="100669" y="150892"/>
                      <a:pt x="100084" y="152072"/>
                    </a:cubicBezTo>
                    <a:cubicBezTo>
                      <a:pt x="99691" y="152799"/>
                      <a:pt x="99258" y="153497"/>
                      <a:pt x="98787" y="154175"/>
                    </a:cubicBezTo>
                    <a:cubicBezTo>
                      <a:pt x="95228" y="159858"/>
                      <a:pt x="90844" y="166503"/>
                      <a:pt x="85496" y="174132"/>
                    </a:cubicBezTo>
                    <a:cubicBezTo>
                      <a:pt x="79813" y="182399"/>
                      <a:pt x="74947" y="189861"/>
                      <a:pt x="71054" y="196182"/>
                    </a:cubicBezTo>
                    <a:cubicBezTo>
                      <a:pt x="70248" y="197647"/>
                      <a:pt x="68302" y="200566"/>
                      <a:pt x="65225" y="205265"/>
                    </a:cubicBezTo>
                    <a:cubicBezTo>
                      <a:pt x="62148" y="209964"/>
                      <a:pt x="58737" y="215322"/>
                      <a:pt x="54676" y="221319"/>
                    </a:cubicBezTo>
                    <a:cubicBezTo>
                      <a:pt x="50616" y="227315"/>
                      <a:pt x="46566" y="232840"/>
                      <a:pt x="42673" y="238031"/>
                    </a:cubicBezTo>
                    <a:cubicBezTo>
                      <a:pt x="39781" y="242101"/>
                      <a:pt x="36583" y="245954"/>
                      <a:pt x="33108" y="249543"/>
                    </a:cubicBezTo>
                    <a:cubicBezTo>
                      <a:pt x="30670" y="251971"/>
                      <a:pt x="29372" y="252138"/>
                      <a:pt x="29372" y="249867"/>
                    </a:cubicBezTo>
                    <a:cubicBezTo>
                      <a:pt x="26292" y="249061"/>
                      <a:pt x="24673" y="247596"/>
                      <a:pt x="24516" y="245482"/>
                    </a:cubicBezTo>
                    <a:cubicBezTo>
                      <a:pt x="24418" y="243320"/>
                      <a:pt x="24804" y="241157"/>
                      <a:pt x="25647" y="239161"/>
                    </a:cubicBezTo>
                    <a:cubicBezTo>
                      <a:pt x="26242" y="237726"/>
                      <a:pt x="26520" y="236173"/>
                      <a:pt x="26463" y="234620"/>
                    </a:cubicBezTo>
                    <a:cubicBezTo>
                      <a:pt x="23700" y="237382"/>
                      <a:pt x="22245" y="237706"/>
                      <a:pt x="22245" y="235268"/>
                    </a:cubicBezTo>
                    <a:cubicBezTo>
                      <a:pt x="19158" y="234462"/>
                      <a:pt x="17536" y="232998"/>
                      <a:pt x="17536" y="230894"/>
                    </a:cubicBezTo>
                    <a:cubicBezTo>
                      <a:pt x="17400" y="228682"/>
                      <a:pt x="17735" y="226470"/>
                      <a:pt x="18519" y="224406"/>
                    </a:cubicBezTo>
                    <a:cubicBezTo>
                      <a:pt x="19090" y="223010"/>
                      <a:pt x="19422" y="221525"/>
                      <a:pt x="19502" y="220021"/>
                    </a:cubicBezTo>
                    <a:cubicBezTo>
                      <a:pt x="19345" y="218891"/>
                      <a:pt x="18372" y="218566"/>
                      <a:pt x="16425" y="218723"/>
                    </a:cubicBezTo>
                    <a:cubicBezTo>
                      <a:pt x="18047" y="214024"/>
                      <a:pt x="21940" y="206563"/>
                      <a:pt x="28222" y="196349"/>
                    </a:cubicBezTo>
                    <a:cubicBezTo>
                      <a:pt x="34504" y="186135"/>
                      <a:pt x="40707" y="176235"/>
                      <a:pt x="46900" y="166857"/>
                    </a:cubicBezTo>
                    <a:cubicBezTo>
                      <a:pt x="46743" y="166533"/>
                      <a:pt x="46743" y="166208"/>
                      <a:pt x="46576" y="166051"/>
                    </a:cubicBezTo>
                    <a:cubicBezTo>
                      <a:pt x="46262" y="165363"/>
                      <a:pt x="45993" y="164655"/>
                      <a:pt x="45770" y="163937"/>
                    </a:cubicBezTo>
                    <a:cubicBezTo>
                      <a:pt x="46225" y="163849"/>
                      <a:pt x="46664" y="163682"/>
                      <a:pt x="47068" y="163456"/>
                    </a:cubicBezTo>
                    <a:cubicBezTo>
                      <a:pt x="47489" y="163269"/>
                      <a:pt x="47923" y="163102"/>
                      <a:pt x="48365" y="162964"/>
                    </a:cubicBezTo>
                    <a:cubicBezTo>
                      <a:pt x="48232" y="162846"/>
                      <a:pt x="48053" y="162787"/>
                      <a:pt x="47874" y="162807"/>
                    </a:cubicBezTo>
                    <a:cubicBezTo>
                      <a:pt x="47748" y="162679"/>
                      <a:pt x="47570" y="162620"/>
                      <a:pt x="47392" y="162640"/>
                    </a:cubicBezTo>
                    <a:lnTo>
                      <a:pt x="42526" y="164104"/>
                    </a:lnTo>
                    <a:cubicBezTo>
                      <a:pt x="34573" y="166700"/>
                      <a:pt x="26472" y="169295"/>
                      <a:pt x="18362" y="171890"/>
                    </a:cubicBezTo>
                    <a:cubicBezTo>
                      <a:pt x="15924" y="172696"/>
                      <a:pt x="14145" y="172372"/>
                      <a:pt x="13171" y="170593"/>
                    </a:cubicBezTo>
                    <a:cubicBezTo>
                      <a:pt x="11976" y="168410"/>
                      <a:pt x="10664" y="166297"/>
                      <a:pt x="9239" y="164262"/>
                    </a:cubicBezTo>
                    <a:cubicBezTo>
                      <a:pt x="8590" y="163279"/>
                      <a:pt x="7942" y="162295"/>
                      <a:pt x="7273" y="161509"/>
                    </a:cubicBezTo>
                    <a:cubicBezTo>
                      <a:pt x="5975" y="159071"/>
                      <a:pt x="6949" y="157125"/>
                      <a:pt x="10222" y="155827"/>
                    </a:cubicBezTo>
                    <a:cubicBezTo>
                      <a:pt x="12975" y="154844"/>
                      <a:pt x="15570" y="154048"/>
                      <a:pt x="18333" y="153232"/>
                    </a:cubicBezTo>
                    <a:cubicBezTo>
                      <a:pt x="17493" y="152131"/>
                      <a:pt x="16279" y="151383"/>
                      <a:pt x="14921" y="151128"/>
                    </a:cubicBezTo>
                    <a:cubicBezTo>
                      <a:pt x="13142" y="150636"/>
                      <a:pt x="11353" y="150312"/>
                      <a:pt x="9249" y="149830"/>
                    </a:cubicBezTo>
                    <a:cubicBezTo>
                      <a:pt x="7382" y="149525"/>
                      <a:pt x="5540" y="149093"/>
                      <a:pt x="3734" y="148533"/>
                    </a:cubicBezTo>
                    <a:cubicBezTo>
                      <a:pt x="1945" y="148041"/>
                      <a:pt x="785" y="147550"/>
                      <a:pt x="323" y="146743"/>
                    </a:cubicBezTo>
                    <a:cubicBezTo>
                      <a:pt x="-1132" y="144315"/>
                      <a:pt x="-159" y="142536"/>
                      <a:pt x="3272" y="141238"/>
                    </a:cubicBezTo>
                    <a:cubicBezTo>
                      <a:pt x="6841" y="139941"/>
                      <a:pt x="10409" y="138800"/>
                      <a:pt x="13978" y="137670"/>
                    </a:cubicBezTo>
                    <a:lnTo>
                      <a:pt x="20141" y="135704"/>
                    </a:lnTo>
                    <a:cubicBezTo>
                      <a:pt x="22419" y="134996"/>
                      <a:pt x="24600" y="134003"/>
                      <a:pt x="26630" y="132754"/>
                    </a:cubicBezTo>
                    <a:cubicBezTo>
                      <a:pt x="25499" y="132912"/>
                      <a:pt x="24526" y="133079"/>
                      <a:pt x="23386" y="133236"/>
                    </a:cubicBezTo>
                    <a:lnTo>
                      <a:pt x="23386" y="132754"/>
                    </a:lnTo>
                    <a:cubicBezTo>
                      <a:pt x="26472" y="131771"/>
                      <a:pt x="29382" y="130788"/>
                      <a:pt x="32469" y="129668"/>
                    </a:cubicBezTo>
                    <a:lnTo>
                      <a:pt x="46419" y="125126"/>
                    </a:lnTo>
                    <a:cubicBezTo>
                      <a:pt x="46576" y="124969"/>
                      <a:pt x="46576" y="124969"/>
                      <a:pt x="46576" y="124801"/>
                    </a:cubicBezTo>
                    <a:lnTo>
                      <a:pt x="46576" y="124320"/>
                    </a:lnTo>
                    <a:cubicBezTo>
                      <a:pt x="46978" y="124497"/>
                      <a:pt x="47360" y="124713"/>
                      <a:pt x="47716" y="124969"/>
                    </a:cubicBezTo>
                    <a:cubicBezTo>
                      <a:pt x="48114" y="125146"/>
                      <a:pt x="48493" y="125362"/>
                      <a:pt x="48847" y="125617"/>
                    </a:cubicBezTo>
                    <a:cubicBezTo>
                      <a:pt x="52178" y="122953"/>
                      <a:pt x="56152" y="121223"/>
                      <a:pt x="60368" y="120584"/>
                    </a:cubicBezTo>
                    <a:cubicBezTo>
                      <a:pt x="61575" y="120397"/>
                      <a:pt x="62766" y="120122"/>
                      <a:pt x="63937" y="119778"/>
                    </a:cubicBezTo>
                    <a:cubicBezTo>
                      <a:pt x="64619" y="119572"/>
                      <a:pt x="65278" y="119306"/>
                      <a:pt x="65903" y="118962"/>
                    </a:cubicBezTo>
                    <a:cubicBezTo>
                      <a:pt x="66913" y="118638"/>
                      <a:pt x="67940" y="118362"/>
                      <a:pt x="68980" y="118156"/>
                    </a:cubicBezTo>
                    <a:cubicBezTo>
                      <a:pt x="76274" y="117183"/>
                      <a:pt x="81789" y="113290"/>
                      <a:pt x="85525" y="106477"/>
                    </a:cubicBezTo>
                    <a:cubicBezTo>
                      <a:pt x="92495" y="94680"/>
                      <a:pt x="99956" y="82962"/>
                      <a:pt x="107575" y="71283"/>
                    </a:cubicBezTo>
                    <a:cubicBezTo>
                      <a:pt x="108716" y="69317"/>
                      <a:pt x="110013" y="67351"/>
                      <a:pt x="111311" y="65444"/>
                    </a:cubicBezTo>
                    <a:cubicBezTo>
                      <a:pt x="115037" y="59605"/>
                      <a:pt x="118930" y="53932"/>
                      <a:pt x="122665" y="48250"/>
                    </a:cubicBezTo>
                    <a:cubicBezTo>
                      <a:pt x="126883" y="41929"/>
                      <a:pt x="130933" y="35765"/>
                      <a:pt x="134993" y="29572"/>
                    </a:cubicBezTo>
                    <a:cubicBezTo>
                      <a:pt x="138070" y="24657"/>
                      <a:pt x="141147" y="19840"/>
                      <a:pt x="144067" y="14973"/>
                    </a:cubicBezTo>
                    <a:lnTo>
                      <a:pt x="152344" y="1358"/>
                    </a:lnTo>
                    <a:cubicBezTo>
                      <a:pt x="152675" y="915"/>
                      <a:pt x="153126" y="574"/>
                      <a:pt x="153642" y="375"/>
                    </a:cubicBezTo>
                    <a:cubicBezTo>
                      <a:pt x="154267" y="36"/>
                      <a:pt x="154926" y="-238"/>
                      <a:pt x="155608" y="-441"/>
                    </a:cubicBezTo>
                    <a:cubicBezTo>
                      <a:pt x="156257" y="-598"/>
                      <a:pt x="156738" y="-765"/>
                      <a:pt x="156906" y="-598"/>
                    </a:cubicBezTo>
                    <a:cubicBezTo>
                      <a:pt x="158915" y="453"/>
                      <a:pt x="160815" y="1701"/>
                      <a:pt x="162578" y="3127"/>
                    </a:cubicBezTo>
                    <a:cubicBezTo>
                      <a:pt x="163425" y="3919"/>
                      <a:pt x="164347" y="4627"/>
                      <a:pt x="165330" y="5241"/>
                    </a:cubicBezTo>
                    <a:lnTo>
                      <a:pt x="170688" y="8642"/>
                    </a:lnTo>
                    <a:cubicBezTo>
                      <a:pt x="172143" y="9458"/>
                      <a:pt x="173765" y="10422"/>
                      <a:pt x="175230" y="11395"/>
                    </a:cubicBezTo>
                    <a:cubicBezTo>
                      <a:pt x="176974" y="12806"/>
                      <a:pt x="178503" y="14461"/>
                      <a:pt x="179772" y="16310"/>
                    </a:cubicBezTo>
                    <a:cubicBezTo>
                      <a:pt x="181580" y="18751"/>
                      <a:pt x="183154" y="21358"/>
                      <a:pt x="184471" y="24096"/>
                    </a:cubicBezTo>
                    <a:cubicBezTo>
                      <a:pt x="185768" y="26859"/>
                      <a:pt x="186260" y="29012"/>
                      <a:pt x="185768" y="30752"/>
                    </a:cubicBezTo>
                    <a:cubicBezTo>
                      <a:pt x="186233" y="32484"/>
                      <a:pt x="186062" y="34325"/>
                      <a:pt x="185287" y="35942"/>
                    </a:cubicBezTo>
                    <a:cubicBezTo>
                      <a:pt x="181718" y="46156"/>
                      <a:pt x="178150" y="56587"/>
                      <a:pt x="174738" y="66751"/>
                    </a:cubicBezTo>
                    <a:cubicBezTo>
                      <a:pt x="172310" y="74380"/>
                      <a:pt x="169715" y="81832"/>
                      <a:pt x="167120" y="89460"/>
                    </a:cubicBezTo>
                    <a:cubicBezTo>
                      <a:pt x="175387" y="87347"/>
                      <a:pt x="183665" y="85076"/>
                      <a:pt x="191932" y="82972"/>
                    </a:cubicBezTo>
                    <a:lnTo>
                      <a:pt x="217236" y="76484"/>
                    </a:lnTo>
                    <a:cubicBezTo>
                      <a:pt x="217086" y="76730"/>
                      <a:pt x="217027" y="77015"/>
                      <a:pt x="217069" y="77300"/>
                    </a:cubicBezTo>
                    <a:cubicBezTo>
                      <a:pt x="216942" y="77487"/>
                      <a:pt x="216887" y="77722"/>
                      <a:pt x="216912" y="77949"/>
                    </a:cubicBezTo>
                    <a:lnTo>
                      <a:pt x="217718" y="77949"/>
                    </a:lnTo>
                    <a:cubicBezTo>
                      <a:pt x="218378" y="77978"/>
                      <a:pt x="219038" y="77919"/>
                      <a:pt x="219684" y="77781"/>
                    </a:cubicBezTo>
                    <a:cubicBezTo>
                      <a:pt x="220070" y="77801"/>
                      <a:pt x="220457" y="77742"/>
                      <a:pt x="220824" y="77624"/>
                    </a:cubicBezTo>
                    <a:cubicBezTo>
                      <a:pt x="221922" y="77270"/>
                      <a:pt x="223082" y="77162"/>
                      <a:pt x="224226" y="77300"/>
                    </a:cubicBezTo>
                    <a:cubicBezTo>
                      <a:pt x="225209" y="77457"/>
                      <a:pt x="225848" y="78106"/>
                      <a:pt x="226015" y="79561"/>
                    </a:cubicBezTo>
                    <a:lnTo>
                      <a:pt x="224717" y="79885"/>
                    </a:lnTo>
                    <a:cubicBezTo>
                      <a:pt x="221955" y="80534"/>
                      <a:pt x="219035" y="81183"/>
                      <a:pt x="216283" y="81999"/>
                    </a:cubicBezTo>
                    <a:cubicBezTo>
                      <a:pt x="217155" y="82677"/>
                      <a:pt x="218267" y="82972"/>
                      <a:pt x="219360" y="82805"/>
                    </a:cubicBezTo>
                    <a:cubicBezTo>
                      <a:pt x="220577" y="82677"/>
                      <a:pt x="221774" y="82402"/>
                      <a:pt x="222928" y="81999"/>
                    </a:cubicBezTo>
                    <a:cubicBezTo>
                      <a:pt x="223990" y="81655"/>
                      <a:pt x="225074" y="81379"/>
                      <a:pt x="226172" y="81183"/>
                    </a:cubicBezTo>
                    <a:cubicBezTo>
                      <a:pt x="229455" y="80819"/>
                      <a:pt x="232708" y="80229"/>
                      <a:pt x="235905" y="79403"/>
                    </a:cubicBezTo>
                    <a:lnTo>
                      <a:pt x="240122" y="78420"/>
                    </a:lnTo>
                    <a:cubicBezTo>
                      <a:pt x="239955" y="79403"/>
                      <a:pt x="239798" y="80387"/>
                      <a:pt x="239630" y="81173"/>
                    </a:cubicBezTo>
                    <a:cubicBezTo>
                      <a:pt x="238818" y="81202"/>
                      <a:pt x="238005" y="81143"/>
                      <a:pt x="237202" y="81016"/>
                    </a:cubicBezTo>
                    <a:cubicBezTo>
                      <a:pt x="236063" y="81006"/>
                      <a:pt x="234927" y="80917"/>
                      <a:pt x="233801" y="80740"/>
                    </a:cubicBezTo>
                    <a:cubicBezTo>
                      <a:pt x="234007" y="81733"/>
                      <a:pt x="234588" y="82608"/>
                      <a:pt x="235423" y="83178"/>
                    </a:cubicBezTo>
                    <a:cubicBezTo>
                      <a:pt x="236534" y="83749"/>
                      <a:pt x="237835" y="83798"/>
                      <a:pt x="238992" y="83336"/>
                    </a:cubicBezTo>
                    <a:cubicBezTo>
                      <a:pt x="242078" y="82687"/>
                      <a:pt x="244025" y="83827"/>
                      <a:pt x="244674" y="86747"/>
                    </a:cubicBezTo>
                    <a:cubicBezTo>
                      <a:pt x="244804" y="87121"/>
                      <a:pt x="245102" y="87425"/>
                      <a:pt x="245480" y="87553"/>
                    </a:cubicBezTo>
                    <a:cubicBezTo>
                      <a:pt x="245969" y="87917"/>
                      <a:pt x="246518" y="88192"/>
                      <a:pt x="247102" y="88369"/>
                    </a:cubicBezTo>
                    <a:cubicBezTo>
                      <a:pt x="247823" y="88595"/>
                      <a:pt x="248529" y="88861"/>
                      <a:pt x="249215" y="89175"/>
                    </a:cubicBezTo>
                    <a:lnTo>
                      <a:pt x="245647" y="90473"/>
                    </a:lnTo>
                    <a:cubicBezTo>
                      <a:pt x="243294" y="91554"/>
                      <a:pt x="240850" y="92419"/>
                      <a:pt x="238343" y="93068"/>
                    </a:cubicBezTo>
                    <a:lnTo>
                      <a:pt x="227627" y="95486"/>
                    </a:lnTo>
                    <a:lnTo>
                      <a:pt x="223243" y="96469"/>
                    </a:lnTo>
                    <a:cubicBezTo>
                      <a:pt x="224152" y="97207"/>
                      <a:pt x="225341" y="97492"/>
                      <a:pt x="226487" y="97266"/>
                    </a:cubicBezTo>
                    <a:close/>
                    <a:moveTo>
                      <a:pt x="143123" y="69052"/>
                    </a:moveTo>
                    <a:lnTo>
                      <a:pt x="110200" y="110085"/>
                    </a:lnTo>
                    <a:lnTo>
                      <a:pt x="121554" y="100186"/>
                    </a:lnTo>
                    <a:lnTo>
                      <a:pt x="130156" y="100186"/>
                    </a:lnTo>
                    <a:close/>
                    <a:moveTo>
                      <a:pt x="140370" y="145436"/>
                    </a:moveTo>
                    <a:cubicBezTo>
                      <a:pt x="141501" y="142035"/>
                      <a:pt x="142641" y="138790"/>
                      <a:pt x="143772" y="135379"/>
                    </a:cubicBezTo>
                    <a:lnTo>
                      <a:pt x="142966" y="135379"/>
                    </a:lnTo>
                    <a:lnTo>
                      <a:pt x="138748" y="147707"/>
                    </a:lnTo>
                    <a:lnTo>
                      <a:pt x="139230" y="147707"/>
                    </a:lnTo>
                    <a:cubicBezTo>
                      <a:pt x="139397" y="147540"/>
                      <a:pt x="139397" y="147540"/>
                      <a:pt x="139554" y="147540"/>
                    </a:cubicBezTo>
                    <a:cubicBezTo>
                      <a:pt x="139797" y="146822"/>
                      <a:pt x="140082" y="146124"/>
                      <a:pt x="140410" y="145436"/>
                    </a:cubicBezTo>
                    <a:close/>
                    <a:moveTo>
                      <a:pt x="190969" y="88025"/>
                    </a:moveTo>
                    <a:lnTo>
                      <a:pt x="190969" y="89008"/>
                    </a:lnTo>
                    <a:cubicBezTo>
                      <a:pt x="192109" y="88841"/>
                      <a:pt x="193240" y="88517"/>
                      <a:pt x="194380" y="88359"/>
                    </a:cubicBezTo>
                    <a:cubicBezTo>
                      <a:pt x="196484" y="87868"/>
                      <a:pt x="198755" y="87219"/>
                      <a:pt x="201025" y="86737"/>
                    </a:cubicBezTo>
                    <a:lnTo>
                      <a:pt x="202992" y="86413"/>
                    </a:lnTo>
                    <a:cubicBezTo>
                      <a:pt x="204580" y="86128"/>
                      <a:pt x="206149" y="85754"/>
                      <a:pt x="207691" y="85272"/>
                    </a:cubicBezTo>
                    <a:cubicBezTo>
                      <a:pt x="209657" y="84466"/>
                      <a:pt x="211623" y="83650"/>
                      <a:pt x="213697" y="82844"/>
                    </a:cubicBezTo>
                    <a:lnTo>
                      <a:pt x="215663" y="82028"/>
                    </a:lnTo>
                    <a:cubicBezTo>
                      <a:pt x="207347" y="83965"/>
                      <a:pt x="199246" y="85911"/>
                      <a:pt x="190969" y="88025"/>
                    </a:cubicBezTo>
                    <a:close/>
                    <a:moveTo>
                      <a:pt x="198106" y="102623"/>
                    </a:moveTo>
                    <a:lnTo>
                      <a:pt x="198106" y="103754"/>
                    </a:lnTo>
                    <a:cubicBezTo>
                      <a:pt x="199277" y="103410"/>
                      <a:pt x="200468" y="103135"/>
                      <a:pt x="201674" y="102948"/>
                    </a:cubicBezTo>
                    <a:lnTo>
                      <a:pt x="207995" y="101483"/>
                    </a:lnTo>
                    <a:lnTo>
                      <a:pt x="210109" y="101001"/>
                    </a:lnTo>
                    <a:cubicBezTo>
                      <a:pt x="211706" y="100756"/>
                      <a:pt x="213277" y="100372"/>
                      <a:pt x="214808" y="99861"/>
                    </a:cubicBezTo>
                    <a:cubicBezTo>
                      <a:pt x="216774" y="99212"/>
                      <a:pt x="218740" y="98406"/>
                      <a:pt x="220647" y="97590"/>
                    </a:cubicBezTo>
                    <a:lnTo>
                      <a:pt x="222614" y="96607"/>
                    </a:lnTo>
                    <a:cubicBezTo>
                      <a:pt x="214484" y="98731"/>
                      <a:pt x="206373" y="100677"/>
                      <a:pt x="198106" y="102623"/>
                    </a:cubicBezTo>
                    <a:close/>
                    <a:moveTo>
                      <a:pt x="215801" y="81979"/>
                    </a:moveTo>
                    <a:cubicBezTo>
                      <a:pt x="215968" y="81822"/>
                      <a:pt x="215968" y="81822"/>
                      <a:pt x="216125" y="81822"/>
                    </a:cubicBezTo>
                    <a:lnTo>
                      <a:pt x="215801" y="81822"/>
                    </a:lnTo>
                    <a:lnTo>
                      <a:pt x="215644" y="81979"/>
                    </a:lnTo>
                    <a:close/>
                    <a:moveTo>
                      <a:pt x="223262" y="96578"/>
                    </a:moveTo>
                    <a:lnTo>
                      <a:pt x="223262" y="96469"/>
                    </a:lnTo>
                    <a:cubicBezTo>
                      <a:pt x="223105" y="96469"/>
                      <a:pt x="223105" y="96469"/>
                      <a:pt x="222938" y="96627"/>
                    </a:cubicBezTo>
                    <a:close/>
                  </a:path>
                </a:pathLst>
              </a:custGeom>
              <a:solidFill>
                <a:srgbClr val="DE4D4A"/>
              </a:solidFill>
              <a:ln w="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9" name="Рисунок 4">
                <a:extLst>
                  <a:ext uri="{FF2B5EF4-FFF2-40B4-BE49-F238E27FC236}">
                    <a16:creationId xmlns="" xmlns:a16="http://schemas.microsoft.com/office/drawing/2014/main" id="{0185F44E-E471-4E25-8B1E-4336B5E3AF11}"/>
                  </a:ext>
                </a:extLst>
              </p:cNvPr>
              <p:cNvSpPr/>
              <p:nvPr/>
            </p:nvSpPr>
            <p:spPr>
              <a:xfrm>
                <a:off x="667140" y="453381"/>
                <a:ext cx="124307" cy="223604"/>
              </a:xfrm>
              <a:custGeom>
                <a:avLst/>
                <a:gdLst>
                  <a:gd name="connsiteX0" fmla="*/ 122505 w 124307"/>
                  <a:gd name="connsiteY0" fmla="*/ 40669 h 223604"/>
                  <a:gd name="connsiteX1" fmla="*/ 116016 w 124307"/>
                  <a:gd name="connsiteY1" fmla="*/ 52996 h 223604"/>
                  <a:gd name="connsiteX2" fmla="*/ 106933 w 124307"/>
                  <a:gd name="connsiteY2" fmla="*/ 68244 h 223604"/>
                  <a:gd name="connsiteX3" fmla="*/ 82445 w 124307"/>
                  <a:gd name="connsiteY3" fmla="*/ 107006 h 223604"/>
                  <a:gd name="connsiteX4" fmla="*/ 67197 w 124307"/>
                  <a:gd name="connsiteY4" fmla="*/ 131976 h 223604"/>
                  <a:gd name="connsiteX5" fmla="*/ 50338 w 124307"/>
                  <a:gd name="connsiteY5" fmla="*/ 159226 h 223604"/>
                  <a:gd name="connsiteX6" fmla="*/ 53582 w 124307"/>
                  <a:gd name="connsiteY6" fmla="*/ 152256 h 223604"/>
                  <a:gd name="connsiteX7" fmla="*/ 55361 w 124307"/>
                  <a:gd name="connsiteY7" fmla="*/ 148324 h 223604"/>
                  <a:gd name="connsiteX8" fmla="*/ 54879 w 124307"/>
                  <a:gd name="connsiteY8" fmla="*/ 148157 h 223604"/>
                  <a:gd name="connsiteX9" fmla="*/ 54231 w 124307"/>
                  <a:gd name="connsiteY9" fmla="*/ 148000 h 223604"/>
                  <a:gd name="connsiteX10" fmla="*/ 52766 w 124307"/>
                  <a:gd name="connsiteY10" fmla="*/ 150271 h 223604"/>
                  <a:gd name="connsiteX11" fmla="*/ 49689 w 124307"/>
                  <a:gd name="connsiteY11" fmla="*/ 155186 h 223604"/>
                  <a:gd name="connsiteX12" fmla="*/ 40438 w 124307"/>
                  <a:gd name="connsiteY12" fmla="*/ 171072 h 223604"/>
                  <a:gd name="connsiteX13" fmla="*/ 36064 w 124307"/>
                  <a:gd name="connsiteY13" fmla="*/ 178701 h 223604"/>
                  <a:gd name="connsiteX14" fmla="*/ 22114 w 124307"/>
                  <a:gd name="connsiteY14" fmla="*/ 203513 h 223604"/>
                  <a:gd name="connsiteX15" fmla="*/ 20148 w 124307"/>
                  <a:gd name="connsiteY15" fmla="*/ 209028 h 223604"/>
                  <a:gd name="connsiteX16" fmla="*/ 22252 w 124307"/>
                  <a:gd name="connsiteY16" fmla="*/ 213727 h 223604"/>
                  <a:gd name="connsiteX17" fmla="*/ 22576 w 124307"/>
                  <a:gd name="connsiteY17" fmla="*/ 215998 h 223604"/>
                  <a:gd name="connsiteX18" fmla="*/ 21593 w 124307"/>
                  <a:gd name="connsiteY18" fmla="*/ 219567 h 223604"/>
                  <a:gd name="connsiteX19" fmla="*/ 20954 w 124307"/>
                  <a:gd name="connsiteY19" fmla="*/ 221838 h 223604"/>
                  <a:gd name="connsiteX20" fmla="*/ 20630 w 124307"/>
                  <a:gd name="connsiteY20" fmla="*/ 222162 h 223604"/>
                  <a:gd name="connsiteX21" fmla="*/ 19489 w 124307"/>
                  <a:gd name="connsiteY21" fmla="*/ 222486 h 223604"/>
                  <a:gd name="connsiteX22" fmla="*/ 18359 w 124307"/>
                  <a:gd name="connsiteY22" fmla="*/ 222811 h 223604"/>
                  <a:gd name="connsiteX23" fmla="*/ 17543 w 124307"/>
                  <a:gd name="connsiteY23" fmla="*/ 222811 h 223604"/>
                  <a:gd name="connsiteX24" fmla="*/ 16560 w 124307"/>
                  <a:gd name="connsiteY24" fmla="*/ 221828 h 223604"/>
                  <a:gd name="connsiteX25" fmla="*/ 8941 w 124307"/>
                  <a:gd name="connsiteY25" fmla="*/ 212744 h 223604"/>
                  <a:gd name="connsiteX26" fmla="*/ 6670 w 124307"/>
                  <a:gd name="connsiteY26" fmla="*/ 204152 h 223604"/>
                  <a:gd name="connsiteX27" fmla="*/ 1961 w 124307"/>
                  <a:gd name="connsiteY27" fmla="*/ 197989 h 223604"/>
                  <a:gd name="connsiteX28" fmla="*/ -143 w 124307"/>
                  <a:gd name="connsiteY28" fmla="*/ 186959 h 223604"/>
                  <a:gd name="connsiteX29" fmla="*/ 3908 w 124307"/>
                  <a:gd name="connsiteY29" fmla="*/ 174474 h 223604"/>
                  <a:gd name="connsiteX30" fmla="*/ 16402 w 124307"/>
                  <a:gd name="connsiteY30" fmla="*/ 152414 h 223604"/>
                  <a:gd name="connsiteX31" fmla="*/ 22399 w 124307"/>
                  <a:gd name="connsiteY31" fmla="*/ 142524 h 223604"/>
                  <a:gd name="connsiteX32" fmla="*/ 27747 w 124307"/>
                  <a:gd name="connsiteY32" fmla="*/ 133273 h 223604"/>
                  <a:gd name="connsiteX33" fmla="*/ 36998 w 124307"/>
                  <a:gd name="connsiteY33" fmla="*/ 117711 h 223604"/>
                  <a:gd name="connsiteX34" fmla="*/ 41539 w 124307"/>
                  <a:gd name="connsiteY34" fmla="*/ 110574 h 223604"/>
                  <a:gd name="connsiteX35" fmla="*/ 46887 w 124307"/>
                  <a:gd name="connsiteY35" fmla="*/ 102140 h 223604"/>
                  <a:gd name="connsiteX36" fmla="*/ 52078 w 124307"/>
                  <a:gd name="connsiteY36" fmla="*/ 92575 h 223604"/>
                  <a:gd name="connsiteX37" fmla="*/ 57593 w 124307"/>
                  <a:gd name="connsiteY37" fmla="*/ 82518 h 223604"/>
                  <a:gd name="connsiteX38" fmla="*/ 66185 w 124307"/>
                  <a:gd name="connsiteY38" fmla="*/ 68076 h 223604"/>
                  <a:gd name="connsiteX39" fmla="*/ 76733 w 124307"/>
                  <a:gd name="connsiteY39" fmla="*/ 50725 h 223604"/>
                  <a:gd name="connsiteX40" fmla="*/ 92462 w 124307"/>
                  <a:gd name="connsiteY40" fmla="*/ 22216 h 223604"/>
                  <a:gd name="connsiteX41" fmla="*/ 99756 w 124307"/>
                  <a:gd name="connsiteY41" fmla="*/ 8916 h 223604"/>
                  <a:gd name="connsiteX42" fmla="*/ 100405 w 124307"/>
                  <a:gd name="connsiteY42" fmla="*/ 7775 h 223604"/>
                  <a:gd name="connsiteX43" fmla="*/ 102519 w 124307"/>
                  <a:gd name="connsiteY43" fmla="*/ 4531 h 223604"/>
                  <a:gd name="connsiteX44" fmla="*/ 103168 w 124307"/>
                  <a:gd name="connsiteY44" fmla="*/ 3725 h 223604"/>
                  <a:gd name="connsiteX45" fmla="*/ 105920 w 124307"/>
                  <a:gd name="connsiteY45" fmla="*/ 963 h 223604"/>
                  <a:gd name="connsiteX46" fmla="*/ 108516 w 124307"/>
                  <a:gd name="connsiteY46" fmla="*/ -659 h 223604"/>
                  <a:gd name="connsiteX47" fmla="*/ 110786 w 124307"/>
                  <a:gd name="connsiteY47" fmla="*/ 481 h 223604"/>
                  <a:gd name="connsiteX48" fmla="*/ 112409 w 124307"/>
                  <a:gd name="connsiteY48" fmla="*/ 3233 h 223604"/>
                  <a:gd name="connsiteX49" fmla="*/ 116341 w 124307"/>
                  <a:gd name="connsiteY49" fmla="*/ 13939 h 223604"/>
                  <a:gd name="connsiteX50" fmla="*/ 116341 w 124307"/>
                  <a:gd name="connsiteY50" fmla="*/ 14106 h 223604"/>
                  <a:gd name="connsiteX51" fmla="*/ 118130 w 124307"/>
                  <a:gd name="connsiteY51" fmla="*/ 15561 h 223604"/>
                  <a:gd name="connsiteX52" fmla="*/ 119585 w 124307"/>
                  <a:gd name="connsiteY52" fmla="*/ 17832 h 223604"/>
                  <a:gd name="connsiteX53" fmla="*/ 123321 w 124307"/>
                  <a:gd name="connsiteY53" fmla="*/ 28538 h 223604"/>
                  <a:gd name="connsiteX54" fmla="*/ 122505 w 124307"/>
                  <a:gd name="connsiteY54" fmla="*/ 40669 h 223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124307" h="223604">
                    <a:moveTo>
                      <a:pt x="122505" y="40669"/>
                    </a:moveTo>
                    <a:cubicBezTo>
                      <a:pt x="120667" y="44941"/>
                      <a:pt x="118498" y="49063"/>
                      <a:pt x="116016" y="52996"/>
                    </a:cubicBezTo>
                    <a:cubicBezTo>
                      <a:pt x="112939" y="58030"/>
                      <a:pt x="109853" y="63220"/>
                      <a:pt x="106933" y="68244"/>
                    </a:cubicBezTo>
                    <a:cubicBezTo>
                      <a:pt x="99314" y="81377"/>
                      <a:pt x="91204" y="94354"/>
                      <a:pt x="82445" y="107006"/>
                    </a:cubicBezTo>
                    <a:cubicBezTo>
                      <a:pt x="76930" y="115116"/>
                      <a:pt x="71906" y="123384"/>
                      <a:pt x="67197" y="131976"/>
                    </a:cubicBezTo>
                    <a:cubicBezTo>
                      <a:pt x="62127" y="141384"/>
                      <a:pt x="56497" y="150487"/>
                      <a:pt x="50338" y="159226"/>
                    </a:cubicBezTo>
                    <a:cubicBezTo>
                      <a:pt x="51468" y="156955"/>
                      <a:pt x="52441" y="154684"/>
                      <a:pt x="53582" y="152256"/>
                    </a:cubicBezTo>
                    <a:cubicBezTo>
                      <a:pt x="54104" y="150919"/>
                      <a:pt x="54698" y="149602"/>
                      <a:pt x="55361" y="148324"/>
                    </a:cubicBezTo>
                    <a:cubicBezTo>
                      <a:pt x="55183" y="148344"/>
                      <a:pt x="55005" y="148285"/>
                      <a:pt x="54879" y="148157"/>
                    </a:cubicBezTo>
                    <a:cubicBezTo>
                      <a:pt x="54688" y="148029"/>
                      <a:pt x="54459" y="147970"/>
                      <a:pt x="54231" y="148000"/>
                    </a:cubicBezTo>
                    <a:cubicBezTo>
                      <a:pt x="53739" y="148806"/>
                      <a:pt x="53248" y="149455"/>
                      <a:pt x="52766" y="150271"/>
                    </a:cubicBezTo>
                    <a:cubicBezTo>
                      <a:pt x="51783" y="151893"/>
                      <a:pt x="50800" y="153515"/>
                      <a:pt x="49689" y="155186"/>
                    </a:cubicBezTo>
                    <a:cubicBezTo>
                      <a:pt x="46602" y="160534"/>
                      <a:pt x="43525" y="165724"/>
                      <a:pt x="40438" y="171072"/>
                    </a:cubicBezTo>
                    <a:cubicBezTo>
                      <a:pt x="38983" y="173668"/>
                      <a:pt x="37489" y="176263"/>
                      <a:pt x="36064" y="178701"/>
                    </a:cubicBezTo>
                    <a:cubicBezTo>
                      <a:pt x="31355" y="186968"/>
                      <a:pt x="26656" y="195246"/>
                      <a:pt x="22114" y="203513"/>
                    </a:cubicBezTo>
                    <a:cubicBezTo>
                      <a:pt x="21036" y="205175"/>
                      <a:pt x="20363" y="207062"/>
                      <a:pt x="20148" y="209028"/>
                    </a:cubicBezTo>
                    <a:cubicBezTo>
                      <a:pt x="19814" y="210877"/>
                      <a:pt x="20649" y="212744"/>
                      <a:pt x="22252" y="213727"/>
                    </a:cubicBezTo>
                    <a:cubicBezTo>
                      <a:pt x="22743" y="214219"/>
                      <a:pt x="22743" y="214868"/>
                      <a:pt x="22576" y="215998"/>
                    </a:cubicBezTo>
                    <a:cubicBezTo>
                      <a:pt x="22385" y="217217"/>
                      <a:pt x="22056" y="218417"/>
                      <a:pt x="21593" y="219567"/>
                    </a:cubicBezTo>
                    <a:cubicBezTo>
                      <a:pt x="21436" y="220383"/>
                      <a:pt x="21111" y="221189"/>
                      <a:pt x="20954" y="221838"/>
                    </a:cubicBezTo>
                    <a:cubicBezTo>
                      <a:pt x="20954" y="222005"/>
                      <a:pt x="20787" y="222005"/>
                      <a:pt x="20630" y="222162"/>
                    </a:cubicBezTo>
                    <a:cubicBezTo>
                      <a:pt x="20258" y="222300"/>
                      <a:pt x="19876" y="222408"/>
                      <a:pt x="19489" y="222486"/>
                    </a:cubicBezTo>
                    <a:cubicBezTo>
                      <a:pt x="19130" y="222654"/>
                      <a:pt x="18750" y="222762"/>
                      <a:pt x="18359" y="222811"/>
                    </a:cubicBezTo>
                    <a:cubicBezTo>
                      <a:pt x="18113" y="222978"/>
                      <a:pt x="17788" y="222978"/>
                      <a:pt x="17543" y="222811"/>
                    </a:cubicBezTo>
                    <a:lnTo>
                      <a:pt x="16560" y="221828"/>
                    </a:lnTo>
                    <a:cubicBezTo>
                      <a:pt x="13763" y="219026"/>
                      <a:pt x="11214" y="215988"/>
                      <a:pt x="8941" y="212744"/>
                    </a:cubicBezTo>
                    <a:cubicBezTo>
                      <a:pt x="7452" y="210129"/>
                      <a:pt x="6670" y="207161"/>
                      <a:pt x="6670" y="204152"/>
                    </a:cubicBezTo>
                    <a:cubicBezTo>
                      <a:pt x="4886" y="202275"/>
                      <a:pt x="3308" y="200200"/>
                      <a:pt x="1961" y="197989"/>
                    </a:cubicBezTo>
                    <a:cubicBezTo>
                      <a:pt x="28" y="194656"/>
                      <a:pt x="-714" y="190763"/>
                      <a:pt x="-143" y="186959"/>
                    </a:cubicBezTo>
                    <a:cubicBezTo>
                      <a:pt x="487" y="182594"/>
                      <a:pt x="1857" y="178376"/>
                      <a:pt x="3908" y="174474"/>
                    </a:cubicBezTo>
                    <a:cubicBezTo>
                      <a:pt x="7643" y="167012"/>
                      <a:pt x="11861" y="159728"/>
                      <a:pt x="16402" y="152414"/>
                    </a:cubicBezTo>
                    <a:cubicBezTo>
                      <a:pt x="18506" y="149012"/>
                      <a:pt x="20453" y="145768"/>
                      <a:pt x="22399" y="142524"/>
                    </a:cubicBezTo>
                    <a:lnTo>
                      <a:pt x="27747" y="133273"/>
                    </a:lnTo>
                    <a:cubicBezTo>
                      <a:pt x="30834" y="128093"/>
                      <a:pt x="33918" y="122912"/>
                      <a:pt x="36998" y="117711"/>
                    </a:cubicBezTo>
                    <a:cubicBezTo>
                      <a:pt x="38452" y="115273"/>
                      <a:pt x="39947" y="113003"/>
                      <a:pt x="41539" y="110574"/>
                    </a:cubicBezTo>
                    <a:cubicBezTo>
                      <a:pt x="43505" y="107812"/>
                      <a:pt x="45265" y="104892"/>
                      <a:pt x="46887" y="102140"/>
                    </a:cubicBezTo>
                    <a:cubicBezTo>
                      <a:pt x="48676" y="99063"/>
                      <a:pt x="50456" y="95819"/>
                      <a:pt x="52078" y="92575"/>
                    </a:cubicBezTo>
                    <a:cubicBezTo>
                      <a:pt x="53867" y="89163"/>
                      <a:pt x="55646" y="85919"/>
                      <a:pt x="57593" y="82518"/>
                    </a:cubicBezTo>
                    <a:cubicBezTo>
                      <a:pt x="60345" y="77602"/>
                      <a:pt x="63265" y="72785"/>
                      <a:pt x="66185" y="68076"/>
                    </a:cubicBezTo>
                    <a:cubicBezTo>
                      <a:pt x="69920" y="62404"/>
                      <a:pt x="73322" y="56565"/>
                      <a:pt x="76733" y="50725"/>
                    </a:cubicBezTo>
                    <a:cubicBezTo>
                      <a:pt x="82081" y="41160"/>
                      <a:pt x="87439" y="31752"/>
                      <a:pt x="92462" y="22216"/>
                    </a:cubicBezTo>
                    <a:cubicBezTo>
                      <a:pt x="94890" y="17832"/>
                      <a:pt x="97377" y="13290"/>
                      <a:pt x="99756" y="8916"/>
                    </a:cubicBezTo>
                    <a:cubicBezTo>
                      <a:pt x="100012" y="8559"/>
                      <a:pt x="100229" y="8177"/>
                      <a:pt x="100405" y="7775"/>
                    </a:cubicBezTo>
                    <a:cubicBezTo>
                      <a:pt x="100957" y="6601"/>
                      <a:pt x="101668" y="5509"/>
                      <a:pt x="102519" y="4531"/>
                    </a:cubicBezTo>
                    <a:cubicBezTo>
                      <a:pt x="102772" y="4294"/>
                      <a:pt x="102991" y="4023"/>
                      <a:pt x="103168" y="3725"/>
                    </a:cubicBezTo>
                    <a:cubicBezTo>
                      <a:pt x="104002" y="2725"/>
                      <a:pt x="104923" y="1801"/>
                      <a:pt x="105920" y="963"/>
                    </a:cubicBezTo>
                    <a:cubicBezTo>
                      <a:pt x="106653" y="234"/>
                      <a:pt x="107539" y="-320"/>
                      <a:pt x="108516" y="-659"/>
                    </a:cubicBezTo>
                    <a:cubicBezTo>
                      <a:pt x="109427" y="-735"/>
                      <a:pt x="110303" y="-295"/>
                      <a:pt x="110786" y="481"/>
                    </a:cubicBezTo>
                    <a:cubicBezTo>
                      <a:pt x="111424" y="1338"/>
                      <a:pt x="111968" y="2260"/>
                      <a:pt x="112409" y="3233"/>
                    </a:cubicBezTo>
                    <a:cubicBezTo>
                      <a:pt x="113917" y="6726"/>
                      <a:pt x="115230" y="10301"/>
                      <a:pt x="116341" y="13939"/>
                    </a:cubicBezTo>
                    <a:lnTo>
                      <a:pt x="116341" y="14106"/>
                    </a:lnTo>
                    <a:cubicBezTo>
                      <a:pt x="117106" y="14336"/>
                      <a:pt x="117749" y="14859"/>
                      <a:pt x="118130" y="15561"/>
                    </a:cubicBezTo>
                    <a:cubicBezTo>
                      <a:pt x="118612" y="16377"/>
                      <a:pt x="119113" y="17026"/>
                      <a:pt x="119585" y="17832"/>
                    </a:cubicBezTo>
                    <a:cubicBezTo>
                      <a:pt x="121097" y="21302"/>
                      <a:pt x="122345" y="24881"/>
                      <a:pt x="123321" y="28538"/>
                    </a:cubicBezTo>
                    <a:cubicBezTo>
                      <a:pt x="124420" y="32558"/>
                      <a:pt x="124133" y="36832"/>
                      <a:pt x="122505" y="40669"/>
                    </a:cubicBezTo>
                    <a:close/>
                  </a:path>
                </a:pathLst>
              </a:custGeom>
              <a:solidFill>
                <a:srgbClr val="DE4D4A"/>
              </a:solidFill>
              <a:ln w="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0" name="Рисунок 4">
                <a:extLst>
                  <a:ext uri="{FF2B5EF4-FFF2-40B4-BE49-F238E27FC236}">
                    <a16:creationId xmlns="" xmlns:a16="http://schemas.microsoft.com/office/drawing/2014/main" id="{2B583E52-41BE-4F13-8438-F79A132E11A3}"/>
                  </a:ext>
                </a:extLst>
              </p:cNvPr>
              <p:cNvSpPr/>
              <p:nvPr/>
            </p:nvSpPr>
            <p:spPr>
              <a:xfrm>
                <a:off x="767911" y="456300"/>
                <a:ext cx="140700" cy="217873"/>
              </a:xfrm>
              <a:custGeom>
                <a:avLst/>
                <a:gdLst>
                  <a:gd name="connsiteX0" fmla="*/ 104587 w 140700"/>
                  <a:gd name="connsiteY0" fmla="*/ 155659 h 217873"/>
                  <a:gd name="connsiteX1" fmla="*/ 98747 w 140700"/>
                  <a:gd name="connsiteY1" fmla="*/ 159591 h 217873"/>
                  <a:gd name="connsiteX2" fmla="*/ 102483 w 140700"/>
                  <a:gd name="connsiteY2" fmla="*/ 160240 h 217873"/>
                  <a:gd name="connsiteX3" fmla="*/ 108647 w 140700"/>
                  <a:gd name="connsiteY3" fmla="*/ 161056 h 217873"/>
                  <a:gd name="connsiteX4" fmla="*/ 116108 w 140700"/>
                  <a:gd name="connsiteY4" fmla="*/ 157969 h 217873"/>
                  <a:gd name="connsiteX5" fmla="*/ 116108 w 140700"/>
                  <a:gd name="connsiteY5" fmla="*/ 158460 h 217873"/>
                  <a:gd name="connsiteX6" fmla="*/ 115941 w 140700"/>
                  <a:gd name="connsiteY6" fmla="*/ 159758 h 217873"/>
                  <a:gd name="connsiteX7" fmla="*/ 108647 w 140700"/>
                  <a:gd name="connsiteY7" fmla="*/ 163484 h 217873"/>
                  <a:gd name="connsiteX8" fmla="*/ 106376 w 140700"/>
                  <a:gd name="connsiteY8" fmla="*/ 164782 h 217873"/>
                  <a:gd name="connsiteX9" fmla="*/ 106376 w 140700"/>
                  <a:gd name="connsiteY9" fmla="*/ 165263 h 217873"/>
                  <a:gd name="connsiteX10" fmla="*/ 111566 w 140700"/>
                  <a:gd name="connsiteY10" fmla="*/ 164133 h 217873"/>
                  <a:gd name="connsiteX11" fmla="*/ 112048 w 140700"/>
                  <a:gd name="connsiteY11" fmla="*/ 163966 h 217873"/>
                  <a:gd name="connsiteX12" fmla="*/ 112215 w 140700"/>
                  <a:gd name="connsiteY12" fmla="*/ 164457 h 217873"/>
                  <a:gd name="connsiteX13" fmla="*/ 112215 w 140700"/>
                  <a:gd name="connsiteY13" fmla="*/ 164782 h 217873"/>
                  <a:gd name="connsiteX14" fmla="*/ 104754 w 140700"/>
                  <a:gd name="connsiteY14" fmla="*/ 168350 h 217873"/>
                  <a:gd name="connsiteX15" fmla="*/ 104754 w 140700"/>
                  <a:gd name="connsiteY15" fmla="*/ 169156 h 217873"/>
                  <a:gd name="connsiteX16" fmla="*/ 107998 w 140700"/>
                  <a:gd name="connsiteY16" fmla="*/ 168173 h 217873"/>
                  <a:gd name="connsiteX17" fmla="*/ 111399 w 140700"/>
                  <a:gd name="connsiteY17" fmla="*/ 167190 h 217873"/>
                  <a:gd name="connsiteX18" fmla="*/ 111566 w 140700"/>
                  <a:gd name="connsiteY18" fmla="*/ 168330 h 217873"/>
                  <a:gd name="connsiteX19" fmla="*/ 111566 w 140700"/>
                  <a:gd name="connsiteY19" fmla="*/ 168655 h 217873"/>
                  <a:gd name="connsiteX20" fmla="*/ 106051 w 140700"/>
                  <a:gd name="connsiteY20" fmla="*/ 171604 h 217873"/>
                  <a:gd name="connsiteX21" fmla="*/ 93566 w 140700"/>
                  <a:gd name="connsiteY21" fmla="*/ 178092 h 217873"/>
                  <a:gd name="connsiteX22" fmla="*/ 64369 w 140700"/>
                  <a:gd name="connsiteY22" fmla="*/ 197547 h 217873"/>
                  <a:gd name="connsiteX23" fmla="*/ 41336 w 140700"/>
                  <a:gd name="connsiteY23" fmla="*/ 213276 h 217873"/>
                  <a:gd name="connsiteX24" fmla="*/ 38741 w 140700"/>
                  <a:gd name="connsiteY24" fmla="*/ 214898 h 217873"/>
                  <a:gd name="connsiteX25" fmla="*/ 23503 w 140700"/>
                  <a:gd name="connsiteY25" fmla="*/ 214898 h 217873"/>
                  <a:gd name="connsiteX26" fmla="*/ 11982 w 140700"/>
                  <a:gd name="connsiteY26" fmla="*/ 206945 h 217873"/>
                  <a:gd name="connsiteX27" fmla="*/ 7764 w 140700"/>
                  <a:gd name="connsiteY27" fmla="*/ 203996 h 217873"/>
                  <a:gd name="connsiteX28" fmla="*/ 5661 w 140700"/>
                  <a:gd name="connsiteY28" fmla="*/ 201047 h 217873"/>
                  <a:gd name="connsiteX29" fmla="*/ 2249 w 140700"/>
                  <a:gd name="connsiteY29" fmla="*/ 192779 h 217873"/>
                  <a:gd name="connsiteX30" fmla="*/ -21 w 140700"/>
                  <a:gd name="connsiteY30" fmla="*/ 183538 h 217873"/>
                  <a:gd name="connsiteX31" fmla="*/ 146 w 140700"/>
                  <a:gd name="connsiteY31" fmla="*/ 177050 h 217873"/>
                  <a:gd name="connsiteX32" fmla="*/ 9229 w 140700"/>
                  <a:gd name="connsiteY32" fmla="*/ 162304 h 217873"/>
                  <a:gd name="connsiteX33" fmla="*/ 10035 w 140700"/>
                  <a:gd name="connsiteY33" fmla="*/ 161321 h 217873"/>
                  <a:gd name="connsiteX34" fmla="*/ 38908 w 140700"/>
                  <a:gd name="connsiteY34" fmla="*/ 118833 h 217873"/>
                  <a:gd name="connsiteX35" fmla="*/ 41857 w 140700"/>
                  <a:gd name="connsiteY35" fmla="*/ 114616 h 217873"/>
                  <a:gd name="connsiteX36" fmla="*/ 61804 w 140700"/>
                  <a:gd name="connsiteY36" fmla="*/ 88181 h 217873"/>
                  <a:gd name="connsiteX37" fmla="*/ 64753 w 140700"/>
                  <a:gd name="connsiteY37" fmla="*/ 85232 h 217873"/>
                  <a:gd name="connsiteX38" fmla="*/ 70101 w 140700"/>
                  <a:gd name="connsiteY38" fmla="*/ 78744 h 217873"/>
                  <a:gd name="connsiteX39" fmla="*/ 71084 w 140700"/>
                  <a:gd name="connsiteY39" fmla="*/ 76640 h 217873"/>
                  <a:gd name="connsiteX40" fmla="*/ 71575 w 140700"/>
                  <a:gd name="connsiteY40" fmla="*/ 75657 h 217873"/>
                  <a:gd name="connsiteX41" fmla="*/ 70759 w 140700"/>
                  <a:gd name="connsiteY41" fmla="*/ 75332 h 217873"/>
                  <a:gd name="connsiteX42" fmla="*/ 68656 w 140700"/>
                  <a:gd name="connsiteY42" fmla="*/ 78409 h 217873"/>
                  <a:gd name="connsiteX43" fmla="*/ 65244 w 140700"/>
                  <a:gd name="connsiteY43" fmla="*/ 83118 h 217873"/>
                  <a:gd name="connsiteX44" fmla="*/ 70926 w 140700"/>
                  <a:gd name="connsiteY44" fmla="*/ 71322 h 217873"/>
                  <a:gd name="connsiteX45" fmla="*/ 79194 w 140700"/>
                  <a:gd name="connsiteY45" fmla="*/ 58837 h 217873"/>
                  <a:gd name="connsiteX46" fmla="*/ 84876 w 140700"/>
                  <a:gd name="connsiteY46" fmla="*/ 52840 h 217873"/>
                  <a:gd name="connsiteX47" fmla="*/ 85682 w 140700"/>
                  <a:gd name="connsiteY47" fmla="*/ 50245 h 217873"/>
                  <a:gd name="connsiteX48" fmla="*/ 87648 w 140700"/>
                  <a:gd name="connsiteY48" fmla="*/ 45054 h 217873"/>
                  <a:gd name="connsiteX49" fmla="*/ 95759 w 140700"/>
                  <a:gd name="connsiteY49" fmla="*/ 30131 h 217873"/>
                  <a:gd name="connsiteX50" fmla="*/ 105167 w 140700"/>
                  <a:gd name="connsiteY50" fmla="*/ 12613 h 217873"/>
                  <a:gd name="connsiteX51" fmla="*/ 111330 w 140700"/>
                  <a:gd name="connsiteY51" fmla="*/ 4178 h 217873"/>
                  <a:gd name="connsiteX52" fmla="*/ 118300 w 140700"/>
                  <a:gd name="connsiteY52" fmla="*/ -521 h 217873"/>
                  <a:gd name="connsiteX53" fmla="*/ 124307 w 140700"/>
                  <a:gd name="connsiteY53" fmla="*/ 128 h 217873"/>
                  <a:gd name="connsiteX54" fmla="*/ 130461 w 140700"/>
                  <a:gd name="connsiteY54" fmla="*/ 3372 h 217873"/>
                  <a:gd name="connsiteX55" fmla="*/ 133223 w 140700"/>
                  <a:gd name="connsiteY55" fmla="*/ 7747 h 217873"/>
                  <a:gd name="connsiteX56" fmla="*/ 134206 w 140700"/>
                  <a:gd name="connsiteY56" fmla="*/ 11315 h 217873"/>
                  <a:gd name="connsiteX57" fmla="*/ 135661 w 140700"/>
                  <a:gd name="connsiteY57" fmla="*/ 16830 h 217873"/>
                  <a:gd name="connsiteX58" fmla="*/ 140370 w 140700"/>
                  <a:gd name="connsiteY58" fmla="*/ 22345 h 217873"/>
                  <a:gd name="connsiteX59" fmla="*/ 139721 w 140700"/>
                  <a:gd name="connsiteY59" fmla="*/ 26081 h 217873"/>
                  <a:gd name="connsiteX60" fmla="*/ 137755 w 140700"/>
                  <a:gd name="connsiteY60" fmla="*/ 30013 h 217873"/>
                  <a:gd name="connsiteX61" fmla="*/ 126401 w 140700"/>
                  <a:gd name="connsiteY61" fmla="*/ 48013 h 217873"/>
                  <a:gd name="connsiteX62" fmla="*/ 115941 w 140700"/>
                  <a:gd name="connsiteY62" fmla="*/ 64538 h 217873"/>
                  <a:gd name="connsiteX63" fmla="*/ 94864 w 140700"/>
                  <a:gd name="connsiteY63" fmla="*/ 98769 h 217873"/>
                  <a:gd name="connsiteX64" fmla="*/ 74220 w 140700"/>
                  <a:gd name="connsiteY64" fmla="*/ 132193 h 217873"/>
                  <a:gd name="connsiteX65" fmla="*/ 58166 w 140700"/>
                  <a:gd name="connsiteY65" fmla="*/ 157654 h 217873"/>
                  <a:gd name="connsiteX66" fmla="*/ 57842 w 140700"/>
                  <a:gd name="connsiteY66" fmla="*/ 158146 h 217873"/>
                  <a:gd name="connsiteX67" fmla="*/ 77631 w 140700"/>
                  <a:gd name="connsiteY67" fmla="*/ 147765 h 217873"/>
                  <a:gd name="connsiteX68" fmla="*/ 97577 w 140700"/>
                  <a:gd name="connsiteY68" fmla="*/ 140952 h 217873"/>
                  <a:gd name="connsiteX69" fmla="*/ 91738 w 140700"/>
                  <a:gd name="connsiteY69" fmla="*/ 144884 h 217873"/>
                  <a:gd name="connsiteX70" fmla="*/ 95306 w 140700"/>
                  <a:gd name="connsiteY70" fmla="*/ 145690 h 217873"/>
                  <a:gd name="connsiteX71" fmla="*/ 101628 w 140700"/>
                  <a:gd name="connsiteY71" fmla="*/ 146339 h 217873"/>
                  <a:gd name="connsiteX72" fmla="*/ 109089 w 140700"/>
                  <a:gd name="connsiteY72" fmla="*/ 143390 h 217873"/>
                  <a:gd name="connsiteX73" fmla="*/ 109089 w 140700"/>
                  <a:gd name="connsiteY73" fmla="*/ 143557 h 217873"/>
                  <a:gd name="connsiteX74" fmla="*/ 108932 w 140700"/>
                  <a:gd name="connsiteY74" fmla="*/ 145179 h 217873"/>
                  <a:gd name="connsiteX75" fmla="*/ 103417 w 140700"/>
                  <a:gd name="connsiteY75" fmla="*/ 147932 h 217873"/>
                  <a:gd name="connsiteX76" fmla="*/ 99199 w 140700"/>
                  <a:gd name="connsiteY76" fmla="*/ 150203 h 217873"/>
                  <a:gd name="connsiteX77" fmla="*/ 99199 w 140700"/>
                  <a:gd name="connsiteY77" fmla="*/ 150694 h 217873"/>
                  <a:gd name="connsiteX78" fmla="*/ 104714 w 140700"/>
                  <a:gd name="connsiteY78" fmla="*/ 149397 h 217873"/>
                  <a:gd name="connsiteX79" fmla="*/ 105039 w 140700"/>
                  <a:gd name="connsiteY79" fmla="*/ 149397 h 217873"/>
                  <a:gd name="connsiteX80" fmla="*/ 105039 w 140700"/>
                  <a:gd name="connsiteY80" fmla="*/ 150045 h 217873"/>
                  <a:gd name="connsiteX81" fmla="*/ 100006 w 140700"/>
                  <a:gd name="connsiteY81" fmla="*/ 152641 h 217873"/>
                  <a:gd name="connsiteX82" fmla="*/ 97735 w 140700"/>
                  <a:gd name="connsiteY82" fmla="*/ 153771 h 217873"/>
                  <a:gd name="connsiteX83" fmla="*/ 97577 w 140700"/>
                  <a:gd name="connsiteY83" fmla="*/ 154587 h 217873"/>
                  <a:gd name="connsiteX84" fmla="*/ 101146 w 140700"/>
                  <a:gd name="connsiteY84" fmla="*/ 153447 h 217873"/>
                  <a:gd name="connsiteX85" fmla="*/ 104390 w 140700"/>
                  <a:gd name="connsiteY85" fmla="*/ 152464 h 217873"/>
                  <a:gd name="connsiteX86" fmla="*/ 104390 w 140700"/>
                  <a:gd name="connsiteY86" fmla="*/ 152631 h 217873"/>
                  <a:gd name="connsiteX87" fmla="*/ 104547 w 140700"/>
                  <a:gd name="connsiteY87" fmla="*/ 153929 h 217873"/>
                  <a:gd name="connsiteX88" fmla="*/ 98708 w 140700"/>
                  <a:gd name="connsiteY88" fmla="*/ 157173 h 217873"/>
                  <a:gd name="connsiteX89" fmla="*/ 104587 w 140700"/>
                  <a:gd name="connsiteY89" fmla="*/ 155659 h 217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140700" h="217873">
                    <a:moveTo>
                      <a:pt x="104587" y="155659"/>
                    </a:moveTo>
                    <a:cubicBezTo>
                      <a:pt x="102483" y="157124"/>
                      <a:pt x="100536" y="158441"/>
                      <a:pt x="98747" y="159591"/>
                    </a:cubicBezTo>
                    <a:cubicBezTo>
                      <a:pt x="100006" y="159748"/>
                      <a:pt x="101254" y="159964"/>
                      <a:pt x="102483" y="160240"/>
                    </a:cubicBezTo>
                    <a:cubicBezTo>
                      <a:pt x="104459" y="160938"/>
                      <a:pt x="106553" y="161213"/>
                      <a:pt x="108647" y="161056"/>
                    </a:cubicBezTo>
                    <a:cubicBezTo>
                      <a:pt x="110750" y="161056"/>
                      <a:pt x="113346" y="160073"/>
                      <a:pt x="116108" y="157969"/>
                    </a:cubicBezTo>
                    <a:lnTo>
                      <a:pt x="116108" y="158460"/>
                    </a:lnTo>
                    <a:cubicBezTo>
                      <a:pt x="116138" y="158903"/>
                      <a:pt x="116079" y="159335"/>
                      <a:pt x="115941" y="159758"/>
                    </a:cubicBezTo>
                    <a:cubicBezTo>
                      <a:pt x="113513" y="161056"/>
                      <a:pt x="111026" y="162353"/>
                      <a:pt x="108647" y="163484"/>
                    </a:cubicBezTo>
                    <a:lnTo>
                      <a:pt x="106376" y="164782"/>
                    </a:lnTo>
                    <a:lnTo>
                      <a:pt x="106376" y="165263"/>
                    </a:lnTo>
                    <a:cubicBezTo>
                      <a:pt x="108155" y="164949"/>
                      <a:pt x="109777" y="164614"/>
                      <a:pt x="111566" y="164133"/>
                    </a:cubicBezTo>
                    <a:cubicBezTo>
                      <a:pt x="111694" y="164005"/>
                      <a:pt x="111871" y="163946"/>
                      <a:pt x="112048" y="163966"/>
                    </a:cubicBezTo>
                    <a:lnTo>
                      <a:pt x="112215" y="164457"/>
                    </a:lnTo>
                    <a:lnTo>
                      <a:pt x="112215" y="164782"/>
                    </a:lnTo>
                    <a:lnTo>
                      <a:pt x="104754" y="168350"/>
                    </a:lnTo>
                    <a:lnTo>
                      <a:pt x="104754" y="169156"/>
                    </a:lnTo>
                    <a:lnTo>
                      <a:pt x="107998" y="168173"/>
                    </a:lnTo>
                    <a:lnTo>
                      <a:pt x="111399" y="167190"/>
                    </a:lnTo>
                    <a:cubicBezTo>
                      <a:pt x="111547" y="167554"/>
                      <a:pt x="111606" y="167947"/>
                      <a:pt x="111566" y="168330"/>
                    </a:cubicBezTo>
                    <a:lnTo>
                      <a:pt x="111566" y="168655"/>
                    </a:lnTo>
                    <a:lnTo>
                      <a:pt x="106051" y="171604"/>
                    </a:lnTo>
                    <a:cubicBezTo>
                      <a:pt x="101834" y="173875"/>
                      <a:pt x="97617" y="175979"/>
                      <a:pt x="93566" y="178092"/>
                    </a:cubicBezTo>
                    <a:cubicBezTo>
                      <a:pt x="83049" y="183312"/>
                      <a:pt x="73238" y="189850"/>
                      <a:pt x="64369" y="197547"/>
                    </a:cubicBezTo>
                    <a:cubicBezTo>
                      <a:pt x="57177" y="203465"/>
                      <a:pt x="49469" y="208734"/>
                      <a:pt x="41336" y="213276"/>
                    </a:cubicBezTo>
                    <a:lnTo>
                      <a:pt x="38741" y="214898"/>
                    </a:lnTo>
                    <a:cubicBezTo>
                      <a:pt x="32744" y="217975"/>
                      <a:pt x="27721" y="217975"/>
                      <a:pt x="23503" y="214898"/>
                    </a:cubicBezTo>
                    <a:cubicBezTo>
                      <a:pt x="19571" y="212460"/>
                      <a:pt x="15717" y="209708"/>
                      <a:pt x="11982" y="206945"/>
                    </a:cubicBezTo>
                    <a:lnTo>
                      <a:pt x="7764" y="203996"/>
                    </a:lnTo>
                    <a:cubicBezTo>
                      <a:pt x="6734" y="203298"/>
                      <a:pt x="5988" y="202246"/>
                      <a:pt x="5661" y="201047"/>
                    </a:cubicBezTo>
                    <a:cubicBezTo>
                      <a:pt x="4216" y="198432"/>
                      <a:pt x="3071" y="195660"/>
                      <a:pt x="2249" y="192779"/>
                    </a:cubicBezTo>
                    <a:cubicBezTo>
                      <a:pt x="1193" y="189781"/>
                      <a:pt x="433" y="186684"/>
                      <a:pt x="-21" y="183538"/>
                    </a:cubicBezTo>
                    <a:cubicBezTo>
                      <a:pt x="-483" y="181395"/>
                      <a:pt x="-426" y="179164"/>
                      <a:pt x="146" y="177050"/>
                    </a:cubicBezTo>
                    <a:cubicBezTo>
                      <a:pt x="2893" y="171968"/>
                      <a:pt x="5926" y="167043"/>
                      <a:pt x="9229" y="162304"/>
                    </a:cubicBezTo>
                    <a:cubicBezTo>
                      <a:pt x="9446" y="161940"/>
                      <a:pt x="9718" y="161606"/>
                      <a:pt x="10035" y="161321"/>
                    </a:cubicBezTo>
                    <a:cubicBezTo>
                      <a:pt x="19610" y="147057"/>
                      <a:pt x="29176" y="132940"/>
                      <a:pt x="38908" y="118833"/>
                    </a:cubicBezTo>
                    <a:lnTo>
                      <a:pt x="41857" y="114616"/>
                    </a:lnTo>
                    <a:cubicBezTo>
                      <a:pt x="47996" y="105434"/>
                      <a:pt x="54657" y="96606"/>
                      <a:pt x="61804" y="88181"/>
                    </a:cubicBezTo>
                    <a:cubicBezTo>
                      <a:pt x="62699" y="87110"/>
                      <a:pt x="63686" y="86126"/>
                      <a:pt x="64753" y="85232"/>
                    </a:cubicBezTo>
                    <a:cubicBezTo>
                      <a:pt x="66878" y="83374"/>
                      <a:pt x="68685" y="81182"/>
                      <a:pt x="70101" y="78744"/>
                    </a:cubicBezTo>
                    <a:cubicBezTo>
                      <a:pt x="70591" y="78134"/>
                      <a:pt x="70928" y="77407"/>
                      <a:pt x="71084" y="76640"/>
                    </a:cubicBezTo>
                    <a:lnTo>
                      <a:pt x="71575" y="75657"/>
                    </a:lnTo>
                    <a:cubicBezTo>
                      <a:pt x="71408" y="75490"/>
                      <a:pt x="71084" y="75490"/>
                      <a:pt x="70759" y="75332"/>
                    </a:cubicBezTo>
                    <a:cubicBezTo>
                      <a:pt x="70110" y="76315"/>
                      <a:pt x="69462" y="77299"/>
                      <a:pt x="68656" y="78409"/>
                    </a:cubicBezTo>
                    <a:cubicBezTo>
                      <a:pt x="67672" y="79874"/>
                      <a:pt x="66542" y="81359"/>
                      <a:pt x="65244" y="83118"/>
                    </a:cubicBezTo>
                    <a:cubicBezTo>
                      <a:pt x="66687" y="78980"/>
                      <a:pt x="68594" y="75028"/>
                      <a:pt x="70926" y="71322"/>
                    </a:cubicBezTo>
                    <a:cubicBezTo>
                      <a:pt x="73679" y="66780"/>
                      <a:pt x="76441" y="62562"/>
                      <a:pt x="79194" y="58837"/>
                    </a:cubicBezTo>
                    <a:cubicBezTo>
                      <a:pt x="81947" y="55111"/>
                      <a:pt x="83903" y="53164"/>
                      <a:pt x="84876" y="52840"/>
                    </a:cubicBezTo>
                    <a:cubicBezTo>
                      <a:pt x="85219" y="52004"/>
                      <a:pt x="85489" y="51129"/>
                      <a:pt x="85682" y="50245"/>
                    </a:cubicBezTo>
                    <a:cubicBezTo>
                      <a:pt x="86171" y="48455"/>
                      <a:pt x="86829" y="46717"/>
                      <a:pt x="87648" y="45054"/>
                    </a:cubicBezTo>
                    <a:lnTo>
                      <a:pt x="95759" y="30131"/>
                    </a:lnTo>
                    <a:lnTo>
                      <a:pt x="105167" y="12613"/>
                    </a:lnTo>
                    <a:cubicBezTo>
                      <a:pt x="106798" y="9517"/>
                      <a:pt x="108873" y="6675"/>
                      <a:pt x="111330" y="4178"/>
                    </a:cubicBezTo>
                    <a:cubicBezTo>
                      <a:pt x="113926" y="1583"/>
                      <a:pt x="116197" y="-39"/>
                      <a:pt x="118300" y="-521"/>
                    </a:cubicBezTo>
                    <a:cubicBezTo>
                      <a:pt x="120325" y="-849"/>
                      <a:pt x="122400" y="-625"/>
                      <a:pt x="124307" y="128"/>
                    </a:cubicBezTo>
                    <a:cubicBezTo>
                      <a:pt x="126529" y="844"/>
                      <a:pt x="128613" y="1942"/>
                      <a:pt x="130461" y="3372"/>
                    </a:cubicBezTo>
                    <a:cubicBezTo>
                      <a:pt x="131935" y="4398"/>
                      <a:pt x="132928" y="5976"/>
                      <a:pt x="133223" y="7747"/>
                    </a:cubicBezTo>
                    <a:cubicBezTo>
                      <a:pt x="133381" y="8563"/>
                      <a:pt x="133705" y="9713"/>
                      <a:pt x="134206" y="11315"/>
                    </a:cubicBezTo>
                    <a:cubicBezTo>
                      <a:pt x="134973" y="13068"/>
                      <a:pt x="135465" y="14928"/>
                      <a:pt x="135661" y="16830"/>
                    </a:cubicBezTo>
                    <a:cubicBezTo>
                      <a:pt x="138424" y="18452"/>
                      <a:pt x="140046" y="20241"/>
                      <a:pt x="140370" y="22345"/>
                    </a:cubicBezTo>
                    <a:cubicBezTo>
                      <a:pt x="140380" y="23619"/>
                      <a:pt x="140154" y="24884"/>
                      <a:pt x="139721" y="26081"/>
                    </a:cubicBezTo>
                    <a:cubicBezTo>
                      <a:pt x="139259" y="27481"/>
                      <a:pt x="138601" y="28806"/>
                      <a:pt x="137755" y="30013"/>
                    </a:cubicBezTo>
                    <a:cubicBezTo>
                      <a:pt x="134020" y="36010"/>
                      <a:pt x="130294" y="42007"/>
                      <a:pt x="126401" y="48013"/>
                    </a:cubicBezTo>
                    <a:lnTo>
                      <a:pt x="115941" y="64538"/>
                    </a:lnTo>
                    <a:cubicBezTo>
                      <a:pt x="108971" y="75893"/>
                      <a:pt x="101834" y="87247"/>
                      <a:pt x="94864" y="98769"/>
                    </a:cubicBezTo>
                    <a:cubicBezTo>
                      <a:pt x="88051" y="109956"/>
                      <a:pt x="81239" y="120986"/>
                      <a:pt x="74220" y="132193"/>
                    </a:cubicBezTo>
                    <a:cubicBezTo>
                      <a:pt x="68872" y="140785"/>
                      <a:pt x="63514" y="149220"/>
                      <a:pt x="58166" y="157654"/>
                    </a:cubicBezTo>
                    <a:cubicBezTo>
                      <a:pt x="57999" y="157821"/>
                      <a:pt x="57999" y="157979"/>
                      <a:pt x="57842" y="158146"/>
                    </a:cubicBezTo>
                    <a:cubicBezTo>
                      <a:pt x="64487" y="154410"/>
                      <a:pt x="70976" y="150842"/>
                      <a:pt x="77631" y="147765"/>
                    </a:cubicBezTo>
                    <a:cubicBezTo>
                      <a:pt x="83990" y="144717"/>
                      <a:pt x="90685" y="142436"/>
                      <a:pt x="97577" y="140952"/>
                    </a:cubicBezTo>
                    <a:cubicBezTo>
                      <a:pt x="95474" y="142407"/>
                      <a:pt x="93527" y="143715"/>
                      <a:pt x="91738" y="144884"/>
                    </a:cubicBezTo>
                    <a:cubicBezTo>
                      <a:pt x="92947" y="145071"/>
                      <a:pt x="94137" y="145346"/>
                      <a:pt x="95306" y="145690"/>
                    </a:cubicBezTo>
                    <a:cubicBezTo>
                      <a:pt x="97361" y="146251"/>
                      <a:pt x="99504" y="146467"/>
                      <a:pt x="101628" y="146339"/>
                    </a:cubicBezTo>
                    <a:cubicBezTo>
                      <a:pt x="103741" y="146339"/>
                      <a:pt x="106336" y="145356"/>
                      <a:pt x="109089" y="143390"/>
                    </a:cubicBezTo>
                    <a:lnTo>
                      <a:pt x="109089" y="143557"/>
                    </a:lnTo>
                    <a:cubicBezTo>
                      <a:pt x="108961" y="144088"/>
                      <a:pt x="108902" y="144639"/>
                      <a:pt x="108932" y="145179"/>
                    </a:cubicBezTo>
                    <a:cubicBezTo>
                      <a:pt x="107143" y="145985"/>
                      <a:pt x="105196" y="146959"/>
                      <a:pt x="103417" y="147932"/>
                    </a:cubicBezTo>
                    <a:lnTo>
                      <a:pt x="99199" y="150203"/>
                    </a:lnTo>
                    <a:lnTo>
                      <a:pt x="99199" y="150694"/>
                    </a:lnTo>
                    <a:lnTo>
                      <a:pt x="104714" y="149397"/>
                    </a:lnTo>
                    <a:lnTo>
                      <a:pt x="105039" y="149397"/>
                    </a:lnTo>
                    <a:lnTo>
                      <a:pt x="105039" y="150045"/>
                    </a:lnTo>
                    <a:cubicBezTo>
                      <a:pt x="103250" y="150852"/>
                      <a:pt x="101628" y="151825"/>
                      <a:pt x="100006" y="152641"/>
                    </a:cubicBezTo>
                    <a:cubicBezTo>
                      <a:pt x="99278" y="153083"/>
                      <a:pt x="98521" y="153457"/>
                      <a:pt x="97735" y="153771"/>
                    </a:cubicBezTo>
                    <a:lnTo>
                      <a:pt x="97577" y="154587"/>
                    </a:lnTo>
                    <a:cubicBezTo>
                      <a:pt x="98737" y="154135"/>
                      <a:pt x="99937" y="153752"/>
                      <a:pt x="101146" y="153447"/>
                    </a:cubicBezTo>
                    <a:lnTo>
                      <a:pt x="104390" y="152464"/>
                    </a:lnTo>
                    <a:lnTo>
                      <a:pt x="104390" y="152631"/>
                    </a:lnTo>
                    <a:cubicBezTo>
                      <a:pt x="104361" y="153073"/>
                      <a:pt x="104419" y="153506"/>
                      <a:pt x="104547" y="153929"/>
                    </a:cubicBezTo>
                    <a:cubicBezTo>
                      <a:pt x="102581" y="155059"/>
                      <a:pt x="100615" y="156032"/>
                      <a:pt x="98708" y="157173"/>
                    </a:cubicBezTo>
                    <a:cubicBezTo>
                      <a:pt x="100694" y="156475"/>
                      <a:pt x="102640" y="156150"/>
                      <a:pt x="104587" y="155659"/>
                    </a:cubicBezTo>
                    <a:close/>
                  </a:path>
                </a:pathLst>
              </a:custGeom>
              <a:solidFill>
                <a:srgbClr val="DE4D4A"/>
              </a:solidFill>
              <a:ln w="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1" name="Рисунок 4">
                <a:extLst>
                  <a:ext uri="{FF2B5EF4-FFF2-40B4-BE49-F238E27FC236}">
                    <a16:creationId xmlns="" xmlns:a16="http://schemas.microsoft.com/office/drawing/2014/main" id="{309C9295-041D-4996-9235-4D09A952D31F}"/>
                  </a:ext>
                </a:extLst>
              </p:cNvPr>
              <p:cNvSpPr/>
              <p:nvPr/>
            </p:nvSpPr>
            <p:spPr>
              <a:xfrm>
                <a:off x="202426" y="650954"/>
                <a:ext cx="284604" cy="266986"/>
              </a:xfrm>
              <a:custGeom>
                <a:avLst/>
                <a:gdLst>
                  <a:gd name="connsiteX0" fmla="*/ 281750 w 284604"/>
                  <a:gd name="connsiteY0" fmla="*/ 45853 h 266986"/>
                  <a:gd name="connsiteX1" fmla="*/ 273640 w 284604"/>
                  <a:gd name="connsiteY1" fmla="*/ 54612 h 266986"/>
                  <a:gd name="connsiteX2" fmla="*/ 237955 w 284604"/>
                  <a:gd name="connsiteY2" fmla="*/ 84615 h 266986"/>
                  <a:gd name="connsiteX3" fmla="*/ 191751 w 284604"/>
                  <a:gd name="connsiteY3" fmla="*/ 116398 h 266986"/>
                  <a:gd name="connsiteX4" fmla="*/ 229048 w 284604"/>
                  <a:gd name="connsiteY4" fmla="*/ 121107 h 266986"/>
                  <a:gd name="connsiteX5" fmla="*/ 230189 w 284604"/>
                  <a:gd name="connsiteY5" fmla="*/ 121431 h 266986"/>
                  <a:gd name="connsiteX6" fmla="*/ 241209 w 284604"/>
                  <a:gd name="connsiteY6" fmla="*/ 124999 h 266986"/>
                  <a:gd name="connsiteX7" fmla="*/ 249643 w 284604"/>
                  <a:gd name="connsiteY7" fmla="*/ 132137 h 266986"/>
                  <a:gd name="connsiteX8" fmla="*/ 253379 w 284604"/>
                  <a:gd name="connsiteY8" fmla="*/ 142950 h 266986"/>
                  <a:gd name="connsiteX9" fmla="*/ 256623 w 284604"/>
                  <a:gd name="connsiteY9" fmla="*/ 146676 h 266986"/>
                  <a:gd name="connsiteX10" fmla="*/ 260673 w 284604"/>
                  <a:gd name="connsiteY10" fmla="*/ 158522 h 266986"/>
                  <a:gd name="connsiteX11" fmla="*/ 261165 w 284604"/>
                  <a:gd name="connsiteY11" fmla="*/ 160950 h 266986"/>
                  <a:gd name="connsiteX12" fmla="*/ 261489 w 284604"/>
                  <a:gd name="connsiteY12" fmla="*/ 162248 h 266986"/>
                  <a:gd name="connsiteX13" fmla="*/ 261647 w 284604"/>
                  <a:gd name="connsiteY13" fmla="*/ 162739 h 266986"/>
                  <a:gd name="connsiteX14" fmla="*/ 248995 w 284604"/>
                  <a:gd name="connsiteY14" fmla="*/ 181545 h 266986"/>
                  <a:gd name="connsiteX15" fmla="*/ 234563 w 284604"/>
                  <a:gd name="connsiteY15" fmla="*/ 186903 h 266986"/>
                  <a:gd name="connsiteX16" fmla="*/ 212995 w 284604"/>
                  <a:gd name="connsiteY16" fmla="*/ 191927 h 266986"/>
                  <a:gd name="connsiteX17" fmla="*/ 206507 w 284604"/>
                  <a:gd name="connsiteY17" fmla="*/ 193224 h 266986"/>
                  <a:gd name="connsiteX18" fmla="*/ 188015 w 284604"/>
                  <a:gd name="connsiteY18" fmla="*/ 196960 h 266986"/>
                  <a:gd name="connsiteX19" fmla="*/ 178774 w 284604"/>
                  <a:gd name="connsiteY19" fmla="*/ 198739 h 266986"/>
                  <a:gd name="connsiteX20" fmla="*/ 173092 w 284604"/>
                  <a:gd name="connsiteY20" fmla="*/ 200361 h 266986"/>
                  <a:gd name="connsiteX21" fmla="*/ 162878 w 284604"/>
                  <a:gd name="connsiteY21" fmla="*/ 202327 h 266986"/>
                  <a:gd name="connsiteX22" fmla="*/ 148928 w 284604"/>
                  <a:gd name="connsiteY22" fmla="*/ 204923 h 266986"/>
                  <a:gd name="connsiteX23" fmla="*/ 148122 w 284604"/>
                  <a:gd name="connsiteY23" fmla="*/ 205247 h 266986"/>
                  <a:gd name="connsiteX24" fmla="*/ 147139 w 284604"/>
                  <a:gd name="connsiteY24" fmla="*/ 205404 h 266986"/>
                  <a:gd name="connsiteX25" fmla="*/ 146972 w 284604"/>
                  <a:gd name="connsiteY25" fmla="*/ 204598 h 266986"/>
                  <a:gd name="connsiteX26" fmla="*/ 146972 w 284604"/>
                  <a:gd name="connsiteY26" fmla="*/ 204107 h 266986"/>
                  <a:gd name="connsiteX27" fmla="*/ 146323 w 284604"/>
                  <a:gd name="connsiteY27" fmla="*/ 203625 h 266986"/>
                  <a:gd name="connsiteX28" fmla="*/ 144544 w 284604"/>
                  <a:gd name="connsiteY28" fmla="*/ 203792 h 266986"/>
                  <a:gd name="connsiteX29" fmla="*/ 142273 w 284604"/>
                  <a:gd name="connsiteY29" fmla="*/ 204431 h 266986"/>
                  <a:gd name="connsiteX30" fmla="*/ 143895 w 284604"/>
                  <a:gd name="connsiteY30" fmla="*/ 205247 h 266986"/>
                  <a:gd name="connsiteX31" fmla="*/ 144377 w 284604"/>
                  <a:gd name="connsiteY31" fmla="*/ 205571 h 266986"/>
                  <a:gd name="connsiteX32" fmla="*/ 144052 w 284604"/>
                  <a:gd name="connsiteY32" fmla="*/ 206869 h 266986"/>
                  <a:gd name="connsiteX33" fmla="*/ 144052 w 284604"/>
                  <a:gd name="connsiteY33" fmla="*/ 207194 h 266986"/>
                  <a:gd name="connsiteX34" fmla="*/ 83240 w 284604"/>
                  <a:gd name="connsiteY34" fmla="*/ 220327 h 266986"/>
                  <a:gd name="connsiteX35" fmla="*/ 75130 w 284604"/>
                  <a:gd name="connsiteY35" fmla="*/ 235575 h 266986"/>
                  <a:gd name="connsiteX36" fmla="*/ 73016 w 284604"/>
                  <a:gd name="connsiteY36" fmla="*/ 239507 h 266986"/>
                  <a:gd name="connsiteX37" fmla="*/ 72534 w 284604"/>
                  <a:gd name="connsiteY37" fmla="*/ 239340 h 266986"/>
                  <a:gd name="connsiteX38" fmla="*/ 71394 w 284604"/>
                  <a:gd name="connsiteY38" fmla="*/ 239015 h 266986"/>
                  <a:gd name="connsiteX39" fmla="*/ 76585 w 284604"/>
                  <a:gd name="connsiteY39" fmla="*/ 229617 h 266986"/>
                  <a:gd name="connsiteX40" fmla="*/ 78551 w 284604"/>
                  <a:gd name="connsiteY40" fmla="*/ 226049 h 266986"/>
                  <a:gd name="connsiteX41" fmla="*/ 75798 w 284604"/>
                  <a:gd name="connsiteY41" fmla="*/ 225882 h 266986"/>
                  <a:gd name="connsiteX42" fmla="*/ 71089 w 284604"/>
                  <a:gd name="connsiteY42" fmla="*/ 235614 h 266986"/>
                  <a:gd name="connsiteX43" fmla="*/ 70106 w 284604"/>
                  <a:gd name="connsiteY43" fmla="*/ 236420 h 266986"/>
                  <a:gd name="connsiteX44" fmla="*/ 68327 w 284604"/>
                  <a:gd name="connsiteY44" fmla="*/ 238386 h 266986"/>
                  <a:gd name="connsiteX45" fmla="*/ 61514 w 284604"/>
                  <a:gd name="connsiteY45" fmla="*/ 247794 h 266986"/>
                  <a:gd name="connsiteX46" fmla="*/ 50976 w 284604"/>
                  <a:gd name="connsiteY46" fmla="*/ 258342 h 266986"/>
                  <a:gd name="connsiteX47" fmla="*/ 41892 w 284604"/>
                  <a:gd name="connsiteY47" fmla="*/ 265480 h 266986"/>
                  <a:gd name="connsiteX48" fmla="*/ 39454 w 284604"/>
                  <a:gd name="connsiteY48" fmla="*/ 264339 h 266986"/>
                  <a:gd name="connsiteX49" fmla="*/ 51133 w 284604"/>
                  <a:gd name="connsiteY49" fmla="*/ 237737 h 266986"/>
                  <a:gd name="connsiteX50" fmla="*/ 52116 w 284604"/>
                  <a:gd name="connsiteY50" fmla="*/ 235634 h 266986"/>
                  <a:gd name="connsiteX51" fmla="*/ 42226 w 284604"/>
                  <a:gd name="connsiteY51" fmla="*/ 245199 h 266986"/>
                  <a:gd name="connsiteX52" fmla="*/ 34273 w 284604"/>
                  <a:gd name="connsiteY52" fmla="*/ 251038 h 266986"/>
                  <a:gd name="connsiteX53" fmla="*/ 32494 w 284604"/>
                  <a:gd name="connsiteY53" fmla="*/ 249583 h 266986"/>
                  <a:gd name="connsiteX54" fmla="*/ 41410 w 284604"/>
                  <a:gd name="connsiteY54" fmla="*/ 228939 h 266986"/>
                  <a:gd name="connsiteX55" fmla="*/ 32819 w 284604"/>
                  <a:gd name="connsiteY55" fmla="*/ 230237 h 266986"/>
                  <a:gd name="connsiteX56" fmla="*/ 23411 w 284604"/>
                  <a:gd name="connsiteY56" fmla="*/ 231692 h 266986"/>
                  <a:gd name="connsiteX57" fmla="*/ 15467 w 284604"/>
                  <a:gd name="connsiteY57" fmla="*/ 228742 h 266986"/>
                  <a:gd name="connsiteX58" fmla="*/ 8291 w 284604"/>
                  <a:gd name="connsiteY58" fmla="*/ 220839 h 266986"/>
                  <a:gd name="connsiteX59" fmla="*/ 7475 w 284604"/>
                  <a:gd name="connsiteY59" fmla="*/ 213377 h 266986"/>
                  <a:gd name="connsiteX60" fmla="*/ 1803 w 284604"/>
                  <a:gd name="connsiteY60" fmla="*/ 207046 h 266986"/>
                  <a:gd name="connsiteX61" fmla="*/ -311 w 284604"/>
                  <a:gd name="connsiteY61" fmla="*/ 200725 h 266986"/>
                  <a:gd name="connsiteX62" fmla="*/ 3907 w 284604"/>
                  <a:gd name="connsiteY62" fmla="*/ 196999 h 266986"/>
                  <a:gd name="connsiteX63" fmla="*/ 19803 w 284604"/>
                  <a:gd name="connsiteY63" fmla="*/ 193755 h 266986"/>
                  <a:gd name="connsiteX64" fmla="*/ 41538 w 284604"/>
                  <a:gd name="connsiteY64" fmla="*/ 189695 h 266986"/>
                  <a:gd name="connsiteX65" fmla="*/ 53699 w 284604"/>
                  <a:gd name="connsiteY65" fmla="*/ 187267 h 266986"/>
                  <a:gd name="connsiteX66" fmla="*/ 61976 w 284604"/>
                  <a:gd name="connsiteY66" fmla="*/ 185478 h 266986"/>
                  <a:gd name="connsiteX67" fmla="*/ 64080 w 284604"/>
                  <a:gd name="connsiteY67" fmla="*/ 184347 h 266986"/>
                  <a:gd name="connsiteX68" fmla="*/ 65859 w 284604"/>
                  <a:gd name="connsiteY68" fmla="*/ 182558 h 266986"/>
                  <a:gd name="connsiteX69" fmla="*/ 77538 w 284604"/>
                  <a:gd name="connsiteY69" fmla="*/ 162897 h 266986"/>
                  <a:gd name="connsiteX70" fmla="*/ 98458 w 284604"/>
                  <a:gd name="connsiteY70" fmla="*/ 128676 h 266986"/>
                  <a:gd name="connsiteX71" fmla="*/ 128471 w 284604"/>
                  <a:gd name="connsiteY71" fmla="*/ 85048 h 266986"/>
                  <a:gd name="connsiteX72" fmla="*/ 142234 w 284604"/>
                  <a:gd name="connsiteY72" fmla="*/ 66723 h 266986"/>
                  <a:gd name="connsiteX73" fmla="*/ 150020 w 284604"/>
                  <a:gd name="connsiteY73" fmla="*/ 56667 h 266986"/>
                  <a:gd name="connsiteX74" fmla="*/ 152123 w 284604"/>
                  <a:gd name="connsiteY74" fmla="*/ 53265 h 266986"/>
                  <a:gd name="connsiteX75" fmla="*/ 152939 w 284604"/>
                  <a:gd name="connsiteY75" fmla="*/ 51643 h 266986"/>
                  <a:gd name="connsiteX76" fmla="*/ 152448 w 284604"/>
                  <a:gd name="connsiteY76" fmla="*/ 51319 h 266986"/>
                  <a:gd name="connsiteX77" fmla="*/ 152123 w 284604"/>
                  <a:gd name="connsiteY77" fmla="*/ 51152 h 266986"/>
                  <a:gd name="connsiteX78" fmla="*/ 150501 w 284604"/>
                  <a:gd name="connsiteY78" fmla="*/ 52941 h 266986"/>
                  <a:gd name="connsiteX79" fmla="*/ 147424 w 284604"/>
                  <a:gd name="connsiteY79" fmla="*/ 57315 h 266986"/>
                  <a:gd name="connsiteX80" fmla="*/ 145458 w 284604"/>
                  <a:gd name="connsiteY80" fmla="*/ 60078 h 266986"/>
                  <a:gd name="connsiteX81" fmla="*/ 142509 w 284604"/>
                  <a:gd name="connsiteY81" fmla="*/ 61208 h 266986"/>
                  <a:gd name="connsiteX82" fmla="*/ 141526 w 284604"/>
                  <a:gd name="connsiteY82" fmla="*/ 61376 h 266986"/>
                  <a:gd name="connsiteX83" fmla="*/ 138439 w 284604"/>
                  <a:gd name="connsiteY83" fmla="*/ 61208 h 266986"/>
                  <a:gd name="connsiteX84" fmla="*/ 136984 w 284604"/>
                  <a:gd name="connsiteY84" fmla="*/ 58613 h 266986"/>
                  <a:gd name="connsiteX85" fmla="*/ 137790 w 284604"/>
                  <a:gd name="connsiteY85" fmla="*/ 53698 h 266986"/>
                  <a:gd name="connsiteX86" fmla="*/ 138115 w 284604"/>
                  <a:gd name="connsiteY86" fmla="*/ 51270 h 266986"/>
                  <a:gd name="connsiteX87" fmla="*/ 142175 w 284604"/>
                  <a:gd name="connsiteY87" fmla="*/ 42835 h 266986"/>
                  <a:gd name="connsiteX88" fmla="*/ 148987 w 284604"/>
                  <a:gd name="connsiteY88" fmla="*/ 36671 h 266986"/>
                  <a:gd name="connsiteX89" fmla="*/ 153854 w 284604"/>
                  <a:gd name="connsiteY89" fmla="*/ 32454 h 266986"/>
                  <a:gd name="connsiteX90" fmla="*/ 166820 w 284604"/>
                  <a:gd name="connsiteY90" fmla="*/ 25159 h 266986"/>
                  <a:gd name="connsiteX91" fmla="*/ 173476 w 284604"/>
                  <a:gd name="connsiteY91" fmla="*/ 22397 h 266986"/>
                  <a:gd name="connsiteX92" fmla="*/ 174773 w 284604"/>
                  <a:gd name="connsiteY92" fmla="*/ 21915 h 266986"/>
                  <a:gd name="connsiteX93" fmla="*/ 177044 w 284604"/>
                  <a:gd name="connsiteY93" fmla="*/ 20775 h 266986"/>
                  <a:gd name="connsiteX94" fmla="*/ 177368 w 284604"/>
                  <a:gd name="connsiteY94" fmla="*/ 18180 h 266986"/>
                  <a:gd name="connsiteX95" fmla="*/ 177526 w 284604"/>
                  <a:gd name="connsiteY95" fmla="*/ 18180 h 266986"/>
                  <a:gd name="connsiteX96" fmla="*/ 177693 w 284604"/>
                  <a:gd name="connsiteY96" fmla="*/ 18022 h 266986"/>
                  <a:gd name="connsiteX97" fmla="*/ 178175 w 284604"/>
                  <a:gd name="connsiteY97" fmla="*/ 17531 h 266986"/>
                  <a:gd name="connsiteX98" fmla="*/ 178823 w 284604"/>
                  <a:gd name="connsiteY98" fmla="*/ 17206 h 266986"/>
                  <a:gd name="connsiteX99" fmla="*/ 179148 w 284604"/>
                  <a:gd name="connsiteY99" fmla="*/ 17049 h 266986"/>
                  <a:gd name="connsiteX100" fmla="*/ 181910 w 284604"/>
                  <a:gd name="connsiteY100" fmla="*/ 16400 h 266986"/>
                  <a:gd name="connsiteX101" fmla="*/ 183876 w 284604"/>
                  <a:gd name="connsiteY101" fmla="*/ 14434 h 266986"/>
                  <a:gd name="connsiteX102" fmla="*/ 185007 w 284604"/>
                  <a:gd name="connsiteY102" fmla="*/ 12969 h 266986"/>
                  <a:gd name="connsiteX103" fmla="*/ 188418 w 284604"/>
                  <a:gd name="connsiteY103" fmla="*/ 9401 h 266986"/>
                  <a:gd name="connsiteX104" fmla="*/ 196204 w 284604"/>
                  <a:gd name="connsiteY104" fmla="*/ 1458 h 266986"/>
                  <a:gd name="connsiteX105" fmla="*/ 201552 w 284604"/>
                  <a:gd name="connsiteY105" fmla="*/ -646 h 266986"/>
                  <a:gd name="connsiteX106" fmla="*/ 205927 w 284604"/>
                  <a:gd name="connsiteY106" fmla="*/ 809 h 266986"/>
                  <a:gd name="connsiteX107" fmla="*/ 210960 w 284604"/>
                  <a:gd name="connsiteY107" fmla="*/ 5184 h 266986"/>
                  <a:gd name="connsiteX108" fmla="*/ 212926 w 284604"/>
                  <a:gd name="connsiteY108" fmla="*/ 7150 h 266986"/>
                  <a:gd name="connsiteX109" fmla="*/ 245849 w 284604"/>
                  <a:gd name="connsiteY109" fmla="*/ 1477 h 266986"/>
                  <a:gd name="connsiteX110" fmla="*/ 251039 w 284604"/>
                  <a:gd name="connsiteY110" fmla="*/ 986 h 266986"/>
                  <a:gd name="connsiteX111" fmla="*/ 256230 w 284604"/>
                  <a:gd name="connsiteY111" fmla="*/ 337 h 266986"/>
                  <a:gd name="connsiteX112" fmla="*/ 266444 w 284604"/>
                  <a:gd name="connsiteY112" fmla="*/ 1477 h 266986"/>
                  <a:gd name="connsiteX113" fmla="*/ 269521 w 284604"/>
                  <a:gd name="connsiteY113" fmla="*/ 3748 h 266986"/>
                  <a:gd name="connsiteX114" fmla="*/ 271635 w 284604"/>
                  <a:gd name="connsiteY114" fmla="*/ 7799 h 266986"/>
                  <a:gd name="connsiteX115" fmla="*/ 276009 w 284604"/>
                  <a:gd name="connsiteY115" fmla="*/ 17531 h 266986"/>
                  <a:gd name="connsiteX116" fmla="*/ 276658 w 284604"/>
                  <a:gd name="connsiteY116" fmla="*/ 18514 h 266986"/>
                  <a:gd name="connsiteX117" fmla="*/ 278624 w 284604"/>
                  <a:gd name="connsiteY117" fmla="*/ 22446 h 266986"/>
                  <a:gd name="connsiteX118" fmla="*/ 284139 w 284604"/>
                  <a:gd name="connsiteY118" fmla="*/ 35747 h 266986"/>
                  <a:gd name="connsiteX119" fmla="*/ 281750 w 284604"/>
                  <a:gd name="connsiteY119" fmla="*/ 45853 h 266986"/>
                  <a:gd name="connsiteX120" fmla="*/ 108564 w 284604"/>
                  <a:gd name="connsiteY120" fmla="*/ 176394 h 266986"/>
                  <a:gd name="connsiteX121" fmla="*/ 111159 w 284604"/>
                  <a:gd name="connsiteY121" fmla="*/ 171046 h 266986"/>
                  <a:gd name="connsiteX122" fmla="*/ 112457 w 284604"/>
                  <a:gd name="connsiteY122" fmla="*/ 168097 h 266986"/>
                  <a:gd name="connsiteX123" fmla="*/ 112948 w 284604"/>
                  <a:gd name="connsiteY123" fmla="*/ 166957 h 266986"/>
                  <a:gd name="connsiteX124" fmla="*/ 113597 w 284604"/>
                  <a:gd name="connsiteY124" fmla="*/ 165345 h 266986"/>
                  <a:gd name="connsiteX125" fmla="*/ 114580 w 284604"/>
                  <a:gd name="connsiteY125" fmla="*/ 164204 h 266986"/>
                  <a:gd name="connsiteX126" fmla="*/ 116546 w 284604"/>
                  <a:gd name="connsiteY126" fmla="*/ 161609 h 266986"/>
                  <a:gd name="connsiteX127" fmla="*/ 116379 w 284604"/>
                  <a:gd name="connsiteY127" fmla="*/ 159338 h 266986"/>
                  <a:gd name="connsiteX128" fmla="*/ 116055 w 284604"/>
                  <a:gd name="connsiteY128" fmla="*/ 158207 h 266986"/>
                  <a:gd name="connsiteX129" fmla="*/ 104258 w 284604"/>
                  <a:gd name="connsiteY129" fmla="*/ 177014 h 266986"/>
                  <a:gd name="connsiteX130" fmla="*/ 108564 w 284604"/>
                  <a:gd name="connsiteY130" fmla="*/ 176394 h 266986"/>
                  <a:gd name="connsiteX131" fmla="*/ 121707 w 284604"/>
                  <a:gd name="connsiteY131" fmla="*/ 173150 h 266986"/>
                  <a:gd name="connsiteX132" fmla="*/ 130299 w 284604"/>
                  <a:gd name="connsiteY132" fmla="*/ 170879 h 266986"/>
                  <a:gd name="connsiteX133" fmla="*/ 154787 w 284604"/>
                  <a:gd name="connsiteY133" fmla="*/ 165374 h 266986"/>
                  <a:gd name="connsiteX134" fmla="*/ 183493 w 284604"/>
                  <a:gd name="connsiteY134" fmla="*/ 158719 h 266986"/>
                  <a:gd name="connsiteX135" fmla="*/ 191446 w 284604"/>
                  <a:gd name="connsiteY135" fmla="*/ 156939 h 266986"/>
                  <a:gd name="connsiteX136" fmla="*/ 201817 w 284604"/>
                  <a:gd name="connsiteY136" fmla="*/ 154668 h 266986"/>
                  <a:gd name="connsiteX137" fmla="*/ 182038 w 284604"/>
                  <a:gd name="connsiteY137" fmla="*/ 154501 h 266986"/>
                  <a:gd name="connsiteX138" fmla="*/ 179600 w 284604"/>
                  <a:gd name="connsiteY138" fmla="*/ 154501 h 266986"/>
                  <a:gd name="connsiteX139" fmla="*/ 162740 w 284604"/>
                  <a:gd name="connsiteY139" fmla="*/ 155484 h 266986"/>
                  <a:gd name="connsiteX140" fmla="*/ 149440 w 284604"/>
                  <a:gd name="connsiteY140" fmla="*/ 157922 h 266986"/>
                  <a:gd name="connsiteX141" fmla="*/ 143600 w 284604"/>
                  <a:gd name="connsiteY141" fmla="*/ 158905 h 266986"/>
                  <a:gd name="connsiteX142" fmla="*/ 117972 w 284604"/>
                  <a:gd name="connsiteY142" fmla="*/ 163821 h 266986"/>
                  <a:gd name="connsiteX143" fmla="*/ 114728 w 284604"/>
                  <a:gd name="connsiteY143" fmla="*/ 169169 h 266986"/>
                  <a:gd name="connsiteX144" fmla="*/ 110510 w 284604"/>
                  <a:gd name="connsiteY144" fmla="*/ 176139 h 266986"/>
                  <a:gd name="connsiteX145" fmla="*/ 110835 w 284604"/>
                  <a:gd name="connsiteY145" fmla="*/ 175981 h 266986"/>
                  <a:gd name="connsiteX146" fmla="*/ 111818 w 284604"/>
                  <a:gd name="connsiteY146" fmla="*/ 175814 h 266986"/>
                  <a:gd name="connsiteX147" fmla="*/ 121678 w 284604"/>
                  <a:gd name="connsiteY147" fmla="*/ 173150 h 266986"/>
                  <a:gd name="connsiteX148" fmla="*/ 223691 w 284604"/>
                  <a:gd name="connsiteY148" fmla="*/ 56667 h 266986"/>
                  <a:gd name="connsiteX149" fmla="*/ 226935 w 284604"/>
                  <a:gd name="connsiteY149" fmla="*/ 53914 h 266986"/>
                  <a:gd name="connsiteX150" fmla="*/ 230012 w 284604"/>
                  <a:gd name="connsiteY150" fmla="*/ 52292 h 266986"/>
                  <a:gd name="connsiteX151" fmla="*/ 232283 w 284604"/>
                  <a:gd name="connsiteY151" fmla="*/ 51152 h 266986"/>
                  <a:gd name="connsiteX152" fmla="*/ 233905 w 284604"/>
                  <a:gd name="connsiteY152" fmla="*/ 50345 h 266986"/>
                  <a:gd name="connsiteX153" fmla="*/ 239095 w 284604"/>
                  <a:gd name="connsiteY153" fmla="*/ 46934 h 266986"/>
                  <a:gd name="connsiteX154" fmla="*/ 243313 w 284604"/>
                  <a:gd name="connsiteY154" fmla="*/ 42019 h 266986"/>
                  <a:gd name="connsiteX155" fmla="*/ 249476 w 284604"/>
                  <a:gd name="connsiteY155" fmla="*/ 35698 h 266986"/>
                  <a:gd name="connsiteX156" fmla="*/ 249634 w 284604"/>
                  <a:gd name="connsiteY156" fmla="*/ 35531 h 266986"/>
                  <a:gd name="connsiteX157" fmla="*/ 213634 w 284604"/>
                  <a:gd name="connsiteY157" fmla="*/ 41537 h 266986"/>
                  <a:gd name="connsiteX158" fmla="*/ 210390 w 284604"/>
                  <a:gd name="connsiteY158" fmla="*/ 42992 h 266986"/>
                  <a:gd name="connsiteX159" fmla="*/ 209249 w 284604"/>
                  <a:gd name="connsiteY159" fmla="*/ 46561 h 266986"/>
                  <a:gd name="connsiteX160" fmla="*/ 208925 w 284604"/>
                  <a:gd name="connsiteY160" fmla="*/ 48183 h 266986"/>
                  <a:gd name="connsiteX161" fmla="*/ 207942 w 284604"/>
                  <a:gd name="connsiteY161" fmla="*/ 49972 h 266986"/>
                  <a:gd name="connsiteX162" fmla="*/ 206959 w 284604"/>
                  <a:gd name="connsiteY162" fmla="*/ 51594 h 266986"/>
                  <a:gd name="connsiteX163" fmla="*/ 204993 w 284604"/>
                  <a:gd name="connsiteY163" fmla="*/ 52076 h 266986"/>
                  <a:gd name="connsiteX164" fmla="*/ 205317 w 284604"/>
                  <a:gd name="connsiteY164" fmla="*/ 48832 h 266986"/>
                  <a:gd name="connsiteX165" fmla="*/ 205317 w 284604"/>
                  <a:gd name="connsiteY165" fmla="*/ 46836 h 266986"/>
                  <a:gd name="connsiteX166" fmla="*/ 204187 w 284604"/>
                  <a:gd name="connsiteY166" fmla="*/ 47819 h 266986"/>
                  <a:gd name="connsiteX167" fmla="*/ 203538 w 284604"/>
                  <a:gd name="connsiteY167" fmla="*/ 48301 h 266986"/>
                  <a:gd name="connsiteX168" fmla="*/ 203213 w 284604"/>
                  <a:gd name="connsiteY168" fmla="*/ 48625 h 266986"/>
                  <a:gd name="connsiteX169" fmla="*/ 180347 w 284604"/>
                  <a:gd name="connsiteY169" fmla="*/ 79444 h 266986"/>
                  <a:gd name="connsiteX170" fmla="*/ 177752 w 284604"/>
                  <a:gd name="connsiteY170" fmla="*/ 83013 h 266986"/>
                  <a:gd name="connsiteX171" fmla="*/ 180347 w 284604"/>
                  <a:gd name="connsiteY171" fmla="*/ 81391 h 266986"/>
                  <a:gd name="connsiteX172" fmla="*/ 188133 w 284604"/>
                  <a:gd name="connsiteY172" fmla="*/ 77006 h 266986"/>
                  <a:gd name="connsiteX173" fmla="*/ 192508 w 284604"/>
                  <a:gd name="connsiteY173" fmla="*/ 74578 h 266986"/>
                  <a:gd name="connsiteX174" fmla="*/ 198671 w 284604"/>
                  <a:gd name="connsiteY174" fmla="*/ 71167 h 266986"/>
                  <a:gd name="connsiteX175" fmla="*/ 200775 w 284604"/>
                  <a:gd name="connsiteY175" fmla="*/ 69387 h 266986"/>
                  <a:gd name="connsiteX176" fmla="*/ 201758 w 284604"/>
                  <a:gd name="connsiteY176" fmla="*/ 68572 h 266986"/>
                  <a:gd name="connsiteX177" fmla="*/ 202083 w 284604"/>
                  <a:gd name="connsiteY177" fmla="*/ 68896 h 266986"/>
                  <a:gd name="connsiteX178" fmla="*/ 201601 w 284604"/>
                  <a:gd name="connsiteY178" fmla="*/ 69387 h 266986"/>
                  <a:gd name="connsiteX179" fmla="*/ 199979 w 284604"/>
                  <a:gd name="connsiteY179" fmla="*/ 71491 h 266986"/>
                  <a:gd name="connsiteX180" fmla="*/ 200136 w 284604"/>
                  <a:gd name="connsiteY180" fmla="*/ 71983 h 266986"/>
                  <a:gd name="connsiteX181" fmla="*/ 200303 w 284604"/>
                  <a:gd name="connsiteY181" fmla="*/ 72140 h 266986"/>
                  <a:gd name="connsiteX182" fmla="*/ 205170 w 284604"/>
                  <a:gd name="connsiteY182" fmla="*/ 68572 h 266986"/>
                  <a:gd name="connsiteX183" fmla="*/ 207440 w 284604"/>
                  <a:gd name="connsiteY183" fmla="*/ 66959 h 266986"/>
                  <a:gd name="connsiteX184" fmla="*/ 215384 w 284604"/>
                  <a:gd name="connsiteY184" fmla="*/ 60795 h 266986"/>
                  <a:gd name="connsiteX185" fmla="*/ 217006 w 284604"/>
                  <a:gd name="connsiteY185" fmla="*/ 59498 h 266986"/>
                  <a:gd name="connsiteX186" fmla="*/ 217989 w 284604"/>
                  <a:gd name="connsiteY186" fmla="*/ 59655 h 266986"/>
                  <a:gd name="connsiteX187" fmla="*/ 219286 w 284604"/>
                  <a:gd name="connsiteY187" fmla="*/ 59822 h 266986"/>
                  <a:gd name="connsiteX188" fmla="*/ 220102 w 284604"/>
                  <a:gd name="connsiteY188" fmla="*/ 59655 h 266986"/>
                  <a:gd name="connsiteX189" fmla="*/ 223691 w 284604"/>
                  <a:gd name="connsiteY189" fmla="*/ 56667 h 266986"/>
                  <a:gd name="connsiteX190" fmla="*/ 262453 w 284604"/>
                  <a:gd name="connsiteY190" fmla="*/ 43533 h 266986"/>
                  <a:gd name="connsiteX191" fmla="*/ 230828 w 284604"/>
                  <a:gd name="connsiteY191" fmla="*/ 69800 h 266986"/>
                  <a:gd name="connsiteX192" fmla="*/ 225146 w 284604"/>
                  <a:gd name="connsiteY192" fmla="*/ 74342 h 266986"/>
                  <a:gd name="connsiteX193" fmla="*/ 226286 w 284604"/>
                  <a:gd name="connsiteY193" fmla="*/ 74342 h 266986"/>
                  <a:gd name="connsiteX194" fmla="*/ 227269 w 284604"/>
                  <a:gd name="connsiteY194" fmla="*/ 74185 h 266986"/>
                  <a:gd name="connsiteX195" fmla="*/ 230670 w 284604"/>
                  <a:gd name="connsiteY195" fmla="*/ 71236 h 266986"/>
                  <a:gd name="connsiteX196" fmla="*/ 233914 w 284604"/>
                  <a:gd name="connsiteY196" fmla="*/ 68473 h 266986"/>
                  <a:gd name="connsiteX197" fmla="*/ 236991 w 284604"/>
                  <a:gd name="connsiteY197" fmla="*/ 66861 h 266986"/>
                  <a:gd name="connsiteX198" fmla="*/ 239262 w 284604"/>
                  <a:gd name="connsiteY198" fmla="*/ 65878 h 266986"/>
                  <a:gd name="connsiteX199" fmla="*/ 240884 w 284604"/>
                  <a:gd name="connsiteY199" fmla="*/ 64895 h 266986"/>
                  <a:gd name="connsiteX200" fmla="*/ 246075 w 284604"/>
                  <a:gd name="connsiteY200" fmla="*/ 61484 h 266986"/>
                  <a:gd name="connsiteX201" fmla="*/ 250292 w 284604"/>
                  <a:gd name="connsiteY201" fmla="*/ 56785 h 266986"/>
                  <a:gd name="connsiteX202" fmla="*/ 256456 w 284604"/>
                  <a:gd name="connsiteY202" fmla="*/ 50296 h 266986"/>
                  <a:gd name="connsiteX203" fmla="*/ 262453 w 284604"/>
                  <a:gd name="connsiteY203" fmla="*/ 43572 h 266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</a:cxnLst>
                <a:rect l="l" t="t" r="r" b="b"/>
                <a:pathLst>
                  <a:path w="284604" h="266986">
                    <a:moveTo>
                      <a:pt x="281750" y="45853"/>
                    </a:moveTo>
                    <a:cubicBezTo>
                      <a:pt x="279437" y="49107"/>
                      <a:pt x="276711" y="52056"/>
                      <a:pt x="273640" y="54612"/>
                    </a:cubicBezTo>
                    <a:cubicBezTo>
                      <a:pt x="261961" y="64993"/>
                      <a:pt x="250125" y="75040"/>
                      <a:pt x="237955" y="84615"/>
                    </a:cubicBezTo>
                    <a:cubicBezTo>
                      <a:pt x="223218" y="96147"/>
                      <a:pt x="207787" y="106754"/>
                      <a:pt x="191751" y="116398"/>
                    </a:cubicBezTo>
                    <a:cubicBezTo>
                      <a:pt x="204323" y="116525"/>
                      <a:pt x="216839" y="118108"/>
                      <a:pt x="229048" y="121107"/>
                    </a:cubicBezTo>
                    <a:cubicBezTo>
                      <a:pt x="229373" y="121264"/>
                      <a:pt x="229697" y="121264"/>
                      <a:pt x="230189" y="121431"/>
                    </a:cubicBezTo>
                    <a:cubicBezTo>
                      <a:pt x="233959" y="122296"/>
                      <a:pt x="237646" y="123495"/>
                      <a:pt x="241209" y="124999"/>
                    </a:cubicBezTo>
                    <a:cubicBezTo>
                      <a:pt x="244671" y="126484"/>
                      <a:pt x="247609" y="128971"/>
                      <a:pt x="249643" y="132137"/>
                    </a:cubicBezTo>
                    <a:cubicBezTo>
                      <a:pt x="251438" y="135528"/>
                      <a:pt x="252698" y="139175"/>
                      <a:pt x="253379" y="142950"/>
                    </a:cubicBezTo>
                    <a:cubicBezTo>
                      <a:pt x="254670" y="143992"/>
                      <a:pt x="255767" y="145251"/>
                      <a:pt x="256623" y="146676"/>
                    </a:cubicBezTo>
                    <a:cubicBezTo>
                      <a:pt x="258600" y="150382"/>
                      <a:pt x="259968" y="154383"/>
                      <a:pt x="260673" y="158522"/>
                    </a:cubicBezTo>
                    <a:cubicBezTo>
                      <a:pt x="260841" y="159328"/>
                      <a:pt x="260998" y="160144"/>
                      <a:pt x="261165" y="160950"/>
                    </a:cubicBezTo>
                    <a:lnTo>
                      <a:pt x="261489" y="162248"/>
                    </a:lnTo>
                    <a:cubicBezTo>
                      <a:pt x="261468" y="162425"/>
                      <a:pt x="261525" y="162602"/>
                      <a:pt x="261647" y="162739"/>
                    </a:cubicBezTo>
                    <a:lnTo>
                      <a:pt x="248995" y="181545"/>
                    </a:lnTo>
                    <a:cubicBezTo>
                      <a:pt x="244079" y="183512"/>
                      <a:pt x="239262" y="185281"/>
                      <a:pt x="234563" y="186903"/>
                    </a:cubicBezTo>
                    <a:cubicBezTo>
                      <a:pt x="227464" y="188938"/>
                      <a:pt x="220265" y="190619"/>
                      <a:pt x="212995" y="191927"/>
                    </a:cubicBezTo>
                    <a:lnTo>
                      <a:pt x="206507" y="193224"/>
                    </a:lnTo>
                    <a:cubicBezTo>
                      <a:pt x="200343" y="194522"/>
                      <a:pt x="194179" y="195820"/>
                      <a:pt x="188015" y="196960"/>
                    </a:cubicBezTo>
                    <a:cubicBezTo>
                      <a:pt x="184938" y="197442"/>
                      <a:pt x="181851" y="198090"/>
                      <a:pt x="178774" y="198739"/>
                    </a:cubicBezTo>
                    <a:cubicBezTo>
                      <a:pt x="176808" y="199231"/>
                      <a:pt x="174842" y="199722"/>
                      <a:pt x="173092" y="200361"/>
                    </a:cubicBezTo>
                    <a:cubicBezTo>
                      <a:pt x="169795" y="201492"/>
                      <a:pt x="166357" y="202150"/>
                      <a:pt x="162878" y="202327"/>
                    </a:cubicBezTo>
                    <a:cubicBezTo>
                      <a:pt x="158109" y="202337"/>
                      <a:pt x="153383" y="203222"/>
                      <a:pt x="148928" y="204923"/>
                    </a:cubicBezTo>
                    <a:cubicBezTo>
                      <a:pt x="148604" y="205080"/>
                      <a:pt x="148280" y="205080"/>
                      <a:pt x="148122" y="205247"/>
                    </a:cubicBezTo>
                    <a:cubicBezTo>
                      <a:pt x="147631" y="205404"/>
                      <a:pt x="147306" y="205571"/>
                      <a:pt x="147139" y="205404"/>
                    </a:cubicBezTo>
                    <a:cubicBezTo>
                      <a:pt x="146972" y="205404"/>
                      <a:pt x="146815" y="205080"/>
                      <a:pt x="146972" y="204598"/>
                    </a:cubicBezTo>
                    <a:lnTo>
                      <a:pt x="146972" y="204107"/>
                    </a:lnTo>
                    <a:cubicBezTo>
                      <a:pt x="146972" y="203949"/>
                      <a:pt x="146815" y="203792"/>
                      <a:pt x="146323" y="203625"/>
                    </a:cubicBezTo>
                    <a:cubicBezTo>
                      <a:pt x="145726" y="203605"/>
                      <a:pt x="145128" y="203664"/>
                      <a:pt x="144544" y="203792"/>
                    </a:cubicBezTo>
                    <a:cubicBezTo>
                      <a:pt x="143767" y="203930"/>
                      <a:pt x="143005" y="204136"/>
                      <a:pt x="142273" y="204431"/>
                    </a:cubicBezTo>
                    <a:cubicBezTo>
                      <a:pt x="142842" y="204638"/>
                      <a:pt x="143387" y="204913"/>
                      <a:pt x="143895" y="205247"/>
                    </a:cubicBezTo>
                    <a:lnTo>
                      <a:pt x="144377" y="205571"/>
                    </a:lnTo>
                    <a:lnTo>
                      <a:pt x="144052" y="206869"/>
                    </a:lnTo>
                    <a:lnTo>
                      <a:pt x="144052" y="207194"/>
                    </a:lnTo>
                    <a:cubicBezTo>
                      <a:pt x="124273" y="211411"/>
                      <a:pt x="104002" y="215786"/>
                      <a:pt x="83240" y="220327"/>
                    </a:cubicBezTo>
                    <a:cubicBezTo>
                      <a:pt x="80645" y="225361"/>
                      <a:pt x="77882" y="230384"/>
                      <a:pt x="75130" y="235575"/>
                    </a:cubicBezTo>
                    <a:cubicBezTo>
                      <a:pt x="74314" y="236872"/>
                      <a:pt x="73665" y="238170"/>
                      <a:pt x="73016" y="239507"/>
                    </a:cubicBezTo>
                    <a:cubicBezTo>
                      <a:pt x="72838" y="239527"/>
                      <a:pt x="72660" y="239468"/>
                      <a:pt x="72534" y="239340"/>
                    </a:cubicBezTo>
                    <a:cubicBezTo>
                      <a:pt x="72210" y="239183"/>
                      <a:pt x="71886" y="239183"/>
                      <a:pt x="71394" y="239015"/>
                    </a:cubicBezTo>
                    <a:lnTo>
                      <a:pt x="76585" y="229617"/>
                    </a:lnTo>
                    <a:lnTo>
                      <a:pt x="78551" y="226049"/>
                    </a:lnTo>
                    <a:cubicBezTo>
                      <a:pt x="77631" y="226049"/>
                      <a:pt x="76711" y="226000"/>
                      <a:pt x="75798" y="225882"/>
                    </a:cubicBezTo>
                    <a:cubicBezTo>
                      <a:pt x="74176" y="229293"/>
                      <a:pt x="72554" y="232537"/>
                      <a:pt x="71089" y="235614"/>
                    </a:cubicBezTo>
                    <a:cubicBezTo>
                      <a:pt x="70723" y="235830"/>
                      <a:pt x="70390" y="236106"/>
                      <a:pt x="70106" y="236420"/>
                    </a:cubicBezTo>
                    <a:cubicBezTo>
                      <a:pt x="69426" y="236990"/>
                      <a:pt x="68827" y="237649"/>
                      <a:pt x="68327" y="238386"/>
                    </a:cubicBezTo>
                    <a:cubicBezTo>
                      <a:pt x="66513" y="241827"/>
                      <a:pt x="64220" y="244992"/>
                      <a:pt x="61514" y="247794"/>
                    </a:cubicBezTo>
                    <a:cubicBezTo>
                      <a:pt x="58208" y="251510"/>
                      <a:pt x="54690" y="255030"/>
                      <a:pt x="50976" y="258342"/>
                    </a:cubicBezTo>
                    <a:cubicBezTo>
                      <a:pt x="48148" y="260967"/>
                      <a:pt x="45111" y="263356"/>
                      <a:pt x="41892" y="265480"/>
                    </a:cubicBezTo>
                    <a:cubicBezTo>
                      <a:pt x="39454" y="266934"/>
                      <a:pt x="38648" y="266463"/>
                      <a:pt x="39454" y="264339"/>
                    </a:cubicBezTo>
                    <a:cubicBezTo>
                      <a:pt x="43190" y="255747"/>
                      <a:pt x="47083" y="246821"/>
                      <a:pt x="51133" y="237737"/>
                    </a:cubicBezTo>
                    <a:cubicBezTo>
                      <a:pt x="51457" y="237089"/>
                      <a:pt x="51782" y="236440"/>
                      <a:pt x="52116" y="235634"/>
                    </a:cubicBezTo>
                    <a:cubicBezTo>
                      <a:pt x="48715" y="239035"/>
                      <a:pt x="45471" y="242279"/>
                      <a:pt x="42226" y="245199"/>
                    </a:cubicBezTo>
                    <a:cubicBezTo>
                      <a:pt x="39798" y="247430"/>
                      <a:pt x="37131" y="249387"/>
                      <a:pt x="34273" y="251038"/>
                    </a:cubicBezTo>
                    <a:cubicBezTo>
                      <a:pt x="32307" y="252179"/>
                      <a:pt x="31678" y="251687"/>
                      <a:pt x="32494" y="249583"/>
                    </a:cubicBezTo>
                    <a:cubicBezTo>
                      <a:pt x="35247" y="242771"/>
                      <a:pt x="38333" y="235958"/>
                      <a:pt x="41410" y="228939"/>
                    </a:cubicBezTo>
                    <a:cubicBezTo>
                      <a:pt x="38461" y="229421"/>
                      <a:pt x="35571" y="229922"/>
                      <a:pt x="32819" y="230237"/>
                    </a:cubicBezTo>
                    <a:lnTo>
                      <a:pt x="23411" y="231692"/>
                    </a:lnTo>
                    <a:cubicBezTo>
                      <a:pt x="20982" y="232016"/>
                      <a:pt x="18387" y="231043"/>
                      <a:pt x="15467" y="228742"/>
                    </a:cubicBezTo>
                    <a:cubicBezTo>
                      <a:pt x="12543" y="226648"/>
                      <a:pt x="10097" y="223955"/>
                      <a:pt x="8291" y="220839"/>
                    </a:cubicBezTo>
                    <a:cubicBezTo>
                      <a:pt x="6502" y="217752"/>
                      <a:pt x="6325" y="215324"/>
                      <a:pt x="7475" y="213377"/>
                    </a:cubicBezTo>
                    <a:cubicBezTo>
                      <a:pt x="5213" y="211627"/>
                      <a:pt x="3290" y="209484"/>
                      <a:pt x="1803" y="207046"/>
                    </a:cubicBezTo>
                    <a:cubicBezTo>
                      <a:pt x="338" y="204775"/>
                      <a:pt x="-468" y="202671"/>
                      <a:pt x="-311" y="200725"/>
                    </a:cubicBezTo>
                    <a:cubicBezTo>
                      <a:pt x="-154" y="198779"/>
                      <a:pt x="1154" y="197481"/>
                      <a:pt x="3907" y="196999"/>
                    </a:cubicBezTo>
                    <a:cubicBezTo>
                      <a:pt x="9264" y="196016"/>
                      <a:pt x="14455" y="194886"/>
                      <a:pt x="19803" y="193755"/>
                    </a:cubicBezTo>
                    <a:cubicBezTo>
                      <a:pt x="27107" y="192290"/>
                      <a:pt x="34401" y="190806"/>
                      <a:pt x="41538" y="189695"/>
                    </a:cubicBezTo>
                    <a:cubicBezTo>
                      <a:pt x="45589" y="189036"/>
                      <a:pt x="49642" y="188230"/>
                      <a:pt x="53699" y="187267"/>
                    </a:cubicBezTo>
                    <a:cubicBezTo>
                      <a:pt x="56461" y="186618"/>
                      <a:pt x="59214" y="185969"/>
                      <a:pt x="61976" y="185478"/>
                    </a:cubicBezTo>
                    <a:cubicBezTo>
                      <a:pt x="62723" y="185193"/>
                      <a:pt x="63430" y="184809"/>
                      <a:pt x="64080" y="184347"/>
                    </a:cubicBezTo>
                    <a:cubicBezTo>
                      <a:pt x="64788" y="183875"/>
                      <a:pt x="65393" y="183266"/>
                      <a:pt x="65859" y="182558"/>
                    </a:cubicBezTo>
                    <a:cubicBezTo>
                      <a:pt x="69792" y="176070"/>
                      <a:pt x="73645" y="169581"/>
                      <a:pt x="77538" y="162897"/>
                    </a:cubicBezTo>
                    <a:cubicBezTo>
                      <a:pt x="84351" y="151385"/>
                      <a:pt x="91301" y="140031"/>
                      <a:pt x="98458" y="128676"/>
                    </a:cubicBezTo>
                    <a:cubicBezTo>
                      <a:pt x="108033" y="113930"/>
                      <a:pt x="118119" y="99479"/>
                      <a:pt x="128471" y="85048"/>
                    </a:cubicBezTo>
                    <a:cubicBezTo>
                      <a:pt x="132845" y="78884"/>
                      <a:pt x="137545" y="72720"/>
                      <a:pt x="142234" y="66723"/>
                    </a:cubicBezTo>
                    <a:lnTo>
                      <a:pt x="150020" y="56667"/>
                    </a:lnTo>
                    <a:cubicBezTo>
                      <a:pt x="150778" y="55566"/>
                      <a:pt x="151479" y="54435"/>
                      <a:pt x="152123" y="53265"/>
                    </a:cubicBezTo>
                    <a:cubicBezTo>
                      <a:pt x="152330" y="52695"/>
                      <a:pt x="152603" y="52145"/>
                      <a:pt x="152939" y="51643"/>
                    </a:cubicBezTo>
                    <a:cubicBezTo>
                      <a:pt x="152772" y="51476"/>
                      <a:pt x="152615" y="51476"/>
                      <a:pt x="152448" y="51319"/>
                    </a:cubicBezTo>
                    <a:cubicBezTo>
                      <a:pt x="152281" y="51161"/>
                      <a:pt x="152290" y="51152"/>
                      <a:pt x="152123" y="51152"/>
                    </a:cubicBezTo>
                    <a:cubicBezTo>
                      <a:pt x="151625" y="51781"/>
                      <a:pt x="151083" y="52380"/>
                      <a:pt x="150501" y="52941"/>
                    </a:cubicBezTo>
                    <a:cubicBezTo>
                      <a:pt x="149314" y="54278"/>
                      <a:pt x="148282" y="55743"/>
                      <a:pt x="147424" y="57315"/>
                    </a:cubicBezTo>
                    <a:cubicBezTo>
                      <a:pt x="146889" y="58318"/>
                      <a:pt x="146228" y="59242"/>
                      <a:pt x="145458" y="60078"/>
                    </a:cubicBezTo>
                    <a:cubicBezTo>
                      <a:pt x="144677" y="60854"/>
                      <a:pt x="143607" y="61258"/>
                      <a:pt x="142509" y="61208"/>
                    </a:cubicBezTo>
                    <a:cubicBezTo>
                      <a:pt x="142201" y="61346"/>
                      <a:pt x="141862" y="61405"/>
                      <a:pt x="141526" y="61376"/>
                    </a:cubicBezTo>
                    <a:cubicBezTo>
                      <a:pt x="140495" y="61494"/>
                      <a:pt x="139452" y="61434"/>
                      <a:pt x="138439" y="61208"/>
                    </a:cubicBezTo>
                    <a:cubicBezTo>
                      <a:pt x="137456" y="61051"/>
                      <a:pt x="136984" y="60078"/>
                      <a:pt x="136984" y="58613"/>
                    </a:cubicBezTo>
                    <a:cubicBezTo>
                      <a:pt x="137091" y="56952"/>
                      <a:pt x="137362" y="55310"/>
                      <a:pt x="137790" y="53698"/>
                    </a:cubicBezTo>
                    <a:cubicBezTo>
                      <a:pt x="137957" y="52892"/>
                      <a:pt x="137957" y="52076"/>
                      <a:pt x="138115" y="51270"/>
                    </a:cubicBezTo>
                    <a:cubicBezTo>
                      <a:pt x="138621" y="48124"/>
                      <a:pt x="140032" y="45194"/>
                      <a:pt x="142175" y="42835"/>
                    </a:cubicBezTo>
                    <a:cubicBezTo>
                      <a:pt x="144327" y="40652"/>
                      <a:pt x="146601" y="38598"/>
                      <a:pt x="148987" y="36671"/>
                    </a:cubicBezTo>
                    <a:cubicBezTo>
                      <a:pt x="150767" y="35206"/>
                      <a:pt x="152389" y="33909"/>
                      <a:pt x="153854" y="32454"/>
                    </a:cubicBezTo>
                    <a:cubicBezTo>
                      <a:pt x="158228" y="28728"/>
                      <a:pt x="162446" y="26290"/>
                      <a:pt x="166820" y="25159"/>
                    </a:cubicBezTo>
                    <a:cubicBezTo>
                      <a:pt x="169105" y="24402"/>
                      <a:pt x="171330" y="23478"/>
                      <a:pt x="173476" y="22397"/>
                    </a:cubicBezTo>
                    <a:cubicBezTo>
                      <a:pt x="173957" y="22240"/>
                      <a:pt x="174282" y="22073"/>
                      <a:pt x="174773" y="21915"/>
                    </a:cubicBezTo>
                    <a:cubicBezTo>
                      <a:pt x="175603" y="21699"/>
                      <a:pt x="176377" y="21316"/>
                      <a:pt x="177044" y="20775"/>
                    </a:cubicBezTo>
                    <a:cubicBezTo>
                      <a:pt x="177526" y="20293"/>
                      <a:pt x="177693" y="19477"/>
                      <a:pt x="177368" y="18180"/>
                    </a:cubicBezTo>
                    <a:lnTo>
                      <a:pt x="177526" y="18180"/>
                    </a:lnTo>
                    <a:cubicBezTo>
                      <a:pt x="177526" y="18022"/>
                      <a:pt x="177526" y="18022"/>
                      <a:pt x="177693" y="18022"/>
                    </a:cubicBezTo>
                    <a:lnTo>
                      <a:pt x="178175" y="17531"/>
                    </a:lnTo>
                    <a:cubicBezTo>
                      <a:pt x="178342" y="17374"/>
                      <a:pt x="178666" y="17374"/>
                      <a:pt x="178823" y="17206"/>
                    </a:cubicBezTo>
                    <a:cubicBezTo>
                      <a:pt x="178981" y="17039"/>
                      <a:pt x="178991" y="17049"/>
                      <a:pt x="179148" y="17049"/>
                    </a:cubicBezTo>
                    <a:cubicBezTo>
                      <a:pt x="180119" y="17265"/>
                      <a:pt x="181136" y="17020"/>
                      <a:pt x="181910" y="16400"/>
                    </a:cubicBezTo>
                    <a:cubicBezTo>
                      <a:pt x="182716" y="15919"/>
                      <a:pt x="183392" y="15240"/>
                      <a:pt x="183876" y="14434"/>
                    </a:cubicBezTo>
                    <a:cubicBezTo>
                      <a:pt x="184203" y="13913"/>
                      <a:pt x="184581" y="13422"/>
                      <a:pt x="185007" y="12969"/>
                    </a:cubicBezTo>
                    <a:cubicBezTo>
                      <a:pt x="186147" y="11839"/>
                      <a:pt x="187278" y="10541"/>
                      <a:pt x="188418" y="9401"/>
                    </a:cubicBezTo>
                    <a:cubicBezTo>
                      <a:pt x="190801" y="6550"/>
                      <a:pt x="193404" y="3896"/>
                      <a:pt x="196204" y="1458"/>
                    </a:cubicBezTo>
                    <a:cubicBezTo>
                      <a:pt x="197983" y="-7"/>
                      <a:pt x="199763" y="-813"/>
                      <a:pt x="201552" y="-646"/>
                    </a:cubicBezTo>
                    <a:cubicBezTo>
                      <a:pt x="203105" y="-518"/>
                      <a:pt x="204604" y="-17"/>
                      <a:pt x="205927" y="809"/>
                    </a:cubicBezTo>
                    <a:cubicBezTo>
                      <a:pt x="207855" y="1949"/>
                      <a:pt x="209560" y="3434"/>
                      <a:pt x="210960" y="5184"/>
                    </a:cubicBezTo>
                    <a:lnTo>
                      <a:pt x="212926" y="7150"/>
                    </a:lnTo>
                    <a:cubicBezTo>
                      <a:pt x="223530" y="3532"/>
                      <a:pt x="234644" y="1615"/>
                      <a:pt x="245849" y="1477"/>
                    </a:cubicBezTo>
                    <a:lnTo>
                      <a:pt x="251039" y="986"/>
                    </a:lnTo>
                    <a:cubicBezTo>
                      <a:pt x="252819" y="661"/>
                      <a:pt x="254441" y="504"/>
                      <a:pt x="256230" y="337"/>
                    </a:cubicBezTo>
                    <a:cubicBezTo>
                      <a:pt x="259657" y="475"/>
                      <a:pt x="263070" y="858"/>
                      <a:pt x="266444" y="1477"/>
                    </a:cubicBezTo>
                    <a:cubicBezTo>
                      <a:pt x="267756" y="1743"/>
                      <a:pt x="268884" y="2569"/>
                      <a:pt x="269521" y="3748"/>
                    </a:cubicBezTo>
                    <a:cubicBezTo>
                      <a:pt x="270127" y="5144"/>
                      <a:pt x="270833" y="6501"/>
                      <a:pt x="271635" y="7799"/>
                    </a:cubicBezTo>
                    <a:cubicBezTo>
                      <a:pt x="273418" y="10885"/>
                      <a:pt x="274884" y="14149"/>
                      <a:pt x="276009" y="17531"/>
                    </a:cubicBezTo>
                    <a:lnTo>
                      <a:pt x="276658" y="18514"/>
                    </a:lnTo>
                    <a:lnTo>
                      <a:pt x="278624" y="22446"/>
                    </a:lnTo>
                    <a:cubicBezTo>
                      <a:pt x="281029" y="26624"/>
                      <a:pt x="282882" y="31097"/>
                      <a:pt x="284139" y="35747"/>
                    </a:cubicBezTo>
                    <a:cubicBezTo>
                      <a:pt x="284628" y="39296"/>
                      <a:pt x="283776" y="42894"/>
                      <a:pt x="281750" y="45853"/>
                    </a:cubicBezTo>
                    <a:close/>
                    <a:moveTo>
                      <a:pt x="108564" y="176394"/>
                    </a:moveTo>
                    <a:cubicBezTo>
                      <a:pt x="109547" y="174615"/>
                      <a:pt x="110353" y="172826"/>
                      <a:pt x="111159" y="171046"/>
                    </a:cubicBezTo>
                    <a:lnTo>
                      <a:pt x="112457" y="168097"/>
                    </a:lnTo>
                    <a:cubicBezTo>
                      <a:pt x="112651" y="167733"/>
                      <a:pt x="112815" y="167350"/>
                      <a:pt x="112948" y="166957"/>
                    </a:cubicBezTo>
                    <a:cubicBezTo>
                      <a:pt x="113105" y="166475"/>
                      <a:pt x="113430" y="165826"/>
                      <a:pt x="113597" y="165345"/>
                    </a:cubicBezTo>
                    <a:cubicBezTo>
                      <a:pt x="113775" y="164853"/>
                      <a:pt x="114125" y="164450"/>
                      <a:pt x="114580" y="164204"/>
                    </a:cubicBezTo>
                    <a:cubicBezTo>
                      <a:pt x="115531" y="163604"/>
                      <a:pt x="116230" y="162680"/>
                      <a:pt x="116546" y="161609"/>
                    </a:cubicBezTo>
                    <a:cubicBezTo>
                      <a:pt x="116652" y="160852"/>
                      <a:pt x="116595" y="160075"/>
                      <a:pt x="116379" y="159338"/>
                    </a:cubicBezTo>
                    <a:cubicBezTo>
                      <a:pt x="116297" y="158955"/>
                      <a:pt x="116188" y="158581"/>
                      <a:pt x="116055" y="158207"/>
                    </a:cubicBezTo>
                    <a:cubicBezTo>
                      <a:pt x="112329" y="164204"/>
                      <a:pt x="108436" y="170368"/>
                      <a:pt x="104258" y="177014"/>
                    </a:cubicBezTo>
                    <a:cubicBezTo>
                      <a:pt x="105615" y="176886"/>
                      <a:pt x="107079" y="176601"/>
                      <a:pt x="108564" y="176394"/>
                    </a:cubicBezTo>
                    <a:close/>
                    <a:moveTo>
                      <a:pt x="121707" y="173150"/>
                    </a:moveTo>
                    <a:cubicBezTo>
                      <a:pt x="124656" y="172344"/>
                      <a:pt x="127547" y="171528"/>
                      <a:pt x="130299" y="170879"/>
                    </a:cubicBezTo>
                    <a:cubicBezTo>
                      <a:pt x="138410" y="168913"/>
                      <a:pt x="146520" y="167153"/>
                      <a:pt x="154787" y="165374"/>
                    </a:cubicBezTo>
                    <a:cubicBezTo>
                      <a:pt x="164353" y="163260"/>
                      <a:pt x="173928" y="160989"/>
                      <a:pt x="183493" y="158719"/>
                    </a:cubicBezTo>
                    <a:cubicBezTo>
                      <a:pt x="186255" y="158237"/>
                      <a:pt x="188851" y="157588"/>
                      <a:pt x="191446" y="156939"/>
                    </a:cubicBezTo>
                    <a:lnTo>
                      <a:pt x="201817" y="154668"/>
                    </a:lnTo>
                    <a:cubicBezTo>
                      <a:pt x="195339" y="154501"/>
                      <a:pt x="188684" y="154344"/>
                      <a:pt x="182038" y="154501"/>
                    </a:cubicBezTo>
                    <a:lnTo>
                      <a:pt x="179600" y="154501"/>
                    </a:lnTo>
                    <a:cubicBezTo>
                      <a:pt x="173966" y="154511"/>
                      <a:pt x="168337" y="154836"/>
                      <a:pt x="162740" y="155484"/>
                    </a:cubicBezTo>
                    <a:cubicBezTo>
                      <a:pt x="158356" y="156133"/>
                      <a:pt x="153814" y="156949"/>
                      <a:pt x="149440" y="157922"/>
                    </a:cubicBezTo>
                    <a:lnTo>
                      <a:pt x="143600" y="158905"/>
                    </a:lnTo>
                    <a:cubicBezTo>
                      <a:pt x="135647" y="160360"/>
                      <a:pt x="127055" y="161982"/>
                      <a:pt x="117972" y="163821"/>
                    </a:cubicBezTo>
                    <a:cubicBezTo>
                      <a:pt x="116989" y="165600"/>
                      <a:pt x="115868" y="167379"/>
                      <a:pt x="114728" y="169169"/>
                    </a:cubicBezTo>
                    <a:lnTo>
                      <a:pt x="110510" y="176139"/>
                    </a:lnTo>
                    <a:lnTo>
                      <a:pt x="110835" y="175981"/>
                    </a:lnTo>
                    <a:cubicBezTo>
                      <a:pt x="111171" y="176011"/>
                      <a:pt x="111510" y="175952"/>
                      <a:pt x="111818" y="175814"/>
                    </a:cubicBezTo>
                    <a:cubicBezTo>
                      <a:pt x="115022" y="174939"/>
                      <a:pt x="118267" y="174123"/>
                      <a:pt x="121678" y="173150"/>
                    </a:cubicBezTo>
                    <a:close/>
                    <a:moveTo>
                      <a:pt x="223691" y="56667"/>
                    </a:moveTo>
                    <a:cubicBezTo>
                      <a:pt x="224694" y="55664"/>
                      <a:pt x="225779" y="54740"/>
                      <a:pt x="226935" y="53914"/>
                    </a:cubicBezTo>
                    <a:cubicBezTo>
                      <a:pt x="227906" y="53275"/>
                      <a:pt x="228937" y="52734"/>
                      <a:pt x="230012" y="52292"/>
                    </a:cubicBezTo>
                    <a:cubicBezTo>
                      <a:pt x="230802" y="51977"/>
                      <a:pt x="231562" y="51604"/>
                      <a:pt x="232283" y="51152"/>
                    </a:cubicBezTo>
                    <a:cubicBezTo>
                      <a:pt x="232854" y="50945"/>
                      <a:pt x="233398" y="50680"/>
                      <a:pt x="233905" y="50345"/>
                    </a:cubicBezTo>
                    <a:cubicBezTo>
                      <a:pt x="235730" y="49362"/>
                      <a:pt x="237466" y="48222"/>
                      <a:pt x="239095" y="46934"/>
                    </a:cubicBezTo>
                    <a:cubicBezTo>
                      <a:pt x="240550" y="45479"/>
                      <a:pt x="241848" y="43857"/>
                      <a:pt x="243313" y="42019"/>
                    </a:cubicBezTo>
                    <a:cubicBezTo>
                      <a:pt x="245069" y="39640"/>
                      <a:pt x="247144" y="37517"/>
                      <a:pt x="249476" y="35698"/>
                    </a:cubicBezTo>
                    <a:lnTo>
                      <a:pt x="249634" y="35531"/>
                    </a:lnTo>
                    <a:cubicBezTo>
                      <a:pt x="237445" y="36160"/>
                      <a:pt x="225367" y="38175"/>
                      <a:pt x="213634" y="41537"/>
                    </a:cubicBezTo>
                    <a:cubicBezTo>
                      <a:pt x="212462" y="41793"/>
                      <a:pt x="211357" y="42284"/>
                      <a:pt x="210390" y="42992"/>
                    </a:cubicBezTo>
                    <a:cubicBezTo>
                      <a:pt x="209468" y="43936"/>
                      <a:pt x="209045" y="45253"/>
                      <a:pt x="209249" y="46561"/>
                    </a:cubicBezTo>
                    <a:cubicBezTo>
                      <a:pt x="209223" y="47111"/>
                      <a:pt x="209114" y="47662"/>
                      <a:pt x="208925" y="48183"/>
                    </a:cubicBezTo>
                    <a:cubicBezTo>
                      <a:pt x="208564" y="48763"/>
                      <a:pt x="208236" y="49362"/>
                      <a:pt x="207942" y="49972"/>
                    </a:cubicBezTo>
                    <a:lnTo>
                      <a:pt x="206959" y="51594"/>
                    </a:lnTo>
                    <a:lnTo>
                      <a:pt x="204993" y="52076"/>
                    </a:lnTo>
                    <a:lnTo>
                      <a:pt x="205317" y="48832"/>
                    </a:lnTo>
                    <a:lnTo>
                      <a:pt x="205317" y="46836"/>
                    </a:lnTo>
                    <a:cubicBezTo>
                      <a:pt x="204835" y="47318"/>
                      <a:pt x="204334" y="47642"/>
                      <a:pt x="204187" y="47819"/>
                    </a:cubicBezTo>
                    <a:cubicBezTo>
                      <a:pt x="203942" y="47937"/>
                      <a:pt x="203722" y="48104"/>
                      <a:pt x="203538" y="48301"/>
                    </a:cubicBezTo>
                    <a:lnTo>
                      <a:pt x="203213" y="48625"/>
                    </a:lnTo>
                    <a:cubicBezTo>
                      <a:pt x="195595" y="58849"/>
                      <a:pt x="187966" y="69269"/>
                      <a:pt x="180347" y="79444"/>
                    </a:cubicBezTo>
                    <a:lnTo>
                      <a:pt x="177752" y="83013"/>
                    </a:lnTo>
                    <a:lnTo>
                      <a:pt x="180347" y="81391"/>
                    </a:lnTo>
                    <a:lnTo>
                      <a:pt x="188133" y="77006"/>
                    </a:lnTo>
                    <a:lnTo>
                      <a:pt x="192508" y="74578"/>
                    </a:lnTo>
                    <a:cubicBezTo>
                      <a:pt x="194621" y="73438"/>
                      <a:pt x="196568" y="72307"/>
                      <a:pt x="198671" y="71167"/>
                    </a:cubicBezTo>
                    <a:cubicBezTo>
                      <a:pt x="199480" y="70715"/>
                      <a:pt x="200193" y="70105"/>
                      <a:pt x="200775" y="69387"/>
                    </a:cubicBezTo>
                    <a:cubicBezTo>
                      <a:pt x="201062" y="69073"/>
                      <a:pt x="201394" y="68798"/>
                      <a:pt x="201758" y="68572"/>
                    </a:cubicBezTo>
                    <a:lnTo>
                      <a:pt x="202083" y="68896"/>
                    </a:lnTo>
                    <a:lnTo>
                      <a:pt x="201601" y="69387"/>
                    </a:lnTo>
                    <a:cubicBezTo>
                      <a:pt x="201110" y="70194"/>
                      <a:pt x="200461" y="70842"/>
                      <a:pt x="199979" y="71491"/>
                    </a:cubicBezTo>
                    <a:cubicBezTo>
                      <a:pt x="200101" y="71629"/>
                      <a:pt x="200158" y="71806"/>
                      <a:pt x="200136" y="71983"/>
                    </a:cubicBezTo>
                    <a:cubicBezTo>
                      <a:pt x="200303" y="71983"/>
                      <a:pt x="200303" y="71983"/>
                      <a:pt x="200303" y="72140"/>
                    </a:cubicBezTo>
                    <a:lnTo>
                      <a:pt x="205170" y="68572"/>
                    </a:lnTo>
                    <a:lnTo>
                      <a:pt x="207440" y="66959"/>
                    </a:lnTo>
                    <a:cubicBezTo>
                      <a:pt x="210193" y="64846"/>
                      <a:pt x="212788" y="62899"/>
                      <a:pt x="215384" y="60795"/>
                    </a:cubicBezTo>
                    <a:lnTo>
                      <a:pt x="217006" y="59498"/>
                    </a:lnTo>
                    <a:cubicBezTo>
                      <a:pt x="217341" y="59468"/>
                      <a:pt x="217678" y="59527"/>
                      <a:pt x="217989" y="59655"/>
                    </a:cubicBezTo>
                    <a:cubicBezTo>
                      <a:pt x="218407" y="59793"/>
                      <a:pt x="218847" y="59852"/>
                      <a:pt x="219286" y="59822"/>
                    </a:cubicBezTo>
                    <a:cubicBezTo>
                      <a:pt x="219570" y="59862"/>
                      <a:pt x="219859" y="59803"/>
                      <a:pt x="220102" y="59655"/>
                    </a:cubicBezTo>
                    <a:cubicBezTo>
                      <a:pt x="221379" y="58761"/>
                      <a:pt x="222580" y="57758"/>
                      <a:pt x="223691" y="56667"/>
                    </a:cubicBezTo>
                    <a:close/>
                    <a:moveTo>
                      <a:pt x="262453" y="43533"/>
                    </a:moveTo>
                    <a:cubicBezTo>
                      <a:pt x="252072" y="52616"/>
                      <a:pt x="241530" y="61376"/>
                      <a:pt x="230828" y="69800"/>
                    </a:cubicBezTo>
                    <a:cubicBezTo>
                      <a:pt x="229038" y="71265"/>
                      <a:pt x="227092" y="72887"/>
                      <a:pt x="225146" y="74342"/>
                    </a:cubicBezTo>
                    <a:lnTo>
                      <a:pt x="226286" y="74342"/>
                    </a:lnTo>
                    <a:cubicBezTo>
                      <a:pt x="226610" y="74509"/>
                      <a:pt x="226935" y="74342"/>
                      <a:pt x="227269" y="74185"/>
                    </a:cubicBezTo>
                    <a:cubicBezTo>
                      <a:pt x="228480" y="73290"/>
                      <a:pt x="229617" y="72307"/>
                      <a:pt x="230670" y="71236"/>
                    </a:cubicBezTo>
                    <a:cubicBezTo>
                      <a:pt x="231811" y="70253"/>
                      <a:pt x="232774" y="69269"/>
                      <a:pt x="233914" y="68473"/>
                    </a:cubicBezTo>
                    <a:cubicBezTo>
                      <a:pt x="234887" y="67834"/>
                      <a:pt x="235917" y="67303"/>
                      <a:pt x="236991" y="66861"/>
                    </a:cubicBezTo>
                    <a:lnTo>
                      <a:pt x="239262" y="65878"/>
                    </a:lnTo>
                    <a:lnTo>
                      <a:pt x="240884" y="64895"/>
                    </a:lnTo>
                    <a:cubicBezTo>
                      <a:pt x="242821" y="64108"/>
                      <a:pt x="244585" y="62948"/>
                      <a:pt x="246075" y="61484"/>
                    </a:cubicBezTo>
                    <a:cubicBezTo>
                      <a:pt x="247567" y="59999"/>
                      <a:pt x="248975" y="58426"/>
                      <a:pt x="250292" y="56785"/>
                    </a:cubicBezTo>
                    <a:cubicBezTo>
                      <a:pt x="252137" y="54435"/>
                      <a:pt x="254200" y="52263"/>
                      <a:pt x="256456" y="50296"/>
                    </a:cubicBezTo>
                    <a:cubicBezTo>
                      <a:pt x="258953" y="48556"/>
                      <a:pt x="261007" y="46256"/>
                      <a:pt x="262453" y="43572"/>
                    </a:cubicBezTo>
                    <a:close/>
                  </a:path>
                </a:pathLst>
              </a:custGeom>
              <a:solidFill>
                <a:srgbClr val="20115C"/>
              </a:solidFill>
              <a:ln w="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2" name="Рисунок 4">
                <a:extLst>
                  <a:ext uri="{FF2B5EF4-FFF2-40B4-BE49-F238E27FC236}">
                    <a16:creationId xmlns="" xmlns:a16="http://schemas.microsoft.com/office/drawing/2014/main" id="{53CFC67B-9B44-4633-8116-310436D8F82F}"/>
                  </a:ext>
                </a:extLst>
              </p:cNvPr>
              <p:cNvSpPr/>
              <p:nvPr/>
            </p:nvSpPr>
            <p:spPr>
              <a:xfrm>
                <a:off x="463904" y="703317"/>
                <a:ext cx="156855" cy="168668"/>
              </a:xfrm>
              <a:custGeom>
                <a:avLst/>
                <a:gdLst>
                  <a:gd name="connsiteX0" fmla="*/ 151148 w 156855"/>
                  <a:gd name="connsiteY0" fmla="*/ 73275 h 168668"/>
                  <a:gd name="connsiteX1" fmla="*/ 130553 w 156855"/>
                  <a:gd name="connsiteY1" fmla="*/ 107329 h 168668"/>
                  <a:gd name="connsiteX2" fmla="*/ 100078 w 156855"/>
                  <a:gd name="connsiteY2" fmla="*/ 136821 h 168668"/>
                  <a:gd name="connsiteX3" fmla="*/ 78991 w 156855"/>
                  <a:gd name="connsiteY3" fmla="*/ 149954 h 168668"/>
                  <a:gd name="connsiteX4" fmla="*/ 69584 w 156855"/>
                  <a:gd name="connsiteY4" fmla="*/ 155627 h 168668"/>
                  <a:gd name="connsiteX5" fmla="*/ 65651 w 156855"/>
                  <a:gd name="connsiteY5" fmla="*/ 157898 h 168668"/>
                  <a:gd name="connsiteX6" fmla="*/ 57059 w 156855"/>
                  <a:gd name="connsiteY6" fmla="*/ 163255 h 168668"/>
                  <a:gd name="connsiteX7" fmla="*/ 40023 w 156855"/>
                  <a:gd name="connsiteY7" fmla="*/ 167630 h 168668"/>
                  <a:gd name="connsiteX8" fmla="*/ 27381 w 156855"/>
                  <a:gd name="connsiteY8" fmla="*/ 165526 h 168668"/>
                  <a:gd name="connsiteX9" fmla="*/ 17481 w 156855"/>
                  <a:gd name="connsiteY9" fmla="*/ 158222 h 168668"/>
                  <a:gd name="connsiteX10" fmla="*/ 9371 w 156855"/>
                  <a:gd name="connsiteY10" fmla="*/ 148008 h 168668"/>
                  <a:gd name="connsiteX11" fmla="*/ 6775 w 156855"/>
                  <a:gd name="connsiteY11" fmla="*/ 139573 h 168668"/>
                  <a:gd name="connsiteX12" fmla="*/ 2401 w 156855"/>
                  <a:gd name="connsiteY12" fmla="*/ 133252 h 168668"/>
                  <a:gd name="connsiteX13" fmla="*/ 1270 w 156855"/>
                  <a:gd name="connsiteY13" fmla="*/ 113463 h 168668"/>
                  <a:gd name="connsiteX14" fmla="*/ 28796 w 156855"/>
                  <a:gd name="connsiteY14" fmla="*/ 66109 h 168668"/>
                  <a:gd name="connsiteX15" fmla="*/ 31391 w 156855"/>
                  <a:gd name="connsiteY15" fmla="*/ 62049 h 168668"/>
                  <a:gd name="connsiteX16" fmla="*/ 34341 w 156855"/>
                  <a:gd name="connsiteY16" fmla="*/ 57831 h 168668"/>
                  <a:gd name="connsiteX17" fmla="*/ 40662 w 156855"/>
                  <a:gd name="connsiteY17" fmla="*/ 50537 h 168668"/>
                  <a:gd name="connsiteX18" fmla="*/ 61748 w 156855"/>
                  <a:gd name="connsiteY18" fmla="*/ 27022 h 168668"/>
                  <a:gd name="connsiteX19" fmla="*/ 84988 w 156855"/>
                  <a:gd name="connsiteY19" fmla="*/ 5965 h 168668"/>
                  <a:gd name="connsiteX20" fmla="*/ 100403 w 156855"/>
                  <a:gd name="connsiteY20" fmla="*/ -356 h 168668"/>
                  <a:gd name="connsiteX21" fmla="*/ 114018 w 156855"/>
                  <a:gd name="connsiteY21" fmla="*/ 1748 h 168668"/>
                  <a:gd name="connsiteX22" fmla="*/ 118235 w 156855"/>
                  <a:gd name="connsiteY22" fmla="*/ 3212 h 168668"/>
                  <a:gd name="connsiteX23" fmla="*/ 125697 w 156855"/>
                  <a:gd name="connsiteY23" fmla="*/ 4195 h 168668"/>
                  <a:gd name="connsiteX24" fmla="*/ 137543 w 156855"/>
                  <a:gd name="connsiteY24" fmla="*/ 5650 h 168668"/>
                  <a:gd name="connsiteX25" fmla="*/ 142891 w 156855"/>
                  <a:gd name="connsiteY25" fmla="*/ 9061 h 168668"/>
                  <a:gd name="connsiteX26" fmla="*/ 145162 w 156855"/>
                  <a:gd name="connsiteY26" fmla="*/ 15225 h 168668"/>
                  <a:gd name="connsiteX27" fmla="*/ 146459 w 156855"/>
                  <a:gd name="connsiteY27" fmla="*/ 20898 h 168668"/>
                  <a:gd name="connsiteX28" fmla="*/ 152299 w 156855"/>
                  <a:gd name="connsiteY28" fmla="*/ 29981 h 168668"/>
                  <a:gd name="connsiteX29" fmla="*/ 153921 w 156855"/>
                  <a:gd name="connsiteY29" fmla="*/ 37443 h 168668"/>
                  <a:gd name="connsiteX30" fmla="*/ 155700 w 156855"/>
                  <a:gd name="connsiteY30" fmla="*/ 44413 h 168668"/>
                  <a:gd name="connsiteX31" fmla="*/ 151148 w 156855"/>
                  <a:gd name="connsiteY31" fmla="*/ 73275 h 168668"/>
                  <a:gd name="connsiteX32" fmla="*/ 59035 w 156855"/>
                  <a:gd name="connsiteY32" fmla="*/ 97272 h 168668"/>
                  <a:gd name="connsiteX33" fmla="*/ 54975 w 156855"/>
                  <a:gd name="connsiteY33" fmla="*/ 95168 h 168668"/>
                  <a:gd name="connsiteX34" fmla="*/ 50601 w 156855"/>
                  <a:gd name="connsiteY34" fmla="*/ 101489 h 168668"/>
                  <a:gd name="connsiteX35" fmla="*/ 40544 w 156855"/>
                  <a:gd name="connsiteY35" fmla="*/ 116088 h 168668"/>
                  <a:gd name="connsiteX36" fmla="*/ 32109 w 156855"/>
                  <a:gd name="connsiteY36" fmla="*/ 130686 h 168668"/>
                  <a:gd name="connsiteX37" fmla="*/ 40544 w 156855"/>
                  <a:gd name="connsiteY37" fmla="*/ 128248 h 168668"/>
                  <a:gd name="connsiteX38" fmla="*/ 75738 w 156855"/>
                  <a:gd name="connsiteY38" fmla="*/ 108951 h 168668"/>
                  <a:gd name="connsiteX39" fmla="*/ 112514 w 156855"/>
                  <a:gd name="connsiteY39" fmla="*/ 72951 h 168668"/>
                  <a:gd name="connsiteX40" fmla="*/ 129383 w 156855"/>
                  <a:gd name="connsiteY40" fmla="*/ 41326 h 168668"/>
                  <a:gd name="connsiteX41" fmla="*/ 127417 w 156855"/>
                  <a:gd name="connsiteY41" fmla="*/ 41974 h 168668"/>
                  <a:gd name="connsiteX42" fmla="*/ 71628 w 156855"/>
                  <a:gd name="connsiteY42" fmla="*/ 78466 h 168668"/>
                  <a:gd name="connsiteX43" fmla="*/ 64973 w 156855"/>
                  <a:gd name="connsiteY43" fmla="*/ 88188 h 168668"/>
                  <a:gd name="connsiteX44" fmla="*/ 63351 w 156855"/>
                  <a:gd name="connsiteY44" fmla="*/ 99385 h 168668"/>
                  <a:gd name="connsiteX45" fmla="*/ 59035 w 156855"/>
                  <a:gd name="connsiteY45" fmla="*/ 97272 h 168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56855" h="168668">
                    <a:moveTo>
                      <a:pt x="151148" y="73275"/>
                    </a:moveTo>
                    <a:cubicBezTo>
                      <a:pt x="144896" y="84984"/>
                      <a:pt x="138022" y="96358"/>
                      <a:pt x="130553" y="107329"/>
                    </a:cubicBezTo>
                    <a:cubicBezTo>
                      <a:pt x="122355" y="118998"/>
                      <a:pt x="112014" y="129005"/>
                      <a:pt x="100078" y="136821"/>
                    </a:cubicBezTo>
                    <a:cubicBezTo>
                      <a:pt x="93098" y="141520"/>
                      <a:pt x="86128" y="145904"/>
                      <a:pt x="78991" y="149954"/>
                    </a:cubicBezTo>
                    <a:cubicBezTo>
                      <a:pt x="75905" y="151734"/>
                      <a:pt x="72670" y="153680"/>
                      <a:pt x="69584" y="155627"/>
                    </a:cubicBezTo>
                    <a:lnTo>
                      <a:pt x="65651" y="157898"/>
                    </a:lnTo>
                    <a:cubicBezTo>
                      <a:pt x="62693" y="159529"/>
                      <a:pt x="59825" y="161319"/>
                      <a:pt x="57059" y="163255"/>
                    </a:cubicBezTo>
                    <a:cubicBezTo>
                      <a:pt x="51377" y="167306"/>
                      <a:pt x="45698" y="168760"/>
                      <a:pt x="40023" y="167630"/>
                    </a:cubicBezTo>
                    <a:cubicBezTo>
                      <a:pt x="34999" y="168279"/>
                      <a:pt x="30782" y="167630"/>
                      <a:pt x="27381" y="165526"/>
                    </a:cubicBezTo>
                    <a:cubicBezTo>
                      <a:pt x="23778" y="163530"/>
                      <a:pt x="20450" y="161073"/>
                      <a:pt x="17481" y="158222"/>
                    </a:cubicBezTo>
                    <a:cubicBezTo>
                      <a:pt x="14382" y="155155"/>
                      <a:pt x="11659" y="151724"/>
                      <a:pt x="9371" y="148008"/>
                    </a:cubicBezTo>
                    <a:cubicBezTo>
                      <a:pt x="7837" y="145452"/>
                      <a:pt x="6946" y="142552"/>
                      <a:pt x="6775" y="139573"/>
                    </a:cubicBezTo>
                    <a:cubicBezTo>
                      <a:pt x="5321" y="137607"/>
                      <a:pt x="3863" y="135503"/>
                      <a:pt x="2401" y="133252"/>
                    </a:cubicBezTo>
                    <a:cubicBezTo>
                      <a:pt x="-843" y="127737"/>
                      <a:pt x="-1168" y="121082"/>
                      <a:pt x="1270" y="113463"/>
                    </a:cubicBezTo>
                    <a:cubicBezTo>
                      <a:pt x="6775" y="96594"/>
                      <a:pt x="16016" y="80865"/>
                      <a:pt x="28796" y="66109"/>
                    </a:cubicBezTo>
                    <a:cubicBezTo>
                      <a:pt x="29758" y="64821"/>
                      <a:pt x="30625" y="63464"/>
                      <a:pt x="31391" y="62049"/>
                    </a:cubicBezTo>
                    <a:cubicBezTo>
                      <a:pt x="32228" y="60545"/>
                      <a:pt x="33217" y="59129"/>
                      <a:pt x="34341" y="57831"/>
                    </a:cubicBezTo>
                    <a:cubicBezTo>
                      <a:pt x="36451" y="55403"/>
                      <a:pt x="38558" y="52975"/>
                      <a:pt x="40662" y="50537"/>
                    </a:cubicBezTo>
                    <a:cubicBezTo>
                      <a:pt x="47474" y="42594"/>
                      <a:pt x="54425" y="34641"/>
                      <a:pt x="61748" y="27022"/>
                    </a:cubicBezTo>
                    <a:cubicBezTo>
                      <a:pt x="68984" y="19462"/>
                      <a:pt x="76750" y="12424"/>
                      <a:pt x="84988" y="5965"/>
                    </a:cubicBezTo>
                    <a:cubicBezTo>
                      <a:pt x="89475" y="2524"/>
                      <a:pt x="94795" y="352"/>
                      <a:pt x="100403" y="-356"/>
                    </a:cubicBezTo>
                    <a:cubicBezTo>
                      <a:pt x="106242" y="-1172"/>
                      <a:pt x="110774" y="-356"/>
                      <a:pt x="114018" y="1748"/>
                    </a:cubicBezTo>
                    <a:cubicBezTo>
                      <a:pt x="115273" y="2593"/>
                      <a:pt x="116726" y="3094"/>
                      <a:pt x="118235" y="3212"/>
                    </a:cubicBezTo>
                    <a:lnTo>
                      <a:pt x="125697" y="4195"/>
                    </a:lnTo>
                    <a:cubicBezTo>
                      <a:pt x="129757" y="4520"/>
                      <a:pt x="133650" y="5001"/>
                      <a:pt x="137543" y="5650"/>
                    </a:cubicBezTo>
                    <a:cubicBezTo>
                      <a:pt x="139725" y="5984"/>
                      <a:pt x="141666" y="7223"/>
                      <a:pt x="142891" y="9061"/>
                    </a:cubicBezTo>
                    <a:cubicBezTo>
                      <a:pt x="144030" y="10959"/>
                      <a:pt x="144800" y="13043"/>
                      <a:pt x="145162" y="15225"/>
                    </a:cubicBezTo>
                    <a:cubicBezTo>
                      <a:pt x="145643" y="17191"/>
                      <a:pt x="145968" y="19158"/>
                      <a:pt x="146459" y="20898"/>
                    </a:cubicBezTo>
                    <a:cubicBezTo>
                      <a:pt x="149703" y="22677"/>
                      <a:pt x="151650" y="25597"/>
                      <a:pt x="152299" y="29981"/>
                    </a:cubicBezTo>
                    <a:lnTo>
                      <a:pt x="153921" y="37443"/>
                    </a:lnTo>
                    <a:cubicBezTo>
                      <a:pt x="154570" y="39713"/>
                      <a:pt x="155218" y="41984"/>
                      <a:pt x="155700" y="44413"/>
                    </a:cubicBezTo>
                    <a:cubicBezTo>
                      <a:pt x="157637" y="53457"/>
                      <a:pt x="156182" y="63051"/>
                      <a:pt x="151148" y="73275"/>
                    </a:cubicBezTo>
                    <a:close/>
                    <a:moveTo>
                      <a:pt x="59035" y="97272"/>
                    </a:moveTo>
                    <a:cubicBezTo>
                      <a:pt x="57738" y="96623"/>
                      <a:pt x="56440" y="95974"/>
                      <a:pt x="54975" y="95168"/>
                    </a:cubicBezTo>
                    <a:lnTo>
                      <a:pt x="50601" y="101489"/>
                    </a:lnTo>
                    <a:cubicBezTo>
                      <a:pt x="47189" y="106405"/>
                      <a:pt x="43788" y="111222"/>
                      <a:pt x="40544" y="116088"/>
                    </a:cubicBezTo>
                    <a:cubicBezTo>
                      <a:pt x="37244" y="120659"/>
                      <a:pt x="34417" y="125545"/>
                      <a:pt x="32109" y="130686"/>
                    </a:cubicBezTo>
                    <a:cubicBezTo>
                      <a:pt x="35028" y="130303"/>
                      <a:pt x="37873" y="129487"/>
                      <a:pt x="40544" y="128248"/>
                    </a:cubicBezTo>
                    <a:cubicBezTo>
                      <a:pt x="52919" y="123068"/>
                      <a:pt x="64714" y="116599"/>
                      <a:pt x="75738" y="108951"/>
                    </a:cubicBezTo>
                    <a:cubicBezTo>
                      <a:pt x="90022" y="99209"/>
                      <a:pt x="102473" y="87028"/>
                      <a:pt x="112514" y="72951"/>
                    </a:cubicBezTo>
                    <a:cubicBezTo>
                      <a:pt x="119201" y="63012"/>
                      <a:pt x="124852" y="52415"/>
                      <a:pt x="129383" y="41326"/>
                    </a:cubicBezTo>
                    <a:lnTo>
                      <a:pt x="127417" y="41974"/>
                    </a:lnTo>
                    <a:cubicBezTo>
                      <a:pt x="106331" y="47971"/>
                      <a:pt x="87682" y="60132"/>
                      <a:pt x="71628" y="78466"/>
                    </a:cubicBezTo>
                    <a:cubicBezTo>
                      <a:pt x="68957" y="81376"/>
                      <a:pt x="66716" y="84649"/>
                      <a:pt x="64973" y="88188"/>
                    </a:cubicBezTo>
                    <a:cubicBezTo>
                      <a:pt x="63367" y="91688"/>
                      <a:pt x="62803" y="95571"/>
                      <a:pt x="63351" y="99385"/>
                    </a:cubicBezTo>
                    <a:cubicBezTo>
                      <a:pt x="61788" y="98570"/>
                      <a:pt x="60333" y="97921"/>
                      <a:pt x="59035" y="97272"/>
                    </a:cubicBezTo>
                    <a:close/>
                  </a:path>
                </a:pathLst>
              </a:custGeom>
              <a:solidFill>
                <a:srgbClr val="20115C"/>
              </a:solidFill>
              <a:ln w="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3" name="Рисунок 4">
                <a:extLst>
                  <a:ext uri="{FF2B5EF4-FFF2-40B4-BE49-F238E27FC236}">
                    <a16:creationId xmlns="" xmlns:a16="http://schemas.microsoft.com/office/drawing/2014/main" id="{36ECDEAE-8FC2-47BE-9C7B-AA5C178671C8}"/>
                  </a:ext>
                </a:extLst>
              </p:cNvPr>
              <p:cNvSpPr/>
              <p:nvPr/>
            </p:nvSpPr>
            <p:spPr>
              <a:xfrm>
                <a:off x="597492" y="703288"/>
                <a:ext cx="156851" cy="168697"/>
              </a:xfrm>
              <a:custGeom>
                <a:avLst/>
                <a:gdLst>
                  <a:gd name="connsiteX0" fmla="*/ 151198 w 156851"/>
                  <a:gd name="connsiteY0" fmla="*/ 73305 h 168697"/>
                  <a:gd name="connsiteX1" fmla="*/ 130553 w 156851"/>
                  <a:gd name="connsiteY1" fmla="*/ 107358 h 168697"/>
                  <a:gd name="connsiteX2" fmla="*/ 100078 w 156851"/>
                  <a:gd name="connsiteY2" fmla="*/ 136850 h 168697"/>
                  <a:gd name="connsiteX3" fmla="*/ 78991 w 156851"/>
                  <a:gd name="connsiteY3" fmla="*/ 149984 h 168697"/>
                  <a:gd name="connsiteX4" fmla="*/ 69583 w 156851"/>
                  <a:gd name="connsiteY4" fmla="*/ 155656 h 168697"/>
                  <a:gd name="connsiteX5" fmla="*/ 65651 w 156851"/>
                  <a:gd name="connsiteY5" fmla="*/ 157927 h 168697"/>
                  <a:gd name="connsiteX6" fmla="*/ 57059 w 156851"/>
                  <a:gd name="connsiteY6" fmla="*/ 163285 h 168697"/>
                  <a:gd name="connsiteX7" fmla="*/ 40033 w 156851"/>
                  <a:gd name="connsiteY7" fmla="*/ 167659 h 168697"/>
                  <a:gd name="connsiteX8" fmla="*/ 27380 w 156851"/>
                  <a:gd name="connsiteY8" fmla="*/ 165556 h 168697"/>
                  <a:gd name="connsiteX9" fmla="*/ 17481 w 156851"/>
                  <a:gd name="connsiteY9" fmla="*/ 158251 h 168697"/>
                  <a:gd name="connsiteX10" fmla="*/ 9371 w 156851"/>
                  <a:gd name="connsiteY10" fmla="*/ 148037 h 168697"/>
                  <a:gd name="connsiteX11" fmla="*/ 6785 w 156851"/>
                  <a:gd name="connsiteY11" fmla="*/ 139603 h 168697"/>
                  <a:gd name="connsiteX12" fmla="*/ 2401 w 156851"/>
                  <a:gd name="connsiteY12" fmla="*/ 133282 h 168697"/>
                  <a:gd name="connsiteX13" fmla="*/ 1270 w 156851"/>
                  <a:gd name="connsiteY13" fmla="*/ 113493 h 168697"/>
                  <a:gd name="connsiteX14" fmla="*/ 28796 w 156851"/>
                  <a:gd name="connsiteY14" fmla="*/ 66138 h 168697"/>
                  <a:gd name="connsiteX15" fmla="*/ 31391 w 156851"/>
                  <a:gd name="connsiteY15" fmla="*/ 62078 h 168697"/>
                  <a:gd name="connsiteX16" fmla="*/ 34341 w 156851"/>
                  <a:gd name="connsiteY16" fmla="*/ 57861 h 168697"/>
                  <a:gd name="connsiteX17" fmla="*/ 40672 w 156851"/>
                  <a:gd name="connsiteY17" fmla="*/ 50567 h 168697"/>
                  <a:gd name="connsiteX18" fmla="*/ 61748 w 156851"/>
                  <a:gd name="connsiteY18" fmla="*/ 27052 h 168697"/>
                  <a:gd name="connsiteX19" fmla="*/ 84939 w 156851"/>
                  <a:gd name="connsiteY19" fmla="*/ 5965 h 168697"/>
                  <a:gd name="connsiteX20" fmla="*/ 100353 w 156851"/>
                  <a:gd name="connsiteY20" fmla="*/ -356 h 168697"/>
                  <a:gd name="connsiteX21" fmla="*/ 113969 w 156851"/>
                  <a:gd name="connsiteY21" fmla="*/ 1748 h 168697"/>
                  <a:gd name="connsiteX22" fmla="*/ 118186 w 156851"/>
                  <a:gd name="connsiteY22" fmla="*/ 3212 h 168697"/>
                  <a:gd name="connsiteX23" fmla="*/ 125648 w 156851"/>
                  <a:gd name="connsiteY23" fmla="*/ 4195 h 168697"/>
                  <a:gd name="connsiteX24" fmla="*/ 137445 w 156851"/>
                  <a:gd name="connsiteY24" fmla="*/ 5650 h 168697"/>
                  <a:gd name="connsiteX25" fmla="*/ 142792 w 156851"/>
                  <a:gd name="connsiteY25" fmla="*/ 9062 h 168697"/>
                  <a:gd name="connsiteX26" fmla="*/ 145063 w 156851"/>
                  <a:gd name="connsiteY26" fmla="*/ 15225 h 168697"/>
                  <a:gd name="connsiteX27" fmla="*/ 146361 w 156851"/>
                  <a:gd name="connsiteY27" fmla="*/ 20898 h 168697"/>
                  <a:gd name="connsiteX28" fmla="*/ 152200 w 156851"/>
                  <a:gd name="connsiteY28" fmla="*/ 29981 h 168697"/>
                  <a:gd name="connsiteX29" fmla="*/ 153822 w 156851"/>
                  <a:gd name="connsiteY29" fmla="*/ 37443 h 168697"/>
                  <a:gd name="connsiteX30" fmla="*/ 155602 w 156851"/>
                  <a:gd name="connsiteY30" fmla="*/ 44413 h 168697"/>
                  <a:gd name="connsiteX31" fmla="*/ 151198 w 156851"/>
                  <a:gd name="connsiteY31" fmla="*/ 73305 h 168697"/>
                  <a:gd name="connsiteX32" fmla="*/ 59084 w 156851"/>
                  <a:gd name="connsiteY32" fmla="*/ 97301 h 168697"/>
                  <a:gd name="connsiteX33" fmla="*/ 55024 w 156851"/>
                  <a:gd name="connsiteY33" fmla="*/ 95198 h 168697"/>
                  <a:gd name="connsiteX34" fmla="*/ 50650 w 156851"/>
                  <a:gd name="connsiteY34" fmla="*/ 101519 h 168697"/>
                  <a:gd name="connsiteX35" fmla="*/ 40593 w 156851"/>
                  <a:gd name="connsiteY35" fmla="*/ 116117 h 168697"/>
                  <a:gd name="connsiteX36" fmla="*/ 32158 w 156851"/>
                  <a:gd name="connsiteY36" fmla="*/ 130716 h 168697"/>
                  <a:gd name="connsiteX37" fmla="*/ 40593 w 156851"/>
                  <a:gd name="connsiteY37" fmla="*/ 128278 h 168697"/>
                  <a:gd name="connsiteX38" fmla="*/ 75787 w 156851"/>
                  <a:gd name="connsiteY38" fmla="*/ 108980 h 168697"/>
                  <a:gd name="connsiteX39" fmla="*/ 112622 w 156851"/>
                  <a:gd name="connsiteY39" fmla="*/ 72980 h 168697"/>
                  <a:gd name="connsiteX40" fmla="*/ 129491 w 156851"/>
                  <a:gd name="connsiteY40" fmla="*/ 41355 h 168697"/>
                  <a:gd name="connsiteX41" fmla="*/ 127525 w 156851"/>
                  <a:gd name="connsiteY41" fmla="*/ 42004 h 168697"/>
                  <a:gd name="connsiteX42" fmla="*/ 71736 w 156851"/>
                  <a:gd name="connsiteY42" fmla="*/ 78495 h 168697"/>
                  <a:gd name="connsiteX43" fmla="*/ 65081 w 156851"/>
                  <a:gd name="connsiteY43" fmla="*/ 88218 h 168697"/>
                  <a:gd name="connsiteX44" fmla="*/ 63459 w 156851"/>
                  <a:gd name="connsiteY44" fmla="*/ 99415 h 168697"/>
                  <a:gd name="connsiteX45" fmla="*/ 59084 w 156851"/>
                  <a:gd name="connsiteY45" fmla="*/ 97301 h 168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56851" h="168697">
                    <a:moveTo>
                      <a:pt x="151198" y="73305"/>
                    </a:moveTo>
                    <a:cubicBezTo>
                      <a:pt x="144930" y="85013"/>
                      <a:pt x="138038" y="96387"/>
                      <a:pt x="130553" y="107358"/>
                    </a:cubicBezTo>
                    <a:cubicBezTo>
                      <a:pt x="122355" y="119027"/>
                      <a:pt x="112014" y="129035"/>
                      <a:pt x="100078" y="136850"/>
                    </a:cubicBezTo>
                    <a:cubicBezTo>
                      <a:pt x="93098" y="141549"/>
                      <a:pt x="86128" y="145934"/>
                      <a:pt x="78991" y="149984"/>
                    </a:cubicBezTo>
                    <a:cubicBezTo>
                      <a:pt x="75905" y="151763"/>
                      <a:pt x="72670" y="153710"/>
                      <a:pt x="69583" y="155656"/>
                    </a:cubicBezTo>
                    <a:lnTo>
                      <a:pt x="65651" y="157927"/>
                    </a:lnTo>
                    <a:cubicBezTo>
                      <a:pt x="62693" y="159559"/>
                      <a:pt x="59825" y="161348"/>
                      <a:pt x="57059" y="163285"/>
                    </a:cubicBezTo>
                    <a:cubicBezTo>
                      <a:pt x="51377" y="167335"/>
                      <a:pt x="45702" y="168790"/>
                      <a:pt x="40033" y="167659"/>
                    </a:cubicBezTo>
                    <a:cubicBezTo>
                      <a:pt x="34999" y="168308"/>
                      <a:pt x="30782" y="167659"/>
                      <a:pt x="27380" y="165556"/>
                    </a:cubicBezTo>
                    <a:cubicBezTo>
                      <a:pt x="23778" y="163560"/>
                      <a:pt x="20450" y="161102"/>
                      <a:pt x="17481" y="158251"/>
                    </a:cubicBezTo>
                    <a:cubicBezTo>
                      <a:pt x="14382" y="155184"/>
                      <a:pt x="11659" y="151753"/>
                      <a:pt x="9371" y="148037"/>
                    </a:cubicBezTo>
                    <a:cubicBezTo>
                      <a:pt x="7836" y="145481"/>
                      <a:pt x="6948" y="142581"/>
                      <a:pt x="6785" y="139603"/>
                    </a:cubicBezTo>
                    <a:cubicBezTo>
                      <a:pt x="5320" y="137637"/>
                      <a:pt x="3836" y="135552"/>
                      <a:pt x="2401" y="133282"/>
                    </a:cubicBezTo>
                    <a:cubicBezTo>
                      <a:pt x="-843" y="127767"/>
                      <a:pt x="-1168" y="121111"/>
                      <a:pt x="1270" y="113493"/>
                    </a:cubicBezTo>
                    <a:cubicBezTo>
                      <a:pt x="6785" y="96623"/>
                      <a:pt x="16016" y="80894"/>
                      <a:pt x="28796" y="66138"/>
                    </a:cubicBezTo>
                    <a:cubicBezTo>
                      <a:pt x="29758" y="64851"/>
                      <a:pt x="30625" y="63494"/>
                      <a:pt x="31391" y="62078"/>
                    </a:cubicBezTo>
                    <a:cubicBezTo>
                      <a:pt x="32228" y="60574"/>
                      <a:pt x="33217" y="59159"/>
                      <a:pt x="34341" y="57861"/>
                    </a:cubicBezTo>
                    <a:lnTo>
                      <a:pt x="40672" y="50567"/>
                    </a:lnTo>
                    <a:cubicBezTo>
                      <a:pt x="47474" y="42623"/>
                      <a:pt x="54434" y="34670"/>
                      <a:pt x="61748" y="27052"/>
                    </a:cubicBezTo>
                    <a:cubicBezTo>
                      <a:pt x="68967" y="19482"/>
                      <a:pt x="76717" y="12433"/>
                      <a:pt x="84939" y="5965"/>
                    </a:cubicBezTo>
                    <a:cubicBezTo>
                      <a:pt x="89426" y="2524"/>
                      <a:pt x="94746" y="352"/>
                      <a:pt x="100353" y="-356"/>
                    </a:cubicBezTo>
                    <a:cubicBezTo>
                      <a:pt x="106193" y="-1172"/>
                      <a:pt x="110725" y="-356"/>
                      <a:pt x="113969" y="1748"/>
                    </a:cubicBezTo>
                    <a:cubicBezTo>
                      <a:pt x="115224" y="2593"/>
                      <a:pt x="116677" y="3094"/>
                      <a:pt x="118186" y="3212"/>
                    </a:cubicBezTo>
                    <a:lnTo>
                      <a:pt x="125648" y="4195"/>
                    </a:lnTo>
                    <a:cubicBezTo>
                      <a:pt x="129708" y="4520"/>
                      <a:pt x="133601" y="5002"/>
                      <a:pt x="137445" y="5650"/>
                    </a:cubicBezTo>
                    <a:cubicBezTo>
                      <a:pt x="139630" y="5975"/>
                      <a:pt x="141573" y="7223"/>
                      <a:pt x="142792" y="9062"/>
                    </a:cubicBezTo>
                    <a:cubicBezTo>
                      <a:pt x="143932" y="10959"/>
                      <a:pt x="144702" y="13043"/>
                      <a:pt x="145063" y="15225"/>
                    </a:cubicBezTo>
                    <a:cubicBezTo>
                      <a:pt x="145545" y="17191"/>
                      <a:pt x="145869" y="19158"/>
                      <a:pt x="146361" y="20898"/>
                    </a:cubicBezTo>
                    <a:cubicBezTo>
                      <a:pt x="149605" y="22677"/>
                      <a:pt x="151551" y="25597"/>
                      <a:pt x="152200" y="29981"/>
                    </a:cubicBezTo>
                    <a:lnTo>
                      <a:pt x="153822" y="37443"/>
                    </a:lnTo>
                    <a:cubicBezTo>
                      <a:pt x="154471" y="39713"/>
                      <a:pt x="155120" y="41984"/>
                      <a:pt x="155602" y="44413"/>
                    </a:cubicBezTo>
                    <a:cubicBezTo>
                      <a:pt x="157686" y="53486"/>
                      <a:pt x="156231" y="63081"/>
                      <a:pt x="151198" y="73305"/>
                    </a:cubicBezTo>
                    <a:close/>
                    <a:moveTo>
                      <a:pt x="59084" y="97301"/>
                    </a:moveTo>
                    <a:cubicBezTo>
                      <a:pt x="57787" y="96653"/>
                      <a:pt x="56489" y="96004"/>
                      <a:pt x="55024" y="95198"/>
                    </a:cubicBezTo>
                    <a:lnTo>
                      <a:pt x="50650" y="101519"/>
                    </a:lnTo>
                    <a:cubicBezTo>
                      <a:pt x="47238" y="106434"/>
                      <a:pt x="43837" y="111251"/>
                      <a:pt x="40593" y="116117"/>
                    </a:cubicBezTo>
                    <a:cubicBezTo>
                      <a:pt x="37293" y="120689"/>
                      <a:pt x="34466" y="125574"/>
                      <a:pt x="32158" y="130716"/>
                    </a:cubicBezTo>
                    <a:cubicBezTo>
                      <a:pt x="35077" y="130332"/>
                      <a:pt x="37922" y="129516"/>
                      <a:pt x="40593" y="128278"/>
                    </a:cubicBezTo>
                    <a:cubicBezTo>
                      <a:pt x="52968" y="123097"/>
                      <a:pt x="64764" y="116628"/>
                      <a:pt x="75787" y="108980"/>
                    </a:cubicBezTo>
                    <a:cubicBezTo>
                      <a:pt x="90093" y="99248"/>
                      <a:pt x="102563" y="87058"/>
                      <a:pt x="112622" y="72980"/>
                    </a:cubicBezTo>
                    <a:cubicBezTo>
                      <a:pt x="119309" y="63042"/>
                      <a:pt x="124961" y="52444"/>
                      <a:pt x="129491" y="41355"/>
                    </a:cubicBezTo>
                    <a:lnTo>
                      <a:pt x="127525" y="42004"/>
                    </a:lnTo>
                    <a:cubicBezTo>
                      <a:pt x="106439" y="48001"/>
                      <a:pt x="87790" y="60161"/>
                      <a:pt x="71736" y="78495"/>
                    </a:cubicBezTo>
                    <a:cubicBezTo>
                      <a:pt x="69065" y="81405"/>
                      <a:pt x="66824" y="84679"/>
                      <a:pt x="65081" y="88218"/>
                    </a:cubicBezTo>
                    <a:cubicBezTo>
                      <a:pt x="63475" y="91718"/>
                      <a:pt x="62911" y="95601"/>
                      <a:pt x="63459" y="99415"/>
                    </a:cubicBezTo>
                    <a:cubicBezTo>
                      <a:pt x="61837" y="98599"/>
                      <a:pt x="60382" y="97950"/>
                      <a:pt x="59084" y="97301"/>
                    </a:cubicBezTo>
                    <a:close/>
                  </a:path>
                </a:pathLst>
              </a:custGeom>
              <a:solidFill>
                <a:srgbClr val="20115C"/>
              </a:solidFill>
              <a:ln w="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4" name="Рисунок 4">
                <a:extLst>
                  <a:ext uri="{FF2B5EF4-FFF2-40B4-BE49-F238E27FC236}">
                    <a16:creationId xmlns="" xmlns:a16="http://schemas.microsoft.com/office/drawing/2014/main" id="{22629ECC-5B4C-4B91-920E-74C09BFC9C61}"/>
                  </a:ext>
                </a:extLst>
              </p:cNvPr>
              <p:cNvSpPr/>
              <p:nvPr/>
            </p:nvSpPr>
            <p:spPr>
              <a:xfrm>
                <a:off x="733830" y="671141"/>
                <a:ext cx="185079" cy="233150"/>
              </a:xfrm>
              <a:custGeom>
                <a:avLst/>
                <a:gdLst>
                  <a:gd name="connsiteX0" fmla="*/ 173320 w 185079"/>
                  <a:gd name="connsiteY0" fmla="*/ 59877 h 233150"/>
                  <a:gd name="connsiteX1" fmla="*/ 164069 w 185079"/>
                  <a:gd name="connsiteY1" fmla="*/ 71556 h 233150"/>
                  <a:gd name="connsiteX2" fmla="*/ 151093 w 185079"/>
                  <a:gd name="connsiteY2" fmla="*/ 88091 h 233150"/>
                  <a:gd name="connsiteX3" fmla="*/ 138932 w 185079"/>
                  <a:gd name="connsiteY3" fmla="*/ 99288 h 233150"/>
                  <a:gd name="connsiteX4" fmla="*/ 121090 w 185079"/>
                  <a:gd name="connsiteY4" fmla="*/ 112264 h 233150"/>
                  <a:gd name="connsiteX5" fmla="*/ 117039 w 185079"/>
                  <a:gd name="connsiteY5" fmla="*/ 115214 h 233150"/>
                  <a:gd name="connsiteX6" fmla="*/ 109745 w 185079"/>
                  <a:gd name="connsiteY6" fmla="*/ 118940 h 233150"/>
                  <a:gd name="connsiteX7" fmla="*/ 105036 w 185079"/>
                  <a:gd name="connsiteY7" fmla="*/ 115214 h 233150"/>
                  <a:gd name="connsiteX8" fmla="*/ 99688 w 185079"/>
                  <a:gd name="connsiteY8" fmla="*/ 103043 h 233150"/>
                  <a:gd name="connsiteX9" fmla="*/ 97899 w 185079"/>
                  <a:gd name="connsiteY9" fmla="*/ 100615 h 233150"/>
                  <a:gd name="connsiteX10" fmla="*/ 98391 w 185079"/>
                  <a:gd name="connsiteY10" fmla="*/ 99150 h 233150"/>
                  <a:gd name="connsiteX11" fmla="*/ 98391 w 185079"/>
                  <a:gd name="connsiteY11" fmla="*/ 98993 h 233150"/>
                  <a:gd name="connsiteX12" fmla="*/ 99521 w 185079"/>
                  <a:gd name="connsiteY12" fmla="*/ 93960 h 233150"/>
                  <a:gd name="connsiteX13" fmla="*/ 104230 w 185079"/>
                  <a:gd name="connsiteY13" fmla="*/ 89910 h 233150"/>
                  <a:gd name="connsiteX14" fmla="*/ 106009 w 185079"/>
                  <a:gd name="connsiteY14" fmla="*/ 88927 h 233150"/>
                  <a:gd name="connsiteX15" fmla="*/ 133260 w 185079"/>
                  <a:gd name="connsiteY15" fmla="*/ 71575 h 233150"/>
                  <a:gd name="connsiteX16" fmla="*/ 157099 w 185079"/>
                  <a:gd name="connsiteY16" fmla="*/ 51138 h 233150"/>
                  <a:gd name="connsiteX17" fmla="*/ 159528 w 185079"/>
                  <a:gd name="connsiteY17" fmla="*/ 48542 h 233150"/>
                  <a:gd name="connsiteX18" fmla="*/ 164069 w 185079"/>
                  <a:gd name="connsiteY18" fmla="*/ 38328 h 233150"/>
                  <a:gd name="connsiteX19" fmla="*/ 147200 w 185079"/>
                  <a:gd name="connsiteY19" fmla="*/ 45298 h 233150"/>
                  <a:gd name="connsiteX20" fmla="*/ 84421 w 185079"/>
                  <a:gd name="connsiteY20" fmla="*/ 96044 h 233150"/>
                  <a:gd name="connsiteX21" fmla="*/ 77284 w 185079"/>
                  <a:gd name="connsiteY21" fmla="*/ 104803 h 233150"/>
                  <a:gd name="connsiteX22" fmla="*/ 77117 w 185079"/>
                  <a:gd name="connsiteY22" fmla="*/ 105127 h 233150"/>
                  <a:gd name="connsiteX23" fmla="*/ 76960 w 185079"/>
                  <a:gd name="connsiteY23" fmla="*/ 105285 h 233150"/>
                  <a:gd name="connsiteX24" fmla="*/ 83930 w 185079"/>
                  <a:gd name="connsiteY24" fmla="*/ 108696 h 233150"/>
                  <a:gd name="connsiteX25" fmla="*/ 93829 w 185079"/>
                  <a:gd name="connsiteY25" fmla="*/ 113719 h 233150"/>
                  <a:gd name="connsiteX26" fmla="*/ 114424 w 185079"/>
                  <a:gd name="connsiteY26" fmla="*/ 139348 h 233150"/>
                  <a:gd name="connsiteX27" fmla="*/ 122368 w 185079"/>
                  <a:gd name="connsiteY27" fmla="*/ 172920 h 233150"/>
                  <a:gd name="connsiteX28" fmla="*/ 113451 w 185079"/>
                  <a:gd name="connsiteY28" fmla="*/ 191598 h 233150"/>
                  <a:gd name="connsiteX29" fmla="*/ 95451 w 185079"/>
                  <a:gd name="connsiteY29" fmla="*/ 206196 h 233150"/>
                  <a:gd name="connsiteX30" fmla="*/ 91716 w 185079"/>
                  <a:gd name="connsiteY30" fmla="*/ 208949 h 233150"/>
                  <a:gd name="connsiteX31" fmla="*/ 89936 w 185079"/>
                  <a:gd name="connsiteY31" fmla="*/ 210571 h 233150"/>
                  <a:gd name="connsiteX32" fmla="*/ 89287 w 185079"/>
                  <a:gd name="connsiteY32" fmla="*/ 210895 h 233150"/>
                  <a:gd name="connsiteX33" fmla="*/ 88304 w 185079"/>
                  <a:gd name="connsiteY33" fmla="*/ 211711 h 233150"/>
                  <a:gd name="connsiteX34" fmla="*/ 87164 w 185079"/>
                  <a:gd name="connsiteY34" fmla="*/ 212193 h 233150"/>
                  <a:gd name="connsiteX35" fmla="*/ 74384 w 185079"/>
                  <a:gd name="connsiteY35" fmla="*/ 218681 h 233150"/>
                  <a:gd name="connsiteX36" fmla="*/ 71140 w 185079"/>
                  <a:gd name="connsiteY36" fmla="*/ 219812 h 233150"/>
                  <a:gd name="connsiteX37" fmla="*/ 69036 w 185079"/>
                  <a:gd name="connsiteY37" fmla="*/ 220303 h 233150"/>
                  <a:gd name="connsiteX38" fmla="*/ 59137 w 185079"/>
                  <a:gd name="connsiteY38" fmla="*/ 223705 h 233150"/>
                  <a:gd name="connsiteX39" fmla="*/ 37087 w 185079"/>
                  <a:gd name="connsiteY39" fmla="*/ 231009 h 233150"/>
                  <a:gd name="connsiteX40" fmla="*/ 27512 w 185079"/>
                  <a:gd name="connsiteY40" fmla="*/ 232464 h 233150"/>
                  <a:gd name="connsiteX41" fmla="*/ 19244 w 185079"/>
                  <a:gd name="connsiteY41" fmla="*/ 229515 h 233150"/>
                  <a:gd name="connsiteX42" fmla="*/ 16000 w 185079"/>
                  <a:gd name="connsiteY42" fmla="*/ 227549 h 233150"/>
                  <a:gd name="connsiteX43" fmla="*/ 14034 w 185079"/>
                  <a:gd name="connsiteY43" fmla="*/ 226565 h 233150"/>
                  <a:gd name="connsiteX44" fmla="*/ 7221 w 185079"/>
                  <a:gd name="connsiteY44" fmla="*/ 211977 h 233150"/>
                  <a:gd name="connsiteX45" fmla="*/ 7064 w 185079"/>
                  <a:gd name="connsiteY45" fmla="*/ 211977 h 233150"/>
                  <a:gd name="connsiteX46" fmla="*/ 6897 w 185079"/>
                  <a:gd name="connsiteY46" fmla="*/ 211810 h 233150"/>
                  <a:gd name="connsiteX47" fmla="*/ 2846 w 185079"/>
                  <a:gd name="connsiteY47" fmla="*/ 189425 h 233150"/>
                  <a:gd name="connsiteX48" fmla="*/ 18251 w 185079"/>
                  <a:gd name="connsiteY48" fmla="*/ 167700 h 233150"/>
                  <a:gd name="connsiteX49" fmla="*/ 22793 w 185079"/>
                  <a:gd name="connsiteY49" fmla="*/ 162342 h 233150"/>
                  <a:gd name="connsiteX50" fmla="*/ 30903 w 185079"/>
                  <a:gd name="connsiteY50" fmla="*/ 153750 h 233150"/>
                  <a:gd name="connsiteX51" fmla="*/ 34147 w 185079"/>
                  <a:gd name="connsiteY51" fmla="*/ 151961 h 233150"/>
                  <a:gd name="connsiteX52" fmla="*/ 36900 w 185079"/>
                  <a:gd name="connsiteY52" fmla="*/ 150663 h 233150"/>
                  <a:gd name="connsiteX53" fmla="*/ 41609 w 185079"/>
                  <a:gd name="connsiteY53" fmla="*/ 146937 h 233150"/>
                  <a:gd name="connsiteX54" fmla="*/ 43575 w 185079"/>
                  <a:gd name="connsiteY54" fmla="*/ 145315 h 233150"/>
                  <a:gd name="connsiteX55" fmla="*/ 44391 w 185079"/>
                  <a:gd name="connsiteY55" fmla="*/ 145797 h 233150"/>
                  <a:gd name="connsiteX56" fmla="*/ 44873 w 185079"/>
                  <a:gd name="connsiteY56" fmla="*/ 145964 h 233150"/>
                  <a:gd name="connsiteX57" fmla="*/ 39043 w 185079"/>
                  <a:gd name="connsiteY57" fmla="*/ 153907 h 233150"/>
                  <a:gd name="connsiteX58" fmla="*/ 41009 w 185079"/>
                  <a:gd name="connsiteY58" fmla="*/ 154399 h 233150"/>
                  <a:gd name="connsiteX59" fmla="*/ 41491 w 185079"/>
                  <a:gd name="connsiteY59" fmla="*/ 154232 h 233150"/>
                  <a:gd name="connsiteX60" fmla="*/ 41333 w 185079"/>
                  <a:gd name="connsiteY60" fmla="*/ 154880 h 233150"/>
                  <a:gd name="connsiteX61" fmla="*/ 40685 w 185079"/>
                  <a:gd name="connsiteY61" fmla="*/ 157318 h 233150"/>
                  <a:gd name="connsiteX62" fmla="*/ 39702 w 185079"/>
                  <a:gd name="connsiteY62" fmla="*/ 160268 h 233150"/>
                  <a:gd name="connsiteX63" fmla="*/ 38237 w 185079"/>
                  <a:gd name="connsiteY63" fmla="*/ 164642 h 233150"/>
                  <a:gd name="connsiteX64" fmla="*/ 37254 w 185079"/>
                  <a:gd name="connsiteY64" fmla="*/ 167886 h 233150"/>
                  <a:gd name="connsiteX65" fmla="*/ 37903 w 185079"/>
                  <a:gd name="connsiteY65" fmla="*/ 168378 h 233150"/>
                  <a:gd name="connsiteX66" fmla="*/ 41147 w 185079"/>
                  <a:gd name="connsiteY66" fmla="*/ 166756 h 233150"/>
                  <a:gd name="connsiteX67" fmla="*/ 44096 w 185079"/>
                  <a:gd name="connsiteY67" fmla="*/ 165458 h 233150"/>
                  <a:gd name="connsiteX68" fmla="*/ 48795 w 185079"/>
                  <a:gd name="connsiteY68" fmla="*/ 161526 h 233150"/>
                  <a:gd name="connsiteX69" fmla="*/ 50761 w 185079"/>
                  <a:gd name="connsiteY69" fmla="*/ 159904 h 233150"/>
                  <a:gd name="connsiteX70" fmla="*/ 51744 w 185079"/>
                  <a:gd name="connsiteY70" fmla="*/ 160553 h 233150"/>
                  <a:gd name="connsiteX71" fmla="*/ 51911 w 185079"/>
                  <a:gd name="connsiteY71" fmla="*/ 160553 h 233150"/>
                  <a:gd name="connsiteX72" fmla="*/ 46229 w 185079"/>
                  <a:gd name="connsiteY72" fmla="*/ 168496 h 233150"/>
                  <a:gd name="connsiteX73" fmla="*/ 48500 w 185079"/>
                  <a:gd name="connsiteY73" fmla="*/ 170118 h 233150"/>
                  <a:gd name="connsiteX74" fmla="*/ 46721 w 185079"/>
                  <a:gd name="connsiteY74" fmla="*/ 173362 h 233150"/>
                  <a:gd name="connsiteX75" fmla="*/ 44283 w 185079"/>
                  <a:gd name="connsiteY75" fmla="*/ 176311 h 233150"/>
                  <a:gd name="connsiteX76" fmla="*/ 36015 w 185079"/>
                  <a:gd name="connsiteY76" fmla="*/ 187017 h 233150"/>
                  <a:gd name="connsiteX77" fmla="*/ 31100 w 185079"/>
                  <a:gd name="connsiteY77" fmla="*/ 195127 h 233150"/>
                  <a:gd name="connsiteX78" fmla="*/ 33695 w 185079"/>
                  <a:gd name="connsiteY78" fmla="*/ 194311 h 233150"/>
                  <a:gd name="connsiteX79" fmla="*/ 82848 w 185079"/>
                  <a:gd name="connsiteY79" fmla="*/ 168201 h 233150"/>
                  <a:gd name="connsiteX80" fmla="*/ 97594 w 185079"/>
                  <a:gd name="connsiteY80" fmla="*/ 151656 h 233150"/>
                  <a:gd name="connsiteX81" fmla="*/ 97919 w 185079"/>
                  <a:gd name="connsiteY81" fmla="*/ 150673 h 233150"/>
                  <a:gd name="connsiteX82" fmla="*/ 93869 w 185079"/>
                  <a:gd name="connsiteY82" fmla="*/ 148569 h 233150"/>
                  <a:gd name="connsiteX83" fmla="*/ 72624 w 185079"/>
                  <a:gd name="connsiteY83" fmla="*/ 137215 h 233150"/>
                  <a:gd name="connsiteX84" fmla="*/ 58862 w 185079"/>
                  <a:gd name="connsiteY84" fmla="*/ 116570 h 233150"/>
                  <a:gd name="connsiteX85" fmla="*/ 49621 w 185079"/>
                  <a:gd name="connsiteY85" fmla="*/ 92239 h 233150"/>
                  <a:gd name="connsiteX86" fmla="*/ 62106 w 185079"/>
                  <a:gd name="connsiteY86" fmla="*/ 65156 h 233150"/>
                  <a:gd name="connsiteX87" fmla="*/ 73136 w 185079"/>
                  <a:gd name="connsiteY87" fmla="*/ 54775 h 233150"/>
                  <a:gd name="connsiteX88" fmla="*/ 98921 w 185079"/>
                  <a:gd name="connsiteY88" fmla="*/ 31584 h 233150"/>
                  <a:gd name="connsiteX89" fmla="*/ 144821 w 185079"/>
                  <a:gd name="connsiteY89" fmla="*/ 2554 h 233150"/>
                  <a:gd name="connsiteX90" fmla="*/ 175964 w 185079"/>
                  <a:gd name="connsiteY90" fmla="*/ 6487 h 233150"/>
                  <a:gd name="connsiteX91" fmla="*/ 177095 w 185079"/>
                  <a:gd name="connsiteY91" fmla="*/ 8758 h 233150"/>
                  <a:gd name="connsiteX92" fmla="*/ 177419 w 185079"/>
                  <a:gd name="connsiteY92" fmla="*/ 11835 h 233150"/>
                  <a:gd name="connsiteX93" fmla="*/ 177419 w 185079"/>
                  <a:gd name="connsiteY93" fmla="*/ 13299 h 233150"/>
                  <a:gd name="connsiteX94" fmla="*/ 177586 w 185079"/>
                  <a:gd name="connsiteY94" fmla="*/ 16868 h 233150"/>
                  <a:gd name="connsiteX95" fmla="*/ 182934 w 185079"/>
                  <a:gd name="connsiteY95" fmla="*/ 21085 h 233150"/>
                  <a:gd name="connsiteX96" fmla="*/ 184065 w 185079"/>
                  <a:gd name="connsiteY96" fmla="*/ 23356 h 233150"/>
                  <a:gd name="connsiteX97" fmla="*/ 184389 w 185079"/>
                  <a:gd name="connsiteY97" fmla="*/ 26433 h 233150"/>
                  <a:gd name="connsiteX98" fmla="*/ 184556 w 185079"/>
                  <a:gd name="connsiteY98" fmla="*/ 28055 h 233150"/>
                  <a:gd name="connsiteX99" fmla="*/ 173320 w 185079"/>
                  <a:gd name="connsiteY99" fmla="*/ 59877 h 233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</a:cxnLst>
                <a:rect l="l" t="t" r="r" b="b"/>
                <a:pathLst>
                  <a:path w="185079" h="233150">
                    <a:moveTo>
                      <a:pt x="173320" y="59877"/>
                    </a:moveTo>
                    <a:lnTo>
                      <a:pt x="164069" y="71556"/>
                    </a:lnTo>
                    <a:cubicBezTo>
                      <a:pt x="159852" y="77228"/>
                      <a:pt x="155477" y="82743"/>
                      <a:pt x="151093" y="88091"/>
                    </a:cubicBezTo>
                    <a:cubicBezTo>
                      <a:pt x="147357" y="92161"/>
                      <a:pt x="143287" y="95906"/>
                      <a:pt x="138932" y="99288"/>
                    </a:cubicBezTo>
                    <a:cubicBezTo>
                      <a:pt x="133093" y="103830"/>
                      <a:pt x="127135" y="108204"/>
                      <a:pt x="121090" y="112264"/>
                    </a:cubicBezTo>
                    <a:cubicBezTo>
                      <a:pt x="119792" y="113248"/>
                      <a:pt x="118494" y="114231"/>
                      <a:pt x="117039" y="115214"/>
                    </a:cubicBezTo>
                    <a:cubicBezTo>
                      <a:pt x="113795" y="117642"/>
                      <a:pt x="111357" y="118772"/>
                      <a:pt x="109745" y="118940"/>
                    </a:cubicBezTo>
                    <a:cubicBezTo>
                      <a:pt x="107956" y="119097"/>
                      <a:pt x="106501" y="117799"/>
                      <a:pt x="105036" y="115214"/>
                    </a:cubicBezTo>
                    <a:cubicBezTo>
                      <a:pt x="102867" y="111340"/>
                      <a:pt x="101075" y="107261"/>
                      <a:pt x="99688" y="103043"/>
                    </a:cubicBezTo>
                    <a:cubicBezTo>
                      <a:pt x="99197" y="102395"/>
                      <a:pt x="98548" y="101588"/>
                      <a:pt x="97899" y="100615"/>
                    </a:cubicBezTo>
                    <a:cubicBezTo>
                      <a:pt x="97742" y="100291"/>
                      <a:pt x="97899" y="99799"/>
                      <a:pt x="98391" y="99150"/>
                    </a:cubicBezTo>
                    <a:lnTo>
                      <a:pt x="98391" y="98993"/>
                    </a:lnTo>
                    <a:cubicBezTo>
                      <a:pt x="97956" y="97234"/>
                      <a:pt x="98375" y="95366"/>
                      <a:pt x="99521" y="93960"/>
                    </a:cubicBezTo>
                    <a:cubicBezTo>
                      <a:pt x="100825" y="92328"/>
                      <a:pt x="102422" y="90952"/>
                      <a:pt x="104230" y="89910"/>
                    </a:cubicBezTo>
                    <a:cubicBezTo>
                      <a:pt x="104803" y="89546"/>
                      <a:pt x="105397" y="89222"/>
                      <a:pt x="106009" y="88927"/>
                    </a:cubicBezTo>
                    <a:cubicBezTo>
                      <a:pt x="115250" y="83569"/>
                      <a:pt x="124334" y="77897"/>
                      <a:pt x="133260" y="71575"/>
                    </a:cubicBezTo>
                    <a:cubicBezTo>
                      <a:pt x="141577" y="65205"/>
                      <a:pt x="149530" y="58383"/>
                      <a:pt x="157099" y="51138"/>
                    </a:cubicBezTo>
                    <a:cubicBezTo>
                      <a:pt x="157905" y="50322"/>
                      <a:pt x="158721" y="49515"/>
                      <a:pt x="159528" y="48542"/>
                    </a:cubicBezTo>
                    <a:cubicBezTo>
                      <a:pt x="161641" y="45436"/>
                      <a:pt x="163184" y="41975"/>
                      <a:pt x="164069" y="38328"/>
                    </a:cubicBezTo>
                    <a:cubicBezTo>
                      <a:pt x="158082" y="39645"/>
                      <a:pt x="152371" y="42005"/>
                      <a:pt x="147200" y="45298"/>
                    </a:cubicBezTo>
                    <a:cubicBezTo>
                      <a:pt x="124092" y="59317"/>
                      <a:pt x="102977" y="76392"/>
                      <a:pt x="84421" y="96044"/>
                    </a:cubicBezTo>
                    <a:cubicBezTo>
                      <a:pt x="81816" y="98777"/>
                      <a:pt x="79430" y="101697"/>
                      <a:pt x="77284" y="104803"/>
                    </a:cubicBezTo>
                    <a:cubicBezTo>
                      <a:pt x="77284" y="104960"/>
                      <a:pt x="77284" y="104960"/>
                      <a:pt x="77117" y="105127"/>
                    </a:cubicBezTo>
                    <a:lnTo>
                      <a:pt x="76960" y="105285"/>
                    </a:lnTo>
                    <a:cubicBezTo>
                      <a:pt x="79231" y="106425"/>
                      <a:pt x="81502" y="107556"/>
                      <a:pt x="83930" y="108696"/>
                    </a:cubicBezTo>
                    <a:cubicBezTo>
                      <a:pt x="87341" y="110318"/>
                      <a:pt x="90585" y="111940"/>
                      <a:pt x="93829" y="113719"/>
                    </a:cubicBezTo>
                    <a:cubicBezTo>
                      <a:pt x="104643" y="119392"/>
                      <a:pt x="111524" y="127994"/>
                      <a:pt x="114424" y="139348"/>
                    </a:cubicBezTo>
                    <a:cubicBezTo>
                      <a:pt x="121070" y="147616"/>
                      <a:pt x="123832" y="158803"/>
                      <a:pt x="122368" y="172920"/>
                    </a:cubicBezTo>
                    <a:cubicBezTo>
                      <a:pt x="121562" y="178916"/>
                      <a:pt x="118642" y="185237"/>
                      <a:pt x="113451" y="191598"/>
                    </a:cubicBezTo>
                    <a:cubicBezTo>
                      <a:pt x="108646" y="197771"/>
                      <a:pt x="102488" y="202766"/>
                      <a:pt x="95451" y="206196"/>
                    </a:cubicBezTo>
                    <a:cubicBezTo>
                      <a:pt x="94071" y="206914"/>
                      <a:pt x="92811" y="207848"/>
                      <a:pt x="91716" y="208949"/>
                    </a:cubicBezTo>
                    <a:cubicBezTo>
                      <a:pt x="91087" y="209450"/>
                      <a:pt x="90494" y="209991"/>
                      <a:pt x="89936" y="210571"/>
                    </a:cubicBezTo>
                    <a:lnTo>
                      <a:pt x="89287" y="210895"/>
                    </a:lnTo>
                    <a:cubicBezTo>
                      <a:pt x="89000" y="211210"/>
                      <a:pt x="88669" y="211485"/>
                      <a:pt x="88304" y="211711"/>
                    </a:cubicBezTo>
                    <a:cubicBezTo>
                      <a:pt x="87979" y="211977"/>
                      <a:pt x="87583" y="212144"/>
                      <a:pt x="87164" y="212193"/>
                    </a:cubicBezTo>
                    <a:cubicBezTo>
                      <a:pt x="82622" y="212685"/>
                      <a:pt x="78405" y="214788"/>
                      <a:pt x="74384" y="218681"/>
                    </a:cubicBezTo>
                    <a:cubicBezTo>
                      <a:pt x="73427" y="219350"/>
                      <a:pt x="72304" y="219743"/>
                      <a:pt x="71140" y="219812"/>
                    </a:cubicBezTo>
                    <a:cubicBezTo>
                      <a:pt x="70334" y="219979"/>
                      <a:pt x="69685" y="220136"/>
                      <a:pt x="69036" y="220303"/>
                    </a:cubicBezTo>
                    <a:cubicBezTo>
                      <a:pt x="65792" y="221434"/>
                      <a:pt x="62548" y="222574"/>
                      <a:pt x="59137" y="223705"/>
                    </a:cubicBezTo>
                    <a:cubicBezTo>
                      <a:pt x="51842" y="226467"/>
                      <a:pt x="44391" y="228895"/>
                      <a:pt x="37087" y="231009"/>
                    </a:cubicBezTo>
                    <a:cubicBezTo>
                      <a:pt x="33982" y="231953"/>
                      <a:pt x="30757" y="232444"/>
                      <a:pt x="27512" y="232464"/>
                    </a:cubicBezTo>
                    <a:cubicBezTo>
                      <a:pt x="24470" y="232641"/>
                      <a:pt x="21487" y="231579"/>
                      <a:pt x="19244" y="229515"/>
                    </a:cubicBezTo>
                    <a:cubicBezTo>
                      <a:pt x="18309" y="228640"/>
                      <a:pt x="17205" y="227971"/>
                      <a:pt x="16000" y="227549"/>
                    </a:cubicBezTo>
                    <a:lnTo>
                      <a:pt x="14034" y="226565"/>
                    </a:lnTo>
                    <a:cubicBezTo>
                      <a:pt x="8024" y="223164"/>
                      <a:pt x="5753" y="218298"/>
                      <a:pt x="7221" y="211977"/>
                    </a:cubicBezTo>
                    <a:lnTo>
                      <a:pt x="7064" y="211977"/>
                    </a:lnTo>
                    <a:lnTo>
                      <a:pt x="6897" y="211810"/>
                    </a:lnTo>
                    <a:cubicBezTo>
                      <a:pt x="-1046" y="207592"/>
                      <a:pt x="-2511" y="200131"/>
                      <a:pt x="2846" y="189425"/>
                    </a:cubicBezTo>
                    <a:cubicBezTo>
                      <a:pt x="6889" y="181462"/>
                      <a:pt x="12079" y="174149"/>
                      <a:pt x="18251" y="167700"/>
                    </a:cubicBezTo>
                    <a:cubicBezTo>
                      <a:pt x="19706" y="165910"/>
                      <a:pt x="21328" y="164131"/>
                      <a:pt x="22793" y="162342"/>
                    </a:cubicBezTo>
                    <a:cubicBezTo>
                      <a:pt x="25241" y="159245"/>
                      <a:pt x="27955" y="156375"/>
                      <a:pt x="30903" y="153750"/>
                    </a:cubicBezTo>
                    <a:cubicBezTo>
                      <a:pt x="31890" y="152993"/>
                      <a:pt x="32983" y="152393"/>
                      <a:pt x="34147" y="151961"/>
                    </a:cubicBezTo>
                    <a:cubicBezTo>
                      <a:pt x="35110" y="151626"/>
                      <a:pt x="36033" y="151194"/>
                      <a:pt x="36900" y="150663"/>
                    </a:cubicBezTo>
                    <a:cubicBezTo>
                      <a:pt x="38576" y="149562"/>
                      <a:pt x="40152" y="148314"/>
                      <a:pt x="41609" y="146937"/>
                    </a:cubicBezTo>
                    <a:lnTo>
                      <a:pt x="43575" y="145315"/>
                    </a:lnTo>
                    <a:cubicBezTo>
                      <a:pt x="43865" y="145443"/>
                      <a:pt x="44138" y="145610"/>
                      <a:pt x="44391" y="145797"/>
                    </a:cubicBezTo>
                    <a:cubicBezTo>
                      <a:pt x="44569" y="145777"/>
                      <a:pt x="44747" y="145836"/>
                      <a:pt x="44873" y="145964"/>
                    </a:cubicBezTo>
                    <a:cubicBezTo>
                      <a:pt x="42906" y="148559"/>
                      <a:pt x="40940" y="151155"/>
                      <a:pt x="39043" y="153907"/>
                    </a:cubicBezTo>
                    <a:cubicBezTo>
                      <a:pt x="39707" y="154035"/>
                      <a:pt x="40364" y="154192"/>
                      <a:pt x="41009" y="154399"/>
                    </a:cubicBezTo>
                    <a:cubicBezTo>
                      <a:pt x="41166" y="154232"/>
                      <a:pt x="41333" y="154074"/>
                      <a:pt x="41491" y="154232"/>
                    </a:cubicBezTo>
                    <a:cubicBezTo>
                      <a:pt x="41499" y="154458"/>
                      <a:pt x="41444" y="154684"/>
                      <a:pt x="41333" y="154880"/>
                    </a:cubicBezTo>
                    <a:cubicBezTo>
                      <a:pt x="41470" y="155745"/>
                      <a:pt x="41235" y="156630"/>
                      <a:pt x="40685" y="157318"/>
                    </a:cubicBezTo>
                    <a:cubicBezTo>
                      <a:pt x="40306" y="158282"/>
                      <a:pt x="39978" y="159265"/>
                      <a:pt x="39702" y="160268"/>
                    </a:cubicBezTo>
                    <a:cubicBezTo>
                      <a:pt x="39210" y="161723"/>
                      <a:pt x="38719" y="163217"/>
                      <a:pt x="38237" y="164642"/>
                    </a:cubicBezTo>
                    <a:cubicBezTo>
                      <a:pt x="37854" y="165704"/>
                      <a:pt x="37526" y="166785"/>
                      <a:pt x="37254" y="167886"/>
                    </a:cubicBezTo>
                    <a:cubicBezTo>
                      <a:pt x="37096" y="168702"/>
                      <a:pt x="37421" y="168869"/>
                      <a:pt x="37903" y="168378"/>
                    </a:cubicBezTo>
                    <a:cubicBezTo>
                      <a:pt x="38858" y="167611"/>
                      <a:pt x="39963" y="167061"/>
                      <a:pt x="41147" y="166756"/>
                    </a:cubicBezTo>
                    <a:cubicBezTo>
                      <a:pt x="42182" y="166451"/>
                      <a:pt x="43173" y="166019"/>
                      <a:pt x="44096" y="165458"/>
                    </a:cubicBezTo>
                    <a:cubicBezTo>
                      <a:pt x="45772" y="164288"/>
                      <a:pt x="47344" y="162971"/>
                      <a:pt x="48795" y="161526"/>
                    </a:cubicBezTo>
                    <a:lnTo>
                      <a:pt x="50761" y="159904"/>
                    </a:lnTo>
                    <a:lnTo>
                      <a:pt x="51744" y="160553"/>
                    </a:lnTo>
                    <a:lnTo>
                      <a:pt x="51911" y="160553"/>
                    </a:lnTo>
                    <a:cubicBezTo>
                      <a:pt x="50122" y="163148"/>
                      <a:pt x="48176" y="165743"/>
                      <a:pt x="46229" y="168496"/>
                    </a:cubicBezTo>
                    <a:cubicBezTo>
                      <a:pt x="47851" y="168663"/>
                      <a:pt x="48667" y="169312"/>
                      <a:pt x="48500" y="170118"/>
                    </a:cubicBezTo>
                    <a:cubicBezTo>
                      <a:pt x="48198" y="171337"/>
                      <a:pt x="47586" y="172458"/>
                      <a:pt x="46721" y="173362"/>
                    </a:cubicBezTo>
                    <a:lnTo>
                      <a:pt x="44283" y="176311"/>
                    </a:lnTo>
                    <a:cubicBezTo>
                      <a:pt x="41255" y="179664"/>
                      <a:pt x="38490" y="183242"/>
                      <a:pt x="36015" y="187017"/>
                    </a:cubicBezTo>
                    <a:cubicBezTo>
                      <a:pt x="34393" y="189612"/>
                      <a:pt x="32771" y="192365"/>
                      <a:pt x="31100" y="195127"/>
                    </a:cubicBezTo>
                    <a:cubicBezTo>
                      <a:pt x="31941" y="194783"/>
                      <a:pt x="32809" y="194508"/>
                      <a:pt x="33695" y="194311"/>
                    </a:cubicBezTo>
                    <a:cubicBezTo>
                      <a:pt x="50889" y="188963"/>
                      <a:pt x="67267" y="180204"/>
                      <a:pt x="82848" y="168201"/>
                    </a:cubicBezTo>
                    <a:cubicBezTo>
                      <a:pt x="88829" y="163738"/>
                      <a:pt x="93845" y="158105"/>
                      <a:pt x="97594" y="151656"/>
                    </a:cubicBezTo>
                    <a:lnTo>
                      <a:pt x="97919" y="150673"/>
                    </a:lnTo>
                    <a:cubicBezTo>
                      <a:pt x="96621" y="150024"/>
                      <a:pt x="95323" y="149375"/>
                      <a:pt x="93869" y="148569"/>
                    </a:cubicBezTo>
                    <a:cubicBezTo>
                      <a:pt x="86564" y="145001"/>
                      <a:pt x="79594" y="141275"/>
                      <a:pt x="72624" y="137215"/>
                    </a:cubicBezTo>
                    <a:cubicBezTo>
                      <a:pt x="65494" y="132417"/>
                      <a:pt x="60548" y="124995"/>
                      <a:pt x="58862" y="116570"/>
                    </a:cubicBezTo>
                    <a:cubicBezTo>
                      <a:pt x="53701" y="109414"/>
                      <a:pt x="50514" y="101018"/>
                      <a:pt x="49621" y="92239"/>
                    </a:cubicBezTo>
                    <a:cubicBezTo>
                      <a:pt x="48480" y="82674"/>
                      <a:pt x="52570" y="73758"/>
                      <a:pt x="62106" y="65156"/>
                    </a:cubicBezTo>
                    <a:cubicBezTo>
                      <a:pt x="65841" y="61755"/>
                      <a:pt x="69410" y="58343"/>
                      <a:pt x="73136" y="54775"/>
                    </a:cubicBezTo>
                    <a:cubicBezTo>
                      <a:pt x="81403" y="46674"/>
                      <a:pt x="90005" y="38889"/>
                      <a:pt x="98921" y="31584"/>
                    </a:cubicBezTo>
                    <a:cubicBezTo>
                      <a:pt x="112781" y="19797"/>
                      <a:pt x="128237" y="10026"/>
                      <a:pt x="144821" y="2554"/>
                    </a:cubicBezTo>
                    <a:cubicBezTo>
                      <a:pt x="158446" y="-2793"/>
                      <a:pt x="168827" y="-1486"/>
                      <a:pt x="175964" y="6487"/>
                    </a:cubicBezTo>
                    <a:cubicBezTo>
                      <a:pt x="176564" y="7116"/>
                      <a:pt x="176957" y="7902"/>
                      <a:pt x="177095" y="8758"/>
                    </a:cubicBezTo>
                    <a:cubicBezTo>
                      <a:pt x="177262" y="9741"/>
                      <a:pt x="177262" y="10724"/>
                      <a:pt x="177419" y="11835"/>
                    </a:cubicBezTo>
                    <a:lnTo>
                      <a:pt x="177419" y="13299"/>
                    </a:lnTo>
                    <a:cubicBezTo>
                      <a:pt x="177557" y="14479"/>
                      <a:pt x="177616" y="15678"/>
                      <a:pt x="177586" y="16868"/>
                    </a:cubicBezTo>
                    <a:cubicBezTo>
                      <a:pt x="179543" y="18038"/>
                      <a:pt x="181342" y="19453"/>
                      <a:pt x="182934" y="21085"/>
                    </a:cubicBezTo>
                    <a:cubicBezTo>
                      <a:pt x="183475" y="21754"/>
                      <a:pt x="183858" y="22530"/>
                      <a:pt x="184065" y="23356"/>
                    </a:cubicBezTo>
                    <a:cubicBezTo>
                      <a:pt x="184261" y="24369"/>
                      <a:pt x="184370" y="25401"/>
                      <a:pt x="184389" y="26433"/>
                    </a:cubicBezTo>
                    <a:cubicBezTo>
                      <a:pt x="184360" y="26984"/>
                      <a:pt x="184419" y="27524"/>
                      <a:pt x="184556" y="28055"/>
                    </a:cubicBezTo>
                    <a:cubicBezTo>
                      <a:pt x="185677" y="38633"/>
                      <a:pt x="181912" y="49329"/>
                      <a:pt x="173320" y="59877"/>
                    </a:cubicBezTo>
                    <a:close/>
                  </a:path>
                </a:pathLst>
              </a:custGeom>
              <a:solidFill>
                <a:srgbClr val="20115C"/>
              </a:solidFill>
              <a:ln w="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5" name="Рисунок 4">
                <a:extLst>
                  <a:ext uri="{FF2B5EF4-FFF2-40B4-BE49-F238E27FC236}">
                    <a16:creationId xmlns="" xmlns:a16="http://schemas.microsoft.com/office/drawing/2014/main" id="{F94E106C-025C-4CD9-AEAC-C769E85B857D}"/>
                  </a:ext>
                </a:extLst>
              </p:cNvPr>
              <p:cNvSpPr/>
              <p:nvPr/>
            </p:nvSpPr>
            <p:spPr>
              <a:xfrm>
                <a:off x="891392" y="559159"/>
                <a:ext cx="313181" cy="331268"/>
              </a:xfrm>
              <a:custGeom>
                <a:avLst/>
                <a:gdLst>
                  <a:gd name="connsiteX0" fmla="*/ 168694 w 313181"/>
                  <a:gd name="connsiteY0" fmla="*/ 106819 h 331268"/>
                  <a:gd name="connsiteX1" fmla="*/ 166423 w 313181"/>
                  <a:gd name="connsiteY1" fmla="*/ 107802 h 331268"/>
                  <a:gd name="connsiteX2" fmla="*/ 166581 w 313181"/>
                  <a:gd name="connsiteY2" fmla="*/ 107321 h 331268"/>
                  <a:gd name="connsiteX3" fmla="*/ 166581 w 313181"/>
                  <a:gd name="connsiteY3" fmla="*/ 107173 h 331268"/>
                  <a:gd name="connsiteX4" fmla="*/ 162855 w 313181"/>
                  <a:gd name="connsiteY4" fmla="*/ 108314 h 331268"/>
                  <a:gd name="connsiteX5" fmla="*/ 154096 w 313181"/>
                  <a:gd name="connsiteY5" fmla="*/ 110417 h 331268"/>
                  <a:gd name="connsiteX6" fmla="*/ 148099 w 313181"/>
                  <a:gd name="connsiteY6" fmla="*/ 111558 h 331268"/>
                  <a:gd name="connsiteX7" fmla="*/ 145504 w 313181"/>
                  <a:gd name="connsiteY7" fmla="*/ 111882 h 331268"/>
                  <a:gd name="connsiteX8" fmla="*/ 144039 w 313181"/>
                  <a:gd name="connsiteY8" fmla="*/ 112039 h 331268"/>
                  <a:gd name="connsiteX9" fmla="*/ 140795 w 313181"/>
                  <a:gd name="connsiteY9" fmla="*/ 112855 h 331268"/>
                  <a:gd name="connsiteX10" fmla="*/ 136577 w 313181"/>
                  <a:gd name="connsiteY10" fmla="*/ 115284 h 331268"/>
                  <a:gd name="connsiteX11" fmla="*/ 130738 w 313181"/>
                  <a:gd name="connsiteY11" fmla="*/ 118695 h 331268"/>
                  <a:gd name="connsiteX12" fmla="*/ 126196 w 313181"/>
                  <a:gd name="connsiteY12" fmla="*/ 124200 h 331268"/>
                  <a:gd name="connsiteX13" fmla="*/ 123119 w 313181"/>
                  <a:gd name="connsiteY13" fmla="*/ 129715 h 331268"/>
                  <a:gd name="connsiteX14" fmla="*/ 122628 w 313181"/>
                  <a:gd name="connsiteY14" fmla="*/ 130364 h 331268"/>
                  <a:gd name="connsiteX15" fmla="*/ 118420 w 313181"/>
                  <a:gd name="connsiteY15" fmla="*/ 135279 h 331268"/>
                  <a:gd name="connsiteX16" fmla="*/ 118578 w 313181"/>
                  <a:gd name="connsiteY16" fmla="*/ 134797 h 331268"/>
                  <a:gd name="connsiteX17" fmla="*/ 120544 w 313181"/>
                  <a:gd name="connsiteY17" fmla="*/ 130737 h 331268"/>
                  <a:gd name="connsiteX18" fmla="*/ 69129 w 313181"/>
                  <a:gd name="connsiteY18" fmla="*/ 207131 h 331268"/>
                  <a:gd name="connsiteX19" fmla="*/ 28421 w 313181"/>
                  <a:gd name="connsiteY19" fmla="*/ 287251 h 331268"/>
                  <a:gd name="connsiteX20" fmla="*/ 21126 w 313181"/>
                  <a:gd name="connsiteY20" fmla="*/ 319358 h 331268"/>
                  <a:gd name="connsiteX21" fmla="*/ 20320 w 313181"/>
                  <a:gd name="connsiteY21" fmla="*/ 323900 h 331268"/>
                  <a:gd name="connsiteX22" fmla="*/ 19504 w 313181"/>
                  <a:gd name="connsiteY22" fmla="*/ 326495 h 331268"/>
                  <a:gd name="connsiteX23" fmla="*/ 18207 w 313181"/>
                  <a:gd name="connsiteY23" fmla="*/ 329248 h 331268"/>
                  <a:gd name="connsiteX24" fmla="*/ 17076 w 313181"/>
                  <a:gd name="connsiteY24" fmla="*/ 330388 h 331268"/>
                  <a:gd name="connsiteX25" fmla="*/ 12367 w 313181"/>
                  <a:gd name="connsiteY25" fmla="*/ 330545 h 331268"/>
                  <a:gd name="connsiteX26" fmla="*/ 9123 w 313181"/>
                  <a:gd name="connsiteY26" fmla="*/ 329248 h 331268"/>
                  <a:gd name="connsiteX27" fmla="*/ 6852 w 313181"/>
                  <a:gd name="connsiteY27" fmla="*/ 317736 h 331268"/>
                  <a:gd name="connsiteX28" fmla="*/ 6695 w 313181"/>
                  <a:gd name="connsiteY28" fmla="*/ 316281 h 331268"/>
                  <a:gd name="connsiteX29" fmla="*/ 6695 w 313181"/>
                  <a:gd name="connsiteY29" fmla="*/ 315957 h 331268"/>
                  <a:gd name="connsiteX30" fmla="*/ 3746 w 313181"/>
                  <a:gd name="connsiteY30" fmla="*/ 315632 h 331268"/>
                  <a:gd name="connsiteX31" fmla="*/ 1956 w 313181"/>
                  <a:gd name="connsiteY31" fmla="*/ 314649 h 331268"/>
                  <a:gd name="connsiteX32" fmla="*/ -147 w 313181"/>
                  <a:gd name="connsiteY32" fmla="*/ 303128 h 331268"/>
                  <a:gd name="connsiteX33" fmla="*/ -315 w 313181"/>
                  <a:gd name="connsiteY33" fmla="*/ 301506 h 331268"/>
                  <a:gd name="connsiteX34" fmla="*/ 334 w 313181"/>
                  <a:gd name="connsiteY34" fmla="*/ 296639 h 331268"/>
                  <a:gd name="connsiteX35" fmla="*/ 983 w 313181"/>
                  <a:gd name="connsiteY35" fmla="*/ 293690 h 331268"/>
                  <a:gd name="connsiteX36" fmla="*/ 1475 w 313181"/>
                  <a:gd name="connsiteY36" fmla="*/ 291419 h 331268"/>
                  <a:gd name="connsiteX37" fmla="*/ 2772 w 313181"/>
                  <a:gd name="connsiteY37" fmla="*/ 285904 h 331268"/>
                  <a:gd name="connsiteX38" fmla="*/ 4394 w 313181"/>
                  <a:gd name="connsiteY38" fmla="*/ 280065 h 331268"/>
                  <a:gd name="connsiteX39" fmla="*/ 5525 w 313181"/>
                  <a:gd name="connsiteY39" fmla="*/ 276133 h 331268"/>
                  <a:gd name="connsiteX40" fmla="*/ 11689 w 313181"/>
                  <a:gd name="connsiteY40" fmla="*/ 260885 h 331268"/>
                  <a:gd name="connsiteX41" fmla="*/ 26287 w 313181"/>
                  <a:gd name="connsiteY41" fmla="*/ 226832 h 331268"/>
                  <a:gd name="connsiteX42" fmla="*/ 61157 w 313181"/>
                  <a:gd name="connsiteY42" fmla="*/ 165882 h 331268"/>
                  <a:gd name="connsiteX43" fmla="*/ 61638 w 313181"/>
                  <a:gd name="connsiteY43" fmla="*/ 164899 h 331268"/>
                  <a:gd name="connsiteX44" fmla="*/ 81103 w 313181"/>
                  <a:gd name="connsiteY44" fmla="*/ 133922 h 331268"/>
                  <a:gd name="connsiteX45" fmla="*/ 77053 w 313181"/>
                  <a:gd name="connsiteY45" fmla="*/ 135220 h 331268"/>
                  <a:gd name="connsiteX46" fmla="*/ 59358 w 313181"/>
                  <a:gd name="connsiteY46" fmla="*/ 143330 h 331268"/>
                  <a:gd name="connsiteX47" fmla="*/ 58709 w 313181"/>
                  <a:gd name="connsiteY47" fmla="*/ 143655 h 331268"/>
                  <a:gd name="connsiteX48" fmla="*/ 37140 w 313181"/>
                  <a:gd name="connsiteY48" fmla="*/ 154360 h 331268"/>
                  <a:gd name="connsiteX49" fmla="*/ 34869 w 313181"/>
                  <a:gd name="connsiteY49" fmla="*/ 155825 h 331268"/>
                  <a:gd name="connsiteX50" fmla="*/ 33247 w 313181"/>
                  <a:gd name="connsiteY50" fmla="*/ 157791 h 331268"/>
                  <a:gd name="connsiteX51" fmla="*/ 30003 w 313181"/>
                  <a:gd name="connsiteY51" fmla="*/ 161350 h 331268"/>
                  <a:gd name="connsiteX52" fmla="*/ 26602 w 313181"/>
                  <a:gd name="connsiteY52" fmla="*/ 160219 h 331268"/>
                  <a:gd name="connsiteX53" fmla="*/ 22670 w 313181"/>
                  <a:gd name="connsiteY53" fmla="*/ 154380 h 331268"/>
                  <a:gd name="connsiteX54" fmla="*/ 20703 w 313181"/>
                  <a:gd name="connsiteY54" fmla="*/ 146437 h 331268"/>
                  <a:gd name="connsiteX55" fmla="*/ 19573 w 313181"/>
                  <a:gd name="connsiteY55" fmla="*/ 145621 h 331268"/>
                  <a:gd name="connsiteX56" fmla="*/ 15641 w 313181"/>
                  <a:gd name="connsiteY56" fmla="*/ 139782 h 331268"/>
                  <a:gd name="connsiteX57" fmla="*/ 13045 w 313181"/>
                  <a:gd name="connsiteY57" fmla="*/ 126648 h 331268"/>
                  <a:gd name="connsiteX58" fmla="*/ 14028 w 313181"/>
                  <a:gd name="connsiteY58" fmla="*/ 123404 h 331268"/>
                  <a:gd name="connsiteX59" fmla="*/ 16132 w 313181"/>
                  <a:gd name="connsiteY59" fmla="*/ 120159 h 331268"/>
                  <a:gd name="connsiteX60" fmla="*/ 30239 w 313181"/>
                  <a:gd name="connsiteY60" fmla="*/ 110103 h 331268"/>
                  <a:gd name="connsiteX61" fmla="*/ 45329 w 313181"/>
                  <a:gd name="connsiteY61" fmla="*/ 103615 h 331268"/>
                  <a:gd name="connsiteX62" fmla="*/ 105296 w 313181"/>
                  <a:gd name="connsiteY62" fmla="*/ 83186 h 331268"/>
                  <a:gd name="connsiteX63" fmla="*/ 125400 w 313181"/>
                  <a:gd name="connsiteY63" fmla="*/ 67939 h 331268"/>
                  <a:gd name="connsiteX64" fmla="*/ 168222 w 313181"/>
                  <a:gd name="connsiteY64" fmla="*/ 8739 h 331268"/>
                  <a:gd name="connsiteX65" fmla="*/ 172440 w 313181"/>
                  <a:gd name="connsiteY65" fmla="*/ 4040 h 331268"/>
                  <a:gd name="connsiteX66" fmla="*/ 177139 w 313181"/>
                  <a:gd name="connsiteY66" fmla="*/ 629 h 331268"/>
                  <a:gd name="connsiteX67" fmla="*/ 187195 w 313181"/>
                  <a:gd name="connsiteY67" fmla="*/ 953 h 331268"/>
                  <a:gd name="connsiteX68" fmla="*/ 189309 w 313181"/>
                  <a:gd name="connsiteY68" fmla="*/ 10528 h 331268"/>
                  <a:gd name="connsiteX69" fmla="*/ 188169 w 313181"/>
                  <a:gd name="connsiteY69" fmla="*/ 14097 h 331268"/>
                  <a:gd name="connsiteX70" fmla="*/ 195306 w 313181"/>
                  <a:gd name="connsiteY70" fmla="*/ 16849 h 331268"/>
                  <a:gd name="connsiteX71" fmla="*/ 196289 w 313181"/>
                  <a:gd name="connsiteY71" fmla="*/ 25284 h 331268"/>
                  <a:gd name="connsiteX72" fmla="*/ 174553 w 313181"/>
                  <a:gd name="connsiteY72" fmla="*/ 65668 h 331268"/>
                  <a:gd name="connsiteX73" fmla="*/ 174229 w 313181"/>
                  <a:gd name="connsiteY73" fmla="*/ 66150 h 331268"/>
                  <a:gd name="connsiteX74" fmla="*/ 173904 w 313181"/>
                  <a:gd name="connsiteY74" fmla="*/ 66474 h 331268"/>
                  <a:gd name="connsiteX75" fmla="*/ 183480 w 313181"/>
                  <a:gd name="connsiteY75" fmla="*/ 65019 h 331268"/>
                  <a:gd name="connsiteX76" fmla="*/ 187412 w 313181"/>
                  <a:gd name="connsiteY76" fmla="*/ 64371 h 331268"/>
                  <a:gd name="connsiteX77" fmla="*/ 208164 w 313181"/>
                  <a:gd name="connsiteY77" fmla="*/ 61421 h 331268"/>
                  <a:gd name="connsiteX78" fmla="*/ 253906 w 313181"/>
                  <a:gd name="connsiteY78" fmla="*/ 57489 h 331268"/>
                  <a:gd name="connsiteX79" fmla="*/ 285364 w 313181"/>
                  <a:gd name="connsiteY79" fmla="*/ 56998 h 331268"/>
                  <a:gd name="connsiteX80" fmla="*/ 288609 w 313181"/>
                  <a:gd name="connsiteY80" fmla="*/ 57165 h 331268"/>
                  <a:gd name="connsiteX81" fmla="*/ 292541 w 313181"/>
                  <a:gd name="connsiteY81" fmla="*/ 58148 h 331268"/>
                  <a:gd name="connsiteX82" fmla="*/ 295785 w 313181"/>
                  <a:gd name="connsiteY82" fmla="*/ 58954 h 331268"/>
                  <a:gd name="connsiteX83" fmla="*/ 298537 w 313181"/>
                  <a:gd name="connsiteY83" fmla="*/ 59278 h 331268"/>
                  <a:gd name="connsiteX84" fmla="*/ 305675 w 313181"/>
                  <a:gd name="connsiteY84" fmla="*/ 60576 h 331268"/>
                  <a:gd name="connsiteX85" fmla="*/ 304377 w 313181"/>
                  <a:gd name="connsiteY85" fmla="*/ 61067 h 331268"/>
                  <a:gd name="connsiteX86" fmla="*/ 299029 w 313181"/>
                  <a:gd name="connsiteY86" fmla="*/ 62690 h 331268"/>
                  <a:gd name="connsiteX87" fmla="*/ 300808 w 313181"/>
                  <a:gd name="connsiteY87" fmla="*/ 63496 h 331268"/>
                  <a:gd name="connsiteX88" fmla="*/ 303246 w 313181"/>
                  <a:gd name="connsiteY88" fmla="*/ 64793 h 331268"/>
                  <a:gd name="connsiteX89" fmla="*/ 276487 w 313181"/>
                  <a:gd name="connsiteY89" fmla="*/ 69178 h 331268"/>
                  <a:gd name="connsiteX90" fmla="*/ 260100 w 313181"/>
                  <a:gd name="connsiteY90" fmla="*/ 68853 h 331268"/>
                  <a:gd name="connsiteX91" fmla="*/ 252481 w 313181"/>
                  <a:gd name="connsiteY91" fmla="*/ 68529 h 331268"/>
                  <a:gd name="connsiteX92" fmla="*/ 253779 w 313181"/>
                  <a:gd name="connsiteY92" fmla="*/ 69178 h 331268"/>
                  <a:gd name="connsiteX93" fmla="*/ 255401 w 313181"/>
                  <a:gd name="connsiteY93" fmla="*/ 70161 h 331268"/>
                  <a:gd name="connsiteX94" fmla="*/ 254417 w 313181"/>
                  <a:gd name="connsiteY94" fmla="*/ 70485 h 331268"/>
                  <a:gd name="connsiteX95" fmla="*/ 253434 w 313181"/>
                  <a:gd name="connsiteY95" fmla="*/ 70810 h 331268"/>
                  <a:gd name="connsiteX96" fmla="*/ 239671 w 313181"/>
                  <a:gd name="connsiteY96" fmla="*/ 71291 h 331268"/>
                  <a:gd name="connsiteX97" fmla="*/ 233508 w 313181"/>
                  <a:gd name="connsiteY97" fmla="*/ 74241 h 331268"/>
                  <a:gd name="connsiteX98" fmla="*/ 260916 w 313181"/>
                  <a:gd name="connsiteY98" fmla="*/ 72137 h 331268"/>
                  <a:gd name="connsiteX99" fmla="*/ 292541 w 313181"/>
                  <a:gd name="connsiteY99" fmla="*/ 71812 h 331268"/>
                  <a:gd name="connsiteX100" fmla="*/ 295785 w 313181"/>
                  <a:gd name="connsiteY100" fmla="*/ 71812 h 331268"/>
                  <a:gd name="connsiteX101" fmla="*/ 299717 w 313181"/>
                  <a:gd name="connsiteY101" fmla="*/ 72795 h 331268"/>
                  <a:gd name="connsiteX102" fmla="*/ 302794 w 313181"/>
                  <a:gd name="connsiteY102" fmla="*/ 73779 h 331268"/>
                  <a:gd name="connsiteX103" fmla="*/ 305557 w 313181"/>
                  <a:gd name="connsiteY103" fmla="*/ 73936 h 331268"/>
                  <a:gd name="connsiteX104" fmla="*/ 312851 w 313181"/>
                  <a:gd name="connsiteY104" fmla="*/ 75401 h 331268"/>
                  <a:gd name="connsiteX105" fmla="*/ 311868 w 313181"/>
                  <a:gd name="connsiteY105" fmla="*/ 75558 h 331268"/>
                  <a:gd name="connsiteX106" fmla="*/ 306028 w 313181"/>
                  <a:gd name="connsiteY106" fmla="*/ 77347 h 331268"/>
                  <a:gd name="connsiteX107" fmla="*/ 307995 w 313181"/>
                  <a:gd name="connsiteY107" fmla="*/ 78330 h 331268"/>
                  <a:gd name="connsiteX108" fmla="*/ 310433 w 313181"/>
                  <a:gd name="connsiteY108" fmla="*/ 79461 h 331268"/>
                  <a:gd name="connsiteX109" fmla="*/ 283506 w 313181"/>
                  <a:gd name="connsiteY109" fmla="*/ 83845 h 331268"/>
                  <a:gd name="connsiteX110" fmla="*/ 267129 w 313181"/>
                  <a:gd name="connsiteY110" fmla="*/ 83521 h 331268"/>
                  <a:gd name="connsiteX111" fmla="*/ 259500 w 313181"/>
                  <a:gd name="connsiteY111" fmla="*/ 83196 h 331268"/>
                  <a:gd name="connsiteX112" fmla="*/ 260316 w 313181"/>
                  <a:gd name="connsiteY112" fmla="*/ 83678 h 331268"/>
                  <a:gd name="connsiteX113" fmla="*/ 262587 w 313181"/>
                  <a:gd name="connsiteY113" fmla="*/ 84818 h 331268"/>
                  <a:gd name="connsiteX114" fmla="*/ 261604 w 313181"/>
                  <a:gd name="connsiteY114" fmla="*/ 85143 h 331268"/>
                  <a:gd name="connsiteX115" fmla="*/ 260621 w 313181"/>
                  <a:gd name="connsiteY115" fmla="*/ 85467 h 331268"/>
                  <a:gd name="connsiteX116" fmla="*/ 246671 w 313181"/>
                  <a:gd name="connsiteY116" fmla="*/ 85949 h 331268"/>
                  <a:gd name="connsiteX117" fmla="*/ 239534 w 313181"/>
                  <a:gd name="connsiteY117" fmla="*/ 92113 h 331268"/>
                  <a:gd name="connsiteX118" fmla="*/ 223480 w 313181"/>
                  <a:gd name="connsiteY118" fmla="*/ 94384 h 331268"/>
                  <a:gd name="connsiteX119" fmla="*/ 214721 w 313181"/>
                  <a:gd name="connsiteY119" fmla="*/ 95514 h 331268"/>
                  <a:gd name="connsiteX120" fmla="*/ 214721 w 313181"/>
                  <a:gd name="connsiteY120" fmla="*/ 97952 h 331268"/>
                  <a:gd name="connsiteX121" fmla="*/ 213424 w 313181"/>
                  <a:gd name="connsiteY121" fmla="*/ 99574 h 331268"/>
                  <a:gd name="connsiteX122" fmla="*/ 211644 w 313181"/>
                  <a:gd name="connsiteY122" fmla="*/ 100056 h 331268"/>
                  <a:gd name="connsiteX123" fmla="*/ 210661 w 313181"/>
                  <a:gd name="connsiteY123" fmla="*/ 100056 h 331268"/>
                  <a:gd name="connsiteX124" fmla="*/ 208223 w 313181"/>
                  <a:gd name="connsiteY124" fmla="*/ 98925 h 331268"/>
                  <a:gd name="connsiteX125" fmla="*/ 205952 w 313181"/>
                  <a:gd name="connsiteY125" fmla="*/ 100380 h 331268"/>
                  <a:gd name="connsiteX126" fmla="*/ 204655 w 313181"/>
                  <a:gd name="connsiteY126" fmla="*/ 101521 h 331268"/>
                  <a:gd name="connsiteX127" fmla="*/ 203672 w 313181"/>
                  <a:gd name="connsiteY127" fmla="*/ 101521 h 331268"/>
                  <a:gd name="connsiteX128" fmla="*/ 202541 w 313181"/>
                  <a:gd name="connsiteY128" fmla="*/ 101029 h 331268"/>
                  <a:gd name="connsiteX129" fmla="*/ 200919 w 313181"/>
                  <a:gd name="connsiteY129" fmla="*/ 100380 h 331268"/>
                  <a:gd name="connsiteX130" fmla="*/ 203868 w 313181"/>
                  <a:gd name="connsiteY130" fmla="*/ 98925 h 331268"/>
                  <a:gd name="connsiteX131" fmla="*/ 206945 w 313181"/>
                  <a:gd name="connsiteY131" fmla="*/ 97461 h 331268"/>
                  <a:gd name="connsiteX132" fmla="*/ 202728 w 313181"/>
                  <a:gd name="connsiteY132" fmla="*/ 97628 h 331268"/>
                  <a:gd name="connsiteX133" fmla="*/ 198353 w 313181"/>
                  <a:gd name="connsiteY133" fmla="*/ 99250 h 331268"/>
                  <a:gd name="connsiteX134" fmla="*/ 192996 w 313181"/>
                  <a:gd name="connsiteY134" fmla="*/ 101216 h 331268"/>
                  <a:gd name="connsiteX135" fmla="*/ 188788 w 313181"/>
                  <a:gd name="connsiteY135" fmla="*/ 98778 h 331268"/>
                  <a:gd name="connsiteX136" fmla="*/ 182949 w 313181"/>
                  <a:gd name="connsiteY136" fmla="*/ 103811 h 331268"/>
                  <a:gd name="connsiteX137" fmla="*/ 176942 w 313181"/>
                  <a:gd name="connsiteY137" fmla="*/ 104942 h 331268"/>
                  <a:gd name="connsiteX138" fmla="*/ 171427 w 313181"/>
                  <a:gd name="connsiteY138" fmla="*/ 105758 h 331268"/>
                  <a:gd name="connsiteX139" fmla="*/ 168694 w 313181"/>
                  <a:gd name="connsiteY139" fmla="*/ 106819 h 331268"/>
                  <a:gd name="connsiteX140" fmla="*/ 172744 w 313181"/>
                  <a:gd name="connsiteY140" fmla="*/ 104853 h 331268"/>
                  <a:gd name="connsiteX141" fmla="*/ 175831 w 313181"/>
                  <a:gd name="connsiteY141" fmla="*/ 103074 h 331268"/>
                  <a:gd name="connsiteX142" fmla="*/ 180206 w 313181"/>
                  <a:gd name="connsiteY142" fmla="*/ 101934 h 331268"/>
                  <a:gd name="connsiteX143" fmla="*/ 182172 w 313181"/>
                  <a:gd name="connsiteY143" fmla="*/ 101452 h 331268"/>
                  <a:gd name="connsiteX144" fmla="*/ 182172 w 313181"/>
                  <a:gd name="connsiteY144" fmla="*/ 100154 h 331268"/>
                  <a:gd name="connsiteX145" fmla="*/ 178603 w 313181"/>
                  <a:gd name="connsiteY145" fmla="*/ 100803 h 331268"/>
                  <a:gd name="connsiteX146" fmla="*/ 166600 w 313181"/>
                  <a:gd name="connsiteY146" fmla="*/ 103398 h 331268"/>
                  <a:gd name="connsiteX147" fmla="*/ 166600 w 313181"/>
                  <a:gd name="connsiteY147" fmla="*/ 103556 h 331268"/>
                  <a:gd name="connsiteX148" fmla="*/ 166443 w 313181"/>
                  <a:gd name="connsiteY148" fmla="*/ 104204 h 331268"/>
                  <a:gd name="connsiteX149" fmla="*/ 171358 w 313181"/>
                  <a:gd name="connsiteY149" fmla="*/ 105669 h 331268"/>
                  <a:gd name="connsiteX150" fmla="*/ 172744 w 313181"/>
                  <a:gd name="connsiteY150" fmla="*/ 104873 h 331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</a:cxnLst>
                <a:rect l="l" t="t" r="r" b="b"/>
                <a:pathLst>
                  <a:path w="313181" h="331268">
                    <a:moveTo>
                      <a:pt x="168694" y="106819"/>
                    </a:moveTo>
                    <a:lnTo>
                      <a:pt x="166423" y="107802"/>
                    </a:lnTo>
                    <a:cubicBezTo>
                      <a:pt x="166404" y="107625"/>
                      <a:pt x="166463" y="107449"/>
                      <a:pt x="166581" y="107321"/>
                    </a:cubicBezTo>
                    <a:lnTo>
                      <a:pt x="166581" y="107173"/>
                    </a:lnTo>
                    <a:cubicBezTo>
                      <a:pt x="165450" y="107498"/>
                      <a:pt x="164152" y="107822"/>
                      <a:pt x="162855" y="108314"/>
                    </a:cubicBezTo>
                    <a:cubicBezTo>
                      <a:pt x="159906" y="109120"/>
                      <a:pt x="157015" y="109769"/>
                      <a:pt x="154096" y="110417"/>
                    </a:cubicBezTo>
                    <a:cubicBezTo>
                      <a:pt x="151992" y="110909"/>
                      <a:pt x="150045" y="111233"/>
                      <a:pt x="148099" y="111558"/>
                    </a:cubicBezTo>
                    <a:lnTo>
                      <a:pt x="145504" y="111882"/>
                    </a:lnTo>
                    <a:cubicBezTo>
                      <a:pt x="145032" y="112010"/>
                      <a:pt x="144530" y="112069"/>
                      <a:pt x="144039" y="112039"/>
                    </a:cubicBezTo>
                    <a:cubicBezTo>
                      <a:pt x="142908" y="112059"/>
                      <a:pt x="141798" y="112334"/>
                      <a:pt x="140795" y="112855"/>
                    </a:cubicBezTo>
                    <a:cubicBezTo>
                      <a:pt x="139497" y="113661"/>
                      <a:pt x="138042" y="114477"/>
                      <a:pt x="136577" y="115284"/>
                    </a:cubicBezTo>
                    <a:cubicBezTo>
                      <a:pt x="134523" y="116227"/>
                      <a:pt x="132567" y="117368"/>
                      <a:pt x="130738" y="118695"/>
                    </a:cubicBezTo>
                    <a:cubicBezTo>
                      <a:pt x="128850" y="120189"/>
                      <a:pt x="127307" y="122067"/>
                      <a:pt x="126196" y="124200"/>
                    </a:cubicBezTo>
                    <a:cubicBezTo>
                      <a:pt x="125213" y="125989"/>
                      <a:pt x="124230" y="127936"/>
                      <a:pt x="123119" y="129715"/>
                    </a:cubicBezTo>
                    <a:cubicBezTo>
                      <a:pt x="122952" y="129882"/>
                      <a:pt x="122795" y="130207"/>
                      <a:pt x="122628" y="130364"/>
                    </a:cubicBezTo>
                    <a:cubicBezTo>
                      <a:pt x="121664" y="132330"/>
                      <a:pt x="120219" y="134021"/>
                      <a:pt x="118420" y="135279"/>
                    </a:cubicBezTo>
                    <a:cubicBezTo>
                      <a:pt x="118538" y="135151"/>
                      <a:pt x="118597" y="134974"/>
                      <a:pt x="118578" y="134797"/>
                    </a:cubicBezTo>
                    <a:cubicBezTo>
                      <a:pt x="119226" y="133500"/>
                      <a:pt x="119875" y="132202"/>
                      <a:pt x="120544" y="130737"/>
                    </a:cubicBezTo>
                    <a:cubicBezTo>
                      <a:pt x="102052" y="155717"/>
                      <a:pt x="84917" y="181178"/>
                      <a:pt x="69129" y="207131"/>
                    </a:cubicBezTo>
                    <a:cubicBezTo>
                      <a:pt x="53548" y="232760"/>
                      <a:pt x="39932" y="259548"/>
                      <a:pt x="28421" y="287251"/>
                    </a:cubicBezTo>
                    <a:cubicBezTo>
                      <a:pt x="24370" y="302007"/>
                      <a:pt x="21942" y="312703"/>
                      <a:pt x="21126" y="319358"/>
                    </a:cubicBezTo>
                    <a:cubicBezTo>
                      <a:pt x="20939" y="320882"/>
                      <a:pt x="20674" y="322405"/>
                      <a:pt x="20320" y="323900"/>
                    </a:cubicBezTo>
                    <a:cubicBezTo>
                      <a:pt x="20173" y="324804"/>
                      <a:pt x="19897" y="325669"/>
                      <a:pt x="19504" y="326495"/>
                    </a:cubicBezTo>
                    <a:cubicBezTo>
                      <a:pt x="19140" y="327439"/>
                      <a:pt x="18708" y="328363"/>
                      <a:pt x="18207" y="329248"/>
                    </a:cubicBezTo>
                    <a:cubicBezTo>
                      <a:pt x="17725" y="330064"/>
                      <a:pt x="17223" y="330388"/>
                      <a:pt x="17076" y="330388"/>
                    </a:cubicBezTo>
                    <a:cubicBezTo>
                      <a:pt x="15513" y="330604"/>
                      <a:pt x="13940" y="330653"/>
                      <a:pt x="12367" y="330545"/>
                    </a:cubicBezTo>
                    <a:cubicBezTo>
                      <a:pt x="10745" y="330545"/>
                      <a:pt x="9615" y="330064"/>
                      <a:pt x="9123" y="329248"/>
                    </a:cubicBezTo>
                    <a:cubicBezTo>
                      <a:pt x="7678" y="325581"/>
                      <a:pt x="6901" y="321678"/>
                      <a:pt x="6852" y="317736"/>
                    </a:cubicBezTo>
                    <a:cubicBezTo>
                      <a:pt x="6882" y="317244"/>
                      <a:pt x="6823" y="316753"/>
                      <a:pt x="6695" y="316281"/>
                    </a:cubicBezTo>
                    <a:lnTo>
                      <a:pt x="6695" y="315957"/>
                    </a:lnTo>
                    <a:cubicBezTo>
                      <a:pt x="5702" y="315947"/>
                      <a:pt x="4719" y="315839"/>
                      <a:pt x="3746" y="315632"/>
                    </a:cubicBezTo>
                    <a:cubicBezTo>
                      <a:pt x="3048" y="315544"/>
                      <a:pt x="2409" y="315190"/>
                      <a:pt x="1956" y="314649"/>
                    </a:cubicBezTo>
                    <a:cubicBezTo>
                      <a:pt x="639" y="310953"/>
                      <a:pt x="-79" y="307060"/>
                      <a:pt x="-147" y="303128"/>
                    </a:cubicBezTo>
                    <a:cubicBezTo>
                      <a:pt x="-285" y="302597"/>
                      <a:pt x="-344" y="302056"/>
                      <a:pt x="-315" y="301506"/>
                    </a:cubicBezTo>
                    <a:cubicBezTo>
                      <a:pt x="-393" y="299854"/>
                      <a:pt x="-177" y="298212"/>
                      <a:pt x="334" y="296639"/>
                    </a:cubicBezTo>
                    <a:lnTo>
                      <a:pt x="983" y="293690"/>
                    </a:lnTo>
                    <a:cubicBezTo>
                      <a:pt x="826" y="293690"/>
                      <a:pt x="983" y="292874"/>
                      <a:pt x="1475" y="291419"/>
                    </a:cubicBezTo>
                    <a:cubicBezTo>
                      <a:pt x="1799" y="289955"/>
                      <a:pt x="2281" y="288008"/>
                      <a:pt x="2772" y="285904"/>
                    </a:cubicBezTo>
                    <a:cubicBezTo>
                      <a:pt x="3264" y="283801"/>
                      <a:pt x="3903" y="281844"/>
                      <a:pt x="4394" y="280065"/>
                    </a:cubicBezTo>
                    <a:cubicBezTo>
                      <a:pt x="4886" y="278286"/>
                      <a:pt x="5377" y="276978"/>
                      <a:pt x="5525" y="276133"/>
                    </a:cubicBezTo>
                    <a:lnTo>
                      <a:pt x="11689" y="260885"/>
                    </a:lnTo>
                    <a:cubicBezTo>
                      <a:pt x="15945" y="249285"/>
                      <a:pt x="20821" y="237911"/>
                      <a:pt x="26287" y="226832"/>
                    </a:cubicBezTo>
                    <a:cubicBezTo>
                      <a:pt x="37101" y="206188"/>
                      <a:pt x="48672" y="185956"/>
                      <a:pt x="61157" y="165882"/>
                    </a:cubicBezTo>
                    <a:lnTo>
                      <a:pt x="61638" y="164899"/>
                    </a:lnTo>
                    <a:cubicBezTo>
                      <a:pt x="67969" y="154528"/>
                      <a:pt x="74418" y="144146"/>
                      <a:pt x="81103" y="133922"/>
                    </a:cubicBezTo>
                    <a:cubicBezTo>
                      <a:pt x="79805" y="134247"/>
                      <a:pt x="78508" y="134738"/>
                      <a:pt x="77053" y="135220"/>
                    </a:cubicBezTo>
                    <a:cubicBezTo>
                      <a:pt x="71046" y="137815"/>
                      <a:pt x="65256" y="140578"/>
                      <a:pt x="59358" y="143330"/>
                    </a:cubicBezTo>
                    <a:lnTo>
                      <a:pt x="58709" y="143655"/>
                    </a:lnTo>
                    <a:cubicBezTo>
                      <a:pt x="51414" y="147066"/>
                      <a:pt x="44277" y="150635"/>
                      <a:pt x="37140" y="154360"/>
                    </a:cubicBezTo>
                    <a:cubicBezTo>
                      <a:pt x="36315" y="154734"/>
                      <a:pt x="35548" y="155225"/>
                      <a:pt x="34869" y="155825"/>
                    </a:cubicBezTo>
                    <a:cubicBezTo>
                      <a:pt x="34191" y="156356"/>
                      <a:pt x="33641" y="157024"/>
                      <a:pt x="33247" y="157791"/>
                    </a:cubicBezTo>
                    <a:cubicBezTo>
                      <a:pt x="32117" y="160052"/>
                      <a:pt x="31144" y="161193"/>
                      <a:pt x="30003" y="161350"/>
                    </a:cubicBezTo>
                    <a:cubicBezTo>
                      <a:pt x="28755" y="161507"/>
                      <a:pt x="27506" y="161094"/>
                      <a:pt x="26602" y="160219"/>
                    </a:cubicBezTo>
                    <a:cubicBezTo>
                      <a:pt x="24754" y="158696"/>
                      <a:pt x="23387" y="156671"/>
                      <a:pt x="22670" y="154380"/>
                    </a:cubicBezTo>
                    <a:cubicBezTo>
                      <a:pt x="21824" y="151785"/>
                      <a:pt x="21166" y="149131"/>
                      <a:pt x="20703" y="146437"/>
                    </a:cubicBezTo>
                    <a:cubicBezTo>
                      <a:pt x="20271" y="146260"/>
                      <a:pt x="19878" y="145975"/>
                      <a:pt x="19573" y="145621"/>
                    </a:cubicBezTo>
                    <a:cubicBezTo>
                      <a:pt x="17725" y="144097"/>
                      <a:pt x="16358" y="142072"/>
                      <a:pt x="15641" y="139782"/>
                    </a:cubicBezTo>
                    <a:cubicBezTo>
                      <a:pt x="14166" y="135544"/>
                      <a:pt x="13291" y="131121"/>
                      <a:pt x="13045" y="126648"/>
                    </a:cubicBezTo>
                    <a:cubicBezTo>
                      <a:pt x="13134" y="125507"/>
                      <a:pt x="13468" y="124397"/>
                      <a:pt x="14028" y="123404"/>
                    </a:cubicBezTo>
                    <a:cubicBezTo>
                      <a:pt x="14500" y="122185"/>
                      <a:pt x="15218" y="121084"/>
                      <a:pt x="16132" y="120159"/>
                    </a:cubicBezTo>
                    <a:cubicBezTo>
                      <a:pt x="20271" y="116080"/>
                      <a:pt x="25039" y="112688"/>
                      <a:pt x="30239" y="110103"/>
                    </a:cubicBezTo>
                    <a:cubicBezTo>
                      <a:pt x="35155" y="107675"/>
                      <a:pt x="40188" y="105502"/>
                      <a:pt x="45329" y="103615"/>
                    </a:cubicBezTo>
                    <a:cubicBezTo>
                      <a:pt x="65433" y="95996"/>
                      <a:pt x="85389" y="89183"/>
                      <a:pt x="105296" y="83186"/>
                    </a:cubicBezTo>
                    <a:cubicBezTo>
                      <a:pt x="113711" y="80876"/>
                      <a:pt x="120907" y="75410"/>
                      <a:pt x="125400" y="67939"/>
                    </a:cubicBezTo>
                    <a:cubicBezTo>
                      <a:pt x="139517" y="47993"/>
                      <a:pt x="153791" y="28361"/>
                      <a:pt x="168222" y="8739"/>
                    </a:cubicBezTo>
                    <a:cubicBezTo>
                      <a:pt x="169441" y="7019"/>
                      <a:pt x="170857" y="5446"/>
                      <a:pt x="172440" y="4040"/>
                    </a:cubicBezTo>
                    <a:cubicBezTo>
                      <a:pt x="173816" y="2654"/>
                      <a:pt x="175399" y="1504"/>
                      <a:pt x="177139" y="629"/>
                    </a:cubicBezTo>
                    <a:cubicBezTo>
                      <a:pt x="181199" y="-1151"/>
                      <a:pt x="184600" y="-1151"/>
                      <a:pt x="187195" y="953"/>
                    </a:cubicBezTo>
                    <a:cubicBezTo>
                      <a:pt x="189634" y="3067"/>
                      <a:pt x="190440" y="6144"/>
                      <a:pt x="189309" y="10528"/>
                    </a:cubicBezTo>
                    <a:cubicBezTo>
                      <a:pt x="189004" y="11737"/>
                      <a:pt x="188621" y="12937"/>
                      <a:pt x="188169" y="14097"/>
                    </a:cubicBezTo>
                    <a:cubicBezTo>
                      <a:pt x="191246" y="13930"/>
                      <a:pt x="193684" y="14745"/>
                      <a:pt x="195306" y="16849"/>
                    </a:cubicBezTo>
                    <a:cubicBezTo>
                      <a:pt x="196928" y="18953"/>
                      <a:pt x="197272" y="21765"/>
                      <a:pt x="196289" y="25284"/>
                    </a:cubicBezTo>
                    <a:cubicBezTo>
                      <a:pt x="192553" y="39558"/>
                      <a:pt x="185475" y="53016"/>
                      <a:pt x="174553" y="65668"/>
                    </a:cubicBezTo>
                    <a:cubicBezTo>
                      <a:pt x="174396" y="65825"/>
                      <a:pt x="174396" y="65993"/>
                      <a:pt x="174229" y="66150"/>
                    </a:cubicBezTo>
                    <a:lnTo>
                      <a:pt x="173904" y="66474"/>
                    </a:lnTo>
                    <a:cubicBezTo>
                      <a:pt x="177149" y="65993"/>
                      <a:pt x="180393" y="65491"/>
                      <a:pt x="183480" y="65019"/>
                    </a:cubicBezTo>
                    <a:lnTo>
                      <a:pt x="187412" y="64371"/>
                    </a:lnTo>
                    <a:cubicBezTo>
                      <a:pt x="194382" y="63230"/>
                      <a:pt x="201175" y="62257"/>
                      <a:pt x="208164" y="61421"/>
                    </a:cubicBezTo>
                    <a:cubicBezTo>
                      <a:pt x="223579" y="59799"/>
                      <a:pt x="238826" y="58482"/>
                      <a:pt x="253906" y="57489"/>
                    </a:cubicBezTo>
                    <a:cubicBezTo>
                      <a:pt x="264445" y="56998"/>
                      <a:pt x="274983" y="56840"/>
                      <a:pt x="285364" y="56998"/>
                    </a:cubicBezTo>
                    <a:cubicBezTo>
                      <a:pt x="286446" y="56968"/>
                      <a:pt x="287537" y="57027"/>
                      <a:pt x="288609" y="57165"/>
                    </a:cubicBezTo>
                    <a:cubicBezTo>
                      <a:pt x="289985" y="57135"/>
                      <a:pt x="291341" y="57469"/>
                      <a:pt x="292541" y="58148"/>
                    </a:cubicBezTo>
                    <a:cubicBezTo>
                      <a:pt x="293583" y="58571"/>
                      <a:pt x="294674" y="58836"/>
                      <a:pt x="295785" y="58954"/>
                    </a:cubicBezTo>
                    <a:cubicBezTo>
                      <a:pt x="296591" y="59121"/>
                      <a:pt x="297564" y="59121"/>
                      <a:pt x="298537" y="59278"/>
                    </a:cubicBezTo>
                    <a:cubicBezTo>
                      <a:pt x="300966" y="59386"/>
                      <a:pt x="303364" y="59819"/>
                      <a:pt x="305675" y="60576"/>
                    </a:cubicBezTo>
                    <a:cubicBezTo>
                      <a:pt x="305193" y="60743"/>
                      <a:pt x="304868" y="60900"/>
                      <a:pt x="304377" y="61067"/>
                    </a:cubicBezTo>
                    <a:cubicBezTo>
                      <a:pt x="302922" y="61549"/>
                      <a:pt x="301133" y="62051"/>
                      <a:pt x="299029" y="62690"/>
                    </a:cubicBezTo>
                    <a:cubicBezTo>
                      <a:pt x="299570" y="63053"/>
                      <a:pt x="300169" y="63329"/>
                      <a:pt x="300808" y="63496"/>
                    </a:cubicBezTo>
                    <a:cubicBezTo>
                      <a:pt x="301575" y="64007"/>
                      <a:pt x="302391" y="64439"/>
                      <a:pt x="303246" y="64793"/>
                    </a:cubicBezTo>
                    <a:cubicBezTo>
                      <a:pt x="293347" y="68067"/>
                      <a:pt x="284421" y="69532"/>
                      <a:pt x="276487" y="69178"/>
                    </a:cubicBezTo>
                    <a:cubicBezTo>
                      <a:pt x="271130" y="69178"/>
                      <a:pt x="265615" y="69011"/>
                      <a:pt x="260100" y="68853"/>
                    </a:cubicBezTo>
                    <a:cubicBezTo>
                      <a:pt x="257671" y="68686"/>
                      <a:pt x="255076" y="68529"/>
                      <a:pt x="252481" y="68529"/>
                    </a:cubicBezTo>
                    <a:lnTo>
                      <a:pt x="253779" y="69178"/>
                    </a:lnTo>
                    <a:cubicBezTo>
                      <a:pt x="254368" y="69414"/>
                      <a:pt x="254919" y="69748"/>
                      <a:pt x="255401" y="70161"/>
                    </a:cubicBezTo>
                    <a:lnTo>
                      <a:pt x="254417" y="70485"/>
                    </a:lnTo>
                    <a:cubicBezTo>
                      <a:pt x="254113" y="70662"/>
                      <a:pt x="253779" y="70770"/>
                      <a:pt x="253434" y="70810"/>
                    </a:cubicBezTo>
                    <a:lnTo>
                      <a:pt x="239671" y="71291"/>
                    </a:lnTo>
                    <a:cubicBezTo>
                      <a:pt x="236909" y="71291"/>
                      <a:pt x="234756" y="72274"/>
                      <a:pt x="233508" y="74241"/>
                    </a:cubicBezTo>
                    <a:cubicBezTo>
                      <a:pt x="242748" y="73435"/>
                      <a:pt x="251832" y="72618"/>
                      <a:pt x="260916" y="72137"/>
                    </a:cubicBezTo>
                    <a:cubicBezTo>
                      <a:pt x="271621" y="71645"/>
                      <a:pt x="282160" y="71645"/>
                      <a:pt x="292541" y="71812"/>
                    </a:cubicBezTo>
                    <a:lnTo>
                      <a:pt x="295785" y="71812"/>
                    </a:lnTo>
                    <a:cubicBezTo>
                      <a:pt x="297142" y="71940"/>
                      <a:pt x="298459" y="72274"/>
                      <a:pt x="299717" y="72795"/>
                    </a:cubicBezTo>
                    <a:cubicBezTo>
                      <a:pt x="300681" y="73287"/>
                      <a:pt x="301723" y="73621"/>
                      <a:pt x="302794" y="73779"/>
                    </a:cubicBezTo>
                    <a:cubicBezTo>
                      <a:pt x="303708" y="73906"/>
                      <a:pt x="304633" y="73955"/>
                      <a:pt x="305557" y="73936"/>
                    </a:cubicBezTo>
                    <a:cubicBezTo>
                      <a:pt x="308044" y="74113"/>
                      <a:pt x="310492" y="74604"/>
                      <a:pt x="312851" y="75401"/>
                    </a:cubicBezTo>
                    <a:cubicBezTo>
                      <a:pt x="312536" y="75528"/>
                      <a:pt x="312202" y="75587"/>
                      <a:pt x="311868" y="75558"/>
                    </a:cubicBezTo>
                    <a:cubicBezTo>
                      <a:pt x="310246" y="76049"/>
                      <a:pt x="308299" y="76698"/>
                      <a:pt x="306028" y="77347"/>
                    </a:cubicBezTo>
                    <a:lnTo>
                      <a:pt x="307995" y="78330"/>
                    </a:lnTo>
                    <a:cubicBezTo>
                      <a:pt x="308643" y="78655"/>
                      <a:pt x="309459" y="78979"/>
                      <a:pt x="310433" y="79461"/>
                    </a:cubicBezTo>
                    <a:cubicBezTo>
                      <a:pt x="300533" y="82705"/>
                      <a:pt x="291459" y="84169"/>
                      <a:pt x="283506" y="83845"/>
                    </a:cubicBezTo>
                    <a:cubicBezTo>
                      <a:pt x="278159" y="84002"/>
                      <a:pt x="272693" y="83845"/>
                      <a:pt x="267129" y="83521"/>
                    </a:cubicBezTo>
                    <a:cubicBezTo>
                      <a:pt x="264691" y="83354"/>
                      <a:pt x="262095" y="83354"/>
                      <a:pt x="259500" y="83196"/>
                    </a:cubicBezTo>
                    <a:cubicBezTo>
                      <a:pt x="259795" y="83324"/>
                      <a:pt x="260070" y="83481"/>
                      <a:pt x="260316" y="83678"/>
                    </a:cubicBezTo>
                    <a:lnTo>
                      <a:pt x="262587" y="84818"/>
                    </a:lnTo>
                    <a:cubicBezTo>
                      <a:pt x="262095" y="84976"/>
                      <a:pt x="261771" y="84976"/>
                      <a:pt x="261604" y="85143"/>
                    </a:cubicBezTo>
                    <a:cubicBezTo>
                      <a:pt x="261279" y="85271"/>
                      <a:pt x="260955" y="85379"/>
                      <a:pt x="260621" y="85467"/>
                    </a:cubicBezTo>
                    <a:lnTo>
                      <a:pt x="246671" y="85949"/>
                    </a:lnTo>
                    <a:cubicBezTo>
                      <a:pt x="242739" y="85792"/>
                      <a:pt x="240350" y="87915"/>
                      <a:pt x="239534" y="92113"/>
                    </a:cubicBezTo>
                    <a:lnTo>
                      <a:pt x="223480" y="94384"/>
                    </a:lnTo>
                    <a:cubicBezTo>
                      <a:pt x="220728" y="94708"/>
                      <a:pt x="217808" y="95032"/>
                      <a:pt x="214721" y="95514"/>
                    </a:cubicBezTo>
                    <a:cubicBezTo>
                      <a:pt x="215046" y="96291"/>
                      <a:pt x="215046" y="97175"/>
                      <a:pt x="214721" y="97952"/>
                    </a:cubicBezTo>
                    <a:cubicBezTo>
                      <a:pt x="214466" y="98611"/>
                      <a:pt x="214013" y="99181"/>
                      <a:pt x="213424" y="99574"/>
                    </a:cubicBezTo>
                    <a:cubicBezTo>
                      <a:pt x="212873" y="99859"/>
                      <a:pt x="212264" y="100026"/>
                      <a:pt x="211644" y="100056"/>
                    </a:cubicBezTo>
                    <a:cubicBezTo>
                      <a:pt x="211153" y="100223"/>
                      <a:pt x="210828" y="100223"/>
                      <a:pt x="210661" y="100056"/>
                    </a:cubicBezTo>
                    <a:cubicBezTo>
                      <a:pt x="210140" y="99230"/>
                      <a:pt x="209187" y="98798"/>
                      <a:pt x="208223" y="98925"/>
                    </a:cubicBezTo>
                    <a:cubicBezTo>
                      <a:pt x="207397" y="99299"/>
                      <a:pt x="206631" y="99781"/>
                      <a:pt x="205952" y="100380"/>
                    </a:cubicBezTo>
                    <a:cubicBezTo>
                      <a:pt x="205569" y="100813"/>
                      <a:pt x="205127" y="101196"/>
                      <a:pt x="204655" y="101521"/>
                    </a:cubicBezTo>
                    <a:cubicBezTo>
                      <a:pt x="204350" y="101678"/>
                      <a:pt x="203976" y="101678"/>
                      <a:pt x="203672" y="101521"/>
                    </a:cubicBezTo>
                    <a:cubicBezTo>
                      <a:pt x="203308" y="101324"/>
                      <a:pt x="202934" y="101167"/>
                      <a:pt x="202541" y="101029"/>
                    </a:cubicBezTo>
                    <a:lnTo>
                      <a:pt x="200919" y="100380"/>
                    </a:lnTo>
                    <a:cubicBezTo>
                      <a:pt x="201932" y="99958"/>
                      <a:pt x="202915" y="99476"/>
                      <a:pt x="203868" y="98925"/>
                    </a:cubicBezTo>
                    <a:cubicBezTo>
                      <a:pt x="204842" y="98345"/>
                      <a:pt x="205874" y="97854"/>
                      <a:pt x="206945" y="97461"/>
                    </a:cubicBezTo>
                    <a:cubicBezTo>
                      <a:pt x="205549" y="97107"/>
                      <a:pt x="204085" y="97166"/>
                      <a:pt x="202728" y="97628"/>
                    </a:cubicBezTo>
                    <a:cubicBezTo>
                      <a:pt x="201243" y="98100"/>
                      <a:pt x="199779" y="98640"/>
                      <a:pt x="198353" y="99250"/>
                    </a:cubicBezTo>
                    <a:cubicBezTo>
                      <a:pt x="196721" y="100272"/>
                      <a:pt x="194903" y="100941"/>
                      <a:pt x="192996" y="101216"/>
                    </a:cubicBezTo>
                    <a:cubicBezTo>
                      <a:pt x="191216" y="101373"/>
                      <a:pt x="189919" y="100567"/>
                      <a:pt x="188788" y="98778"/>
                    </a:cubicBezTo>
                    <a:cubicBezTo>
                      <a:pt x="186822" y="101540"/>
                      <a:pt x="184856" y="103162"/>
                      <a:pt x="182949" y="103811"/>
                    </a:cubicBezTo>
                    <a:cubicBezTo>
                      <a:pt x="181032" y="104558"/>
                      <a:pt x="178997" y="104942"/>
                      <a:pt x="176942" y="104942"/>
                    </a:cubicBezTo>
                    <a:cubicBezTo>
                      <a:pt x="175074" y="104961"/>
                      <a:pt x="173216" y="105237"/>
                      <a:pt x="171427" y="105758"/>
                    </a:cubicBezTo>
                    <a:cubicBezTo>
                      <a:pt x="170660" y="106013"/>
                      <a:pt x="169677" y="106338"/>
                      <a:pt x="168694" y="106819"/>
                    </a:cubicBezTo>
                    <a:close/>
                    <a:moveTo>
                      <a:pt x="172744" y="104853"/>
                    </a:moveTo>
                    <a:cubicBezTo>
                      <a:pt x="173678" y="104106"/>
                      <a:pt x="174720" y="103506"/>
                      <a:pt x="175831" y="103074"/>
                    </a:cubicBezTo>
                    <a:cubicBezTo>
                      <a:pt x="177247" y="102543"/>
                      <a:pt x="178712" y="102160"/>
                      <a:pt x="180206" y="101934"/>
                    </a:cubicBezTo>
                    <a:lnTo>
                      <a:pt x="182172" y="101452"/>
                    </a:lnTo>
                    <a:lnTo>
                      <a:pt x="182172" y="100154"/>
                    </a:lnTo>
                    <a:lnTo>
                      <a:pt x="178603" y="100803"/>
                    </a:lnTo>
                    <a:lnTo>
                      <a:pt x="166600" y="103398"/>
                    </a:lnTo>
                    <a:lnTo>
                      <a:pt x="166600" y="103556"/>
                    </a:lnTo>
                    <a:cubicBezTo>
                      <a:pt x="166630" y="103782"/>
                      <a:pt x="166571" y="104018"/>
                      <a:pt x="166443" y="104204"/>
                    </a:cubicBezTo>
                    <a:cubicBezTo>
                      <a:pt x="168065" y="104696"/>
                      <a:pt x="169844" y="105187"/>
                      <a:pt x="171358" y="105669"/>
                    </a:cubicBezTo>
                    <a:cubicBezTo>
                      <a:pt x="171850" y="105463"/>
                      <a:pt x="172312" y="105187"/>
                      <a:pt x="172744" y="104873"/>
                    </a:cubicBezTo>
                    <a:close/>
                  </a:path>
                </a:pathLst>
              </a:custGeom>
              <a:solidFill>
                <a:srgbClr val="20115C"/>
              </a:solidFill>
              <a:ln w="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  <p:sp>
        <p:nvSpPr>
          <p:cNvPr id="42" name="Прямоугольник: скругленные углы 35">
            <a:extLst>
              <a:ext uri="{FF2B5EF4-FFF2-40B4-BE49-F238E27FC236}">
                <a16:creationId xmlns="" xmlns:a16="http://schemas.microsoft.com/office/drawing/2014/main" id="{7F64C3AE-CDEE-45C5-8C0E-B4FD765C64A1}"/>
              </a:ext>
            </a:extLst>
          </p:cNvPr>
          <p:cNvSpPr/>
          <p:nvPr/>
        </p:nvSpPr>
        <p:spPr>
          <a:xfrm>
            <a:off x="344729" y="2450705"/>
            <a:ext cx="4335336" cy="4288214"/>
          </a:xfrm>
          <a:prstGeom prst="roundRect">
            <a:avLst>
              <a:gd name="adj" fmla="val 5296"/>
            </a:avLst>
          </a:prstGeom>
          <a:solidFill>
            <a:schemeClr val="bg1">
              <a:lumMod val="9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Определена ценностность  </a:t>
            </a:r>
            <a:r>
              <a:rPr lang="ru-RU" dirty="0" smtClean="0">
                <a:solidFill>
                  <a:schemeClr val="tx1"/>
                </a:solidFill>
              </a:rPr>
              <a:t>п</a:t>
            </a:r>
            <a:r>
              <a:rPr lang="ru-RU" dirty="0" smtClean="0">
                <a:solidFill>
                  <a:schemeClr val="tx1"/>
                </a:solidFill>
              </a:rPr>
              <a:t>редложения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Определены </a:t>
            </a:r>
            <a:r>
              <a:rPr lang="ru-RU" dirty="0">
                <a:solidFill>
                  <a:schemeClr val="tx1"/>
                </a:solidFill>
              </a:rPr>
              <a:t>конкурентные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Преимущества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Разработан план исследований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Сформирован бизнес-план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: скругленные углы 35">
            <a:extLst>
              <a:ext uri="{FF2B5EF4-FFF2-40B4-BE49-F238E27FC236}">
                <a16:creationId xmlns="" xmlns:a16="http://schemas.microsoft.com/office/drawing/2014/main" id="{7F64C3AE-CDEE-45C5-8C0E-B4FD765C64A1}"/>
              </a:ext>
            </a:extLst>
          </p:cNvPr>
          <p:cNvSpPr/>
          <p:nvPr/>
        </p:nvSpPr>
        <p:spPr>
          <a:xfrm>
            <a:off x="6737915" y="2386974"/>
            <a:ext cx="4335336" cy="4288214"/>
          </a:xfrm>
          <a:prstGeom prst="roundRect">
            <a:avLst>
              <a:gd name="adj" fmla="val 5296"/>
            </a:avLst>
          </a:prstGeom>
          <a:solidFill>
            <a:schemeClr val="bg1">
              <a:lumMod val="9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Сформирована концепция исследования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Проведение исследований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Обоснование предлагаемого продукта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12421" y="2599280"/>
            <a:ext cx="1430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Первый этап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190515" y="2578457"/>
            <a:ext cx="1361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Второй этап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5245331" y="4189615"/>
            <a:ext cx="1080654" cy="405197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619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араллелограмм 34">
            <a:extLst>
              <a:ext uri="{FF2B5EF4-FFF2-40B4-BE49-F238E27FC236}">
                <a16:creationId xmlns="" xmlns:a16="http://schemas.microsoft.com/office/drawing/2014/main" id="{FA3EAAA2-1FFE-42B6-AAE1-27EED306DA70}"/>
              </a:ext>
            </a:extLst>
          </p:cNvPr>
          <p:cNvSpPr/>
          <p:nvPr/>
        </p:nvSpPr>
        <p:spPr>
          <a:xfrm>
            <a:off x="1203198" y="538397"/>
            <a:ext cx="6199036" cy="369332"/>
          </a:xfrm>
          <a:prstGeom prst="parallelogram">
            <a:avLst>
              <a:gd name="adj" fmla="val 5323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араллелограмм 31">
            <a:extLst>
              <a:ext uri="{FF2B5EF4-FFF2-40B4-BE49-F238E27FC236}">
                <a16:creationId xmlns="" xmlns:a16="http://schemas.microsoft.com/office/drawing/2014/main" id="{B78C21CD-C3F7-4727-89A2-7EF3D5C15995}"/>
              </a:ext>
            </a:extLst>
          </p:cNvPr>
          <p:cNvSpPr/>
          <p:nvPr/>
        </p:nvSpPr>
        <p:spPr>
          <a:xfrm>
            <a:off x="1376514" y="375739"/>
            <a:ext cx="6199036" cy="369332"/>
          </a:xfrm>
          <a:prstGeom prst="parallelogram">
            <a:avLst>
              <a:gd name="adj" fmla="val 53233"/>
            </a:avLst>
          </a:prstGeom>
          <a:solidFill>
            <a:srgbClr val="ED7D31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араллелограмм 32">
            <a:extLst>
              <a:ext uri="{FF2B5EF4-FFF2-40B4-BE49-F238E27FC236}">
                <a16:creationId xmlns="" xmlns:a16="http://schemas.microsoft.com/office/drawing/2014/main" id="{3E28D46F-6493-4D08-8D8C-5CBBBA1CC1D7}"/>
              </a:ext>
            </a:extLst>
          </p:cNvPr>
          <p:cNvSpPr/>
          <p:nvPr/>
        </p:nvSpPr>
        <p:spPr>
          <a:xfrm>
            <a:off x="1520117" y="258066"/>
            <a:ext cx="5384833" cy="584775"/>
          </a:xfrm>
          <a:prstGeom prst="parallelogram">
            <a:avLst>
              <a:gd name="adj" fmla="val 55405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3F418680-7DF8-44F2-A5D2-757438BC17C4}"/>
              </a:ext>
            </a:extLst>
          </p:cNvPr>
          <p:cNvSpPr/>
          <p:nvPr/>
        </p:nvSpPr>
        <p:spPr>
          <a:xfrm>
            <a:off x="11644732" y="6338346"/>
            <a:ext cx="547267" cy="51965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Номер слайда 2">
            <a:extLst>
              <a:ext uri="{FF2B5EF4-FFF2-40B4-BE49-F238E27FC236}">
                <a16:creationId xmlns="" xmlns:a16="http://schemas.microsoft.com/office/drawing/2014/main" id="{481AE7AB-FBBC-43A1-A0AE-17FFDFD62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5358" y="6422849"/>
            <a:ext cx="360243" cy="316070"/>
          </a:xfrm>
        </p:spPr>
        <p:txBody>
          <a:bodyPr/>
          <a:lstStyle/>
          <a:p>
            <a:pPr algn="ctr"/>
            <a:fld id="{37703D88-14F3-4A3A-A41D-583EB7C38090}" type="slidenum">
              <a:rPr lang="ru-RU" sz="1600" b="1" spc="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8</a:t>
            </a:fld>
            <a:endParaRPr lang="ru-RU" sz="1600" b="1" spc="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Рисунок 8">
            <a:extLst>
              <a:ext uri="{FF2B5EF4-FFF2-40B4-BE49-F238E27FC236}">
                <a16:creationId xmlns="" xmlns:a16="http://schemas.microsoft.com/office/drawing/2014/main" id="{8E1A177A-D4C0-4514-A65A-AADDDAC1B874}"/>
              </a:ext>
            </a:extLst>
          </p:cNvPr>
          <p:cNvGrpSpPr/>
          <p:nvPr/>
        </p:nvGrpSpPr>
        <p:grpSpPr>
          <a:xfrm>
            <a:off x="9944127" y="258066"/>
            <a:ext cx="1971450" cy="379286"/>
            <a:chOff x="9733621" y="258066"/>
            <a:chExt cx="1971450" cy="379286"/>
          </a:xfrm>
        </p:grpSpPr>
        <p:sp>
          <p:nvSpPr>
            <p:cNvPr id="9" name="Полилиния: фигура 8">
              <a:extLst>
                <a:ext uri="{FF2B5EF4-FFF2-40B4-BE49-F238E27FC236}">
                  <a16:creationId xmlns="" xmlns:a16="http://schemas.microsoft.com/office/drawing/2014/main" id="{11E000C5-7F6A-4BB2-9469-101EE4161644}"/>
                </a:ext>
              </a:extLst>
            </p:cNvPr>
            <p:cNvSpPr/>
            <p:nvPr/>
          </p:nvSpPr>
          <p:spPr>
            <a:xfrm>
              <a:off x="9733621" y="258066"/>
              <a:ext cx="1971450" cy="379286"/>
            </a:xfrm>
            <a:custGeom>
              <a:avLst/>
              <a:gdLst>
                <a:gd name="connsiteX0" fmla="*/ 1951308 w 1971450"/>
                <a:gd name="connsiteY0" fmla="*/ 379287 h 379286"/>
                <a:gd name="connsiteX1" fmla="*/ 1967387 w 1971450"/>
                <a:gd name="connsiteY1" fmla="*/ 314179 h 379286"/>
                <a:gd name="connsiteX2" fmla="*/ 1970554 w 1971450"/>
                <a:gd name="connsiteY2" fmla="*/ 282020 h 379286"/>
                <a:gd name="connsiteX3" fmla="*/ 1918210 w 1971450"/>
                <a:gd name="connsiteY3" fmla="*/ 233288 h 379286"/>
                <a:gd name="connsiteX4" fmla="*/ 1819409 w 1971450"/>
                <a:gd name="connsiteY4" fmla="*/ 226015 h 379286"/>
                <a:gd name="connsiteX5" fmla="*/ 1393334 w 1971450"/>
                <a:gd name="connsiteY5" fmla="*/ 253275 h 379286"/>
                <a:gd name="connsiteX6" fmla="*/ 1443997 w 1971450"/>
                <a:gd name="connsiteY6" fmla="*/ 122316 h 379286"/>
                <a:gd name="connsiteX7" fmla="*/ 1550664 w 1971450"/>
                <a:gd name="connsiteY7" fmla="*/ 112075 h 379286"/>
                <a:gd name="connsiteX8" fmla="*/ 1556501 w 1971450"/>
                <a:gd name="connsiteY8" fmla="*/ 107919 h 379286"/>
                <a:gd name="connsiteX9" fmla="*/ 1586780 w 1971450"/>
                <a:gd name="connsiteY9" fmla="*/ 29651 h 379286"/>
                <a:gd name="connsiteX10" fmla="*/ 1584603 w 1971450"/>
                <a:gd name="connsiteY10" fmla="*/ 25198 h 379286"/>
                <a:gd name="connsiteX11" fmla="*/ 1493421 w 1971450"/>
                <a:gd name="connsiteY11" fmla="*/ 164 h 379286"/>
                <a:gd name="connsiteX12" fmla="*/ 1491096 w 1971450"/>
                <a:gd name="connsiteY12" fmla="*/ 65 h 379286"/>
                <a:gd name="connsiteX13" fmla="*/ 1085850 w 1971450"/>
                <a:gd name="connsiteY13" fmla="*/ 58445 h 379286"/>
                <a:gd name="connsiteX14" fmla="*/ 1081150 w 1971450"/>
                <a:gd name="connsiteY14" fmla="*/ 60721 h 379286"/>
                <a:gd name="connsiteX15" fmla="*/ 1063488 w 1971450"/>
                <a:gd name="connsiteY15" fmla="*/ 78037 h 379286"/>
                <a:gd name="connsiteX16" fmla="*/ 1009313 w 1971450"/>
                <a:gd name="connsiteY16" fmla="*/ 68983 h 379286"/>
                <a:gd name="connsiteX17" fmla="*/ 1007136 w 1971450"/>
                <a:gd name="connsiteY17" fmla="*/ 68983 h 379286"/>
                <a:gd name="connsiteX18" fmla="*/ 935497 w 1971450"/>
                <a:gd name="connsiteY18" fmla="*/ 79125 h 379286"/>
                <a:gd name="connsiteX19" fmla="*/ 929165 w 1971450"/>
                <a:gd name="connsiteY19" fmla="*/ 83578 h 379286"/>
                <a:gd name="connsiteX20" fmla="*/ 924860 w 1971450"/>
                <a:gd name="connsiteY20" fmla="*/ 94611 h 379286"/>
                <a:gd name="connsiteX21" fmla="*/ 877167 w 1971450"/>
                <a:gd name="connsiteY21" fmla="*/ 88575 h 379286"/>
                <a:gd name="connsiteX22" fmla="*/ 875089 w 1971450"/>
                <a:gd name="connsiteY22" fmla="*/ 88624 h 379286"/>
                <a:gd name="connsiteX23" fmla="*/ 724588 w 1971450"/>
                <a:gd name="connsiteY23" fmla="*/ 108612 h 379286"/>
                <a:gd name="connsiteX24" fmla="*/ 718799 w 1971450"/>
                <a:gd name="connsiteY24" fmla="*/ 111679 h 379286"/>
                <a:gd name="connsiteX25" fmla="*/ 708756 w 1971450"/>
                <a:gd name="connsiteY25" fmla="*/ 123999 h 379286"/>
                <a:gd name="connsiteX26" fmla="*/ 658836 w 1971450"/>
                <a:gd name="connsiteY26" fmla="*/ 118210 h 379286"/>
                <a:gd name="connsiteX27" fmla="*/ 656659 w 1971450"/>
                <a:gd name="connsiteY27" fmla="*/ 118260 h 379286"/>
                <a:gd name="connsiteX28" fmla="*/ 604760 w 1971450"/>
                <a:gd name="connsiteY28" fmla="*/ 125384 h 379286"/>
                <a:gd name="connsiteX29" fmla="*/ 598032 w 1971450"/>
                <a:gd name="connsiteY29" fmla="*/ 130035 h 379286"/>
                <a:gd name="connsiteX30" fmla="*/ 572998 w 1971450"/>
                <a:gd name="connsiteY30" fmla="*/ 194747 h 379286"/>
                <a:gd name="connsiteX31" fmla="*/ 524661 w 1971450"/>
                <a:gd name="connsiteY31" fmla="*/ 190146 h 379286"/>
                <a:gd name="connsiteX32" fmla="*/ 555038 w 1971450"/>
                <a:gd name="connsiteY32" fmla="*/ 161302 h 379286"/>
                <a:gd name="connsiteX33" fmla="*/ 556720 w 1971450"/>
                <a:gd name="connsiteY33" fmla="*/ 156652 h 379286"/>
                <a:gd name="connsiteX34" fmla="*/ 552664 w 1971450"/>
                <a:gd name="connsiteY34" fmla="*/ 153980 h 379286"/>
                <a:gd name="connsiteX35" fmla="*/ 468211 w 1971450"/>
                <a:gd name="connsiteY35" fmla="*/ 145619 h 379286"/>
                <a:gd name="connsiteX36" fmla="*/ 466034 w 1971450"/>
                <a:gd name="connsiteY36" fmla="*/ 145668 h 379286"/>
                <a:gd name="connsiteX37" fmla="*/ 415223 w 1971450"/>
                <a:gd name="connsiteY37" fmla="*/ 152397 h 379286"/>
                <a:gd name="connsiteX38" fmla="*/ 409484 w 1971450"/>
                <a:gd name="connsiteY38" fmla="*/ 155217 h 379286"/>
                <a:gd name="connsiteX39" fmla="*/ 402756 w 1971450"/>
                <a:gd name="connsiteY39" fmla="*/ 162193 h 379286"/>
                <a:gd name="connsiteX40" fmla="*/ 370449 w 1971450"/>
                <a:gd name="connsiteY40" fmla="*/ 157592 h 379286"/>
                <a:gd name="connsiteX41" fmla="*/ 367975 w 1971450"/>
                <a:gd name="connsiteY41" fmla="*/ 157592 h 379286"/>
                <a:gd name="connsiteX42" fmla="*/ 327208 w 1971450"/>
                <a:gd name="connsiteY42" fmla="*/ 162391 h 379286"/>
                <a:gd name="connsiteX43" fmla="*/ 319886 w 1971450"/>
                <a:gd name="connsiteY43" fmla="*/ 167239 h 379286"/>
                <a:gd name="connsiteX44" fmla="*/ 254629 w 1971450"/>
                <a:gd name="connsiteY44" fmla="*/ 335947 h 379286"/>
                <a:gd name="connsiteX45" fmla="*/ 13342 w 1971450"/>
                <a:gd name="connsiteY45" fmla="*/ 350295 h 379286"/>
                <a:gd name="connsiteX46" fmla="*/ 4486 w 1971450"/>
                <a:gd name="connsiteY46" fmla="*/ 355589 h 379286"/>
                <a:gd name="connsiteX47" fmla="*/ 281 w 1971450"/>
                <a:gd name="connsiteY47" fmla="*/ 366424 h 379286"/>
                <a:gd name="connsiteX48" fmla="*/ 5723 w 1971450"/>
                <a:gd name="connsiteY48" fmla="*/ 379238 h 379286"/>
                <a:gd name="connsiteX49" fmla="*/ 1951308 w 1971450"/>
                <a:gd name="connsiteY49" fmla="*/ 379238 h 379286"/>
                <a:gd name="connsiteX50" fmla="*/ 1207756 w 1971450"/>
                <a:gd name="connsiteY50" fmla="*/ 129738 h 379286"/>
                <a:gd name="connsiteX51" fmla="*/ 1241695 w 1971450"/>
                <a:gd name="connsiteY51" fmla="*/ 134883 h 379286"/>
                <a:gd name="connsiteX52" fmla="*/ 1190934 w 1971450"/>
                <a:gd name="connsiteY52" fmla="*/ 266188 h 379286"/>
                <a:gd name="connsiteX53" fmla="*/ 1119048 w 1971450"/>
                <a:gd name="connsiteY53" fmla="*/ 270047 h 379286"/>
                <a:gd name="connsiteX54" fmla="*/ 1103265 w 1971450"/>
                <a:gd name="connsiteY54" fmla="*/ 218248 h 379286"/>
                <a:gd name="connsiteX55" fmla="*/ 1207756 w 1971450"/>
                <a:gd name="connsiteY55" fmla="*/ 129738 h 379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971450" h="379286">
                  <a:moveTo>
                    <a:pt x="1951308" y="379287"/>
                  </a:moveTo>
                  <a:cubicBezTo>
                    <a:pt x="1953683" y="379287"/>
                    <a:pt x="1964617" y="324123"/>
                    <a:pt x="1967387" y="314179"/>
                  </a:cubicBezTo>
                  <a:cubicBezTo>
                    <a:pt x="1970900" y="301711"/>
                    <a:pt x="1972632" y="290975"/>
                    <a:pt x="1970554" y="282020"/>
                  </a:cubicBezTo>
                  <a:cubicBezTo>
                    <a:pt x="1962935" y="249515"/>
                    <a:pt x="1935476" y="236454"/>
                    <a:pt x="1918210" y="233288"/>
                  </a:cubicBezTo>
                  <a:cubicBezTo>
                    <a:pt x="1903417" y="230517"/>
                    <a:pt x="1880906" y="223987"/>
                    <a:pt x="1819409" y="226015"/>
                  </a:cubicBezTo>
                  <a:cubicBezTo>
                    <a:pt x="1756774" y="228093"/>
                    <a:pt x="1393334" y="253275"/>
                    <a:pt x="1393334" y="253275"/>
                  </a:cubicBezTo>
                  <a:lnTo>
                    <a:pt x="1443997" y="122316"/>
                  </a:lnTo>
                  <a:lnTo>
                    <a:pt x="1550664" y="112075"/>
                  </a:lnTo>
                  <a:cubicBezTo>
                    <a:pt x="1553187" y="111828"/>
                    <a:pt x="1555660" y="110047"/>
                    <a:pt x="1556501" y="107919"/>
                  </a:cubicBezTo>
                  <a:lnTo>
                    <a:pt x="1586780" y="29651"/>
                  </a:lnTo>
                  <a:cubicBezTo>
                    <a:pt x="1587571" y="27622"/>
                    <a:pt x="1586681" y="25742"/>
                    <a:pt x="1584603" y="25198"/>
                  </a:cubicBezTo>
                  <a:lnTo>
                    <a:pt x="1493421" y="164"/>
                  </a:lnTo>
                  <a:cubicBezTo>
                    <a:pt x="1492729" y="-34"/>
                    <a:pt x="1491937" y="-34"/>
                    <a:pt x="1491096" y="65"/>
                  </a:cubicBezTo>
                  <a:lnTo>
                    <a:pt x="1085850" y="58445"/>
                  </a:lnTo>
                  <a:cubicBezTo>
                    <a:pt x="1084119" y="58692"/>
                    <a:pt x="1082387" y="59533"/>
                    <a:pt x="1081150" y="60721"/>
                  </a:cubicBezTo>
                  <a:lnTo>
                    <a:pt x="1063488" y="78037"/>
                  </a:lnTo>
                  <a:lnTo>
                    <a:pt x="1009313" y="68983"/>
                  </a:lnTo>
                  <a:cubicBezTo>
                    <a:pt x="1008621" y="68884"/>
                    <a:pt x="1007879" y="68884"/>
                    <a:pt x="1007136" y="68983"/>
                  </a:cubicBezTo>
                  <a:lnTo>
                    <a:pt x="935497" y="79125"/>
                  </a:lnTo>
                  <a:cubicBezTo>
                    <a:pt x="932628" y="79521"/>
                    <a:pt x="930006" y="81352"/>
                    <a:pt x="929165" y="83578"/>
                  </a:cubicBezTo>
                  <a:lnTo>
                    <a:pt x="924860" y="94611"/>
                  </a:lnTo>
                  <a:lnTo>
                    <a:pt x="877167" y="88575"/>
                  </a:lnTo>
                  <a:cubicBezTo>
                    <a:pt x="876524" y="88476"/>
                    <a:pt x="875831" y="88476"/>
                    <a:pt x="875089" y="88624"/>
                  </a:cubicBezTo>
                  <a:lnTo>
                    <a:pt x="724588" y="108612"/>
                  </a:lnTo>
                  <a:cubicBezTo>
                    <a:pt x="722312" y="108909"/>
                    <a:pt x="720135" y="110096"/>
                    <a:pt x="718799" y="111679"/>
                  </a:cubicBezTo>
                  <a:lnTo>
                    <a:pt x="708756" y="123999"/>
                  </a:lnTo>
                  <a:lnTo>
                    <a:pt x="658836" y="118210"/>
                  </a:lnTo>
                  <a:cubicBezTo>
                    <a:pt x="658143" y="118111"/>
                    <a:pt x="657401" y="118161"/>
                    <a:pt x="656659" y="118260"/>
                  </a:cubicBezTo>
                  <a:lnTo>
                    <a:pt x="604760" y="125384"/>
                  </a:lnTo>
                  <a:cubicBezTo>
                    <a:pt x="601693" y="125829"/>
                    <a:pt x="598922" y="127759"/>
                    <a:pt x="598032" y="130035"/>
                  </a:cubicBezTo>
                  <a:lnTo>
                    <a:pt x="572998" y="194747"/>
                  </a:lnTo>
                  <a:lnTo>
                    <a:pt x="524661" y="190146"/>
                  </a:lnTo>
                  <a:lnTo>
                    <a:pt x="555038" y="161302"/>
                  </a:lnTo>
                  <a:cubicBezTo>
                    <a:pt x="556572" y="159868"/>
                    <a:pt x="557166" y="158136"/>
                    <a:pt x="556720" y="156652"/>
                  </a:cubicBezTo>
                  <a:cubicBezTo>
                    <a:pt x="556226" y="155168"/>
                    <a:pt x="554742" y="154178"/>
                    <a:pt x="552664" y="153980"/>
                  </a:cubicBezTo>
                  <a:lnTo>
                    <a:pt x="468211" y="145619"/>
                  </a:lnTo>
                  <a:cubicBezTo>
                    <a:pt x="467518" y="145520"/>
                    <a:pt x="466776" y="145569"/>
                    <a:pt x="466034" y="145668"/>
                  </a:cubicBezTo>
                  <a:lnTo>
                    <a:pt x="415223" y="152397"/>
                  </a:lnTo>
                  <a:cubicBezTo>
                    <a:pt x="412997" y="152694"/>
                    <a:pt x="410870" y="153782"/>
                    <a:pt x="409484" y="155217"/>
                  </a:cubicBezTo>
                  <a:lnTo>
                    <a:pt x="402756" y="162193"/>
                  </a:lnTo>
                  <a:lnTo>
                    <a:pt x="370449" y="157592"/>
                  </a:lnTo>
                  <a:cubicBezTo>
                    <a:pt x="369657" y="157493"/>
                    <a:pt x="368816" y="157493"/>
                    <a:pt x="367975" y="157592"/>
                  </a:cubicBezTo>
                  <a:lnTo>
                    <a:pt x="327208" y="162391"/>
                  </a:lnTo>
                  <a:cubicBezTo>
                    <a:pt x="323893" y="162836"/>
                    <a:pt x="320826" y="164865"/>
                    <a:pt x="319886" y="167239"/>
                  </a:cubicBezTo>
                  <a:lnTo>
                    <a:pt x="254629" y="335947"/>
                  </a:lnTo>
                  <a:lnTo>
                    <a:pt x="13342" y="350295"/>
                  </a:lnTo>
                  <a:cubicBezTo>
                    <a:pt x="9384" y="350542"/>
                    <a:pt x="5525" y="352818"/>
                    <a:pt x="4486" y="355589"/>
                  </a:cubicBezTo>
                  <a:lnTo>
                    <a:pt x="281" y="366424"/>
                  </a:lnTo>
                  <a:cubicBezTo>
                    <a:pt x="-857" y="369392"/>
                    <a:pt x="1567" y="379238"/>
                    <a:pt x="5723" y="379238"/>
                  </a:cubicBezTo>
                  <a:lnTo>
                    <a:pt x="1951308" y="379238"/>
                  </a:lnTo>
                  <a:close/>
                  <a:moveTo>
                    <a:pt x="1207756" y="129738"/>
                  </a:moveTo>
                  <a:lnTo>
                    <a:pt x="1241695" y="134883"/>
                  </a:lnTo>
                  <a:lnTo>
                    <a:pt x="1190934" y="266188"/>
                  </a:lnTo>
                  <a:lnTo>
                    <a:pt x="1119048" y="270047"/>
                  </a:lnTo>
                  <a:lnTo>
                    <a:pt x="1103265" y="218248"/>
                  </a:lnTo>
                  <a:lnTo>
                    <a:pt x="1207756" y="129738"/>
                  </a:lnTo>
                  <a:close/>
                </a:path>
              </a:pathLst>
            </a:custGeom>
            <a:solidFill>
              <a:srgbClr val="7030A0"/>
            </a:solidFill>
            <a:ln w="49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" name="Рисунок 8">
              <a:extLst>
                <a:ext uri="{FF2B5EF4-FFF2-40B4-BE49-F238E27FC236}">
                  <a16:creationId xmlns="" xmlns:a16="http://schemas.microsoft.com/office/drawing/2014/main" id="{4BF2A98A-80AD-4E29-B360-5A2A65D5D06E}"/>
                </a:ext>
              </a:extLst>
            </p:cNvPr>
            <p:cNvGrpSpPr/>
            <p:nvPr/>
          </p:nvGrpSpPr>
          <p:grpSpPr>
            <a:xfrm>
              <a:off x="9985183" y="269906"/>
              <a:ext cx="1713351" cy="355474"/>
              <a:chOff x="9985183" y="269906"/>
              <a:chExt cx="1713351" cy="355474"/>
            </a:xfrm>
            <a:solidFill>
              <a:srgbClr val="EDEDED"/>
            </a:solidFill>
          </p:grpSpPr>
          <p:grpSp>
            <p:nvGrpSpPr>
              <p:cNvPr id="11" name="Рисунок 8">
                <a:extLst>
                  <a:ext uri="{FF2B5EF4-FFF2-40B4-BE49-F238E27FC236}">
                    <a16:creationId xmlns="" xmlns:a16="http://schemas.microsoft.com/office/drawing/2014/main" id="{5E6E2780-E3C9-426E-A7B2-0F1902C6FA57}"/>
                  </a:ext>
                </a:extLst>
              </p:cNvPr>
              <p:cNvGrpSpPr/>
              <p:nvPr/>
            </p:nvGrpSpPr>
            <p:grpSpPr>
              <a:xfrm>
                <a:off x="9985183" y="269906"/>
                <a:ext cx="1240820" cy="355474"/>
                <a:chOff x="9985183" y="269906"/>
                <a:chExt cx="1240820" cy="355474"/>
              </a:xfrm>
              <a:solidFill>
                <a:srgbClr val="EDEDED"/>
              </a:solidFill>
            </p:grpSpPr>
            <p:sp>
              <p:nvSpPr>
                <p:cNvPr id="15" name="Полилиния: фигура 14">
                  <a:extLst>
                    <a:ext uri="{FF2B5EF4-FFF2-40B4-BE49-F238E27FC236}">
                      <a16:creationId xmlns="" xmlns:a16="http://schemas.microsoft.com/office/drawing/2014/main" id="{84A8FB48-3CFB-4A24-92A6-A51A8CBE0C5F}"/>
                    </a:ext>
                  </a:extLst>
                </p:cNvPr>
                <p:cNvSpPr/>
                <p:nvPr/>
              </p:nvSpPr>
              <p:spPr>
                <a:xfrm>
                  <a:off x="9985183" y="413085"/>
                  <a:ext cx="216005" cy="212295"/>
                </a:xfrm>
                <a:custGeom>
                  <a:avLst/>
                  <a:gdLst>
                    <a:gd name="connsiteX0" fmla="*/ 165195 w 216005"/>
                    <a:gd name="connsiteY0" fmla="*/ 6630 h 212295"/>
                    <a:gd name="connsiteX1" fmla="*/ 89400 w 216005"/>
                    <a:gd name="connsiteY1" fmla="*/ 83810 h 212295"/>
                    <a:gd name="connsiteX2" fmla="*/ 117848 w 216005"/>
                    <a:gd name="connsiteY2" fmla="*/ 11775 h 212295"/>
                    <a:gd name="connsiteX3" fmla="*/ 77081 w 216005"/>
                    <a:gd name="connsiteY3" fmla="*/ 16524 h 212295"/>
                    <a:gd name="connsiteX4" fmla="*/ 10785 w 216005"/>
                    <a:gd name="connsiteY4" fmla="*/ 184441 h 212295"/>
                    <a:gd name="connsiteX5" fmla="*/ 9746 w 216005"/>
                    <a:gd name="connsiteY5" fmla="*/ 187014 h 212295"/>
                    <a:gd name="connsiteX6" fmla="*/ 0 w 216005"/>
                    <a:gd name="connsiteY6" fmla="*/ 212295 h 212295"/>
                    <a:gd name="connsiteX7" fmla="*/ 38887 w 216005"/>
                    <a:gd name="connsiteY7" fmla="*/ 212295 h 212295"/>
                    <a:gd name="connsiteX8" fmla="*/ 68275 w 216005"/>
                    <a:gd name="connsiteY8" fmla="*/ 137292 h 212295"/>
                    <a:gd name="connsiteX9" fmla="*/ 71886 w 216005"/>
                    <a:gd name="connsiteY9" fmla="*/ 212295 h 212295"/>
                    <a:gd name="connsiteX10" fmla="*/ 120817 w 216005"/>
                    <a:gd name="connsiteY10" fmla="*/ 212295 h 212295"/>
                    <a:gd name="connsiteX11" fmla="*/ 109388 w 216005"/>
                    <a:gd name="connsiteY11" fmla="*/ 105727 h 212295"/>
                    <a:gd name="connsiteX12" fmla="*/ 216006 w 216005"/>
                    <a:gd name="connsiteY12" fmla="*/ 0 h 2122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16005" h="212295">
                      <a:moveTo>
                        <a:pt x="165195" y="6630"/>
                      </a:moveTo>
                      <a:lnTo>
                        <a:pt x="89400" y="83810"/>
                      </a:lnTo>
                      <a:lnTo>
                        <a:pt x="117848" y="11775"/>
                      </a:lnTo>
                      <a:lnTo>
                        <a:pt x="77081" y="16524"/>
                      </a:lnTo>
                      <a:lnTo>
                        <a:pt x="10785" y="184441"/>
                      </a:lnTo>
                      <a:lnTo>
                        <a:pt x="9746" y="187014"/>
                      </a:lnTo>
                      <a:lnTo>
                        <a:pt x="0" y="212295"/>
                      </a:lnTo>
                      <a:lnTo>
                        <a:pt x="38887" y="212295"/>
                      </a:lnTo>
                      <a:lnTo>
                        <a:pt x="68275" y="137292"/>
                      </a:lnTo>
                      <a:lnTo>
                        <a:pt x="71886" y="212295"/>
                      </a:lnTo>
                      <a:lnTo>
                        <a:pt x="120817" y="212295"/>
                      </a:lnTo>
                      <a:lnTo>
                        <a:pt x="109388" y="105727"/>
                      </a:lnTo>
                      <a:lnTo>
                        <a:pt x="216006" y="0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 w="49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" name="Полилиния: фигура 15">
                  <a:extLst>
                    <a:ext uri="{FF2B5EF4-FFF2-40B4-BE49-F238E27FC236}">
                      <a16:creationId xmlns="" xmlns:a16="http://schemas.microsoft.com/office/drawing/2014/main" id="{F587C936-FC6B-4B71-BCC7-ECCB04A9578A}"/>
                    </a:ext>
                  </a:extLst>
                </p:cNvPr>
                <p:cNvSpPr/>
                <p:nvPr/>
              </p:nvSpPr>
              <p:spPr>
                <a:xfrm>
                  <a:off x="10122079" y="456814"/>
                  <a:ext cx="147325" cy="168565"/>
                </a:xfrm>
                <a:custGeom>
                  <a:avLst/>
                  <a:gdLst>
                    <a:gd name="connsiteX0" fmla="*/ 145257 w 147325"/>
                    <a:gd name="connsiteY0" fmla="*/ 15096 h 168565"/>
                    <a:gd name="connsiteX1" fmla="*/ 135313 w 147325"/>
                    <a:gd name="connsiteY1" fmla="*/ 3172 h 168565"/>
                    <a:gd name="connsiteX2" fmla="*/ 116562 w 147325"/>
                    <a:gd name="connsiteY2" fmla="*/ 253 h 168565"/>
                    <a:gd name="connsiteX3" fmla="*/ 63278 w 147325"/>
                    <a:gd name="connsiteY3" fmla="*/ 5399 h 168565"/>
                    <a:gd name="connsiteX4" fmla="*/ 0 w 147325"/>
                    <a:gd name="connsiteY4" fmla="*/ 168566 h 168565"/>
                    <a:gd name="connsiteX5" fmla="*/ 28893 w 147325"/>
                    <a:gd name="connsiteY5" fmla="*/ 168566 h 168565"/>
                    <a:gd name="connsiteX6" fmla="*/ 33940 w 147325"/>
                    <a:gd name="connsiteY6" fmla="*/ 168566 h 168565"/>
                    <a:gd name="connsiteX7" fmla="*/ 53037 w 147325"/>
                    <a:gd name="connsiteY7" fmla="*/ 118547 h 168565"/>
                    <a:gd name="connsiteX8" fmla="*/ 71441 w 147325"/>
                    <a:gd name="connsiteY8" fmla="*/ 117904 h 168565"/>
                    <a:gd name="connsiteX9" fmla="*/ 93606 w 147325"/>
                    <a:gd name="connsiteY9" fmla="*/ 112066 h 168565"/>
                    <a:gd name="connsiteX10" fmla="*/ 113643 w 147325"/>
                    <a:gd name="connsiteY10" fmla="*/ 97768 h 168565"/>
                    <a:gd name="connsiteX11" fmla="*/ 130118 w 147325"/>
                    <a:gd name="connsiteY11" fmla="*/ 77879 h 168565"/>
                    <a:gd name="connsiteX12" fmla="*/ 141695 w 147325"/>
                    <a:gd name="connsiteY12" fmla="*/ 55318 h 168565"/>
                    <a:gd name="connsiteX13" fmla="*/ 147038 w 147325"/>
                    <a:gd name="connsiteY13" fmla="*/ 33401 h 168565"/>
                    <a:gd name="connsiteX14" fmla="*/ 145257 w 147325"/>
                    <a:gd name="connsiteY14" fmla="*/ 15096 h 168565"/>
                    <a:gd name="connsiteX15" fmla="*/ 104441 w 147325"/>
                    <a:gd name="connsiteY15" fmla="*/ 66401 h 168565"/>
                    <a:gd name="connsiteX16" fmla="*/ 99147 w 147325"/>
                    <a:gd name="connsiteY16" fmla="*/ 73179 h 168565"/>
                    <a:gd name="connsiteX17" fmla="*/ 92814 w 147325"/>
                    <a:gd name="connsiteY17" fmla="*/ 78176 h 168565"/>
                    <a:gd name="connsiteX18" fmla="*/ 85888 w 147325"/>
                    <a:gd name="connsiteY18" fmla="*/ 80303 h 168565"/>
                    <a:gd name="connsiteX19" fmla="*/ 85838 w 147325"/>
                    <a:gd name="connsiteY19" fmla="*/ 80303 h 168565"/>
                    <a:gd name="connsiteX20" fmla="*/ 85789 w 147325"/>
                    <a:gd name="connsiteY20" fmla="*/ 80303 h 168565"/>
                    <a:gd name="connsiteX21" fmla="*/ 85739 w 147325"/>
                    <a:gd name="connsiteY21" fmla="*/ 80303 h 168565"/>
                    <a:gd name="connsiteX22" fmla="*/ 85690 w 147325"/>
                    <a:gd name="connsiteY22" fmla="*/ 80303 h 168565"/>
                    <a:gd name="connsiteX23" fmla="*/ 67384 w 147325"/>
                    <a:gd name="connsiteY23" fmla="*/ 81342 h 168565"/>
                    <a:gd name="connsiteX24" fmla="*/ 83068 w 147325"/>
                    <a:gd name="connsiteY24" fmla="*/ 40674 h 168565"/>
                    <a:gd name="connsiteX25" fmla="*/ 101472 w 147325"/>
                    <a:gd name="connsiteY25" fmla="*/ 39190 h 168565"/>
                    <a:gd name="connsiteX26" fmla="*/ 101522 w 147325"/>
                    <a:gd name="connsiteY26" fmla="*/ 39190 h 168565"/>
                    <a:gd name="connsiteX27" fmla="*/ 101571 w 147325"/>
                    <a:gd name="connsiteY27" fmla="*/ 39190 h 168565"/>
                    <a:gd name="connsiteX28" fmla="*/ 101621 w 147325"/>
                    <a:gd name="connsiteY28" fmla="*/ 39190 h 168565"/>
                    <a:gd name="connsiteX29" fmla="*/ 101670 w 147325"/>
                    <a:gd name="connsiteY29" fmla="*/ 39190 h 168565"/>
                    <a:gd name="connsiteX30" fmla="*/ 107310 w 147325"/>
                    <a:gd name="connsiteY30" fmla="*/ 40427 h 168565"/>
                    <a:gd name="connsiteX31" fmla="*/ 110031 w 147325"/>
                    <a:gd name="connsiteY31" fmla="*/ 44731 h 168565"/>
                    <a:gd name="connsiteX32" fmla="*/ 110229 w 147325"/>
                    <a:gd name="connsiteY32" fmla="*/ 51163 h 168565"/>
                    <a:gd name="connsiteX33" fmla="*/ 108201 w 147325"/>
                    <a:gd name="connsiteY33" fmla="*/ 58732 h 168565"/>
                    <a:gd name="connsiteX34" fmla="*/ 104441 w 147325"/>
                    <a:gd name="connsiteY34" fmla="*/ 66401 h 1685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147325" h="168565">
                      <a:moveTo>
                        <a:pt x="145257" y="15096"/>
                      </a:moveTo>
                      <a:cubicBezTo>
                        <a:pt x="143328" y="9901"/>
                        <a:pt x="140112" y="5794"/>
                        <a:pt x="135313" y="3172"/>
                      </a:cubicBezTo>
                      <a:cubicBezTo>
                        <a:pt x="130563" y="550"/>
                        <a:pt x="124379" y="-538"/>
                        <a:pt x="116562" y="253"/>
                      </a:cubicBezTo>
                      <a:lnTo>
                        <a:pt x="63278" y="5399"/>
                      </a:lnTo>
                      <a:lnTo>
                        <a:pt x="0" y="168566"/>
                      </a:lnTo>
                      <a:lnTo>
                        <a:pt x="28893" y="168566"/>
                      </a:lnTo>
                      <a:lnTo>
                        <a:pt x="33940" y="168566"/>
                      </a:lnTo>
                      <a:lnTo>
                        <a:pt x="53037" y="118547"/>
                      </a:lnTo>
                      <a:lnTo>
                        <a:pt x="71441" y="117904"/>
                      </a:lnTo>
                      <a:cubicBezTo>
                        <a:pt x="79060" y="117656"/>
                        <a:pt x="86531" y="115529"/>
                        <a:pt x="93606" y="112066"/>
                      </a:cubicBezTo>
                      <a:cubicBezTo>
                        <a:pt x="100730" y="108553"/>
                        <a:pt x="107508" y="103655"/>
                        <a:pt x="113643" y="97768"/>
                      </a:cubicBezTo>
                      <a:cubicBezTo>
                        <a:pt x="119827" y="91930"/>
                        <a:pt x="125368" y="85102"/>
                        <a:pt x="130118" y="77879"/>
                      </a:cubicBezTo>
                      <a:cubicBezTo>
                        <a:pt x="134868" y="70656"/>
                        <a:pt x="138776" y="62937"/>
                        <a:pt x="141695" y="55318"/>
                      </a:cubicBezTo>
                      <a:cubicBezTo>
                        <a:pt x="144565" y="47798"/>
                        <a:pt x="146445" y="40328"/>
                        <a:pt x="147038" y="33401"/>
                      </a:cubicBezTo>
                      <a:cubicBezTo>
                        <a:pt x="147731" y="26574"/>
                        <a:pt x="147187" y="20340"/>
                        <a:pt x="145257" y="15096"/>
                      </a:cubicBezTo>
                      <a:close/>
                      <a:moveTo>
                        <a:pt x="104441" y="66401"/>
                      </a:moveTo>
                      <a:cubicBezTo>
                        <a:pt x="102907" y="68874"/>
                        <a:pt x="101126" y="71200"/>
                        <a:pt x="99147" y="73179"/>
                      </a:cubicBezTo>
                      <a:cubicBezTo>
                        <a:pt x="97217" y="75207"/>
                        <a:pt x="95090" y="76889"/>
                        <a:pt x="92814" y="78176"/>
                      </a:cubicBezTo>
                      <a:cubicBezTo>
                        <a:pt x="90588" y="79412"/>
                        <a:pt x="88263" y="80155"/>
                        <a:pt x="85888" y="80303"/>
                      </a:cubicBezTo>
                      <a:cubicBezTo>
                        <a:pt x="85888" y="80303"/>
                        <a:pt x="85888" y="80303"/>
                        <a:pt x="85838" y="80303"/>
                      </a:cubicBezTo>
                      <a:cubicBezTo>
                        <a:pt x="85789" y="80303"/>
                        <a:pt x="85789" y="80303"/>
                        <a:pt x="85789" y="80303"/>
                      </a:cubicBezTo>
                      <a:cubicBezTo>
                        <a:pt x="85789" y="80303"/>
                        <a:pt x="85789" y="80303"/>
                        <a:pt x="85739" y="80303"/>
                      </a:cubicBezTo>
                      <a:cubicBezTo>
                        <a:pt x="85739" y="80303"/>
                        <a:pt x="85739" y="80303"/>
                        <a:pt x="85690" y="80303"/>
                      </a:cubicBezTo>
                      <a:lnTo>
                        <a:pt x="67384" y="81342"/>
                      </a:lnTo>
                      <a:lnTo>
                        <a:pt x="83068" y="40674"/>
                      </a:lnTo>
                      <a:lnTo>
                        <a:pt x="101472" y="39190"/>
                      </a:lnTo>
                      <a:cubicBezTo>
                        <a:pt x="101472" y="39190"/>
                        <a:pt x="101522" y="39190"/>
                        <a:pt x="101522" y="39190"/>
                      </a:cubicBezTo>
                      <a:cubicBezTo>
                        <a:pt x="101522" y="39190"/>
                        <a:pt x="101522" y="39190"/>
                        <a:pt x="101571" y="39190"/>
                      </a:cubicBezTo>
                      <a:cubicBezTo>
                        <a:pt x="101571" y="39190"/>
                        <a:pt x="101621" y="39190"/>
                        <a:pt x="101621" y="39190"/>
                      </a:cubicBezTo>
                      <a:cubicBezTo>
                        <a:pt x="101621" y="39190"/>
                        <a:pt x="101621" y="39190"/>
                        <a:pt x="101670" y="39190"/>
                      </a:cubicBezTo>
                      <a:cubicBezTo>
                        <a:pt x="104094" y="38992"/>
                        <a:pt x="105925" y="39437"/>
                        <a:pt x="107310" y="40427"/>
                      </a:cubicBezTo>
                      <a:cubicBezTo>
                        <a:pt x="108696" y="41416"/>
                        <a:pt x="109586" y="42900"/>
                        <a:pt x="110031" y="44731"/>
                      </a:cubicBezTo>
                      <a:cubicBezTo>
                        <a:pt x="110526" y="46561"/>
                        <a:pt x="110576" y="48788"/>
                        <a:pt x="110229" y="51163"/>
                      </a:cubicBezTo>
                      <a:cubicBezTo>
                        <a:pt x="109883" y="53537"/>
                        <a:pt x="109240" y="56110"/>
                        <a:pt x="108201" y="58732"/>
                      </a:cubicBezTo>
                      <a:cubicBezTo>
                        <a:pt x="107310" y="61305"/>
                        <a:pt x="105974" y="63927"/>
                        <a:pt x="104441" y="66401"/>
                      </a:cubicBezTo>
                      <a:close/>
                    </a:path>
                  </a:pathLst>
                </a:custGeom>
                <a:solidFill>
                  <a:srgbClr val="EDEDED"/>
                </a:solidFill>
                <a:ln w="49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" name="Полилиния: фигура 16">
                  <a:extLst>
                    <a:ext uri="{FF2B5EF4-FFF2-40B4-BE49-F238E27FC236}">
                      <a16:creationId xmlns="" xmlns:a16="http://schemas.microsoft.com/office/drawing/2014/main" id="{C038AFD0-717B-4ABF-9E53-E44BC2F87154}"/>
                    </a:ext>
                  </a:extLst>
                </p:cNvPr>
                <p:cNvSpPr/>
                <p:nvPr/>
              </p:nvSpPr>
              <p:spPr>
                <a:xfrm>
                  <a:off x="10248437" y="369498"/>
                  <a:ext cx="270031" cy="255882"/>
                </a:xfrm>
                <a:custGeom>
                  <a:avLst/>
                  <a:gdLst>
                    <a:gd name="connsiteX0" fmla="*/ 194336 w 270031"/>
                    <a:gd name="connsiteY0" fmla="*/ 27458 h 255882"/>
                    <a:gd name="connsiteX1" fmla="*/ 89351 w 270031"/>
                    <a:gd name="connsiteY1" fmla="*/ 153519 h 255882"/>
                    <a:gd name="connsiteX2" fmla="*/ 143427 w 270031"/>
                    <a:gd name="connsiteY2" fmla="*/ 16623 h 255882"/>
                    <a:gd name="connsiteX3" fmla="*/ 91528 w 270031"/>
                    <a:gd name="connsiteY3" fmla="*/ 23649 h 255882"/>
                    <a:gd name="connsiteX4" fmla="*/ 18751 w 270031"/>
                    <a:gd name="connsiteY4" fmla="*/ 207842 h 255882"/>
                    <a:gd name="connsiteX5" fmla="*/ 0 w 270031"/>
                    <a:gd name="connsiteY5" fmla="*/ 255882 h 255882"/>
                    <a:gd name="connsiteX6" fmla="*/ 31021 w 270031"/>
                    <a:gd name="connsiteY6" fmla="*/ 255882 h 255882"/>
                    <a:gd name="connsiteX7" fmla="*/ 49079 w 270031"/>
                    <a:gd name="connsiteY7" fmla="*/ 255882 h 255882"/>
                    <a:gd name="connsiteX8" fmla="*/ 171578 w 270031"/>
                    <a:gd name="connsiteY8" fmla="*/ 107508 h 255882"/>
                    <a:gd name="connsiteX9" fmla="*/ 171479 w 270031"/>
                    <a:gd name="connsiteY9" fmla="*/ 107706 h 255882"/>
                    <a:gd name="connsiteX10" fmla="*/ 113099 w 270031"/>
                    <a:gd name="connsiteY10" fmla="*/ 255882 h 255882"/>
                    <a:gd name="connsiteX11" fmla="*/ 169104 w 270031"/>
                    <a:gd name="connsiteY11" fmla="*/ 255882 h 255882"/>
                    <a:gd name="connsiteX12" fmla="*/ 270032 w 270031"/>
                    <a:gd name="connsiteY12" fmla="*/ 0 h 255882"/>
                    <a:gd name="connsiteX13" fmla="*/ 211207 w 270031"/>
                    <a:gd name="connsiteY13" fmla="*/ 7174 h 2558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70031" h="255882">
                      <a:moveTo>
                        <a:pt x="194336" y="27458"/>
                      </a:moveTo>
                      <a:lnTo>
                        <a:pt x="89351" y="153519"/>
                      </a:lnTo>
                      <a:lnTo>
                        <a:pt x="143427" y="16623"/>
                      </a:lnTo>
                      <a:lnTo>
                        <a:pt x="91528" y="23649"/>
                      </a:lnTo>
                      <a:lnTo>
                        <a:pt x="18751" y="207842"/>
                      </a:lnTo>
                      <a:lnTo>
                        <a:pt x="0" y="255882"/>
                      </a:lnTo>
                      <a:lnTo>
                        <a:pt x="31021" y="255882"/>
                      </a:lnTo>
                      <a:lnTo>
                        <a:pt x="49079" y="255882"/>
                      </a:lnTo>
                      <a:lnTo>
                        <a:pt x="171578" y="107508"/>
                      </a:lnTo>
                      <a:lnTo>
                        <a:pt x="171479" y="107706"/>
                      </a:lnTo>
                      <a:lnTo>
                        <a:pt x="113099" y="255882"/>
                      </a:lnTo>
                      <a:lnTo>
                        <a:pt x="169104" y="255882"/>
                      </a:lnTo>
                      <a:lnTo>
                        <a:pt x="270032" y="0"/>
                      </a:lnTo>
                      <a:lnTo>
                        <a:pt x="211207" y="7174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 w="49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" name="Полилиния: фигура 17">
                  <a:extLst>
                    <a:ext uri="{FF2B5EF4-FFF2-40B4-BE49-F238E27FC236}">
                      <a16:creationId xmlns="" xmlns:a16="http://schemas.microsoft.com/office/drawing/2014/main" id="{12FDFD94-2599-47A3-AFD9-684C10FB05E8}"/>
                    </a:ext>
                  </a:extLst>
                </p:cNvPr>
                <p:cNvSpPr/>
                <p:nvPr/>
              </p:nvSpPr>
              <p:spPr>
                <a:xfrm>
                  <a:off x="10427584" y="313394"/>
                  <a:ext cx="492073" cy="311986"/>
                </a:xfrm>
                <a:custGeom>
                  <a:avLst/>
                  <a:gdLst>
                    <a:gd name="connsiteX0" fmla="*/ 393273 w 492073"/>
                    <a:gd name="connsiteY0" fmla="*/ 13952 h 311986"/>
                    <a:gd name="connsiteX1" fmla="*/ 273099 w 492073"/>
                    <a:gd name="connsiteY1" fmla="*/ 129326 h 311986"/>
                    <a:gd name="connsiteX2" fmla="*/ 314559 w 492073"/>
                    <a:gd name="connsiteY2" fmla="*/ 24292 h 311986"/>
                    <a:gd name="connsiteX3" fmla="*/ 242920 w 492073"/>
                    <a:gd name="connsiteY3" fmla="*/ 34236 h 311986"/>
                    <a:gd name="connsiteX4" fmla="*/ 202846 w 492073"/>
                    <a:gd name="connsiteY4" fmla="*/ 135807 h 311986"/>
                    <a:gd name="connsiteX5" fmla="*/ 182610 w 492073"/>
                    <a:gd name="connsiteY5" fmla="*/ 43587 h 311986"/>
                    <a:gd name="connsiteX6" fmla="*/ 108646 w 492073"/>
                    <a:gd name="connsiteY6" fmla="*/ 54026 h 311986"/>
                    <a:gd name="connsiteX7" fmla="*/ 141646 w 492073"/>
                    <a:gd name="connsiteY7" fmla="*/ 171874 h 311986"/>
                    <a:gd name="connsiteX8" fmla="*/ 0 w 492073"/>
                    <a:gd name="connsiteY8" fmla="*/ 311986 h 311986"/>
                    <a:gd name="connsiteX9" fmla="*/ 73470 w 492073"/>
                    <a:gd name="connsiteY9" fmla="*/ 311986 h 311986"/>
                    <a:gd name="connsiteX10" fmla="*/ 175585 w 492073"/>
                    <a:gd name="connsiteY10" fmla="*/ 203884 h 311986"/>
                    <a:gd name="connsiteX11" fmla="*/ 174744 w 492073"/>
                    <a:gd name="connsiteY11" fmla="*/ 206853 h 311986"/>
                    <a:gd name="connsiteX12" fmla="*/ 133334 w 492073"/>
                    <a:gd name="connsiteY12" fmla="*/ 311986 h 311986"/>
                    <a:gd name="connsiteX13" fmla="*/ 201015 w 492073"/>
                    <a:gd name="connsiteY13" fmla="*/ 311986 h 311986"/>
                    <a:gd name="connsiteX14" fmla="*/ 244008 w 492073"/>
                    <a:gd name="connsiteY14" fmla="*/ 202944 h 311986"/>
                    <a:gd name="connsiteX15" fmla="*/ 247570 w 492073"/>
                    <a:gd name="connsiteY15" fmla="*/ 199580 h 311986"/>
                    <a:gd name="connsiteX16" fmla="*/ 270378 w 492073"/>
                    <a:gd name="connsiteY16" fmla="*/ 311986 h 311986"/>
                    <a:gd name="connsiteX17" fmla="*/ 272555 w 492073"/>
                    <a:gd name="connsiteY17" fmla="*/ 311986 h 311986"/>
                    <a:gd name="connsiteX18" fmla="*/ 368882 w 492073"/>
                    <a:gd name="connsiteY18" fmla="*/ 311986 h 311986"/>
                    <a:gd name="connsiteX19" fmla="*/ 320001 w 492073"/>
                    <a:gd name="connsiteY19" fmla="*/ 158269 h 311986"/>
                    <a:gd name="connsiteX20" fmla="*/ 492073 w 492073"/>
                    <a:gd name="connsiteY20" fmla="*/ 0 h 3119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92073" h="311986">
                      <a:moveTo>
                        <a:pt x="393273" y="13952"/>
                      </a:moveTo>
                      <a:lnTo>
                        <a:pt x="273099" y="129326"/>
                      </a:lnTo>
                      <a:lnTo>
                        <a:pt x="314559" y="24292"/>
                      </a:lnTo>
                      <a:lnTo>
                        <a:pt x="242920" y="34236"/>
                      </a:lnTo>
                      <a:lnTo>
                        <a:pt x="202846" y="135807"/>
                      </a:lnTo>
                      <a:lnTo>
                        <a:pt x="182610" y="43587"/>
                      </a:lnTo>
                      <a:lnTo>
                        <a:pt x="108646" y="54026"/>
                      </a:lnTo>
                      <a:lnTo>
                        <a:pt x="141646" y="171874"/>
                      </a:lnTo>
                      <a:lnTo>
                        <a:pt x="0" y="311986"/>
                      </a:lnTo>
                      <a:lnTo>
                        <a:pt x="73470" y="311986"/>
                      </a:lnTo>
                      <a:lnTo>
                        <a:pt x="175585" y="203884"/>
                      </a:lnTo>
                      <a:lnTo>
                        <a:pt x="174744" y="206853"/>
                      </a:lnTo>
                      <a:lnTo>
                        <a:pt x="133334" y="311986"/>
                      </a:lnTo>
                      <a:lnTo>
                        <a:pt x="201015" y="311986"/>
                      </a:lnTo>
                      <a:lnTo>
                        <a:pt x="244008" y="202944"/>
                      </a:lnTo>
                      <a:lnTo>
                        <a:pt x="247570" y="199580"/>
                      </a:lnTo>
                      <a:lnTo>
                        <a:pt x="270378" y="311986"/>
                      </a:lnTo>
                      <a:lnTo>
                        <a:pt x="272555" y="311986"/>
                      </a:lnTo>
                      <a:lnTo>
                        <a:pt x="368882" y="311986"/>
                      </a:lnTo>
                      <a:lnTo>
                        <a:pt x="320001" y="158269"/>
                      </a:lnTo>
                      <a:lnTo>
                        <a:pt x="492073" y="0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 w="49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" name="Полилиния: фигура 18">
                  <a:extLst>
                    <a:ext uri="{FF2B5EF4-FFF2-40B4-BE49-F238E27FC236}">
                      <a16:creationId xmlns="" xmlns:a16="http://schemas.microsoft.com/office/drawing/2014/main" id="{13BD0143-A9EB-4193-8ABE-F16B78D7942F}"/>
                    </a:ext>
                  </a:extLst>
                </p:cNvPr>
                <p:cNvSpPr/>
                <p:nvPr/>
              </p:nvSpPr>
              <p:spPr>
                <a:xfrm>
                  <a:off x="10893436" y="269906"/>
                  <a:ext cx="332567" cy="355474"/>
                </a:xfrm>
                <a:custGeom>
                  <a:avLst/>
                  <a:gdLst>
                    <a:gd name="connsiteX0" fmla="*/ 332568 w 332567"/>
                    <a:gd name="connsiteY0" fmla="*/ 0 h 355474"/>
                    <a:gd name="connsiteX1" fmla="*/ 38145 w 332567"/>
                    <a:gd name="connsiteY1" fmla="*/ 40619 h 355474"/>
                    <a:gd name="connsiteX2" fmla="*/ 9549 w 332567"/>
                    <a:gd name="connsiteY2" fmla="*/ 113346 h 355474"/>
                    <a:gd name="connsiteX3" fmla="*/ 96871 w 332567"/>
                    <a:gd name="connsiteY3" fmla="*/ 104193 h 355474"/>
                    <a:gd name="connsiteX4" fmla="*/ 0 w 332567"/>
                    <a:gd name="connsiteY4" fmla="*/ 355474 h 355474"/>
                    <a:gd name="connsiteX5" fmla="*/ 91379 w 332567"/>
                    <a:gd name="connsiteY5" fmla="*/ 355474 h 355474"/>
                    <a:gd name="connsiteX6" fmla="*/ 194435 w 332567"/>
                    <a:gd name="connsiteY6" fmla="*/ 94546 h 355474"/>
                    <a:gd name="connsiteX7" fmla="*/ 300112 w 332567"/>
                    <a:gd name="connsiteY7" fmla="*/ 82227 h 355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2567" h="355474">
                      <a:moveTo>
                        <a:pt x="332568" y="0"/>
                      </a:moveTo>
                      <a:lnTo>
                        <a:pt x="38145" y="40619"/>
                      </a:lnTo>
                      <a:lnTo>
                        <a:pt x="9549" y="113346"/>
                      </a:lnTo>
                      <a:lnTo>
                        <a:pt x="96871" y="104193"/>
                      </a:lnTo>
                      <a:lnTo>
                        <a:pt x="0" y="355474"/>
                      </a:lnTo>
                      <a:lnTo>
                        <a:pt x="91379" y="355474"/>
                      </a:lnTo>
                      <a:lnTo>
                        <a:pt x="194435" y="94546"/>
                      </a:lnTo>
                      <a:lnTo>
                        <a:pt x="300112" y="82227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 w="49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2" name="Полилиния: фигура 11">
                <a:extLst>
                  <a:ext uri="{FF2B5EF4-FFF2-40B4-BE49-F238E27FC236}">
                    <a16:creationId xmlns="" xmlns:a16="http://schemas.microsoft.com/office/drawing/2014/main" id="{857539B2-FAAE-4EC9-9F93-E0E627F16705}"/>
                  </a:ext>
                </a:extLst>
              </p:cNvPr>
              <p:cNvSpPr/>
              <p:nvPr/>
            </p:nvSpPr>
            <p:spPr>
              <a:xfrm>
                <a:off x="11104346" y="519653"/>
                <a:ext cx="479259" cy="35077"/>
              </a:xfrm>
              <a:custGeom>
                <a:avLst/>
                <a:gdLst>
                  <a:gd name="connsiteX0" fmla="*/ 473224 w 479259"/>
                  <a:gd name="connsiteY0" fmla="*/ 0 h 35077"/>
                  <a:gd name="connsiteX1" fmla="*/ 5739 w 479259"/>
                  <a:gd name="connsiteY1" fmla="*/ 20680 h 35077"/>
                  <a:gd name="connsiteX2" fmla="*/ 0 w 479259"/>
                  <a:gd name="connsiteY2" fmla="*/ 35077 h 35077"/>
                  <a:gd name="connsiteX3" fmla="*/ 479260 w 479259"/>
                  <a:gd name="connsiteY3" fmla="*/ 18503 h 35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9259" h="35077">
                    <a:moveTo>
                      <a:pt x="473224" y="0"/>
                    </a:moveTo>
                    <a:lnTo>
                      <a:pt x="5739" y="20680"/>
                    </a:lnTo>
                    <a:lnTo>
                      <a:pt x="0" y="35077"/>
                    </a:lnTo>
                    <a:lnTo>
                      <a:pt x="479260" y="18503"/>
                    </a:lnTo>
                    <a:close/>
                  </a:path>
                </a:pathLst>
              </a:custGeom>
              <a:solidFill>
                <a:srgbClr val="EDEDED"/>
              </a:solidFill>
              <a:ln w="49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Полилиния: фигура 12">
                <a:extLst>
                  <a:ext uri="{FF2B5EF4-FFF2-40B4-BE49-F238E27FC236}">
                    <a16:creationId xmlns="" xmlns:a16="http://schemas.microsoft.com/office/drawing/2014/main" id="{9B2DAD01-2944-4031-B4A9-BCADACF87612}"/>
                  </a:ext>
                </a:extLst>
              </p:cNvPr>
              <p:cNvSpPr/>
              <p:nvPr/>
            </p:nvSpPr>
            <p:spPr>
              <a:xfrm>
                <a:off x="11589048" y="519653"/>
                <a:ext cx="25776" cy="18503"/>
              </a:xfrm>
              <a:custGeom>
                <a:avLst/>
                <a:gdLst>
                  <a:gd name="connsiteX0" fmla="*/ 9994 w 25776"/>
                  <a:gd name="connsiteY0" fmla="*/ 148 h 18503"/>
                  <a:gd name="connsiteX1" fmla="*/ 0 w 25776"/>
                  <a:gd name="connsiteY1" fmla="*/ 0 h 18503"/>
                  <a:gd name="connsiteX2" fmla="*/ 6036 w 25776"/>
                  <a:gd name="connsiteY2" fmla="*/ 18503 h 18503"/>
                  <a:gd name="connsiteX3" fmla="*/ 25776 w 25776"/>
                  <a:gd name="connsiteY3" fmla="*/ 18503 h 18503"/>
                  <a:gd name="connsiteX4" fmla="*/ 22362 w 25776"/>
                  <a:gd name="connsiteY4" fmla="*/ 9400 h 18503"/>
                  <a:gd name="connsiteX5" fmla="*/ 9994 w 25776"/>
                  <a:gd name="connsiteY5" fmla="*/ 148 h 18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776" h="18503">
                    <a:moveTo>
                      <a:pt x="9994" y="148"/>
                    </a:moveTo>
                    <a:lnTo>
                      <a:pt x="0" y="0"/>
                    </a:lnTo>
                    <a:lnTo>
                      <a:pt x="6036" y="18503"/>
                    </a:lnTo>
                    <a:lnTo>
                      <a:pt x="25776" y="18503"/>
                    </a:lnTo>
                    <a:cubicBezTo>
                      <a:pt x="25776" y="18503"/>
                      <a:pt x="24094" y="13952"/>
                      <a:pt x="22362" y="9400"/>
                    </a:cubicBezTo>
                    <a:cubicBezTo>
                      <a:pt x="18949" y="297"/>
                      <a:pt x="9994" y="148"/>
                      <a:pt x="9994" y="148"/>
                    </a:cubicBezTo>
                    <a:close/>
                  </a:path>
                </a:pathLst>
              </a:custGeom>
              <a:solidFill>
                <a:srgbClr val="EDEDED"/>
              </a:solidFill>
              <a:ln w="49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Полилиния: фигура 13">
                <a:extLst>
                  <a:ext uri="{FF2B5EF4-FFF2-40B4-BE49-F238E27FC236}">
                    <a16:creationId xmlns="" xmlns:a16="http://schemas.microsoft.com/office/drawing/2014/main" id="{C9CD3E41-DC54-41D9-B153-987A0C29308A}"/>
                  </a:ext>
                </a:extLst>
              </p:cNvPr>
              <p:cNvSpPr/>
              <p:nvPr/>
            </p:nvSpPr>
            <p:spPr>
              <a:xfrm>
                <a:off x="11555554" y="489275"/>
                <a:ext cx="142981" cy="123983"/>
              </a:xfrm>
              <a:custGeom>
                <a:avLst/>
                <a:gdLst>
                  <a:gd name="connsiteX0" fmla="*/ 50909 w 142981"/>
                  <a:gd name="connsiteY0" fmla="*/ 7966 h 123983"/>
                  <a:gd name="connsiteX1" fmla="*/ 91429 w 142981"/>
                  <a:gd name="connsiteY1" fmla="*/ 69067 h 123983"/>
                  <a:gd name="connsiteX2" fmla="*/ 78714 w 142981"/>
                  <a:gd name="connsiteY2" fmla="*/ 123984 h 123983"/>
                  <a:gd name="connsiteX3" fmla="*/ 77823 w 142981"/>
                  <a:gd name="connsiteY3" fmla="*/ 44626 h 123983"/>
                  <a:gd name="connsiteX4" fmla="*/ 0 w 142981"/>
                  <a:gd name="connsiteY4" fmla="*/ 0 h 123983"/>
                  <a:gd name="connsiteX5" fmla="*/ 50909 w 142981"/>
                  <a:gd name="connsiteY5" fmla="*/ 7966 h 123983"/>
                  <a:gd name="connsiteX6" fmla="*/ 99295 w 142981"/>
                  <a:gd name="connsiteY6" fmla="*/ 48931 h 123983"/>
                  <a:gd name="connsiteX7" fmla="*/ 90192 w 142981"/>
                  <a:gd name="connsiteY7" fmla="*/ 30477 h 123983"/>
                  <a:gd name="connsiteX8" fmla="*/ 135164 w 142981"/>
                  <a:gd name="connsiteY8" fmla="*/ 34187 h 123983"/>
                  <a:gd name="connsiteX9" fmla="*/ 142981 w 142981"/>
                  <a:gd name="connsiteY9" fmla="*/ 51503 h 123983"/>
                  <a:gd name="connsiteX10" fmla="*/ 99295 w 142981"/>
                  <a:gd name="connsiteY10" fmla="*/ 48931 h 12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981" h="123983">
                    <a:moveTo>
                      <a:pt x="50909" y="7966"/>
                    </a:moveTo>
                    <a:cubicBezTo>
                      <a:pt x="75795" y="14942"/>
                      <a:pt x="95684" y="41262"/>
                      <a:pt x="91429" y="69067"/>
                    </a:cubicBezTo>
                    <a:cubicBezTo>
                      <a:pt x="88312" y="89351"/>
                      <a:pt x="87075" y="104342"/>
                      <a:pt x="78714" y="123984"/>
                    </a:cubicBezTo>
                    <a:cubicBezTo>
                      <a:pt x="80396" y="106569"/>
                      <a:pt x="87224" y="70798"/>
                      <a:pt x="77823" y="44626"/>
                    </a:cubicBezTo>
                    <a:cubicBezTo>
                      <a:pt x="68522" y="18751"/>
                      <a:pt x="49821" y="7273"/>
                      <a:pt x="0" y="0"/>
                    </a:cubicBezTo>
                    <a:cubicBezTo>
                      <a:pt x="22016" y="-49"/>
                      <a:pt x="37205" y="4156"/>
                      <a:pt x="50909" y="7966"/>
                    </a:cubicBezTo>
                    <a:close/>
                    <a:moveTo>
                      <a:pt x="99295" y="48931"/>
                    </a:moveTo>
                    <a:lnTo>
                      <a:pt x="90192" y="30477"/>
                    </a:lnTo>
                    <a:lnTo>
                      <a:pt x="135164" y="34187"/>
                    </a:lnTo>
                    <a:lnTo>
                      <a:pt x="142981" y="51503"/>
                    </a:lnTo>
                    <a:lnTo>
                      <a:pt x="99295" y="48931"/>
                    </a:lnTo>
                    <a:close/>
                  </a:path>
                </a:pathLst>
              </a:custGeom>
              <a:solidFill>
                <a:srgbClr val="EDEDED"/>
              </a:solidFill>
              <a:ln w="49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2EC80989-9978-460D-AF67-D790E07211A4}"/>
              </a:ext>
            </a:extLst>
          </p:cNvPr>
          <p:cNvSpPr txBox="1"/>
          <p:nvPr/>
        </p:nvSpPr>
        <p:spPr>
          <a:xfrm>
            <a:off x="1806267" y="258066"/>
            <a:ext cx="58845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Сценарии коммерциализации</a:t>
            </a:r>
            <a:endParaRPr lang="ru-RU" sz="3200" b="1" i="0" cap="all" spc="3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Рисунок 30" descr="Карта с кнопкой со сплошной заливкой">
            <a:extLst>
              <a:ext uri="{FF2B5EF4-FFF2-40B4-BE49-F238E27FC236}">
                <a16:creationId xmlns="" xmlns:a16="http://schemas.microsoft.com/office/drawing/2014/main" id="{652592A7-DE00-41C6-95B5-7330C8570F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6118" y="1213366"/>
            <a:ext cx="914400" cy="914400"/>
          </a:xfrm>
          <a:prstGeom prst="rect">
            <a:avLst/>
          </a:prstGeom>
        </p:spPr>
      </p:pic>
      <p:grpSp>
        <p:nvGrpSpPr>
          <p:cNvPr id="50" name="Группа 49">
            <a:extLst>
              <a:ext uri="{FF2B5EF4-FFF2-40B4-BE49-F238E27FC236}">
                <a16:creationId xmlns="" xmlns:a16="http://schemas.microsoft.com/office/drawing/2014/main" id="{4F3F684C-C039-4BF4-B3C1-56E1E3983AD8}"/>
              </a:ext>
            </a:extLst>
          </p:cNvPr>
          <p:cNvGrpSpPr/>
          <p:nvPr/>
        </p:nvGrpSpPr>
        <p:grpSpPr>
          <a:xfrm>
            <a:off x="202426" y="135476"/>
            <a:ext cx="1002147" cy="881870"/>
            <a:chOff x="202426" y="135476"/>
            <a:chExt cx="1002147" cy="881870"/>
          </a:xfrm>
        </p:grpSpPr>
        <p:sp>
          <p:nvSpPr>
            <p:cNvPr id="51" name="Овал 50">
              <a:extLst>
                <a:ext uri="{FF2B5EF4-FFF2-40B4-BE49-F238E27FC236}">
                  <a16:creationId xmlns="" xmlns:a16="http://schemas.microsoft.com/office/drawing/2014/main" id="{086D2963-6EF9-4E27-956E-9350FEE05E72}"/>
                </a:ext>
              </a:extLst>
            </p:cNvPr>
            <p:cNvSpPr/>
            <p:nvPr/>
          </p:nvSpPr>
          <p:spPr>
            <a:xfrm>
              <a:off x="211646" y="135476"/>
              <a:ext cx="881870" cy="881870"/>
            </a:xfrm>
            <a:prstGeom prst="ellipse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2" name="Группа 51">
              <a:extLst>
                <a:ext uri="{FF2B5EF4-FFF2-40B4-BE49-F238E27FC236}">
                  <a16:creationId xmlns="" xmlns:a16="http://schemas.microsoft.com/office/drawing/2014/main" id="{A49F2374-7E36-4D77-8247-C73329FB4C2D}"/>
                </a:ext>
              </a:extLst>
            </p:cNvPr>
            <p:cNvGrpSpPr/>
            <p:nvPr/>
          </p:nvGrpSpPr>
          <p:grpSpPr>
            <a:xfrm>
              <a:off x="202426" y="177224"/>
              <a:ext cx="1002147" cy="740716"/>
              <a:chOff x="202426" y="177224"/>
              <a:chExt cx="1002147" cy="740716"/>
            </a:xfrm>
          </p:grpSpPr>
          <p:sp>
            <p:nvSpPr>
              <p:cNvPr id="53" name="Рисунок 4">
                <a:extLst>
                  <a:ext uri="{FF2B5EF4-FFF2-40B4-BE49-F238E27FC236}">
                    <a16:creationId xmlns="" xmlns:a16="http://schemas.microsoft.com/office/drawing/2014/main" id="{DBA4C66B-8370-4592-98F4-3F6A3957D6E8}"/>
                  </a:ext>
                </a:extLst>
              </p:cNvPr>
              <p:cNvSpPr/>
              <p:nvPr/>
            </p:nvSpPr>
            <p:spPr>
              <a:xfrm>
                <a:off x="356848" y="177224"/>
                <a:ext cx="316757" cy="326705"/>
              </a:xfrm>
              <a:custGeom>
                <a:avLst/>
                <a:gdLst>
                  <a:gd name="connsiteX0" fmla="*/ 316293 w 316757"/>
                  <a:gd name="connsiteY0" fmla="*/ 14828 h 326705"/>
                  <a:gd name="connsiteX1" fmla="*/ 314995 w 316757"/>
                  <a:gd name="connsiteY1" fmla="*/ 15644 h 326705"/>
                  <a:gd name="connsiteX2" fmla="*/ 312243 w 316757"/>
                  <a:gd name="connsiteY2" fmla="*/ 16942 h 326705"/>
                  <a:gd name="connsiteX3" fmla="*/ 307210 w 316757"/>
                  <a:gd name="connsiteY3" fmla="*/ 18908 h 326705"/>
                  <a:gd name="connsiteX4" fmla="*/ 299424 w 316757"/>
                  <a:gd name="connsiteY4" fmla="*/ 21336 h 326705"/>
                  <a:gd name="connsiteX5" fmla="*/ 288079 w 316757"/>
                  <a:gd name="connsiteY5" fmla="*/ 22319 h 326705"/>
                  <a:gd name="connsiteX6" fmla="*/ 285130 w 316757"/>
                  <a:gd name="connsiteY6" fmla="*/ 22487 h 326705"/>
                  <a:gd name="connsiteX7" fmla="*/ 285130 w 316757"/>
                  <a:gd name="connsiteY7" fmla="*/ 23293 h 326705"/>
                  <a:gd name="connsiteX8" fmla="*/ 283016 w 316757"/>
                  <a:gd name="connsiteY8" fmla="*/ 23784 h 326705"/>
                  <a:gd name="connsiteX9" fmla="*/ 280264 w 316757"/>
                  <a:gd name="connsiteY9" fmla="*/ 24433 h 326705"/>
                  <a:gd name="connsiteX10" fmla="*/ 280745 w 316757"/>
                  <a:gd name="connsiteY10" fmla="*/ 24757 h 326705"/>
                  <a:gd name="connsiteX11" fmla="*/ 281561 w 316757"/>
                  <a:gd name="connsiteY11" fmla="*/ 25406 h 326705"/>
                  <a:gd name="connsiteX12" fmla="*/ 286260 w 316757"/>
                  <a:gd name="connsiteY12" fmla="*/ 24590 h 326705"/>
                  <a:gd name="connsiteX13" fmla="*/ 285454 w 316757"/>
                  <a:gd name="connsiteY13" fmla="*/ 25082 h 326705"/>
                  <a:gd name="connsiteX14" fmla="*/ 283665 w 316757"/>
                  <a:gd name="connsiteY14" fmla="*/ 25888 h 326705"/>
                  <a:gd name="connsiteX15" fmla="*/ 281561 w 316757"/>
                  <a:gd name="connsiteY15" fmla="*/ 26537 h 326705"/>
                  <a:gd name="connsiteX16" fmla="*/ 281070 w 316757"/>
                  <a:gd name="connsiteY16" fmla="*/ 26537 h 326705"/>
                  <a:gd name="connsiteX17" fmla="*/ 282210 w 316757"/>
                  <a:gd name="connsiteY17" fmla="*/ 33841 h 326705"/>
                  <a:gd name="connsiteX18" fmla="*/ 280745 w 316757"/>
                  <a:gd name="connsiteY18" fmla="*/ 34156 h 326705"/>
                  <a:gd name="connsiteX19" fmla="*/ 278317 w 316757"/>
                  <a:gd name="connsiteY19" fmla="*/ 34971 h 326705"/>
                  <a:gd name="connsiteX20" fmla="*/ 278150 w 316757"/>
                  <a:gd name="connsiteY20" fmla="*/ 36102 h 326705"/>
                  <a:gd name="connsiteX21" fmla="*/ 283665 w 316757"/>
                  <a:gd name="connsiteY21" fmla="*/ 35620 h 326705"/>
                  <a:gd name="connsiteX22" fmla="*/ 289672 w 316757"/>
                  <a:gd name="connsiteY22" fmla="*/ 34971 h 326705"/>
                  <a:gd name="connsiteX23" fmla="*/ 289672 w 316757"/>
                  <a:gd name="connsiteY23" fmla="*/ 35787 h 326705"/>
                  <a:gd name="connsiteX24" fmla="*/ 288374 w 316757"/>
                  <a:gd name="connsiteY24" fmla="*/ 36436 h 326705"/>
                  <a:gd name="connsiteX25" fmla="*/ 287558 w 316757"/>
                  <a:gd name="connsiteY25" fmla="*/ 36751 h 326705"/>
                  <a:gd name="connsiteX26" fmla="*/ 287558 w 316757"/>
                  <a:gd name="connsiteY26" fmla="*/ 37085 h 326705"/>
                  <a:gd name="connsiteX27" fmla="*/ 287401 w 316757"/>
                  <a:gd name="connsiteY27" fmla="*/ 37400 h 326705"/>
                  <a:gd name="connsiteX28" fmla="*/ 291608 w 316757"/>
                  <a:gd name="connsiteY28" fmla="*/ 36751 h 326705"/>
                  <a:gd name="connsiteX29" fmla="*/ 292316 w 316757"/>
                  <a:gd name="connsiteY29" fmla="*/ 36751 h 326705"/>
                  <a:gd name="connsiteX30" fmla="*/ 292316 w 316757"/>
                  <a:gd name="connsiteY30" fmla="*/ 37881 h 326705"/>
                  <a:gd name="connsiteX31" fmla="*/ 287293 w 316757"/>
                  <a:gd name="connsiteY31" fmla="*/ 39022 h 326705"/>
                  <a:gd name="connsiteX32" fmla="*/ 287784 w 316757"/>
                  <a:gd name="connsiteY32" fmla="*/ 39503 h 326705"/>
                  <a:gd name="connsiteX33" fmla="*/ 289406 w 316757"/>
                  <a:gd name="connsiteY33" fmla="*/ 40634 h 326705"/>
                  <a:gd name="connsiteX34" fmla="*/ 275938 w 316757"/>
                  <a:gd name="connsiteY34" fmla="*/ 42423 h 326705"/>
                  <a:gd name="connsiteX35" fmla="*/ 275781 w 316757"/>
                  <a:gd name="connsiteY35" fmla="*/ 42580 h 326705"/>
                  <a:gd name="connsiteX36" fmla="*/ 275614 w 316757"/>
                  <a:gd name="connsiteY36" fmla="*/ 43229 h 326705"/>
                  <a:gd name="connsiteX37" fmla="*/ 284697 w 316757"/>
                  <a:gd name="connsiteY37" fmla="*/ 43229 h 326705"/>
                  <a:gd name="connsiteX38" fmla="*/ 284216 w 316757"/>
                  <a:gd name="connsiteY38" fmla="*/ 45343 h 326705"/>
                  <a:gd name="connsiteX39" fmla="*/ 255707 w 316757"/>
                  <a:gd name="connsiteY39" fmla="*/ 49717 h 326705"/>
                  <a:gd name="connsiteX40" fmla="*/ 208677 w 316757"/>
                  <a:gd name="connsiteY40" fmla="*/ 57995 h 326705"/>
                  <a:gd name="connsiteX41" fmla="*/ 203319 w 316757"/>
                  <a:gd name="connsiteY41" fmla="*/ 59450 h 326705"/>
                  <a:gd name="connsiteX42" fmla="*/ 199102 w 316757"/>
                  <a:gd name="connsiteY42" fmla="*/ 59774 h 326705"/>
                  <a:gd name="connsiteX43" fmla="*/ 179804 w 316757"/>
                  <a:gd name="connsiteY43" fmla="*/ 63185 h 326705"/>
                  <a:gd name="connsiteX44" fmla="*/ 178821 w 316757"/>
                  <a:gd name="connsiteY44" fmla="*/ 64483 h 326705"/>
                  <a:gd name="connsiteX45" fmla="*/ 163741 w 316757"/>
                  <a:gd name="connsiteY45" fmla="*/ 87506 h 326705"/>
                  <a:gd name="connsiteX46" fmla="*/ 149634 w 316757"/>
                  <a:gd name="connsiteY46" fmla="*/ 108593 h 326705"/>
                  <a:gd name="connsiteX47" fmla="*/ 142821 w 316757"/>
                  <a:gd name="connsiteY47" fmla="*/ 119456 h 326705"/>
                  <a:gd name="connsiteX48" fmla="*/ 119788 w 316757"/>
                  <a:gd name="connsiteY48" fmla="*/ 157245 h 326705"/>
                  <a:gd name="connsiteX49" fmla="*/ 119139 w 316757"/>
                  <a:gd name="connsiteY49" fmla="*/ 158543 h 326705"/>
                  <a:gd name="connsiteX50" fmla="*/ 117360 w 316757"/>
                  <a:gd name="connsiteY50" fmla="*/ 161492 h 326705"/>
                  <a:gd name="connsiteX51" fmla="*/ 114116 w 316757"/>
                  <a:gd name="connsiteY51" fmla="*/ 163281 h 326705"/>
                  <a:gd name="connsiteX52" fmla="*/ 113949 w 316757"/>
                  <a:gd name="connsiteY52" fmla="*/ 163763 h 326705"/>
                  <a:gd name="connsiteX53" fmla="*/ 113300 w 316757"/>
                  <a:gd name="connsiteY53" fmla="*/ 164254 h 326705"/>
                  <a:gd name="connsiteX54" fmla="*/ 112651 w 316757"/>
                  <a:gd name="connsiteY54" fmla="*/ 164736 h 326705"/>
                  <a:gd name="connsiteX55" fmla="*/ 112494 w 316757"/>
                  <a:gd name="connsiteY55" fmla="*/ 165385 h 326705"/>
                  <a:gd name="connsiteX56" fmla="*/ 113477 w 316757"/>
                  <a:gd name="connsiteY56" fmla="*/ 166034 h 326705"/>
                  <a:gd name="connsiteX57" fmla="*/ 113818 w 316757"/>
                  <a:gd name="connsiteY57" fmla="*/ 166810 h 326705"/>
                  <a:gd name="connsiteX58" fmla="*/ 113801 w 316757"/>
                  <a:gd name="connsiteY58" fmla="*/ 166850 h 326705"/>
                  <a:gd name="connsiteX59" fmla="*/ 113310 w 316757"/>
                  <a:gd name="connsiteY59" fmla="*/ 167833 h 326705"/>
                  <a:gd name="connsiteX60" fmla="*/ 113152 w 316757"/>
                  <a:gd name="connsiteY60" fmla="*/ 167990 h 326705"/>
                  <a:gd name="connsiteX61" fmla="*/ 107313 w 316757"/>
                  <a:gd name="connsiteY61" fmla="*/ 178204 h 326705"/>
                  <a:gd name="connsiteX62" fmla="*/ 105347 w 316757"/>
                  <a:gd name="connsiteY62" fmla="*/ 181615 h 326705"/>
                  <a:gd name="connsiteX63" fmla="*/ 104698 w 316757"/>
                  <a:gd name="connsiteY63" fmla="*/ 181124 h 326705"/>
                  <a:gd name="connsiteX64" fmla="*/ 104206 w 316757"/>
                  <a:gd name="connsiteY64" fmla="*/ 180318 h 326705"/>
                  <a:gd name="connsiteX65" fmla="*/ 103725 w 316757"/>
                  <a:gd name="connsiteY65" fmla="*/ 179502 h 326705"/>
                  <a:gd name="connsiteX66" fmla="*/ 102742 w 316757"/>
                  <a:gd name="connsiteY66" fmla="*/ 179020 h 326705"/>
                  <a:gd name="connsiteX67" fmla="*/ 95438 w 316757"/>
                  <a:gd name="connsiteY67" fmla="*/ 190817 h 326705"/>
                  <a:gd name="connsiteX68" fmla="*/ 91063 w 316757"/>
                  <a:gd name="connsiteY68" fmla="*/ 196981 h 326705"/>
                  <a:gd name="connsiteX69" fmla="*/ 90896 w 316757"/>
                  <a:gd name="connsiteY69" fmla="*/ 197629 h 326705"/>
                  <a:gd name="connsiteX70" fmla="*/ 91063 w 316757"/>
                  <a:gd name="connsiteY70" fmla="*/ 198121 h 326705"/>
                  <a:gd name="connsiteX71" fmla="*/ 91220 w 316757"/>
                  <a:gd name="connsiteY71" fmla="*/ 198603 h 326705"/>
                  <a:gd name="connsiteX72" fmla="*/ 91063 w 316757"/>
                  <a:gd name="connsiteY72" fmla="*/ 199900 h 326705"/>
                  <a:gd name="connsiteX73" fmla="*/ 89441 w 316757"/>
                  <a:gd name="connsiteY73" fmla="*/ 200067 h 326705"/>
                  <a:gd name="connsiteX74" fmla="*/ 89274 w 316757"/>
                  <a:gd name="connsiteY74" fmla="*/ 200067 h 326705"/>
                  <a:gd name="connsiteX75" fmla="*/ 88625 w 316757"/>
                  <a:gd name="connsiteY75" fmla="*/ 200392 h 326705"/>
                  <a:gd name="connsiteX76" fmla="*/ 87976 w 316757"/>
                  <a:gd name="connsiteY76" fmla="*/ 200874 h 326705"/>
                  <a:gd name="connsiteX77" fmla="*/ 87819 w 316757"/>
                  <a:gd name="connsiteY77" fmla="*/ 201198 h 326705"/>
                  <a:gd name="connsiteX78" fmla="*/ 87494 w 316757"/>
                  <a:gd name="connsiteY78" fmla="*/ 203636 h 326705"/>
                  <a:gd name="connsiteX79" fmla="*/ 85872 w 316757"/>
                  <a:gd name="connsiteY79" fmla="*/ 205740 h 326705"/>
                  <a:gd name="connsiteX80" fmla="*/ 84250 w 316757"/>
                  <a:gd name="connsiteY80" fmla="*/ 208168 h 326705"/>
                  <a:gd name="connsiteX81" fmla="*/ 83926 w 316757"/>
                  <a:gd name="connsiteY81" fmla="*/ 209151 h 326705"/>
                  <a:gd name="connsiteX82" fmla="*/ 83277 w 316757"/>
                  <a:gd name="connsiteY82" fmla="*/ 210773 h 326705"/>
                  <a:gd name="connsiteX83" fmla="*/ 81655 w 316757"/>
                  <a:gd name="connsiteY83" fmla="*/ 211097 h 326705"/>
                  <a:gd name="connsiteX84" fmla="*/ 81006 w 316757"/>
                  <a:gd name="connsiteY84" fmla="*/ 210551 h 326705"/>
                  <a:gd name="connsiteX85" fmla="*/ 81006 w 316757"/>
                  <a:gd name="connsiteY85" fmla="*/ 210449 h 326705"/>
                  <a:gd name="connsiteX86" fmla="*/ 81331 w 316757"/>
                  <a:gd name="connsiteY86" fmla="*/ 209465 h 326705"/>
                  <a:gd name="connsiteX87" fmla="*/ 81822 w 316757"/>
                  <a:gd name="connsiteY87" fmla="*/ 208482 h 326705"/>
                  <a:gd name="connsiteX88" fmla="*/ 81331 w 316757"/>
                  <a:gd name="connsiteY88" fmla="*/ 207352 h 326705"/>
                  <a:gd name="connsiteX89" fmla="*/ 78254 w 316757"/>
                  <a:gd name="connsiteY89" fmla="*/ 211402 h 326705"/>
                  <a:gd name="connsiteX90" fmla="*/ 76956 w 316757"/>
                  <a:gd name="connsiteY90" fmla="*/ 213516 h 326705"/>
                  <a:gd name="connsiteX91" fmla="*/ 78922 w 316757"/>
                  <a:gd name="connsiteY91" fmla="*/ 212533 h 326705"/>
                  <a:gd name="connsiteX92" fmla="*/ 80220 w 316757"/>
                  <a:gd name="connsiteY92" fmla="*/ 211884 h 326705"/>
                  <a:gd name="connsiteX93" fmla="*/ 80998 w 316757"/>
                  <a:gd name="connsiteY93" fmla="*/ 212143 h 326705"/>
                  <a:gd name="connsiteX94" fmla="*/ 81026 w 316757"/>
                  <a:gd name="connsiteY94" fmla="*/ 212208 h 326705"/>
                  <a:gd name="connsiteX95" fmla="*/ 81350 w 316757"/>
                  <a:gd name="connsiteY95" fmla="*/ 213988 h 326705"/>
                  <a:gd name="connsiteX96" fmla="*/ 79079 w 316757"/>
                  <a:gd name="connsiteY96" fmla="*/ 214804 h 326705"/>
                  <a:gd name="connsiteX97" fmla="*/ 78755 w 316757"/>
                  <a:gd name="connsiteY97" fmla="*/ 217232 h 326705"/>
                  <a:gd name="connsiteX98" fmla="*/ 77457 w 316757"/>
                  <a:gd name="connsiteY98" fmla="*/ 219345 h 326705"/>
                  <a:gd name="connsiteX99" fmla="*/ 76651 w 316757"/>
                  <a:gd name="connsiteY99" fmla="*/ 220967 h 326705"/>
                  <a:gd name="connsiteX100" fmla="*/ 69190 w 316757"/>
                  <a:gd name="connsiteY100" fmla="*/ 231781 h 326705"/>
                  <a:gd name="connsiteX101" fmla="*/ 64274 w 316757"/>
                  <a:gd name="connsiteY101" fmla="*/ 239567 h 326705"/>
                  <a:gd name="connsiteX102" fmla="*/ 60863 w 316757"/>
                  <a:gd name="connsiteY102" fmla="*/ 245564 h 326705"/>
                  <a:gd name="connsiteX103" fmla="*/ 58759 w 316757"/>
                  <a:gd name="connsiteY103" fmla="*/ 248975 h 326705"/>
                  <a:gd name="connsiteX104" fmla="*/ 55997 w 316757"/>
                  <a:gd name="connsiteY104" fmla="*/ 253192 h 326705"/>
                  <a:gd name="connsiteX105" fmla="*/ 50649 w 316757"/>
                  <a:gd name="connsiteY105" fmla="*/ 260162 h 326705"/>
                  <a:gd name="connsiteX106" fmla="*/ 45134 w 316757"/>
                  <a:gd name="connsiteY106" fmla="*/ 267299 h 326705"/>
                  <a:gd name="connsiteX107" fmla="*/ 34104 w 316757"/>
                  <a:gd name="connsiteY107" fmla="*/ 286272 h 326705"/>
                  <a:gd name="connsiteX108" fmla="*/ 33622 w 316757"/>
                  <a:gd name="connsiteY108" fmla="*/ 287570 h 326705"/>
                  <a:gd name="connsiteX109" fmla="*/ 30536 w 316757"/>
                  <a:gd name="connsiteY109" fmla="*/ 292279 h 326705"/>
                  <a:gd name="connsiteX110" fmla="*/ 29081 w 316757"/>
                  <a:gd name="connsiteY110" fmla="*/ 294058 h 326705"/>
                  <a:gd name="connsiteX111" fmla="*/ 26810 w 316757"/>
                  <a:gd name="connsiteY111" fmla="*/ 297007 h 326705"/>
                  <a:gd name="connsiteX112" fmla="*/ 26967 w 316757"/>
                  <a:gd name="connsiteY112" fmla="*/ 301067 h 326705"/>
                  <a:gd name="connsiteX113" fmla="*/ 26643 w 316757"/>
                  <a:gd name="connsiteY113" fmla="*/ 302847 h 326705"/>
                  <a:gd name="connsiteX114" fmla="*/ 25345 w 316757"/>
                  <a:gd name="connsiteY114" fmla="*/ 305924 h 326705"/>
                  <a:gd name="connsiteX115" fmla="*/ 23890 w 316757"/>
                  <a:gd name="connsiteY115" fmla="*/ 309011 h 326705"/>
                  <a:gd name="connsiteX116" fmla="*/ 18218 w 316757"/>
                  <a:gd name="connsiteY116" fmla="*/ 322312 h 326705"/>
                  <a:gd name="connsiteX117" fmla="*/ 17402 w 316757"/>
                  <a:gd name="connsiteY117" fmla="*/ 324740 h 326705"/>
                  <a:gd name="connsiteX118" fmla="*/ 15131 w 316757"/>
                  <a:gd name="connsiteY118" fmla="*/ 326037 h 326705"/>
                  <a:gd name="connsiteX119" fmla="*/ 12054 w 316757"/>
                  <a:gd name="connsiteY119" fmla="*/ 324740 h 326705"/>
                  <a:gd name="connsiteX120" fmla="*/ 8485 w 316757"/>
                  <a:gd name="connsiteY120" fmla="*/ 321663 h 326705"/>
                  <a:gd name="connsiteX121" fmla="*/ 6863 w 316757"/>
                  <a:gd name="connsiteY121" fmla="*/ 318576 h 326705"/>
                  <a:gd name="connsiteX122" fmla="*/ 7345 w 316757"/>
                  <a:gd name="connsiteY122" fmla="*/ 311282 h 326705"/>
                  <a:gd name="connsiteX123" fmla="*/ 4268 w 316757"/>
                  <a:gd name="connsiteY123" fmla="*/ 309502 h 326705"/>
                  <a:gd name="connsiteX124" fmla="*/ 1181 w 316757"/>
                  <a:gd name="connsiteY124" fmla="*/ 306553 h 326705"/>
                  <a:gd name="connsiteX125" fmla="*/ -274 w 316757"/>
                  <a:gd name="connsiteY125" fmla="*/ 303968 h 326705"/>
                  <a:gd name="connsiteX126" fmla="*/ 1181 w 316757"/>
                  <a:gd name="connsiteY126" fmla="*/ 293586 h 326705"/>
                  <a:gd name="connsiteX127" fmla="*/ 3452 w 316757"/>
                  <a:gd name="connsiteY127" fmla="*/ 286931 h 326705"/>
                  <a:gd name="connsiteX128" fmla="*/ 14639 w 316757"/>
                  <a:gd name="connsiteY128" fmla="*/ 259071 h 326705"/>
                  <a:gd name="connsiteX129" fmla="*/ 16743 w 316757"/>
                  <a:gd name="connsiteY129" fmla="*/ 255011 h 326705"/>
                  <a:gd name="connsiteX130" fmla="*/ 38960 w 316757"/>
                  <a:gd name="connsiteY130" fmla="*/ 214469 h 326705"/>
                  <a:gd name="connsiteX131" fmla="*/ 52104 w 316757"/>
                  <a:gd name="connsiteY131" fmla="*/ 193058 h 326705"/>
                  <a:gd name="connsiteX132" fmla="*/ 63291 w 316757"/>
                  <a:gd name="connsiteY132" fmla="*/ 174734 h 326705"/>
                  <a:gd name="connsiteX133" fmla="*/ 79836 w 316757"/>
                  <a:gd name="connsiteY133" fmla="*/ 147326 h 326705"/>
                  <a:gd name="connsiteX134" fmla="*/ 99498 w 316757"/>
                  <a:gd name="connsiteY134" fmla="*/ 115052 h 326705"/>
                  <a:gd name="connsiteX135" fmla="*/ 113447 w 316757"/>
                  <a:gd name="connsiteY135" fmla="*/ 92992 h 326705"/>
                  <a:gd name="connsiteX136" fmla="*/ 125932 w 316757"/>
                  <a:gd name="connsiteY136" fmla="*/ 73046 h 326705"/>
                  <a:gd name="connsiteX137" fmla="*/ 108581 w 316757"/>
                  <a:gd name="connsiteY137" fmla="*/ 76290 h 326705"/>
                  <a:gd name="connsiteX138" fmla="*/ 76140 w 316757"/>
                  <a:gd name="connsiteY138" fmla="*/ 82129 h 326705"/>
                  <a:gd name="connsiteX139" fmla="*/ 72208 w 316757"/>
                  <a:gd name="connsiteY139" fmla="*/ 75641 h 326705"/>
                  <a:gd name="connsiteX140" fmla="*/ 61020 w 316757"/>
                  <a:gd name="connsiteY140" fmla="*/ 77607 h 326705"/>
                  <a:gd name="connsiteX141" fmla="*/ 53716 w 316757"/>
                  <a:gd name="connsiteY141" fmla="*/ 78089 h 326705"/>
                  <a:gd name="connsiteX142" fmla="*/ 50315 w 316757"/>
                  <a:gd name="connsiteY142" fmla="*/ 78256 h 326705"/>
                  <a:gd name="connsiteX143" fmla="*/ 45291 w 316757"/>
                  <a:gd name="connsiteY143" fmla="*/ 76142 h 326705"/>
                  <a:gd name="connsiteX144" fmla="*/ 44308 w 316757"/>
                  <a:gd name="connsiteY144" fmla="*/ 70952 h 326705"/>
                  <a:gd name="connsiteX145" fmla="*/ 43817 w 316757"/>
                  <a:gd name="connsiteY145" fmla="*/ 63657 h 326705"/>
                  <a:gd name="connsiteX146" fmla="*/ 43335 w 316757"/>
                  <a:gd name="connsiteY146" fmla="*/ 63657 h 326705"/>
                  <a:gd name="connsiteX147" fmla="*/ 38302 w 316757"/>
                  <a:gd name="connsiteY147" fmla="*/ 61554 h 326705"/>
                  <a:gd name="connsiteX148" fmla="*/ 37319 w 316757"/>
                  <a:gd name="connsiteY148" fmla="*/ 56363 h 326705"/>
                  <a:gd name="connsiteX149" fmla="*/ 34369 w 316757"/>
                  <a:gd name="connsiteY149" fmla="*/ 41764 h 326705"/>
                  <a:gd name="connsiteX150" fmla="*/ 33563 w 316757"/>
                  <a:gd name="connsiteY150" fmla="*/ 38520 h 326705"/>
                  <a:gd name="connsiteX151" fmla="*/ 35185 w 316757"/>
                  <a:gd name="connsiteY151" fmla="*/ 34785 h 326705"/>
                  <a:gd name="connsiteX152" fmla="*/ 37702 w 316757"/>
                  <a:gd name="connsiteY152" fmla="*/ 32966 h 326705"/>
                  <a:gd name="connsiteX153" fmla="*/ 39973 w 316757"/>
                  <a:gd name="connsiteY153" fmla="*/ 33290 h 326705"/>
                  <a:gd name="connsiteX154" fmla="*/ 41113 w 316757"/>
                  <a:gd name="connsiteY154" fmla="*/ 33615 h 326705"/>
                  <a:gd name="connsiteX155" fmla="*/ 47759 w 316757"/>
                  <a:gd name="connsiteY155" fmla="*/ 33448 h 326705"/>
                  <a:gd name="connsiteX156" fmla="*/ 48899 w 316757"/>
                  <a:gd name="connsiteY156" fmla="*/ 33290 h 326705"/>
                  <a:gd name="connsiteX157" fmla="*/ 67577 w 316757"/>
                  <a:gd name="connsiteY157" fmla="*/ 31187 h 326705"/>
                  <a:gd name="connsiteX158" fmla="*/ 116554 w 316757"/>
                  <a:gd name="connsiteY158" fmla="*/ 25347 h 326705"/>
                  <a:gd name="connsiteX159" fmla="*/ 136667 w 316757"/>
                  <a:gd name="connsiteY159" fmla="*/ 23076 h 326705"/>
                  <a:gd name="connsiteX160" fmla="*/ 157095 w 316757"/>
                  <a:gd name="connsiteY160" fmla="*/ 20638 h 326705"/>
                  <a:gd name="connsiteX161" fmla="*/ 183697 w 316757"/>
                  <a:gd name="connsiteY161" fmla="*/ 15615 h 326705"/>
                  <a:gd name="connsiteX162" fmla="*/ 210456 w 316757"/>
                  <a:gd name="connsiteY162" fmla="*/ 10257 h 326705"/>
                  <a:gd name="connsiteX163" fmla="*/ 245493 w 316757"/>
                  <a:gd name="connsiteY163" fmla="*/ 3936 h 326705"/>
                  <a:gd name="connsiteX164" fmla="*/ 256680 w 316757"/>
                  <a:gd name="connsiteY164" fmla="*/ 2796 h 326705"/>
                  <a:gd name="connsiteX165" fmla="*/ 266894 w 316757"/>
                  <a:gd name="connsiteY165" fmla="*/ 1990 h 326705"/>
                  <a:gd name="connsiteX166" fmla="*/ 273549 w 316757"/>
                  <a:gd name="connsiteY166" fmla="*/ 1665 h 326705"/>
                  <a:gd name="connsiteX167" fmla="*/ 277767 w 316757"/>
                  <a:gd name="connsiteY167" fmla="*/ 1183 h 326705"/>
                  <a:gd name="connsiteX168" fmla="*/ 284737 w 316757"/>
                  <a:gd name="connsiteY168" fmla="*/ 535 h 326705"/>
                  <a:gd name="connsiteX169" fmla="*/ 288669 w 316757"/>
                  <a:gd name="connsiteY169" fmla="*/ -114 h 326705"/>
                  <a:gd name="connsiteX170" fmla="*/ 292070 w 316757"/>
                  <a:gd name="connsiteY170" fmla="*/ -606 h 326705"/>
                  <a:gd name="connsiteX171" fmla="*/ 309431 w 316757"/>
                  <a:gd name="connsiteY171" fmla="*/ -114 h 326705"/>
                  <a:gd name="connsiteX172" fmla="*/ 309264 w 316757"/>
                  <a:gd name="connsiteY172" fmla="*/ 43 h 326705"/>
                  <a:gd name="connsiteX173" fmla="*/ 308134 w 316757"/>
                  <a:gd name="connsiteY173" fmla="*/ 1026 h 326705"/>
                  <a:gd name="connsiteX174" fmla="*/ 305184 w 316757"/>
                  <a:gd name="connsiteY174" fmla="*/ 2324 h 326705"/>
                  <a:gd name="connsiteX175" fmla="*/ 300151 w 316757"/>
                  <a:gd name="connsiteY175" fmla="*/ 4290 h 326705"/>
                  <a:gd name="connsiteX176" fmla="*/ 292365 w 316757"/>
                  <a:gd name="connsiteY176" fmla="*/ 6718 h 326705"/>
                  <a:gd name="connsiteX177" fmla="*/ 265449 w 316757"/>
                  <a:gd name="connsiteY177" fmla="*/ 8989 h 326705"/>
                  <a:gd name="connsiteX178" fmla="*/ 239496 w 316757"/>
                  <a:gd name="connsiteY178" fmla="*/ 11103 h 326705"/>
                  <a:gd name="connsiteX179" fmla="*/ 239172 w 316757"/>
                  <a:gd name="connsiteY179" fmla="*/ 12233 h 326705"/>
                  <a:gd name="connsiteX180" fmla="*/ 239014 w 316757"/>
                  <a:gd name="connsiteY180" fmla="*/ 12558 h 326705"/>
                  <a:gd name="connsiteX181" fmla="*/ 249071 w 316757"/>
                  <a:gd name="connsiteY181" fmla="*/ 12076 h 326705"/>
                  <a:gd name="connsiteX182" fmla="*/ 259118 w 316757"/>
                  <a:gd name="connsiteY182" fmla="*/ 11584 h 326705"/>
                  <a:gd name="connsiteX183" fmla="*/ 257820 w 316757"/>
                  <a:gd name="connsiteY183" fmla="*/ 12882 h 326705"/>
                  <a:gd name="connsiteX184" fmla="*/ 256208 w 316757"/>
                  <a:gd name="connsiteY184" fmla="*/ 14347 h 326705"/>
                  <a:gd name="connsiteX185" fmla="*/ 263335 w 316757"/>
                  <a:gd name="connsiteY185" fmla="*/ 13364 h 326705"/>
                  <a:gd name="connsiteX186" fmla="*/ 268044 w 316757"/>
                  <a:gd name="connsiteY186" fmla="*/ 10768 h 326705"/>
                  <a:gd name="connsiteX187" fmla="*/ 272743 w 316757"/>
                  <a:gd name="connsiteY187" fmla="*/ 10601 h 326705"/>
                  <a:gd name="connsiteX188" fmla="*/ 279232 w 316757"/>
                  <a:gd name="connsiteY188" fmla="*/ 9952 h 326705"/>
                  <a:gd name="connsiteX189" fmla="*/ 278583 w 316757"/>
                  <a:gd name="connsiteY189" fmla="*/ 10277 h 326705"/>
                  <a:gd name="connsiteX190" fmla="*/ 276617 w 316757"/>
                  <a:gd name="connsiteY190" fmla="*/ 11260 h 326705"/>
                  <a:gd name="connsiteX191" fmla="*/ 274513 w 316757"/>
                  <a:gd name="connsiteY191" fmla="*/ 11751 h 326705"/>
                  <a:gd name="connsiteX192" fmla="*/ 274021 w 316757"/>
                  <a:gd name="connsiteY192" fmla="*/ 11909 h 326705"/>
                  <a:gd name="connsiteX193" fmla="*/ 274513 w 316757"/>
                  <a:gd name="connsiteY193" fmla="*/ 15153 h 326705"/>
                  <a:gd name="connsiteX194" fmla="*/ 274837 w 316757"/>
                  <a:gd name="connsiteY194" fmla="*/ 16618 h 326705"/>
                  <a:gd name="connsiteX195" fmla="*/ 280509 w 316757"/>
                  <a:gd name="connsiteY195" fmla="*/ 16293 h 326705"/>
                  <a:gd name="connsiteX196" fmla="*/ 284727 w 316757"/>
                  <a:gd name="connsiteY196" fmla="*/ 15802 h 326705"/>
                  <a:gd name="connsiteX197" fmla="*/ 291864 w 316757"/>
                  <a:gd name="connsiteY197" fmla="*/ 15153 h 326705"/>
                  <a:gd name="connsiteX198" fmla="*/ 295590 w 316757"/>
                  <a:gd name="connsiteY198" fmla="*/ 14504 h 326705"/>
                  <a:gd name="connsiteX199" fmla="*/ 299158 w 316757"/>
                  <a:gd name="connsiteY199" fmla="*/ 14022 h 326705"/>
                  <a:gd name="connsiteX200" fmla="*/ 316352 w 316757"/>
                  <a:gd name="connsiteY200" fmla="*/ 14504 h 326705"/>
                  <a:gd name="connsiteX201" fmla="*/ 316293 w 316757"/>
                  <a:gd name="connsiteY201" fmla="*/ 14828 h 326705"/>
                  <a:gd name="connsiteX202" fmla="*/ 270236 w 316757"/>
                  <a:gd name="connsiteY202" fmla="*/ 28129 h 326705"/>
                  <a:gd name="connsiteX203" fmla="*/ 271043 w 316757"/>
                  <a:gd name="connsiteY203" fmla="*/ 27480 h 326705"/>
                  <a:gd name="connsiteX204" fmla="*/ 269076 w 316757"/>
                  <a:gd name="connsiteY204" fmla="*/ 27648 h 326705"/>
                  <a:gd name="connsiteX205" fmla="*/ 268752 w 316757"/>
                  <a:gd name="connsiteY205" fmla="*/ 27648 h 326705"/>
                  <a:gd name="connsiteX206" fmla="*/ 268595 w 316757"/>
                  <a:gd name="connsiteY206" fmla="*/ 28129 h 326705"/>
                  <a:gd name="connsiteX207" fmla="*/ 268595 w 316757"/>
                  <a:gd name="connsiteY207" fmla="*/ 28296 h 326705"/>
                  <a:gd name="connsiteX208" fmla="*/ 270236 w 316757"/>
                  <a:gd name="connsiteY208" fmla="*/ 28129 h 326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</a:cxnLst>
                <a:rect l="l" t="t" r="r" b="b"/>
                <a:pathLst>
                  <a:path w="316757" h="326705">
                    <a:moveTo>
                      <a:pt x="316293" y="14828"/>
                    </a:moveTo>
                    <a:cubicBezTo>
                      <a:pt x="315899" y="15157"/>
                      <a:pt x="315462" y="15431"/>
                      <a:pt x="314995" y="15644"/>
                    </a:cubicBezTo>
                    <a:cubicBezTo>
                      <a:pt x="314124" y="16168"/>
                      <a:pt x="313201" y="16603"/>
                      <a:pt x="312243" y="16942"/>
                    </a:cubicBezTo>
                    <a:cubicBezTo>
                      <a:pt x="310945" y="17591"/>
                      <a:pt x="309156" y="18073"/>
                      <a:pt x="307210" y="18908"/>
                    </a:cubicBezTo>
                    <a:cubicBezTo>
                      <a:pt x="305106" y="19564"/>
                      <a:pt x="302510" y="20373"/>
                      <a:pt x="299424" y="21336"/>
                    </a:cubicBezTo>
                    <a:cubicBezTo>
                      <a:pt x="295206" y="21661"/>
                      <a:pt x="291313" y="21985"/>
                      <a:pt x="288079" y="22319"/>
                    </a:cubicBezTo>
                    <a:cubicBezTo>
                      <a:pt x="287096" y="22319"/>
                      <a:pt x="286113" y="22487"/>
                      <a:pt x="285130" y="22487"/>
                    </a:cubicBezTo>
                    <a:lnTo>
                      <a:pt x="285130" y="23293"/>
                    </a:lnTo>
                    <a:cubicBezTo>
                      <a:pt x="284481" y="23460"/>
                      <a:pt x="283832" y="23617"/>
                      <a:pt x="283016" y="23784"/>
                    </a:cubicBezTo>
                    <a:cubicBezTo>
                      <a:pt x="282078" y="23902"/>
                      <a:pt x="281155" y="24119"/>
                      <a:pt x="280264" y="24433"/>
                    </a:cubicBezTo>
                    <a:cubicBezTo>
                      <a:pt x="280421" y="24433"/>
                      <a:pt x="280588" y="24590"/>
                      <a:pt x="280745" y="24757"/>
                    </a:cubicBezTo>
                    <a:cubicBezTo>
                      <a:pt x="280988" y="25008"/>
                      <a:pt x="281263" y="25226"/>
                      <a:pt x="281561" y="25406"/>
                    </a:cubicBezTo>
                    <a:cubicBezTo>
                      <a:pt x="283172" y="25530"/>
                      <a:pt x="284787" y="25249"/>
                      <a:pt x="286260" y="24590"/>
                    </a:cubicBezTo>
                    <a:cubicBezTo>
                      <a:pt x="285936" y="24757"/>
                      <a:pt x="285779" y="24915"/>
                      <a:pt x="285454" y="25082"/>
                    </a:cubicBezTo>
                    <a:cubicBezTo>
                      <a:pt x="284891" y="25419"/>
                      <a:pt x="284290" y="25689"/>
                      <a:pt x="283665" y="25888"/>
                    </a:cubicBezTo>
                    <a:cubicBezTo>
                      <a:pt x="282859" y="26212"/>
                      <a:pt x="282043" y="26379"/>
                      <a:pt x="281561" y="26537"/>
                    </a:cubicBezTo>
                    <a:lnTo>
                      <a:pt x="281070" y="26537"/>
                    </a:lnTo>
                    <a:cubicBezTo>
                      <a:pt x="281394" y="28975"/>
                      <a:pt x="281719" y="31452"/>
                      <a:pt x="282210" y="33841"/>
                    </a:cubicBezTo>
                    <a:cubicBezTo>
                      <a:pt x="281714" y="33903"/>
                      <a:pt x="281223" y="34008"/>
                      <a:pt x="280745" y="34156"/>
                    </a:cubicBezTo>
                    <a:cubicBezTo>
                      <a:pt x="280097" y="34323"/>
                      <a:pt x="279290" y="34647"/>
                      <a:pt x="278317" y="34971"/>
                    </a:cubicBezTo>
                    <a:cubicBezTo>
                      <a:pt x="278317" y="35296"/>
                      <a:pt x="278150" y="35620"/>
                      <a:pt x="278150" y="36102"/>
                    </a:cubicBezTo>
                    <a:lnTo>
                      <a:pt x="283665" y="35620"/>
                    </a:lnTo>
                    <a:cubicBezTo>
                      <a:pt x="285631" y="35296"/>
                      <a:pt x="287725" y="35139"/>
                      <a:pt x="289672" y="34971"/>
                    </a:cubicBezTo>
                    <a:lnTo>
                      <a:pt x="289672" y="35787"/>
                    </a:lnTo>
                    <a:cubicBezTo>
                      <a:pt x="289254" y="36031"/>
                      <a:pt x="288820" y="36247"/>
                      <a:pt x="288374" y="36436"/>
                    </a:cubicBezTo>
                    <a:cubicBezTo>
                      <a:pt x="288050" y="36594"/>
                      <a:pt x="287882" y="36594"/>
                      <a:pt x="287558" y="36751"/>
                    </a:cubicBezTo>
                    <a:lnTo>
                      <a:pt x="287558" y="37085"/>
                    </a:lnTo>
                    <a:cubicBezTo>
                      <a:pt x="287558" y="37242"/>
                      <a:pt x="287558" y="37242"/>
                      <a:pt x="287401" y="37400"/>
                    </a:cubicBezTo>
                    <a:cubicBezTo>
                      <a:pt x="288815" y="37270"/>
                      <a:pt x="290220" y="37054"/>
                      <a:pt x="291608" y="36751"/>
                    </a:cubicBezTo>
                    <a:lnTo>
                      <a:pt x="292316" y="36751"/>
                    </a:lnTo>
                    <a:lnTo>
                      <a:pt x="292316" y="37881"/>
                    </a:lnTo>
                    <a:cubicBezTo>
                      <a:pt x="290537" y="38206"/>
                      <a:pt x="288915" y="38687"/>
                      <a:pt x="287293" y="39022"/>
                    </a:cubicBezTo>
                    <a:lnTo>
                      <a:pt x="287784" y="39503"/>
                    </a:lnTo>
                    <a:cubicBezTo>
                      <a:pt x="288358" y="39830"/>
                      <a:pt x="288902" y="40208"/>
                      <a:pt x="289406" y="40634"/>
                    </a:cubicBezTo>
                    <a:cubicBezTo>
                      <a:pt x="284373" y="41283"/>
                      <a:pt x="279831" y="41774"/>
                      <a:pt x="275938" y="42423"/>
                    </a:cubicBezTo>
                    <a:cubicBezTo>
                      <a:pt x="275852" y="42423"/>
                      <a:pt x="275781" y="42494"/>
                      <a:pt x="275781" y="42580"/>
                    </a:cubicBezTo>
                    <a:cubicBezTo>
                      <a:pt x="275781" y="42905"/>
                      <a:pt x="275614" y="43072"/>
                      <a:pt x="275614" y="43229"/>
                    </a:cubicBezTo>
                    <a:lnTo>
                      <a:pt x="284697" y="43229"/>
                    </a:lnTo>
                    <a:cubicBezTo>
                      <a:pt x="284540" y="43878"/>
                      <a:pt x="284373" y="44694"/>
                      <a:pt x="284216" y="45343"/>
                    </a:cubicBezTo>
                    <a:cubicBezTo>
                      <a:pt x="278701" y="45992"/>
                      <a:pt x="269293" y="47447"/>
                      <a:pt x="255707" y="49717"/>
                    </a:cubicBezTo>
                    <a:cubicBezTo>
                      <a:pt x="242121" y="51988"/>
                      <a:pt x="226352" y="54751"/>
                      <a:pt x="208677" y="57995"/>
                    </a:cubicBezTo>
                    <a:cubicBezTo>
                      <a:pt x="206972" y="58739"/>
                      <a:pt x="205166" y="59230"/>
                      <a:pt x="203319" y="59450"/>
                    </a:cubicBezTo>
                    <a:cubicBezTo>
                      <a:pt x="201908" y="59480"/>
                      <a:pt x="200501" y="59588"/>
                      <a:pt x="199102" y="59774"/>
                    </a:cubicBezTo>
                    <a:cubicBezTo>
                      <a:pt x="192781" y="60915"/>
                      <a:pt x="186322" y="62045"/>
                      <a:pt x="179804" y="63185"/>
                    </a:cubicBezTo>
                    <a:cubicBezTo>
                      <a:pt x="179480" y="63667"/>
                      <a:pt x="179155" y="63992"/>
                      <a:pt x="178821" y="64483"/>
                    </a:cubicBezTo>
                    <a:cubicBezTo>
                      <a:pt x="173906" y="72259"/>
                      <a:pt x="168932" y="80045"/>
                      <a:pt x="163741" y="87506"/>
                    </a:cubicBezTo>
                    <a:cubicBezTo>
                      <a:pt x="158875" y="94486"/>
                      <a:pt x="154176" y="101613"/>
                      <a:pt x="149634" y="108593"/>
                    </a:cubicBezTo>
                    <a:cubicBezTo>
                      <a:pt x="147363" y="112162"/>
                      <a:pt x="145092" y="115888"/>
                      <a:pt x="142821" y="119456"/>
                    </a:cubicBezTo>
                    <a:cubicBezTo>
                      <a:pt x="134711" y="131784"/>
                      <a:pt x="126925" y="144436"/>
                      <a:pt x="119788" y="157245"/>
                    </a:cubicBezTo>
                    <a:cubicBezTo>
                      <a:pt x="119631" y="157737"/>
                      <a:pt x="119306" y="158061"/>
                      <a:pt x="119139" y="158543"/>
                    </a:cubicBezTo>
                    <a:cubicBezTo>
                      <a:pt x="118669" y="159595"/>
                      <a:pt x="118072" y="160586"/>
                      <a:pt x="117360" y="161492"/>
                    </a:cubicBezTo>
                    <a:cubicBezTo>
                      <a:pt x="116554" y="162489"/>
                      <a:pt x="115389" y="163131"/>
                      <a:pt x="114116" y="163281"/>
                    </a:cubicBezTo>
                    <a:cubicBezTo>
                      <a:pt x="114273" y="163438"/>
                      <a:pt x="114116" y="163606"/>
                      <a:pt x="113949" y="163763"/>
                    </a:cubicBezTo>
                    <a:cubicBezTo>
                      <a:pt x="113765" y="163966"/>
                      <a:pt x="113546" y="164132"/>
                      <a:pt x="113300" y="164254"/>
                    </a:cubicBezTo>
                    <a:cubicBezTo>
                      <a:pt x="113057" y="164375"/>
                      <a:pt x="112838" y="164538"/>
                      <a:pt x="112651" y="164736"/>
                    </a:cubicBezTo>
                    <a:cubicBezTo>
                      <a:pt x="112494" y="164903"/>
                      <a:pt x="112327" y="165060"/>
                      <a:pt x="112494" y="165385"/>
                    </a:cubicBezTo>
                    <a:cubicBezTo>
                      <a:pt x="112494" y="165552"/>
                      <a:pt x="112975" y="165709"/>
                      <a:pt x="113477" y="166034"/>
                    </a:cubicBezTo>
                    <a:cubicBezTo>
                      <a:pt x="113785" y="166154"/>
                      <a:pt x="113939" y="166502"/>
                      <a:pt x="113818" y="166810"/>
                    </a:cubicBezTo>
                    <a:cubicBezTo>
                      <a:pt x="113813" y="166823"/>
                      <a:pt x="113807" y="166837"/>
                      <a:pt x="113801" y="166850"/>
                    </a:cubicBezTo>
                    <a:cubicBezTo>
                      <a:pt x="113778" y="167230"/>
                      <a:pt x="113601" y="167585"/>
                      <a:pt x="113310" y="167833"/>
                    </a:cubicBezTo>
                    <a:cubicBezTo>
                      <a:pt x="113310" y="167990"/>
                      <a:pt x="113310" y="167990"/>
                      <a:pt x="113152" y="167990"/>
                    </a:cubicBezTo>
                    <a:lnTo>
                      <a:pt x="107313" y="178204"/>
                    </a:lnTo>
                    <a:lnTo>
                      <a:pt x="105347" y="181615"/>
                    </a:lnTo>
                    <a:cubicBezTo>
                      <a:pt x="105101" y="181493"/>
                      <a:pt x="104882" y="181327"/>
                      <a:pt x="104698" y="181124"/>
                    </a:cubicBezTo>
                    <a:cubicBezTo>
                      <a:pt x="104531" y="180799"/>
                      <a:pt x="104374" y="180642"/>
                      <a:pt x="104206" y="180318"/>
                    </a:cubicBezTo>
                    <a:cubicBezTo>
                      <a:pt x="104212" y="179977"/>
                      <a:pt x="104027" y="179661"/>
                      <a:pt x="103725" y="179502"/>
                    </a:cubicBezTo>
                    <a:cubicBezTo>
                      <a:pt x="103525" y="179157"/>
                      <a:pt x="103137" y="178966"/>
                      <a:pt x="102742" y="179020"/>
                    </a:cubicBezTo>
                    <a:cubicBezTo>
                      <a:pt x="100736" y="183203"/>
                      <a:pt x="98287" y="187158"/>
                      <a:pt x="95438" y="190817"/>
                    </a:cubicBezTo>
                    <a:cubicBezTo>
                      <a:pt x="93836" y="192766"/>
                      <a:pt x="92374" y="194826"/>
                      <a:pt x="91063" y="196981"/>
                    </a:cubicBezTo>
                    <a:cubicBezTo>
                      <a:pt x="90933" y="197170"/>
                      <a:pt x="90874" y="197400"/>
                      <a:pt x="90896" y="197629"/>
                    </a:cubicBezTo>
                    <a:cubicBezTo>
                      <a:pt x="90872" y="197810"/>
                      <a:pt x="90934" y="197992"/>
                      <a:pt x="91063" y="198121"/>
                    </a:cubicBezTo>
                    <a:cubicBezTo>
                      <a:pt x="91063" y="198278"/>
                      <a:pt x="91220" y="198445"/>
                      <a:pt x="91220" y="198603"/>
                    </a:cubicBezTo>
                    <a:cubicBezTo>
                      <a:pt x="91220" y="199419"/>
                      <a:pt x="91220" y="199743"/>
                      <a:pt x="91063" y="199900"/>
                    </a:cubicBezTo>
                    <a:cubicBezTo>
                      <a:pt x="90563" y="200163"/>
                      <a:pt x="89983" y="200223"/>
                      <a:pt x="89441" y="200067"/>
                    </a:cubicBezTo>
                    <a:lnTo>
                      <a:pt x="89274" y="200067"/>
                    </a:lnTo>
                    <a:cubicBezTo>
                      <a:pt x="89116" y="200067"/>
                      <a:pt x="88949" y="200225"/>
                      <a:pt x="88625" y="200392"/>
                    </a:cubicBezTo>
                    <a:cubicBezTo>
                      <a:pt x="88441" y="200591"/>
                      <a:pt x="88221" y="200755"/>
                      <a:pt x="87976" y="200874"/>
                    </a:cubicBezTo>
                    <a:cubicBezTo>
                      <a:pt x="87887" y="200959"/>
                      <a:pt x="87831" y="201074"/>
                      <a:pt x="87819" y="201198"/>
                    </a:cubicBezTo>
                    <a:cubicBezTo>
                      <a:pt x="87974" y="202025"/>
                      <a:pt x="87860" y="202879"/>
                      <a:pt x="87494" y="203636"/>
                    </a:cubicBezTo>
                    <a:cubicBezTo>
                      <a:pt x="87043" y="204402"/>
                      <a:pt x="86499" y="205109"/>
                      <a:pt x="85872" y="205740"/>
                    </a:cubicBezTo>
                    <a:cubicBezTo>
                      <a:pt x="85280" y="206513"/>
                      <a:pt x="84738" y="207324"/>
                      <a:pt x="84250" y="208168"/>
                    </a:cubicBezTo>
                    <a:cubicBezTo>
                      <a:pt x="84093" y="208335"/>
                      <a:pt x="84093" y="208659"/>
                      <a:pt x="83926" y="209151"/>
                    </a:cubicBezTo>
                    <a:cubicBezTo>
                      <a:pt x="83784" y="209718"/>
                      <a:pt x="83566" y="210265"/>
                      <a:pt x="83277" y="210773"/>
                    </a:cubicBezTo>
                    <a:cubicBezTo>
                      <a:pt x="82835" y="211165"/>
                      <a:pt x="82214" y="211289"/>
                      <a:pt x="81655" y="211097"/>
                    </a:cubicBezTo>
                    <a:cubicBezTo>
                      <a:pt x="81325" y="211126"/>
                      <a:pt x="81035" y="210881"/>
                      <a:pt x="81006" y="210551"/>
                    </a:cubicBezTo>
                    <a:cubicBezTo>
                      <a:pt x="81003" y="210517"/>
                      <a:pt x="81003" y="210483"/>
                      <a:pt x="81006" y="210449"/>
                    </a:cubicBezTo>
                    <a:cubicBezTo>
                      <a:pt x="81092" y="210113"/>
                      <a:pt x="81200" y="209785"/>
                      <a:pt x="81331" y="209465"/>
                    </a:cubicBezTo>
                    <a:cubicBezTo>
                      <a:pt x="81622" y="209218"/>
                      <a:pt x="81798" y="208863"/>
                      <a:pt x="81822" y="208482"/>
                    </a:cubicBezTo>
                    <a:cubicBezTo>
                      <a:pt x="81822" y="208001"/>
                      <a:pt x="81822" y="207676"/>
                      <a:pt x="81331" y="207352"/>
                    </a:cubicBezTo>
                    <a:cubicBezTo>
                      <a:pt x="80054" y="208492"/>
                      <a:pt x="79009" y="209868"/>
                      <a:pt x="78254" y="211402"/>
                    </a:cubicBezTo>
                    <a:cubicBezTo>
                      <a:pt x="77929" y="212051"/>
                      <a:pt x="77438" y="212700"/>
                      <a:pt x="76956" y="213516"/>
                    </a:cubicBezTo>
                    <a:cubicBezTo>
                      <a:pt x="77642" y="213253"/>
                      <a:pt x="78301" y="212924"/>
                      <a:pt x="78922" y="212533"/>
                    </a:cubicBezTo>
                    <a:cubicBezTo>
                      <a:pt x="79299" y="212219"/>
                      <a:pt x="79743" y="211997"/>
                      <a:pt x="80220" y="211884"/>
                    </a:cubicBezTo>
                    <a:cubicBezTo>
                      <a:pt x="80506" y="211740"/>
                      <a:pt x="80855" y="211856"/>
                      <a:pt x="80998" y="212143"/>
                    </a:cubicBezTo>
                    <a:cubicBezTo>
                      <a:pt x="81008" y="212164"/>
                      <a:pt x="81018" y="212186"/>
                      <a:pt x="81026" y="212208"/>
                    </a:cubicBezTo>
                    <a:cubicBezTo>
                      <a:pt x="81435" y="212705"/>
                      <a:pt x="81558" y="213378"/>
                      <a:pt x="81350" y="213988"/>
                    </a:cubicBezTo>
                    <a:cubicBezTo>
                      <a:pt x="81026" y="214636"/>
                      <a:pt x="80367" y="214804"/>
                      <a:pt x="79079" y="214804"/>
                    </a:cubicBezTo>
                    <a:cubicBezTo>
                      <a:pt x="79215" y="215627"/>
                      <a:pt x="79102" y="216473"/>
                      <a:pt x="78755" y="217232"/>
                    </a:cubicBezTo>
                    <a:cubicBezTo>
                      <a:pt x="78384" y="217972"/>
                      <a:pt x="77950" y="218680"/>
                      <a:pt x="77457" y="219345"/>
                    </a:cubicBezTo>
                    <a:cubicBezTo>
                      <a:pt x="77121" y="219850"/>
                      <a:pt x="76850" y="220394"/>
                      <a:pt x="76651" y="220967"/>
                    </a:cubicBezTo>
                    <a:cubicBezTo>
                      <a:pt x="74709" y="224919"/>
                      <a:pt x="72195" y="228563"/>
                      <a:pt x="69190" y="231781"/>
                    </a:cubicBezTo>
                    <a:cubicBezTo>
                      <a:pt x="67066" y="234036"/>
                      <a:pt x="65397" y="236680"/>
                      <a:pt x="64274" y="239567"/>
                    </a:cubicBezTo>
                    <a:cubicBezTo>
                      <a:pt x="63295" y="241652"/>
                      <a:pt x="62155" y="243657"/>
                      <a:pt x="60863" y="245564"/>
                    </a:cubicBezTo>
                    <a:cubicBezTo>
                      <a:pt x="60105" y="246665"/>
                      <a:pt x="59403" y="247803"/>
                      <a:pt x="58759" y="248975"/>
                    </a:cubicBezTo>
                    <a:cubicBezTo>
                      <a:pt x="57932" y="250440"/>
                      <a:pt x="57008" y="251848"/>
                      <a:pt x="55997" y="253192"/>
                    </a:cubicBezTo>
                    <a:cubicBezTo>
                      <a:pt x="54076" y="255406"/>
                      <a:pt x="52290" y="257733"/>
                      <a:pt x="50649" y="260162"/>
                    </a:cubicBezTo>
                    <a:cubicBezTo>
                      <a:pt x="49132" y="262773"/>
                      <a:pt x="47277" y="265173"/>
                      <a:pt x="45134" y="267299"/>
                    </a:cubicBezTo>
                    <a:cubicBezTo>
                      <a:pt x="40138" y="272758"/>
                      <a:pt x="36376" y="279230"/>
                      <a:pt x="34104" y="286272"/>
                    </a:cubicBezTo>
                    <a:cubicBezTo>
                      <a:pt x="33918" y="286695"/>
                      <a:pt x="33757" y="287129"/>
                      <a:pt x="33622" y="287570"/>
                    </a:cubicBezTo>
                    <a:cubicBezTo>
                      <a:pt x="32802" y="289267"/>
                      <a:pt x="31764" y="290850"/>
                      <a:pt x="30536" y="292279"/>
                    </a:cubicBezTo>
                    <a:cubicBezTo>
                      <a:pt x="30151" y="292947"/>
                      <a:pt x="29660" y="293549"/>
                      <a:pt x="29081" y="294058"/>
                    </a:cubicBezTo>
                    <a:cubicBezTo>
                      <a:pt x="28186" y="294927"/>
                      <a:pt x="27421" y="295920"/>
                      <a:pt x="26810" y="297007"/>
                    </a:cubicBezTo>
                    <a:cubicBezTo>
                      <a:pt x="26295" y="298324"/>
                      <a:pt x="26352" y="299795"/>
                      <a:pt x="26967" y="301067"/>
                    </a:cubicBezTo>
                    <a:cubicBezTo>
                      <a:pt x="26981" y="301676"/>
                      <a:pt x="26870" y="302282"/>
                      <a:pt x="26643" y="302847"/>
                    </a:cubicBezTo>
                    <a:cubicBezTo>
                      <a:pt x="26318" y="303830"/>
                      <a:pt x="25836" y="304813"/>
                      <a:pt x="25345" y="305924"/>
                    </a:cubicBezTo>
                    <a:cubicBezTo>
                      <a:pt x="24853" y="307035"/>
                      <a:pt x="24362" y="308037"/>
                      <a:pt x="23890" y="309011"/>
                    </a:cubicBezTo>
                    <a:cubicBezTo>
                      <a:pt x="21461" y="313195"/>
                      <a:pt x="19556" y="317662"/>
                      <a:pt x="18218" y="322312"/>
                    </a:cubicBezTo>
                    <a:cubicBezTo>
                      <a:pt x="18043" y="323150"/>
                      <a:pt x="17769" y="323965"/>
                      <a:pt x="17402" y="324740"/>
                    </a:cubicBezTo>
                    <a:cubicBezTo>
                      <a:pt x="16822" y="325426"/>
                      <a:pt x="16018" y="325886"/>
                      <a:pt x="15131" y="326037"/>
                    </a:cubicBezTo>
                    <a:cubicBezTo>
                      <a:pt x="14010" y="325878"/>
                      <a:pt x="12950" y="325432"/>
                      <a:pt x="12054" y="324740"/>
                    </a:cubicBezTo>
                    <a:cubicBezTo>
                      <a:pt x="10792" y="323802"/>
                      <a:pt x="9599" y="322774"/>
                      <a:pt x="8485" y="321663"/>
                    </a:cubicBezTo>
                    <a:cubicBezTo>
                      <a:pt x="7502" y="320365"/>
                      <a:pt x="6863" y="319392"/>
                      <a:pt x="6863" y="318576"/>
                    </a:cubicBezTo>
                    <a:cubicBezTo>
                      <a:pt x="6621" y="316135"/>
                      <a:pt x="6785" y="313670"/>
                      <a:pt x="7345" y="311282"/>
                    </a:cubicBezTo>
                    <a:cubicBezTo>
                      <a:pt x="6245" y="310827"/>
                      <a:pt x="5211" y="310229"/>
                      <a:pt x="4268" y="309502"/>
                    </a:cubicBezTo>
                    <a:cubicBezTo>
                      <a:pt x="3121" y="308651"/>
                      <a:pt x="2085" y="307660"/>
                      <a:pt x="1181" y="306553"/>
                    </a:cubicBezTo>
                    <a:cubicBezTo>
                      <a:pt x="519" y="305804"/>
                      <a:pt x="22" y="304923"/>
                      <a:pt x="-274" y="303968"/>
                    </a:cubicBezTo>
                    <a:cubicBezTo>
                      <a:pt x="-508" y="300444"/>
                      <a:pt x="-13" y="296910"/>
                      <a:pt x="1181" y="293586"/>
                    </a:cubicBezTo>
                    <a:cubicBezTo>
                      <a:pt x="1997" y="291315"/>
                      <a:pt x="2803" y="289202"/>
                      <a:pt x="3452" y="286931"/>
                    </a:cubicBezTo>
                    <a:cubicBezTo>
                      <a:pt x="6591" y="277418"/>
                      <a:pt x="10328" y="268113"/>
                      <a:pt x="14639" y="259071"/>
                    </a:cubicBezTo>
                    <a:cubicBezTo>
                      <a:pt x="15445" y="257606"/>
                      <a:pt x="16094" y="256309"/>
                      <a:pt x="16743" y="255011"/>
                    </a:cubicBezTo>
                    <a:cubicBezTo>
                      <a:pt x="23556" y="241061"/>
                      <a:pt x="30850" y="227603"/>
                      <a:pt x="38960" y="214469"/>
                    </a:cubicBezTo>
                    <a:cubicBezTo>
                      <a:pt x="43502" y="207332"/>
                      <a:pt x="47884" y="200195"/>
                      <a:pt x="52104" y="193058"/>
                    </a:cubicBezTo>
                    <a:cubicBezTo>
                      <a:pt x="55830" y="187061"/>
                      <a:pt x="59556" y="180898"/>
                      <a:pt x="63291" y="174734"/>
                    </a:cubicBezTo>
                    <a:cubicBezTo>
                      <a:pt x="68964" y="165650"/>
                      <a:pt x="74479" y="156567"/>
                      <a:pt x="79836" y="147326"/>
                    </a:cubicBezTo>
                    <a:cubicBezTo>
                      <a:pt x="86157" y="136463"/>
                      <a:pt x="92803" y="125758"/>
                      <a:pt x="99498" y="115052"/>
                    </a:cubicBezTo>
                    <a:cubicBezTo>
                      <a:pt x="104197" y="107758"/>
                      <a:pt x="108738" y="100306"/>
                      <a:pt x="113447" y="92992"/>
                    </a:cubicBezTo>
                    <a:cubicBezTo>
                      <a:pt x="117497" y="86346"/>
                      <a:pt x="121715" y="79691"/>
                      <a:pt x="125932" y="73046"/>
                    </a:cubicBezTo>
                    <a:cubicBezTo>
                      <a:pt x="119611" y="74176"/>
                      <a:pt x="113929" y="75316"/>
                      <a:pt x="108581" y="76290"/>
                    </a:cubicBezTo>
                    <a:cubicBezTo>
                      <a:pt x="88468" y="79858"/>
                      <a:pt x="77605" y="81962"/>
                      <a:pt x="76140" y="82129"/>
                    </a:cubicBezTo>
                    <a:cubicBezTo>
                      <a:pt x="72414" y="82129"/>
                      <a:pt x="71116" y="79858"/>
                      <a:pt x="72208" y="75641"/>
                    </a:cubicBezTo>
                    <a:lnTo>
                      <a:pt x="61020" y="77607"/>
                    </a:lnTo>
                    <a:cubicBezTo>
                      <a:pt x="58599" y="77928"/>
                      <a:pt x="56159" y="78090"/>
                      <a:pt x="53716" y="78089"/>
                    </a:cubicBezTo>
                    <a:cubicBezTo>
                      <a:pt x="52588" y="78228"/>
                      <a:pt x="51451" y="78283"/>
                      <a:pt x="50315" y="78256"/>
                    </a:cubicBezTo>
                    <a:cubicBezTo>
                      <a:pt x="47887" y="78413"/>
                      <a:pt x="46097" y="77607"/>
                      <a:pt x="45291" y="76142"/>
                    </a:cubicBezTo>
                    <a:cubicBezTo>
                      <a:pt x="44435" y="74556"/>
                      <a:pt x="44091" y="72742"/>
                      <a:pt x="44308" y="70952"/>
                    </a:cubicBezTo>
                    <a:cubicBezTo>
                      <a:pt x="44479" y="68509"/>
                      <a:pt x="44313" y="66055"/>
                      <a:pt x="43817" y="63657"/>
                    </a:cubicBezTo>
                    <a:lnTo>
                      <a:pt x="43335" y="63657"/>
                    </a:lnTo>
                    <a:cubicBezTo>
                      <a:pt x="40740" y="63657"/>
                      <a:pt x="39118" y="63008"/>
                      <a:pt x="38302" y="61554"/>
                    </a:cubicBezTo>
                    <a:cubicBezTo>
                      <a:pt x="37471" y="59958"/>
                      <a:pt x="37129" y="58152"/>
                      <a:pt x="37319" y="56363"/>
                    </a:cubicBezTo>
                    <a:cubicBezTo>
                      <a:pt x="37543" y="51329"/>
                      <a:pt x="36530" y="46317"/>
                      <a:pt x="34369" y="41764"/>
                    </a:cubicBezTo>
                    <a:cubicBezTo>
                      <a:pt x="33858" y="40759"/>
                      <a:pt x="33582" y="39649"/>
                      <a:pt x="33563" y="38520"/>
                    </a:cubicBezTo>
                    <a:cubicBezTo>
                      <a:pt x="33707" y="37138"/>
                      <a:pt x="34273" y="35834"/>
                      <a:pt x="35185" y="34785"/>
                    </a:cubicBezTo>
                    <a:cubicBezTo>
                      <a:pt x="35813" y="33929"/>
                      <a:pt x="36693" y="33293"/>
                      <a:pt x="37702" y="32966"/>
                    </a:cubicBezTo>
                    <a:cubicBezTo>
                      <a:pt x="38474" y="32913"/>
                      <a:pt x="39247" y="33024"/>
                      <a:pt x="39973" y="33290"/>
                    </a:cubicBezTo>
                    <a:cubicBezTo>
                      <a:pt x="40297" y="33448"/>
                      <a:pt x="40789" y="33448"/>
                      <a:pt x="41113" y="33615"/>
                    </a:cubicBezTo>
                    <a:cubicBezTo>
                      <a:pt x="43324" y="33885"/>
                      <a:pt x="45564" y="33829"/>
                      <a:pt x="47759" y="33448"/>
                    </a:cubicBezTo>
                    <a:cubicBezTo>
                      <a:pt x="48083" y="33448"/>
                      <a:pt x="48408" y="33290"/>
                      <a:pt x="48899" y="33290"/>
                    </a:cubicBezTo>
                    <a:cubicBezTo>
                      <a:pt x="55053" y="32642"/>
                      <a:pt x="61384" y="31835"/>
                      <a:pt x="67577" y="31187"/>
                    </a:cubicBezTo>
                    <a:cubicBezTo>
                      <a:pt x="83955" y="29565"/>
                      <a:pt x="100176" y="27618"/>
                      <a:pt x="116554" y="25347"/>
                    </a:cubicBezTo>
                    <a:cubicBezTo>
                      <a:pt x="123199" y="24531"/>
                      <a:pt x="129855" y="23725"/>
                      <a:pt x="136667" y="23076"/>
                    </a:cubicBezTo>
                    <a:cubicBezTo>
                      <a:pt x="143313" y="22428"/>
                      <a:pt x="150293" y="21612"/>
                      <a:pt x="157095" y="20638"/>
                    </a:cubicBezTo>
                    <a:cubicBezTo>
                      <a:pt x="166828" y="18535"/>
                      <a:pt x="175774" y="16706"/>
                      <a:pt x="183697" y="15615"/>
                    </a:cubicBezTo>
                    <a:cubicBezTo>
                      <a:pt x="192289" y="14147"/>
                      <a:pt x="201209" y="12361"/>
                      <a:pt x="210456" y="10257"/>
                    </a:cubicBezTo>
                    <a:cubicBezTo>
                      <a:pt x="222015" y="7532"/>
                      <a:pt x="233711" y="5422"/>
                      <a:pt x="245493" y="3936"/>
                    </a:cubicBezTo>
                    <a:cubicBezTo>
                      <a:pt x="249710" y="3445"/>
                      <a:pt x="253436" y="3120"/>
                      <a:pt x="256680" y="2796"/>
                    </a:cubicBezTo>
                    <a:cubicBezTo>
                      <a:pt x="259924" y="2471"/>
                      <a:pt x="263326" y="2314"/>
                      <a:pt x="266894" y="1990"/>
                    </a:cubicBezTo>
                    <a:cubicBezTo>
                      <a:pt x="268860" y="1990"/>
                      <a:pt x="271111" y="1832"/>
                      <a:pt x="273549" y="1665"/>
                    </a:cubicBezTo>
                    <a:cubicBezTo>
                      <a:pt x="274680" y="1508"/>
                      <a:pt x="276145" y="1341"/>
                      <a:pt x="277767" y="1183"/>
                    </a:cubicBezTo>
                    <a:cubicBezTo>
                      <a:pt x="280065" y="753"/>
                      <a:pt x="282398" y="536"/>
                      <a:pt x="284737" y="535"/>
                    </a:cubicBezTo>
                    <a:cubicBezTo>
                      <a:pt x="286059" y="397"/>
                      <a:pt x="287372" y="180"/>
                      <a:pt x="288669" y="-114"/>
                    </a:cubicBezTo>
                    <a:cubicBezTo>
                      <a:pt x="289774" y="-436"/>
                      <a:pt x="290919" y="-601"/>
                      <a:pt x="292070" y="-606"/>
                    </a:cubicBezTo>
                    <a:cubicBezTo>
                      <a:pt x="297862" y="-771"/>
                      <a:pt x="303659" y="-607"/>
                      <a:pt x="309431" y="-114"/>
                    </a:cubicBezTo>
                    <a:lnTo>
                      <a:pt x="309264" y="43"/>
                    </a:lnTo>
                    <a:cubicBezTo>
                      <a:pt x="309107" y="368"/>
                      <a:pt x="308782" y="535"/>
                      <a:pt x="308134" y="1026"/>
                    </a:cubicBezTo>
                    <a:cubicBezTo>
                      <a:pt x="307176" y="1516"/>
                      <a:pt x="306192" y="1948"/>
                      <a:pt x="305184" y="2324"/>
                    </a:cubicBezTo>
                    <a:cubicBezTo>
                      <a:pt x="303887" y="2806"/>
                      <a:pt x="302235" y="3454"/>
                      <a:pt x="300151" y="4290"/>
                    </a:cubicBezTo>
                    <a:cubicBezTo>
                      <a:pt x="298047" y="4946"/>
                      <a:pt x="295452" y="5755"/>
                      <a:pt x="292365" y="6718"/>
                    </a:cubicBezTo>
                    <a:cubicBezTo>
                      <a:pt x="281178" y="7534"/>
                      <a:pt x="272262" y="8340"/>
                      <a:pt x="265449" y="8989"/>
                    </a:cubicBezTo>
                    <a:cubicBezTo>
                      <a:pt x="258794" y="9481"/>
                      <a:pt x="250202" y="10287"/>
                      <a:pt x="239496" y="11103"/>
                    </a:cubicBezTo>
                    <a:cubicBezTo>
                      <a:pt x="239339" y="11427"/>
                      <a:pt x="239339" y="11909"/>
                      <a:pt x="239172" y="12233"/>
                    </a:cubicBezTo>
                    <a:cubicBezTo>
                      <a:pt x="239172" y="12400"/>
                      <a:pt x="239172" y="12558"/>
                      <a:pt x="239014" y="12558"/>
                    </a:cubicBezTo>
                    <a:lnTo>
                      <a:pt x="249071" y="12076"/>
                    </a:lnTo>
                    <a:lnTo>
                      <a:pt x="259118" y="11584"/>
                    </a:lnTo>
                    <a:lnTo>
                      <a:pt x="257820" y="12882"/>
                    </a:lnTo>
                    <a:cubicBezTo>
                      <a:pt x="257339" y="13374"/>
                      <a:pt x="256837" y="13698"/>
                      <a:pt x="256208" y="14347"/>
                    </a:cubicBezTo>
                    <a:cubicBezTo>
                      <a:pt x="258794" y="14022"/>
                      <a:pt x="261232" y="13698"/>
                      <a:pt x="263335" y="13364"/>
                    </a:cubicBezTo>
                    <a:cubicBezTo>
                      <a:pt x="264608" y="12044"/>
                      <a:pt x="266249" y="11140"/>
                      <a:pt x="268044" y="10768"/>
                    </a:cubicBezTo>
                    <a:cubicBezTo>
                      <a:pt x="269593" y="10473"/>
                      <a:pt x="271177" y="10416"/>
                      <a:pt x="272743" y="10601"/>
                    </a:cubicBezTo>
                    <a:cubicBezTo>
                      <a:pt x="274923" y="11030"/>
                      <a:pt x="277180" y="10804"/>
                      <a:pt x="279232" y="9952"/>
                    </a:cubicBezTo>
                    <a:cubicBezTo>
                      <a:pt x="279056" y="10127"/>
                      <a:pt x="278828" y="10240"/>
                      <a:pt x="278583" y="10277"/>
                    </a:cubicBezTo>
                    <a:cubicBezTo>
                      <a:pt x="277963" y="10672"/>
                      <a:pt x="277305" y="11001"/>
                      <a:pt x="276617" y="11260"/>
                    </a:cubicBezTo>
                    <a:cubicBezTo>
                      <a:pt x="275931" y="11486"/>
                      <a:pt x="275227" y="11650"/>
                      <a:pt x="274513" y="11751"/>
                    </a:cubicBezTo>
                    <a:cubicBezTo>
                      <a:pt x="274346" y="11751"/>
                      <a:pt x="274188" y="11909"/>
                      <a:pt x="274021" y="11909"/>
                    </a:cubicBezTo>
                    <a:cubicBezTo>
                      <a:pt x="274188" y="13049"/>
                      <a:pt x="274346" y="14180"/>
                      <a:pt x="274513" y="15153"/>
                    </a:cubicBezTo>
                    <a:cubicBezTo>
                      <a:pt x="274670" y="15644"/>
                      <a:pt x="274670" y="16136"/>
                      <a:pt x="274837" y="16618"/>
                    </a:cubicBezTo>
                    <a:cubicBezTo>
                      <a:pt x="276617" y="16618"/>
                      <a:pt x="278563" y="16451"/>
                      <a:pt x="280509" y="16293"/>
                    </a:cubicBezTo>
                    <a:cubicBezTo>
                      <a:pt x="281807" y="16126"/>
                      <a:pt x="283105" y="15969"/>
                      <a:pt x="284727" y="15802"/>
                    </a:cubicBezTo>
                    <a:cubicBezTo>
                      <a:pt x="287092" y="15454"/>
                      <a:pt x="289475" y="15237"/>
                      <a:pt x="291864" y="15153"/>
                    </a:cubicBezTo>
                    <a:cubicBezTo>
                      <a:pt x="293135" y="15164"/>
                      <a:pt x="294397" y="14943"/>
                      <a:pt x="295590" y="14504"/>
                    </a:cubicBezTo>
                    <a:cubicBezTo>
                      <a:pt x="296755" y="14195"/>
                      <a:pt x="297953" y="14034"/>
                      <a:pt x="299158" y="14022"/>
                    </a:cubicBezTo>
                    <a:cubicBezTo>
                      <a:pt x="304894" y="13856"/>
                      <a:pt x="310635" y="14017"/>
                      <a:pt x="316352" y="14504"/>
                    </a:cubicBezTo>
                    <a:cubicBezTo>
                      <a:pt x="316460" y="14504"/>
                      <a:pt x="316460" y="14671"/>
                      <a:pt x="316293" y="14828"/>
                    </a:cubicBezTo>
                    <a:close/>
                    <a:moveTo>
                      <a:pt x="270236" y="28129"/>
                    </a:moveTo>
                    <a:cubicBezTo>
                      <a:pt x="270464" y="27867"/>
                      <a:pt x="270738" y="27648"/>
                      <a:pt x="271043" y="27480"/>
                    </a:cubicBezTo>
                    <a:cubicBezTo>
                      <a:pt x="270394" y="27480"/>
                      <a:pt x="269745" y="27648"/>
                      <a:pt x="269076" y="27648"/>
                    </a:cubicBezTo>
                    <a:lnTo>
                      <a:pt x="268752" y="27648"/>
                    </a:lnTo>
                    <a:cubicBezTo>
                      <a:pt x="268774" y="27824"/>
                      <a:pt x="268716" y="28000"/>
                      <a:pt x="268595" y="28129"/>
                    </a:cubicBezTo>
                    <a:lnTo>
                      <a:pt x="268595" y="28296"/>
                    </a:lnTo>
                    <a:cubicBezTo>
                      <a:pt x="269096" y="28296"/>
                      <a:pt x="269588" y="28129"/>
                      <a:pt x="270236" y="28129"/>
                    </a:cubicBezTo>
                    <a:close/>
                  </a:path>
                </a:pathLst>
              </a:custGeom>
              <a:solidFill>
                <a:srgbClr val="AE3261"/>
              </a:solidFill>
              <a:ln w="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4" name="Рисунок 4">
                <a:extLst>
                  <a:ext uri="{FF2B5EF4-FFF2-40B4-BE49-F238E27FC236}">
                    <a16:creationId xmlns="" xmlns:a16="http://schemas.microsoft.com/office/drawing/2014/main" id="{B9653725-434F-4FAE-B078-2B14662A8C02}"/>
                  </a:ext>
                </a:extLst>
              </p:cNvPr>
              <p:cNvSpPr/>
              <p:nvPr/>
            </p:nvSpPr>
            <p:spPr>
              <a:xfrm>
                <a:off x="532914" y="246316"/>
                <a:ext cx="158381" cy="192707"/>
              </a:xfrm>
              <a:custGeom>
                <a:avLst/>
                <a:gdLst>
                  <a:gd name="connsiteX0" fmla="*/ 158051 w 158381"/>
                  <a:gd name="connsiteY0" fmla="*/ 37535 h 192707"/>
                  <a:gd name="connsiteX1" fmla="*/ 158051 w 158381"/>
                  <a:gd name="connsiteY1" fmla="*/ 38518 h 192707"/>
                  <a:gd name="connsiteX2" fmla="*/ 156910 w 158381"/>
                  <a:gd name="connsiteY2" fmla="*/ 42244 h 192707"/>
                  <a:gd name="connsiteX3" fmla="*/ 156104 w 158381"/>
                  <a:gd name="connsiteY3" fmla="*/ 44033 h 192707"/>
                  <a:gd name="connsiteX4" fmla="*/ 154964 w 158381"/>
                  <a:gd name="connsiteY4" fmla="*/ 43385 h 192707"/>
                  <a:gd name="connsiteX5" fmla="*/ 152536 w 158381"/>
                  <a:gd name="connsiteY5" fmla="*/ 42087 h 192707"/>
                  <a:gd name="connsiteX6" fmla="*/ 143452 w 158381"/>
                  <a:gd name="connsiteY6" fmla="*/ 38037 h 192707"/>
                  <a:gd name="connsiteX7" fmla="*/ 130672 w 158381"/>
                  <a:gd name="connsiteY7" fmla="*/ 41438 h 192707"/>
                  <a:gd name="connsiteX8" fmla="*/ 81844 w 158381"/>
                  <a:gd name="connsiteY8" fmla="*/ 81164 h 192707"/>
                  <a:gd name="connsiteX9" fmla="*/ 75031 w 158381"/>
                  <a:gd name="connsiteY9" fmla="*/ 88625 h 192707"/>
                  <a:gd name="connsiteX10" fmla="*/ 76820 w 158381"/>
                  <a:gd name="connsiteY10" fmla="*/ 92027 h 192707"/>
                  <a:gd name="connsiteX11" fmla="*/ 79091 w 158381"/>
                  <a:gd name="connsiteY11" fmla="*/ 92194 h 192707"/>
                  <a:gd name="connsiteX12" fmla="*/ 82492 w 158381"/>
                  <a:gd name="connsiteY12" fmla="*/ 91378 h 192707"/>
                  <a:gd name="connsiteX13" fmla="*/ 90111 w 158381"/>
                  <a:gd name="connsiteY13" fmla="*/ 89598 h 192707"/>
                  <a:gd name="connsiteX14" fmla="*/ 97573 w 158381"/>
                  <a:gd name="connsiteY14" fmla="*/ 87976 h 192707"/>
                  <a:gd name="connsiteX15" fmla="*/ 101141 w 158381"/>
                  <a:gd name="connsiteY15" fmla="*/ 87809 h 192707"/>
                  <a:gd name="connsiteX16" fmla="*/ 101466 w 158381"/>
                  <a:gd name="connsiteY16" fmla="*/ 87976 h 192707"/>
                  <a:gd name="connsiteX17" fmla="*/ 102449 w 158381"/>
                  <a:gd name="connsiteY17" fmla="*/ 88301 h 192707"/>
                  <a:gd name="connsiteX18" fmla="*/ 103913 w 158381"/>
                  <a:gd name="connsiteY18" fmla="*/ 88950 h 192707"/>
                  <a:gd name="connsiteX19" fmla="*/ 105211 w 158381"/>
                  <a:gd name="connsiteY19" fmla="*/ 89274 h 192707"/>
                  <a:gd name="connsiteX20" fmla="*/ 106342 w 158381"/>
                  <a:gd name="connsiteY20" fmla="*/ 89756 h 192707"/>
                  <a:gd name="connsiteX21" fmla="*/ 106509 w 158381"/>
                  <a:gd name="connsiteY21" fmla="*/ 90080 h 192707"/>
                  <a:gd name="connsiteX22" fmla="*/ 104720 w 158381"/>
                  <a:gd name="connsiteY22" fmla="*/ 90896 h 192707"/>
                  <a:gd name="connsiteX23" fmla="*/ 99529 w 158381"/>
                  <a:gd name="connsiteY23" fmla="*/ 92675 h 192707"/>
                  <a:gd name="connsiteX24" fmla="*/ 94014 w 158381"/>
                  <a:gd name="connsiteY24" fmla="*/ 94465 h 192707"/>
                  <a:gd name="connsiteX25" fmla="*/ 90445 w 158381"/>
                  <a:gd name="connsiteY25" fmla="*/ 96087 h 192707"/>
                  <a:gd name="connsiteX26" fmla="*/ 96285 w 158381"/>
                  <a:gd name="connsiteY26" fmla="*/ 94622 h 192707"/>
                  <a:gd name="connsiteX27" fmla="*/ 100217 w 158381"/>
                  <a:gd name="connsiteY27" fmla="*/ 93639 h 192707"/>
                  <a:gd name="connsiteX28" fmla="*/ 102488 w 158381"/>
                  <a:gd name="connsiteY28" fmla="*/ 93482 h 192707"/>
                  <a:gd name="connsiteX29" fmla="*/ 102812 w 158381"/>
                  <a:gd name="connsiteY29" fmla="*/ 93639 h 192707"/>
                  <a:gd name="connsiteX30" fmla="*/ 104602 w 158381"/>
                  <a:gd name="connsiteY30" fmla="*/ 93314 h 192707"/>
                  <a:gd name="connsiteX31" fmla="*/ 107551 w 158381"/>
                  <a:gd name="connsiteY31" fmla="*/ 92833 h 192707"/>
                  <a:gd name="connsiteX32" fmla="*/ 111483 w 158381"/>
                  <a:gd name="connsiteY32" fmla="*/ 92017 h 192707"/>
                  <a:gd name="connsiteX33" fmla="*/ 114078 w 158381"/>
                  <a:gd name="connsiteY33" fmla="*/ 91535 h 192707"/>
                  <a:gd name="connsiteX34" fmla="*/ 114078 w 158381"/>
                  <a:gd name="connsiteY34" fmla="*/ 92017 h 192707"/>
                  <a:gd name="connsiteX35" fmla="*/ 124450 w 158381"/>
                  <a:gd name="connsiteY35" fmla="*/ 89422 h 192707"/>
                  <a:gd name="connsiteX36" fmla="*/ 128018 w 158381"/>
                  <a:gd name="connsiteY36" fmla="*/ 90886 h 192707"/>
                  <a:gd name="connsiteX37" fmla="*/ 127536 w 158381"/>
                  <a:gd name="connsiteY37" fmla="*/ 94455 h 192707"/>
                  <a:gd name="connsiteX38" fmla="*/ 125266 w 158381"/>
                  <a:gd name="connsiteY38" fmla="*/ 98672 h 192707"/>
                  <a:gd name="connsiteX39" fmla="*/ 123968 w 158381"/>
                  <a:gd name="connsiteY39" fmla="*/ 100776 h 192707"/>
                  <a:gd name="connsiteX40" fmla="*/ 123801 w 158381"/>
                  <a:gd name="connsiteY40" fmla="*/ 101759 h 192707"/>
                  <a:gd name="connsiteX41" fmla="*/ 109369 w 158381"/>
                  <a:gd name="connsiteY41" fmla="*/ 107107 h 192707"/>
                  <a:gd name="connsiteX42" fmla="*/ 89580 w 158381"/>
                  <a:gd name="connsiteY42" fmla="*/ 114411 h 192707"/>
                  <a:gd name="connsiteX43" fmla="*/ 62684 w 158381"/>
                  <a:gd name="connsiteY43" fmla="*/ 124114 h 192707"/>
                  <a:gd name="connsiteX44" fmla="*/ 60904 w 158381"/>
                  <a:gd name="connsiteY44" fmla="*/ 124763 h 192707"/>
                  <a:gd name="connsiteX45" fmla="*/ 53276 w 158381"/>
                  <a:gd name="connsiteY45" fmla="*/ 127358 h 192707"/>
                  <a:gd name="connsiteX46" fmla="*/ 47771 w 158381"/>
                  <a:gd name="connsiteY46" fmla="*/ 127840 h 192707"/>
                  <a:gd name="connsiteX47" fmla="*/ 44359 w 158381"/>
                  <a:gd name="connsiteY47" fmla="*/ 127840 h 192707"/>
                  <a:gd name="connsiteX48" fmla="*/ 42088 w 158381"/>
                  <a:gd name="connsiteY48" fmla="*/ 131408 h 192707"/>
                  <a:gd name="connsiteX49" fmla="*/ 26841 w 158381"/>
                  <a:gd name="connsiteY49" fmla="*/ 156063 h 192707"/>
                  <a:gd name="connsiteX50" fmla="*/ 46797 w 158381"/>
                  <a:gd name="connsiteY50" fmla="*/ 152977 h 192707"/>
                  <a:gd name="connsiteX51" fmla="*/ 102095 w 158381"/>
                  <a:gd name="connsiteY51" fmla="*/ 127063 h 192707"/>
                  <a:gd name="connsiteX52" fmla="*/ 104208 w 158381"/>
                  <a:gd name="connsiteY52" fmla="*/ 125923 h 192707"/>
                  <a:gd name="connsiteX53" fmla="*/ 105506 w 158381"/>
                  <a:gd name="connsiteY53" fmla="*/ 125598 h 192707"/>
                  <a:gd name="connsiteX54" fmla="*/ 106489 w 158381"/>
                  <a:gd name="connsiteY54" fmla="*/ 125441 h 192707"/>
                  <a:gd name="connsiteX55" fmla="*/ 105506 w 158381"/>
                  <a:gd name="connsiteY55" fmla="*/ 127712 h 192707"/>
                  <a:gd name="connsiteX56" fmla="*/ 104208 w 158381"/>
                  <a:gd name="connsiteY56" fmla="*/ 130789 h 192707"/>
                  <a:gd name="connsiteX57" fmla="*/ 105663 w 158381"/>
                  <a:gd name="connsiteY57" fmla="*/ 130307 h 192707"/>
                  <a:gd name="connsiteX58" fmla="*/ 108426 w 158381"/>
                  <a:gd name="connsiteY58" fmla="*/ 129491 h 192707"/>
                  <a:gd name="connsiteX59" fmla="*/ 110854 w 158381"/>
                  <a:gd name="connsiteY59" fmla="*/ 128361 h 192707"/>
                  <a:gd name="connsiteX60" fmla="*/ 111837 w 158381"/>
                  <a:gd name="connsiteY60" fmla="*/ 127869 h 192707"/>
                  <a:gd name="connsiteX61" fmla="*/ 112161 w 158381"/>
                  <a:gd name="connsiteY61" fmla="*/ 128518 h 192707"/>
                  <a:gd name="connsiteX62" fmla="*/ 112328 w 158381"/>
                  <a:gd name="connsiteY62" fmla="*/ 129010 h 192707"/>
                  <a:gd name="connsiteX63" fmla="*/ 101780 w 158381"/>
                  <a:gd name="connsiteY63" fmla="*/ 135822 h 192707"/>
                  <a:gd name="connsiteX64" fmla="*/ 91674 w 158381"/>
                  <a:gd name="connsiteY64" fmla="*/ 142301 h 192707"/>
                  <a:gd name="connsiteX65" fmla="*/ 91841 w 158381"/>
                  <a:gd name="connsiteY65" fmla="*/ 142792 h 192707"/>
                  <a:gd name="connsiteX66" fmla="*/ 91999 w 158381"/>
                  <a:gd name="connsiteY66" fmla="*/ 143117 h 192707"/>
                  <a:gd name="connsiteX67" fmla="*/ 93965 w 158381"/>
                  <a:gd name="connsiteY67" fmla="*/ 142301 h 192707"/>
                  <a:gd name="connsiteX68" fmla="*/ 107108 w 158381"/>
                  <a:gd name="connsiteY68" fmla="*/ 136628 h 192707"/>
                  <a:gd name="connsiteX69" fmla="*/ 107108 w 158381"/>
                  <a:gd name="connsiteY69" fmla="*/ 137926 h 192707"/>
                  <a:gd name="connsiteX70" fmla="*/ 104159 w 158381"/>
                  <a:gd name="connsiteY70" fmla="*/ 139548 h 192707"/>
                  <a:gd name="connsiteX71" fmla="*/ 96373 w 158381"/>
                  <a:gd name="connsiteY71" fmla="*/ 143598 h 192707"/>
                  <a:gd name="connsiteX72" fmla="*/ 94751 w 158381"/>
                  <a:gd name="connsiteY72" fmla="*/ 145063 h 192707"/>
                  <a:gd name="connsiteX73" fmla="*/ 93611 w 158381"/>
                  <a:gd name="connsiteY73" fmla="*/ 147167 h 192707"/>
                  <a:gd name="connsiteX74" fmla="*/ 91645 w 158381"/>
                  <a:gd name="connsiteY74" fmla="*/ 149280 h 192707"/>
                  <a:gd name="connsiteX75" fmla="*/ 88695 w 158381"/>
                  <a:gd name="connsiteY75" fmla="*/ 151384 h 192707"/>
                  <a:gd name="connsiteX76" fmla="*/ 86100 w 158381"/>
                  <a:gd name="connsiteY76" fmla="*/ 152367 h 192707"/>
                  <a:gd name="connsiteX77" fmla="*/ 85117 w 158381"/>
                  <a:gd name="connsiteY77" fmla="*/ 152534 h 192707"/>
                  <a:gd name="connsiteX78" fmla="*/ 84134 w 158381"/>
                  <a:gd name="connsiteY78" fmla="*/ 153183 h 192707"/>
                  <a:gd name="connsiteX79" fmla="*/ 83485 w 158381"/>
                  <a:gd name="connsiteY79" fmla="*/ 153508 h 192707"/>
                  <a:gd name="connsiteX80" fmla="*/ 75709 w 158381"/>
                  <a:gd name="connsiteY80" fmla="*/ 157725 h 192707"/>
                  <a:gd name="connsiteX81" fmla="*/ 73743 w 158381"/>
                  <a:gd name="connsiteY81" fmla="*/ 158708 h 192707"/>
                  <a:gd name="connsiteX82" fmla="*/ 74068 w 158381"/>
                  <a:gd name="connsiteY82" fmla="*/ 159838 h 192707"/>
                  <a:gd name="connsiteX83" fmla="*/ 74225 w 158381"/>
                  <a:gd name="connsiteY83" fmla="*/ 160006 h 192707"/>
                  <a:gd name="connsiteX84" fmla="*/ 109074 w 158381"/>
                  <a:gd name="connsiteY84" fmla="*/ 141809 h 192707"/>
                  <a:gd name="connsiteX85" fmla="*/ 111345 w 158381"/>
                  <a:gd name="connsiteY85" fmla="*/ 140669 h 192707"/>
                  <a:gd name="connsiteX86" fmla="*/ 112643 w 158381"/>
                  <a:gd name="connsiteY86" fmla="*/ 140344 h 192707"/>
                  <a:gd name="connsiteX87" fmla="*/ 113449 w 158381"/>
                  <a:gd name="connsiteY87" fmla="*/ 140187 h 192707"/>
                  <a:gd name="connsiteX88" fmla="*/ 111345 w 158381"/>
                  <a:gd name="connsiteY88" fmla="*/ 145378 h 192707"/>
                  <a:gd name="connsiteX89" fmla="*/ 112800 w 158381"/>
                  <a:gd name="connsiteY89" fmla="*/ 145053 h 192707"/>
                  <a:gd name="connsiteX90" fmla="*/ 115563 w 158381"/>
                  <a:gd name="connsiteY90" fmla="*/ 144237 h 192707"/>
                  <a:gd name="connsiteX91" fmla="*/ 117824 w 158381"/>
                  <a:gd name="connsiteY91" fmla="*/ 143107 h 192707"/>
                  <a:gd name="connsiteX92" fmla="*/ 118964 w 158381"/>
                  <a:gd name="connsiteY92" fmla="*/ 142615 h 192707"/>
                  <a:gd name="connsiteX93" fmla="*/ 119121 w 158381"/>
                  <a:gd name="connsiteY93" fmla="*/ 143107 h 192707"/>
                  <a:gd name="connsiteX94" fmla="*/ 119446 w 158381"/>
                  <a:gd name="connsiteY94" fmla="*/ 143755 h 192707"/>
                  <a:gd name="connsiteX95" fmla="*/ 110352 w 158381"/>
                  <a:gd name="connsiteY95" fmla="*/ 149605 h 192707"/>
                  <a:gd name="connsiteX96" fmla="*/ 98831 w 158381"/>
                  <a:gd name="connsiteY96" fmla="*/ 157066 h 192707"/>
                  <a:gd name="connsiteX97" fmla="*/ 98998 w 158381"/>
                  <a:gd name="connsiteY97" fmla="*/ 157391 h 192707"/>
                  <a:gd name="connsiteX98" fmla="*/ 98998 w 158381"/>
                  <a:gd name="connsiteY98" fmla="*/ 157715 h 192707"/>
                  <a:gd name="connsiteX99" fmla="*/ 114078 w 158381"/>
                  <a:gd name="connsiteY99" fmla="*/ 151227 h 192707"/>
                  <a:gd name="connsiteX100" fmla="*/ 114245 w 158381"/>
                  <a:gd name="connsiteY100" fmla="*/ 152210 h 192707"/>
                  <a:gd name="connsiteX101" fmla="*/ 114245 w 158381"/>
                  <a:gd name="connsiteY101" fmla="*/ 152692 h 192707"/>
                  <a:gd name="connsiteX102" fmla="*/ 111159 w 158381"/>
                  <a:gd name="connsiteY102" fmla="*/ 154156 h 192707"/>
                  <a:gd name="connsiteX103" fmla="*/ 103373 w 158381"/>
                  <a:gd name="connsiteY103" fmla="*/ 158207 h 192707"/>
                  <a:gd name="connsiteX104" fmla="*/ 101918 w 158381"/>
                  <a:gd name="connsiteY104" fmla="*/ 159671 h 192707"/>
                  <a:gd name="connsiteX105" fmla="*/ 100620 w 158381"/>
                  <a:gd name="connsiteY105" fmla="*/ 161775 h 192707"/>
                  <a:gd name="connsiteX106" fmla="*/ 98831 w 158381"/>
                  <a:gd name="connsiteY106" fmla="*/ 164046 h 192707"/>
                  <a:gd name="connsiteX107" fmla="*/ 95754 w 158381"/>
                  <a:gd name="connsiteY107" fmla="*/ 166012 h 192707"/>
                  <a:gd name="connsiteX108" fmla="*/ 93159 w 158381"/>
                  <a:gd name="connsiteY108" fmla="*/ 166995 h 192707"/>
                  <a:gd name="connsiteX109" fmla="*/ 92343 w 158381"/>
                  <a:gd name="connsiteY109" fmla="*/ 167320 h 192707"/>
                  <a:gd name="connsiteX110" fmla="*/ 91360 w 158381"/>
                  <a:gd name="connsiteY110" fmla="*/ 167811 h 192707"/>
                  <a:gd name="connsiteX111" fmla="*/ 90553 w 158381"/>
                  <a:gd name="connsiteY111" fmla="*/ 168293 h 192707"/>
                  <a:gd name="connsiteX112" fmla="*/ 82925 w 158381"/>
                  <a:gd name="connsiteY112" fmla="*/ 172353 h 192707"/>
                  <a:gd name="connsiteX113" fmla="*/ 80959 w 158381"/>
                  <a:gd name="connsiteY113" fmla="*/ 173336 h 192707"/>
                  <a:gd name="connsiteX114" fmla="*/ 81283 w 158381"/>
                  <a:gd name="connsiteY114" fmla="*/ 174476 h 192707"/>
                  <a:gd name="connsiteX115" fmla="*/ 81608 w 158381"/>
                  <a:gd name="connsiteY115" fmla="*/ 176098 h 192707"/>
                  <a:gd name="connsiteX116" fmla="*/ 81765 w 158381"/>
                  <a:gd name="connsiteY116" fmla="*/ 176423 h 192707"/>
                  <a:gd name="connsiteX117" fmla="*/ 80310 w 158381"/>
                  <a:gd name="connsiteY117" fmla="*/ 176580 h 192707"/>
                  <a:gd name="connsiteX118" fmla="*/ 78344 w 158381"/>
                  <a:gd name="connsiteY118" fmla="*/ 176904 h 192707"/>
                  <a:gd name="connsiteX119" fmla="*/ 64581 w 158381"/>
                  <a:gd name="connsiteY119" fmla="*/ 184209 h 192707"/>
                  <a:gd name="connsiteX120" fmla="*/ 57119 w 158381"/>
                  <a:gd name="connsiteY120" fmla="*/ 187158 h 192707"/>
                  <a:gd name="connsiteX121" fmla="*/ 55016 w 158381"/>
                  <a:gd name="connsiteY121" fmla="*/ 187640 h 192707"/>
                  <a:gd name="connsiteX122" fmla="*/ 52902 w 158381"/>
                  <a:gd name="connsiteY122" fmla="*/ 187964 h 192707"/>
                  <a:gd name="connsiteX123" fmla="*/ 50798 w 158381"/>
                  <a:gd name="connsiteY123" fmla="*/ 190235 h 192707"/>
                  <a:gd name="connsiteX124" fmla="*/ 49334 w 158381"/>
                  <a:gd name="connsiteY124" fmla="*/ 190884 h 192707"/>
                  <a:gd name="connsiteX125" fmla="*/ 46748 w 158381"/>
                  <a:gd name="connsiteY125" fmla="*/ 191375 h 192707"/>
                  <a:gd name="connsiteX126" fmla="*/ 44153 w 158381"/>
                  <a:gd name="connsiteY126" fmla="*/ 191700 h 192707"/>
                  <a:gd name="connsiteX127" fmla="*/ 29063 w 158381"/>
                  <a:gd name="connsiteY127" fmla="*/ 191375 h 192707"/>
                  <a:gd name="connsiteX128" fmla="*/ 20146 w 158381"/>
                  <a:gd name="connsiteY128" fmla="*/ 186460 h 192707"/>
                  <a:gd name="connsiteX129" fmla="*/ 14307 w 158381"/>
                  <a:gd name="connsiteY129" fmla="*/ 178350 h 192707"/>
                  <a:gd name="connsiteX130" fmla="*/ 12685 w 158381"/>
                  <a:gd name="connsiteY130" fmla="*/ 175754 h 192707"/>
                  <a:gd name="connsiteX131" fmla="*/ 7170 w 158381"/>
                  <a:gd name="connsiteY131" fmla="*/ 163594 h 192707"/>
                  <a:gd name="connsiteX132" fmla="*/ 5548 w 158381"/>
                  <a:gd name="connsiteY132" fmla="*/ 161156 h 192707"/>
                  <a:gd name="connsiteX133" fmla="*/ 33 w 158381"/>
                  <a:gd name="connsiteY133" fmla="*/ 148376 h 192707"/>
                  <a:gd name="connsiteX134" fmla="*/ 1498 w 158381"/>
                  <a:gd name="connsiteY134" fmla="*/ 133777 h 192707"/>
                  <a:gd name="connsiteX135" fmla="*/ 8792 w 158381"/>
                  <a:gd name="connsiteY135" fmla="*/ 119031 h 192707"/>
                  <a:gd name="connsiteX136" fmla="*/ 25819 w 158381"/>
                  <a:gd name="connsiteY136" fmla="*/ 92272 h 192707"/>
                  <a:gd name="connsiteX137" fmla="*/ 64424 w 158381"/>
                  <a:gd name="connsiteY137" fmla="*/ 45400 h 192707"/>
                  <a:gd name="connsiteX138" fmla="*/ 67668 w 158381"/>
                  <a:gd name="connsiteY138" fmla="*/ 42962 h 192707"/>
                  <a:gd name="connsiteX139" fmla="*/ 70096 w 158381"/>
                  <a:gd name="connsiteY139" fmla="*/ 41340 h 192707"/>
                  <a:gd name="connsiteX140" fmla="*/ 76909 w 158381"/>
                  <a:gd name="connsiteY140" fmla="*/ 35510 h 192707"/>
                  <a:gd name="connsiteX141" fmla="*/ 88705 w 158381"/>
                  <a:gd name="connsiteY141" fmla="*/ 25778 h 192707"/>
                  <a:gd name="connsiteX142" fmla="*/ 90819 w 158381"/>
                  <a:gd name="connsiteY142" fmla="*/ 23989 h 192707"/>
                  <a:gd name="connsiteX143" fmla="*/ 116280 w 158381"/>
                  <a:gd name="connsiteY143" fmla="*/ 5497 h 192707"/>
                  <a:gd name="connsiteX144" fmla="*/ 139471 w 158381"/>
                  <a:gd name="connsiteY144" fmla="*/ -499 h 192707"/>
                  <a:gd name="connsiteX145" fmla="*/ 146283 w 158381"/>
                  <a:gd name="connsiteY145" fmla="*/ 3069 h 192707"/>
                  <a:gd name="connsiteX146" fmla="*/ 149370 w 158381"/>
                  <a:gd name="connsiteY146" fmla="*/ 10039 h 192707"/>
                  <a:gd name="connsiteX147" fmla="*/ 149370 w 158381"/>
                  <a:gd name="connsiteY147" fmla="*/ 10363 h 192707"/>
                  <a:gd name="connsiteX148" fmla="*/ 150501 w 158381"/>
                  <a:gd name="connsiteY148" fmla="*/ 15230 h 192707"/>
                  <a:gd name="connsiteX149" fmla="*/ 154227 w 158381"/>
                  <a:gd name="connsiteY149" fmla="*/ 19290 h 192707"/>
                  <a:gd name="connsiteX150" fmla="*/ 156340 w 158381"/>
                  <a:gd name="connsiteY150" fmla="*/ 24805 h 192707"/>
                  <a:gd name="connsiteX151" fmla="*/ 156498 w 158381"/>
                  <a:gd name="connsiteY151" fmla="*/ 24962 h 192707"/>
                  <a:gd name="connsiteX152" fmla="*/ 158051 w 158381"/>
                  <a:gd name="connsiteY152" fmla="*/ 37535 h 192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158381" h="192707">
                    <a:moveTo>
                      <a:pt x="158051" y="37535"/>
                    </a:moveTo>
                    <a:lnTo>
                      <a:pt x="158051" y="38518"/>
                    </a:lnTo>
                    <a:cubicBezTo>
                      <a:pt x="158009" y="39840"/>
                      <a:pt x="157615" y="41125"/>
                      <a:pt x="156910" y="42244"/>
                    </a:cubicBezTo>
                    <a:cubicBezTo>
                      <a:pt x="156545" y="42792"/>
                      <a:pt x="156272" y="43396"/>
                      <a:pt x="156104" y="44033"/>
                    </a:cubicBezTo>
                    <a:cubicBezTo>
                      <a:pt x="155706" y="43850"/>
                      <a:pt x="155325" y="43633"/>
                      <a:pt x="154964" y="43385"/>
                    </a:cubicBezTo>
                    <a:cubicBezTo>
                      <a:pt x="154091" y="43084"/>
                      <a:pt x="153271" y="42645"/>
                      <a:pt x="152536" y="42087"/>
                    </a:cubicBezTo>
                    <a:cubicBezTo>
                      <a:pt x="150570" y="39649"/>
                      <a:pt x="147512" y="38155"/>
                      <a:pt x="143452" y="38037"/>
                    </a:cubicBezTo>
                    <a:cubicBezTo>
                      <a:pt x="138961" y="37974"/>
                      <a:pt x="134539" y="39150"/>
                      <a:pt x="130672" y="41438"/>
                    </a:cubicBezTo>
                    <a:cubicBezTo>
                      <a:pt x="112573" y="52268"/>
                      <a:pt x="96128" y="65646"/>
                      <a:pt x="81844" y="81164"/>
                    </a:cubicBezTo>
                    <a:cubicBezTo>
                      <a:pt x="79740" y="83592"/>
                      <a:pt x="77469" y="86079"/>
                      <a:pt x="75031" y="88625"/>
                    </a:cubicBezTo>
                    <a:cubicBezTo>
                      <a:pt x="74549" y="90405"/>
                      <a:pt x="75198" y="91574"/>
                      <a:pt x="76820" y="92027"/>
                    </a:cubicBezTo>
                    <a:cubicBezTo>
                      <a:pt x="77581" y="91999"/>
                      <a:pt x="78342" y="92055"/>
                      <a:pt x="79091" y="92194"/>
                    </a:cubicBezTo>
                    <a:cubicBezTo>
                      <a:pt x="79740" y="92027"/>
                      <a:pt x="80870" y="91869"/>
                      <a:pt x="82492" y="91378"/>
                    </a:cubicBezTo>
                    <a:cubicBezTo>
                      <a:pt x="84596" y="90896"/>
                      <a:pt x="87191" y="90247"/>
                      <a:pt x="90111" y="89598"/>
                    </a:cubicBezTo>
                    <a:cubicBezTo>
                      <a:pt x="92874" y="88950"/>
                      <a:pt x="95469" y="88458"/>
                      <a:pt x="97573" y="87976"/>
                    </a:cubicBezTo>
                    <a:cubicBezTo>
                      <a:pt x="99686" y="87652"/>
                      <a:pt x="100984" y="87652"/>
                      <a:pt x="101141" y="87809"/>
                    </a:cubicBezTo>
                    <a:lnTo>
                      <a:pt x="101466" y="87976"/>
                    </a:lnTo>
                    <a:cubicBezTo>
                      <a:pt x="101633" y="88134"/>
                      <a:pt x="101957" y="88134"/>
                      <a:pt x="102449" y="88301"/>
                    </a:cubicBezTo>
                    <a:cubicBezTo>
                      <a:pt x="102940" y="88468"/>
                      <a:pt x="103432" y="88782"/>
                      <a:pt x="103913" y="88950"/>
                    </a:cubicBezTo>
                    <a:cubicBezTo>
                      <a:pt x="104395" y="89117"/>
                      <a:pt x="104720" y="89107"/>
                      <a:pt x="105211" y="89274"/>
                    </a:cubicBezTo>
                    <a:cubicBezTo>
                      <a:pt x="105599" y="89406"/>
                      <a:pt x="105978" y="89567"/>
                      <a:pt x="106342" y="89756"/>
                    </a:cubicBezTo>
                    <a:cubicBezTo>
                      <a:pt x="106509" y="89923"/>
                      <a:pt x="106666" y="89923"/>
                      <a:pt x="106509" y="90080"/>
                    </a:cubicBezTo>
                    <a:cubicBezTo>
                      <a:pt x="106666" y="90247"/>
                      <a:pt x="106184" y="90405"/>
                      <a:pt x="104720" y="90896"/>
                    </a:cubicBezTo>
                    <a:cubicBezTo>
                      <a:pt x="103255" y="91388"/>
                      <a:pt x="101643" y="92027"/>
                      <a:pt x="99529" y="92675"/>
                    </a:cubicBezTo>
                    <a:cubicBezTo>
                      <a:pt x="97563" y="93324"/>
                      <a:pt x="95803" y="93973"/>
                      <a:pt x="94014" y="94465"/>
                    </a:cubicBezTo>
                    <a:cubicBezTo>
                      <a:pt x="92760" y="94848"/>
                      <a:pt x="91559" y="95394"/>
                      <a:pt x="90445" y="96087"/>
                    </a:cubicBezTo>
                    <a:cubicBezTo>
                      <a:pt x="92419" y="95715"/>
                      <a:pt x="94369" y="95226"/>
                      <a:pt x="96285" y="94622"/>
                    </a:cubicBezTo>
                    <a:cubicBezTo>
                      <a:pt x="97752" y="94295"/>
                      <a:pt x="99064" y="93966"/>
                      <a:pt x="100217" y="93639"/>
                    </a:cubicBezTo>
                    <a:cubicBezTo>
                      <a:pt x="100957" y="93441"/>
                      <a:pt x="101728" y="93387"/>
                      <a:pt x="102488" y="93482"/>
                    </a:cubicBezTo>
                    <a:cubicBezTo>
                      <a:pt x="102331" y="93639"/>
                      <a:pt x="102331" y="93639"/>
                      <a:pt x="102812" y="93639"/>
                    </a:cubicBezTo>
                    <a:cubicBezTo>
                      <a:pt x="103415" y="93570"/>
                      <a:pt x="104013" y="93462"/>
                      <a:pt x="104602" y="93314"/>
                    </a:cubicBezTo>
                    <a:cubicBezTo>
                      <a:pt x="105408" y="93157"/>
                      <a:pt x="106381" y="92990"/>
                      <a:pt x="107551" y="92833"/>
                    </a:cubicBezTo>
                    <a:cubicBezTo>
                      <a:pt x="108844" y="92484"/>
                      <a:pt x="110158" y="92211"/>
                      <a:pt x="111483" y="92017"/>
                    </a:cubicBezTo>
                    <a:cubicBezTo>
                      <a:pt x="112358" y="91916"/>
                      <a:pt x="113225" y="91754"/>
                      <a:pt x="114078" y="91535"/>
                    </a:cubicBezTo>
                    <a:cubicBezTo>
                      <a:pt x="114560" y="91535"/>
                      <a:pt x="114560" y="91692"/>
                      <a:pt x="114078" y="92017"/>
                    </a:cubicBezTo>
                    <a:cubicBezTo>
                      <a:pt x="117426" y="90759"/>
                      <a:pt x="120905" y="89888"/>
                      <a:pt x="124450" y="89422"/>
                    </a:cubicBezTo>
                    <a:cubicBezTo>
                      <a:pt x="126563" y="89422"/>
                      <a:pt x="127694" y="89913"/>
                      <a:pt x="128018" y="90886"/>
                    </a:cubicBezTo>
                    <a:cubicBezTo>
                      <a:pt x="128315" y="92093"/>
                      <a:pt x="128143" y="93369"/>
                      <a:pt x="127536" y="94455"/>
                    </a:cubicBezTo>
                    <a:cubicBezTo>
                      <a:pt x="126721" y="95910"/>
                      <a:pt x="126072" y="97404"/>
                      <a:pt x="125266" y="98672"/>
                    </a:cubicBezTo>
                    <a:cubicBezTo>
                      <a:pt x="124774" y="99478"/>
                      <a:pt x="124282" y="100294"/>
                      <a:pt x="123968" y="100776"/>
                    </a:cubicBezTo>
                    <a:cubicBezTo>
                      <a:pt x="123653" y="101258"/>
                      <a:pt x="123644" y="101592"/>
                      <a:pt x="123801" y="101759"/>
                    </a:cubicBezTo>
                    <a:cubicBezTo>
                      <a:pt x="120399" y="103057"/>
                      <a:pt x="115533" y="104846"/>
                      <a:pt x="109369" y="107107"/>
                    </a:cubicBezTo>
                    <a:cubicBezTo>
                      <a:pt x="103048" y="109545"/>
                      <a:pt x="96590" y="111973"/>
                      <a:pt x="89580" y="114411"/>
                    </a:cubicBezTo>
                    <a:lnTo>
                      <a:pt x="62684" y="124114"/>
                    </a:lnTo>
                    <a:cubicBezTo>
                      <a:pt x="62202" y="124271"/>
                      <a:pt x="61553" y="124596"/>
                      <a:pt x="60904" y="124763"/>
                    </a:cubicBezTo>
                    <a:cubicBezTo>
                      <a:pt x="58430" y="125818"/>
                      <a:pt x="55880" y="126687"/>
                      <a:pt x="53276" y="127358"/>
                    </a:cubicBezTo>
                    <a:cubicBezTo>
                      <a:pt x="51459" y="127686"/>
                      <a:pt x="49617" y="127848"/>
                      <a:pt x="47771" y="127840"/>
                    </a:cubicBezTo>
                    <a:lnTo>
                      <a:pt x="44359" y="127840"/>
                    </a:lnTo>
                    <a:lnTo>
                      <a:pt x="42088" y="131408"/>
                    </a:lnTo>
                    <a:cubicBezTo>
                      <a:pt x="36350" y="139203"/>
                      <a:pt x="31251" y="147448"/>
                      <a:pt x="26841" y="156063"/>
                    </a:cubicBezTo>
                    <a:cubicBezTo>
                      <a:pt x="33620" y="156180"/>
                      <a:pt x="40370" y="155136"/>
                      <a:pt x="46797" y="152977"/>
                    </a:cubicBezTo>
                    <a:cubicBezTo>
                      <a:pt x="66201" y="146584"/>
                      <a:pt x="84766" y="137884"/>
                      <a:pt x="102095" y="127063"/>
                    </a:cubicBezTo>
                    <a:cubicBezTo>
                      <a:pt x="102742" y="126585"/>
                      <a:pt x="103453" y="126201"/>
                      <a:pt x="104208" y="125923"/>
                    </a:cubicBezTo>
                    <a:lnTo>
                      <a:pt x="105506" y="125598"/>
                    </a:lnTo>
                    <a:cubicBezTo>
                      <a:pt x="105841" y="125625"/>
                      <a:pt x="106178" y="125571"/>
                      <a:pt x="106489" y="125441"/>
                    </a:cubicBezTo>
                    <a:lnTo>
                      <a:pt x="105506" y="127712"/>
                    </a:lnTo>
                    <a:cubicBezTo>
                      <a:pt x="105182" y="128518"/>
                      <a:pt x="104690" y="129678"/>
                      <a:pt x="104208" y="130789"/>
                    </a:cubicBezTo>
                    <a:lnTo>
                      <a:pt x="105663" y="130307"/>
                    </a:lnTo>
                    <a:cubicBezTo>
                      <a:pt x="106609" y="130129"/>
                      <a:pt x="107535" y="129856"/>
                      <a:pt x="108426" y="129491"/>
                    </a:cubicBezTo>
                    <a:cubicBezTo>
                      <a:pt x="109264" y="129180"/>
                      <a:pt x="110076" y="128801"/>
                      <a:pt x="110854" y="128361"/>
                    </a:cubicBezTo>
                    <a:lnTo>
                      <a:pt x="111837" y="127869"/>
                    </a:lnTo>
                    <a:lnTo>
                      <a:pt x="112161" y="128518"/>
                    </a:lnTo>
                    <a:cubicBezTo>
                      <a:pt x="112290" y="128647"/>
                      <a:pt x="112352" y="128829"/>
                      <a:pt x="112328" y="129010"/>
                    </a:cubicBezTo>
                    <a:cubicBezTo>
                      <a:pt x="108917" y="131280"/>
                      <a:pt x="105349" y="133551"/>
                      <a:pt x="101780" y="135822"/>
                    </a:cubicBezTo>
                    <a:lnTo>
                      <a:pt x="91674" y="142301"/>
                    </a:lnTo>
                    <a:cubicBezTo>
                      <a:pt x="91803" y="142429"/>
                      <a:pt x="91865" y="142611"/>
                      <a:pt x="91841" y="142792"/>
                    </a:cubicBezTo>
                    <a:cubicBezTo>
                      <a:pt x="91999" y="142949"/>
                      <a:pt x="91999" y="142949"/>
                      <a:pt x="91999" y="143117"/>
                    </a:cubicBezTo>
                    <a:cubicBezTo>
                      <a:pt x="92624" y="142777"/>
                      <a:pt x="93282" y="142504"/>
                      <a:pt x="93965" y="142301"/>
                    </a:cubicBezTo>
                    <a:cubicBezTo>
                      <a:pt x="98349" y="140334"/>
                      <a:pt x="102724" y="138368"/>
                      <a:pt x="107108" y="136628"/>
                    </a:cubicBezTo>
                    <a:lnTo>
                      <a:pt x="107108" y="137926"/>
                    </a:lnTo>
                    <a:lnTo>
                      <a:pt x="104159" y="139548"/>
                    </a:lnTo>
                    <a:cubicBezTo>
                      <a:pt x="101466" y="140700"/>
                      <a:pt x="98862" y="142054"/>
                      <a:pt x="96373" y="143598"/>
                    </a:cubicBezTo>
                    <a:cubicBezTo>
                      <a:pt x="95722" y="143948"/>
                      <a:pt x="95165" y="144451"/>
                      <a:pt x="94751" y="145063"/>
                    </a:cubicBezTo>
                    <a:cubicBezTo>
                      <a:pt x="94260" y="145869"/>
                      <a:pt x="93935" y="146518"/>
                      <a:pt x="93611" y="147167"/>
                    </a:cubicBezTo>
                    <a:cubicBezTo>
                      <a:pt x="93005" y="147916"/>
                      <a:pt x="92349" y="148623"/>
                      <a:pt x="91645" y="149280"/>
                    </a:cubicBezTo>
                    <a:cubicBezTo>
                      <a:pt x="90742" y="150088"/>
                      <a:pt x="89753" y="150793"/>
                      <a:pt x="88695" y="151384"/>
                    </a:cubicBezTo>
                    <a:cubicBezTo>
                      <a:pt x="87924" y="151920"/>
                      <a:pt x="87033" y="152257"/>
                      <a:pt x="86100" y="152367"/>
                    </a:cubicBezTo>
                    <a:cubicBezTo>
                      <a:pt x="85764" y="152338"/>
                      <a:pt x="85425" y="152395"/>
                      <a:pt x="85117" y="152534"/>
                    </a:cubicBezTo>
                    <a:cubicBezTo>
                      <a:pt x="84793" y="152692"/>
                      <a:pt x="84468" y="153016"/>
                      <a:pt x="84134" y="153183"/>
                    </a:cubicBezTo>
                    <a:lnTo>
                      <a:pt x="83485" y="153508"/>
                    </a:lnTo>
                    <a:lnTo>
                      <a:pt x="75709" y="157725"/>
                    </a:lnTo>
                    <a:lnTo>
                      <a:pt x="73743" y="158708"/>
                    </a:lnTo>
                    <a:cubicBezTo>
                      <a:pt x="73900" y="158865"/>
                      <a:pt x="73900" y="159357"/>
                      <a:pt x="74068" y="159838"/>
                    </a:cubicBezTo>
                    <a:lnTo>
                      <a:pt x="74225" y="160006"/>
                    </a:lnTo>
                    <a:cubicBezTo>
                      <a:pt x="86214" y="154682"/>
                      <a:pt x="97854" y="148605"/>
                      <a:pt x="109074" y="141809"/>
                    </a:cubicBezTo>
                    <a:cubicBezTo>
                      <a:pt x="109795" y="141361"/>
                      <a:pt x="110555" y="140979"/>
                      <a:pt x="111345" y="140669"/>
                    </a:cubicBezTo>
                    <a:cubicBezTo>
                      <a:pt x="111670" y="140511"/>
                      <a:pt x="112151" y="140511"/>
                      <a:pt x="112643" y="140344"/>
                    </a:cubicBezTo>
                    <a:cubicBezTo>
                      <a:pt x="112886" y="140201"/>
                      <a:pt x="113170" y="140146"/>
                      <a:pt x="113449" y="140187"/>
                    </a:cubicBezTo>
                    <a:cubicBezTo>
                      <a:pt x="112800" y="141642"/>
                      <a:pt x="112151" y="143431"/>
                      <a:pt x="111345" y="145378"/>
                    </a:cubicBezTo>
                    <a:cubicBezTo>
                      <a:pt x="111827" y="145210"/>
                      <a:pt x="112328" y="145210"/>
                      <a:pt x="112800" y="145053"/>
                    </a:cubicBezTo>
                    <a:cubicBezTo>
                      <a:pt x="113706" y="144731"/>
                      <a:pt x="114628" y="144457"/>
                      <a:pt x="115563" y="144237"/>
                    </a:cubicBezTo>
                    <a:cubicBezTo>
                      <a:pt x="116346" y="143924"/>
                      <a:pt x="117103" y="143546"/>
                      <a:pt x="117824" y="143107"/>
                    </a:cubicBezTo>
                    <a:cubicBezTo>
                      <a:pt x="118216" y="142974"/>
                      <a:pt x="118597" y="142810"/>
                      <a:pt x="118964" y="142615"/>
                    </a:cubicBezTo>
                    <a:cubicBezTo>
                      <a:pt x="119085" y="142748"/>
                      <a:pt x="119143" y="142928"/>
                      <a:pt x="119121" y="143107"/>
                    </a:cubicBezTo>
                    <a:lnTo>
                      <a:pt x="119446" y="143755"/>
                    </a:lnTo>
                    <a:lnTo>
                      <a:pt x="110352" y="149605"/>
                    </a:lnTo>
                    <a:cubicBezTo>
                      <a:pt x="106420" y="152033"/>
                      <a:pt x="102567" y="154628"/>
                      <a:pt x="98831" y="157066"/>
                    </a:cubicBezTo>
                    <a:cubicBezTo>
                      <a:pt x="98831" y="157223"/>
                      <a:pt x="98831" y="157223"/>
                      <a:pt x="98998" y="157391"/>
                    </a:cubicBezTo>
                    <a:lnTo>
                      <a:pt x="98998" y="157715"/>
                    </a:lnTo>
                    <a:cubicBezTo>
                      <a:pt x="104022" y="155601"/>
                      <a:pt x="109055" y="153331"/>
                      <a:pt x="114078" y="151227"/>
                    </a:cubicBezTo>
                    <a:cubicBezTo>
                      <a:pt x="114049" y="151563"/>
                      <a:pt x="114106" y="151902"/>
                      <a:pt x="114245" y="152210"/>
                    </a:cubicBezTo>
                    <a:lnTo>
                      <a:pt x="114245" y="152692"/>
                    </a:lnTo>
                    <a:cubicBezTo>
                      <a:pt x="113105" y="153183"/>
                      <a:pt x="112132" y="153675"/>
                      <a:pt x="111159" y="154156"/>
                    </a:cubicBezTo>
                    <a:cubicBezTo>
                      <a:pt x="108563" y="155454"/>
                      <a:pt x="105968" y="156752"/>
                      <a:pt x="103373" y="158207"/>
                    </a:cubicBezTo>
                    <a:cubicBezTo>
                      <a:pt x="102809" y="158611"/>
                      <a:pt x="102318" y="159105"/>
                      <a:pt x="101918" y="159671"/>
                    </a:cubicBezTo>
                    <a:cubicBezTo>
                      <a:pt x="101426" y="160477"/>
                      <a:pt x="100935" y="161126"/>
                      <a:pt x="100620" y="161775"/>
                    </a:cubicBezTo>
                    <a:cubicBezTo>
                      <a:pt x="100185" y="162646"/>
                      <a:pt x="99576" y="163419"/>
                      <a:pt x="98831" y="164046"/>
                    </a:cubicBezTo>
                    <a:cubicBezTo>
                      <a:pt x="97911" y="164853"/>
                      <a:pt x="96873" y="165516"/>
                      <a:pt x="95754" y="166012"/>
                    </a:cubicBezTo>
                    <a:cubicBezTo>
                      <a:pt x="94981" y="166546"/>
                      <a:pt x="94091" y="166883"/>
                      <a:pt x="93159" y="166995"/>
                    </a:cubicBezTo>
                    <a:cubicBezTo>
                      <a:pt x="92992" y="167162"/>
                      <a:pt x="92667" y="167162"/>
                      <a:pt x="92343" y="167320"/>
                    </a:cubicBezTo>
                    <a:lnTo>
                      <a:pt x="91360" y="167811"/>
                    </a:lnTo>
                    <a:cubicBezTo>
                      <a:pt x="91068" y="167930"/>
                      <a:pt x="90796" y="168092"/>
                      <a:pt x="90553" y="168293"/>
                    </a:cubicBezTo>
                    <a:cubicBezTo>
                      <a:pt x="88116" y="169590"/>
                      <a:pt x="85520" y="170888"/>
                      <a:pt x="82925" y="172353"/>
                    </a:cubicBezTo>
                    <a:lnTo>
                      <a:pt x="80959" y="173336"/>
                    </a:lnTo>
                    <a:cubicBezTo>
                      <a:pt x="81116" y="173670"/>
                      <a:pt x="81116" y="173985"/>
                      <a:pt x="81283" y="174476"/>
                    </a:cubicBezTo>
                    <a:cubicBezTo>
                      <a:pt x="81450" y="174968"/>
                      <a:pt x="81441" y="175459"/>
                      <a:pt x="81608" y="176098"/>
                    </a:cubicBezTo>
                    <a:cubicBezTo>
                      <a:pt x="81765" y="176256"/>
                      <a:pt x="81765" y="176256"/>
                      <a:pt x="81765" y="176423"/>
                    </a:cubicBezTo>
                    <a:cubicBezTo>
                      <a:pt x="81291" y="176552"/>
                      <a:pt x="80801" y="176606"/>
                      <a:pt x="80310" y="176580"/>
                    </a:cubicBezTo>
                    <a:cubicBezTo>
                      <a:pt x="79638" y="176414"/>
                      <a:pt x="78927" y="176532"/>
                      <a:pt x="78344" y="176904"/>
                    </a:cubicBezTo>
                    <a:cubicBezTo>
                      <a:pt x="74231" y="180145"/>
                      <a:pt x="69569" y="182618"/>
                      <a:pt x="64581" y="184209"/>
                    </a:cubicBezTo>
                    <a:cubicBezTo>
                      <a:pt x="62039" y="185047"/>
                      <a:pt x="59548" y="186032"/>
                      <a:pt x="57119" y="187158"/>
                    </a:cubicBezTo>
                    <a:cubicBezTo>
                      <a:pt x="56468" y="187487"/>
                      <a:pt x="55746" y="187652"/>
                      <a:pt x="55016" y="187640"/>
                    </a:cubicBezTo>
                    <a:cubicBezTo>
                      <a:pt x="54300" y="187657"/>
                      <a:pt x="53590" y="187766"/>
                      <a:pt x="52902" y="187964"/>
                    </a:cubicBezTo>
                    <a:cubicBezTo>
                      <a:pt x="51974" y="188474"/>
                      <a:pt x="51237" y="189271"/>
                      <a:pt x="50798" y="190235"/>
                    </a:cubicBezTo>
                    <a:cubicBezTo>
                      <a:pt x="50380" y="190582"/>
                      <a:pt x="49872" y="190807"/>
                      <a:pt x="49334" y="190884"/>
                    </a:cubicBezTo>
                    <a:cubicBezTo>
                      <a:pt x="48527" y="191051"/>
                      <a:pt x="47721" y="191208"/>
                      <a:pt x="46748" y="191375"/>
                    </a:cubicBezTo>
                    <a:cubicBezTo>
                      <a:pt x="45775" y="191542"/>
                      <a:pt x="44959" y="191532"/>
                      <a:pt x="44153" y="191700"/>
                    </a:cubicBezTo>
                    <a:cubicBezTo>
                      <a:pt x="39129" y="192243"/>
                      <a:pt x="34058" y="192134"/>
                      <a:pt x="29063" y="191375"/>
                    </a:cubicBezTo>
                    <a:cubicBezTo>
                      <a:pt x="25636" y="190747"/>
                      <a:pt x="22507" y="189022"/>
                      <a:pt x="20146" y="186460"/>
                    </a:cubicBezTo>
                    <a:cubicBezTo>
                      <a:pt x="17942" y="183951"/>
                      <a:pt x="15987" y="181235"/>
                      <a:pt x="14307" y="178350"/>
                    </a:cubicBezTo>
                    <a:lnTo>
                      <a:pt x="12685" y="175754"/>
                    </a:lnTo>
                    <a:cubicBezTo>
                      <a:pt x="10205" y="172024"/>
                      <a:pt x="8342" y="167917"/>
                      <a:pt x="7170" y="163594"/>
                    </a:cubicBezTo>
                    <a:cubicBezTo>
                      <a:pt x="6688" y="162778"/>
                      <a:pt x="6039" y="161972"/>
                      <a:pt x="5548" y="161156"/>
                    </a:cubicBezTo>
                    <a:cubicBezTo>
                      <a:pt x="2938" y="157272"/>
                      <a:pt x="1068" y="152939"/>
                      <a:pt x="33" y="148376"/>
                    </a:cubicBezTo>
                    <a:cubicBezTo>
                      <a:pt x="-758" y="143465"/>
                      <a:pt x="-252" y="138433"/>
                      <a:pt x="1498" y="133777"/>
                    </a:cubicBezTo>
                    <a:cubicBezTo>
                      <a:pt x="3369" y="128604"/>
                      <a:pt x="5816" y="123658"/>
                      <a:pt x="8792" y="119031"/>
                    </a:cubicBezTo>
                    <a:cubicBezTo>
                      <a:pt x="14140" y="109948"/>
                      <a:pt x="19815" y="101029"/>
                      <a:pt x="25819" y="92272"/>
                    </a:cubicBezTo>
                    <a:cubicBezTo>
                      <a:pt x="37407" y="75637"/>
                      <a:pt x="50318" y="59962"/>
                      <a:pt x="64424" y="45400"/>
                    </a:cubicBezTo>
                    <a:cubicBezTo>
                      <a:pt x="65407" y="44584"/>
                      <a:pt x="66527" y="43778"/>
                      <a:pt x="67668" y="42962"/>
                    </a:cubicBezTo>
                    <a:cubicBezTo>
                      <a:pt x="68474" y="42480"/>
                      <a:pt x="69290" y="41831"/>
                      <a:pt x="70096" y="41340"/>
                    </a:cubicBezTo>
                    <a:lnTo>
                      <a:pt x="76909" y="35510"/>
                    </a:lnTo>
                    <a:cubicBezTo>
                      <a:pt x="80841" y="32099"/>
                      <a:pt x="84694" y="28855"/>
                      <a:pt x="88705" y="25778"/>
                    </a:cubicBezTo>
                    <a:cubicBezTo>
                      <a:pt x="89354" y="25286"/>
                      <a:pt x="90003" y="24637"/>
                      <a:pt x="90819" y="23989"/>
                    </a:cubicBezTo>
                    <a:cubicBezTo>
                      <a:pt x="99086" y="17343"/>
                      <a:pt x="107688" y="11209"/>
                      <a:pt x="116280" y="5497"/>
                    </a:cubicBezTo>
                    <a:cubicBezTo>
                      <a:pt x="124066" y="798"/>
                      <a:pt x="131852" y="-1306"/>
                      <a:pt x="139471" y="-499"/>
                    </a:cubicBezTo>
                    <a:cubicBezTo>
                      <a:pt x="142715" y="-175"/>
                      <a:pt x="144986" y="965"/>
                      <a:pt x="146283" y="3069"/>
                    </a:cubicBezTo>
                    <a:cubicBezTo>
                      <a:pt x="147601" y="5253"/>
                      <a:pt x="148638" y="7595"/>
                      <a:pt x="149370" y="10039"/>
                    </a:cubicBezTo>
                    <a:lnTo>
                      <a:pt x="149370" y="10363"/>
                    </a:lnTo>
                    <a:cubicBezTo>
                      <a:pt x="149930" y="11937"/>
                      <a:pt x="150309" y="13570"/>
                      <a:pt x="150501" y="15230"/>
                    </a:cubicBezTo>
                    <a:cubicBezTo>
                      <a:pt x="152137" y="16160"/>
                      <a:pt x="153440" y="17580"/>
                      <a:pt x="154227" y="19290"/>
                    </a:cubicBezTo>
                    <a:cubicBezTo>
                      <a:pt x="155099" y="21059"/>
                      <a:pt x="155806" y="22905"/>
                      <a:pt x="156340" y="24805"/>
                    </a:cubicBezTo>
                    <a:lnTo>
                      <a:pt x="156498" y="24962"/>
                    </a:lnTo>
                    <a:cubicBezTo>
                      <a:pt x="157525" y="29074"/>
                      <a:pt x="158047" y="33296"/>
                      <a:pt x="158051" y="37535"/>
                    </a:cubicBezTo>
                    <a:close/>
                  </a:path>
                </a:pathLst>
              </a:custGeom>
              <a:solidFill>
                <a:srgbClr val="AE3261"/>
              </a:solidFill>
              <a:ln w="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5" name="Рисунок 4">
                <a:extLst>
                  <a:ext uri="{FF2B5EF4-FFF2-40B4-BE49-F238E27FC236}">
                    <a16:creationId xmlns="" xmlns:a16="http://schemas.microsoft.com/office/drawing/2014/main" id="{86C7AECC-5007-4530-9878-1500EA823062}"/>
                  </a:ext>
                </a:extLst>
              </p:cNvPr>
              <p:cNvSpPr/>
              <p:nvPr/>
            </p:nvSpPr>
            <p:spPr>
              <a:xfrm>
                <a:off x="684390" y="233232"/>
                <a:ext cx="172865" cy="223275"/>
              </a:xfrm>
              <a:custGeom>
                <a:avLst/>
                <a:gdLst>
                  <a:gd name="connsiteX0" fmla="*/ 105157 w 172865"/>
                  <a:gd name="connsiteY0" fmla="*/ 201450 h 223275"/>
                  <a:gd name="connsiteX1" fmla="*/ 101431 w 172865"/>
                  <a:gd name="connsiteY1" fmla="*/ 204527 h 223275"/>
                  <a:gd name="connsiteX2" fmla="*/ 102080 w 172865"/>
                  <a:gd name="connsiteY2" fmla="*/ 205019 h 223275"/>
                  <a:gd name="connsiteX3" fmla="*/ 103859 w 172865"/>
                  <a:gd name="connsiteY3" fmla="*/ 206149 h 223275"/>
                  <a:gd name="connsiteX4" fmla="*/ 99160 w 172865"/>
                  <a:gd name="connsiteY4" fmla="*/ 207939 h 223275"/>
                  <a:gd name="connsiteX5" fmla="*/ 90244 w 172865"/>
                  <a:gd name="connsiteY5" fmla="*/ 211507 h 223275"/>
                  <a:gd name="connsiteX6" fmla="*/ 81966 w 172865"/>
                  <a:gd name="connsiteY6" fmla="*/ 215842 h 223275"/>
                  <a:gd name="connsiteX7" fmla="*/ 76294 w 172865"/>
                  <a:gd name="connsiteY7" fmla="*/ 218919 h 223275"/>
                  <a:gd name="connsiteX8" fmla="*/ 72234 w 172865"/>
                  <a:gd name="connsiteY8" fmla="*/ 220384 h 223275"/>
                  <a:gd name="connsiteX9" fmla="*/ 71251 w 172865"/>
                  <a:gd name="connsiteY9" fmla="*/ 220709 h 223275"/>
                  <a:gd name="connsiteX10" fmla="*/ 51137 w 172865"/>
                  <a:gd name="connsiteY10" fmla="*/ 221839 h 223275"/>
                  <a:gd name="connsiteX11" fmla="*/ 34572 w 172865"/>
                  <a:gd name="connsiteY11" fmla="*/ 215400 h 223275"/>
                  <a:gd name="connsiteX12" fmla="*/ 15639 w 172865"/>
                  <a:gd name="connsiteY12" fmla="*/ 201097 h 223275"/>
                  <a:gd name="connsiteX13" fmla="*/ 7361 w 172865"/>
                  <a:gd name="connsiteY13" fmla="*/ 185200 h 223275"/>
                  <a:gd name="connsiteX14" fmla="*/ 1040 w 172865"/>
                  <a:gd name="connsiteY14" fmla="*/ 153251 h 223275"/>
                  <a:gd name="connsiteX15" fmla="*/ 7686 w 172865"/>
                  <a:gd name="connsiteY15" fmla="*/ 131358 h 223275"/>
                  <a:gd name="connsiteX16" fmla="*/ 11097 w 172865"/>
                  <a:gd name="connsiteY16" fmla="*/ 121625 h 223275"/>
                  <a:gd name="connsiteX17" fmla="*/ 12395 w 172865"/>
                  <a:gd name="connsiteY17" fmla="*/ 121458 h 223275"/>
                  <a:gd name="connsiteX18" fmla="*/ 12552 w 172865"/>
                  <a:gd name="connsiteY18" fmla="*/ 123248 h 223275"/>
                  <a:gd name="connsiteX19" fmla="*/ 12552 w 172865"/>
                  <a:gd name="connsiteY19" fmla="*/ 125400 h 223275"/>
                  <a:gd name="connsiteX20" fmla="*/ 18558 w 172865"/>
                  <a:gd name="connsiteY20" fmla="*/ 114862 h 223275"/>
                  <a:gd name="connsiteX21" fmla="*/ 36391 w 172865"/>
                  <a:gd name="connsiteY21" fmla="*/ 88260 h 223275"/>
                  <a:gd name="connsiteX22" fmla="*/ 34425 w 172865"/>
                  <a:gd name="connsiteY22" fmla="*/ 94267 h 223275"/>
                  <a:gd name="connsiteX23" fmla="*/ 32970 w 172865"/>
                  <a:gd name="connsiteY23" fmla="*/ 99182 h 223275"/>
                  <a:gd name="connsiteX24" fmla="*/ 34425 w 172865"/>
                  <a:gd name="connsiteY24" fmla="*/ 99182 h 223275"/>
                  <a:gd name="connsiteX25" fmla="*/ 39340 w 172865"/>
                  <a:gd name="connsiteY25" fmla="*/ 92202 h 223275"/>
                  <a:gd name="connsiteX26" fmla="*/ 43273 w 172865"/>
                  <a:gd name="connsiteY26" fmla="*/ 86530 h 223275"/>
                  <a:gd name="connsiteX27" fmla="*/ 46684 w 172865"/>
                  <a:gd name="connsiteY27" fmla="*/ 82313 h 223275"/>
                  <a:gd name="connsiteX28" fmla="*/ 54470 w 172865"/>
                  <a:gd name="connsiteY28" fmla="*/ 72423 h 223275"/>
                  <a:gd name="connsiteX29" fmla="*/ 58520 w 172865"/>
                  <a:gd name="connsiteY29" fmla="*/ 67065 h 223275"/>
                  <a:gd name="connsiteX30" fmla="*/ 60309 w 172865"/>
                  <a:gd name="connsiteY30" fmla="*/ 64637 h 223275"/>
                  <a:gd name="connsiteX31" fmla="*/ 88818 w 172865"/>
                  <a:gd name="connsiteY31" fmla="*/ 37554 h 223275"/>
                  <a:gd name="connsiteX32" fmla="*/ 93733 w 172865"/>
                  <a:gd name="connsiteY32" fmla="*/ 33336 h 223275"/>
                  <a:gd name="connsiteX33" fmla="*/ 100546 w 172865"/>
                  <a:gd name="connsiteY33" fmla="*/ 26032 h 223275"/>
                  <a:gd name="connsiteX34" fmla="*/ 104115 w 172865"/>
                  <a:gd name="connsiteY34" fmla="*/ 21982 h 223275"/>
                  <a:gd name="connsiteX35" fmla="*/ 104272 w 172865"/>
                  <a:gd name="connsiteY35" fmla="*/ 23437 h 223275"/>
                  <a:gd name="connsiteX36" fmla="*/ 104272 w 172865"/>
                  <a:gd name="connsiteY36" fmla="*/ 24420 h 223275"/>
                  <a:gd name="connsiteX37" fmla="*/ 104763 w 172865"/>
                  <a:gd name="connsiteY37" fmla="*/ 24263 h 223275"/>
                  <a:gd name="connsiteX38" fmla="*/ 105088 w 172865"/>
                  <a:gd name="connsiteY38" fmla="*/ 24096 h 223275"/>
                  <a:gd name="connsiteX39" fmla="*/ 105088 w 172865"/>
                  <a:gd name="connsiteY39" fmla="*/ 23938 h 223275"/>
                  <a:gd name="connsiteX40" fmla="*/ 109020 w 172865"/>
                  <a:gd name="connsiteY40" fmla="*/ 18581 h 223275"/>
                  <a:gd name="connsiteX41" fmla="*/ 114535 w 172865"/>
                  <a:gd name="connsiteY41" fmla="*/ 15631 h 223275"/>
                  <a:gd name="connsiteX42" fmla="*/ 115990 w 172865"/>
                  <a:gd name="connsiteY42" fmla="*/ 14825 h 223275"/>
                  <a:gd name="connsiteX43" fmla="*/ 123776 w 172865"/>
                  <a:gd name="connsiteY43" fmla="*/ 10608 h 223275"/>
                  <a:gd name="connsiteX44" fmla="*/ 141471 w 172865"/>
                  <a:gd name="connsiteY44" fmla="*/ 2498 h 223275"/>
                  <a:gd name="connsiteX45" fmla="*/ 141638 w 172865"/>
                  <a:gd name="connsiteY45" fmla="*/ 2016 h 223275"/>
                  <a:gd name="connsiteX46" fmla="*/ 141963 w 172865"/>
                  <a:gd name="connsiteY46" fmla="*/ 1367 h 223275"/>
                  <a:gd name="connsiteX47" fmla="*/ 138030 w 172865"/>
                  <a:gd name="connsiteY47" fmla="*/ 2173 h 223275"/>
                  <a:gd name="connsiteX48" fmla="*/ 137382 w 172865"/>
                  <a:gd name="connsiteY48" fmla="*/ 2340 h 223275"/>
                  <a:gd name="connsiteX49" fmla="*/ 137382 w 172865"/>
                  <a:gd name="connsiteY49" fmla="*/ 1524 h 223275"/>
                  <a:gd name="connsiteX50" fmla="*/ 137549 w 172865"/>
                  <a:gd name="connsiteY50" fmla="*/ 1200 h 223275"/>
                  <a:gd name="connsiteX51" fmla="*/ 139977 w 172865"/>
                  <a:gd name="connsiteY51" fmla="*/ 718 h 223275"/>
                  <a:gd name="connsiteX52" fmla="*/ 145325 w 172865"/>
                  <a:gd name="connsiteY52" fmla="*/ -422 h 223275"/>
                  <a:gd name="connsiteX53" fmla="*/ 160071 w 172865"/>
                  <a:gd name="connsiteY53" fmla="*/ 8180 h 223275"/>
                  <a:gd name="connsiteX54" fmla="*/ 162823 w 172865"/>
                  <a:gd name="connsiteY54" fmla="*/ 15956 h 223275"/>
                  <a:gd name="connsiteX55" fmla="*/ 167208 w 172865"/>
                  <a:gd name="connsiteY55" fmla="*/ 22768 h 223275"/>
                  <a:gd name="connsiteX56" fmla="*/ 171415 w 172865"/>
                  <a:gd name="connsiteY56" fmla="*/ 33966 h 223275"/>
                  <a:gd name="connsiteX57" fmla="*/ 171907 w 172865"/>
                  <a:gd name="connsiteY57" fmla="*/ 42882 h 223275"/>
                  <a:gd name="connsiteX58" fmla="*/ 167532 w 172865"/>
                  <a:gd name="connsiteY58" fmla="*/ 52614 h 223275"/>
                  <a:gd name="connsiteX59" fmla="*/ 158606 w 172865"/>
                  <a:gd name="connsiteY59" fmla="*/ 68343 h 223275"/>
                  <a:gd name="connsiteX60" fmla="*/ 153582 w 172865"/>
                  <a:gd name="connsiteY60" fmla="*/ 76945 h 223275"/>
                  <a:gd name="connsiteX61" fmla="*/ 133223 w 172865"/>
                  <a:gd name="connsiteY61" fmla="*/ 104756 h 223275"/>
                  <a:gd name="connsiteX62" fmla="*/ 124140 w 172865"/>
                  <a:gd name="connsiteY62" fmla="*/ 110596 h 223275"/>
                  <a:gd name="connsiteX63" fmla="*/ 121377 w 172865"/>
                  <a:gd name="connsiteY63" fmla="*/ 112060 h 223275"/>
                  <a:gd name="connsiteX64" fmla="*/ 120080 w 172865"/>
                  <a:gd name="connsiteY64" fmla="*/ 111893 h 223275"/>
                  <a:gd name="connsiteX65" fmla="*/ 118782 w 172865"/>
                  <a:gd name="connsiteY65" fmla="*/ 111087 h 223275"/>
                  <a:gd name="connsiteX66" fmla="*/ 114565 w 172865"/>
                  <a:gd name="connsiteY66" fmla="*/ 102328 h 223275"/>
                  <a:gd name="connsiteX67" fmla="*/ 112461 w 172865"/>
                  <a:gd name="connsiteY67" fmla="*/ 97786 h 223275"/>
                  <a:gd name="connsiteX68" fmla="*/ 111969 w 172865"/>
                  <a:gd name="connsiteY68" fmla="*/ 96646 h 223275"/>
                  <a:gd name="connsiteX69" fmla="*/ 111812 w 172865"/>
                  <a:gd name="connsiteY69" fmla="*/ 96321 h 223275"/>
                  <a:gd name="connsiteX70" fmla="*/ 107595 w 172865"/>
                  <a:gd name="connsiteY70" fmla="*/ 87729 h 223275"/>
                  <a:gd name="connsiteX71" fmla="*/ 105481 w 172865"/>
                  <a:gd name="connsiteY71" fmla="*/ 83188 h 223275"/>
                  <a:gd name="connsiteX72" fmla="*/ 104675 w 172865"/>
                  <a:gd name="connsiteY72" fmla="*/ 78164 h 223275"/>
                  <a:gd name="connsiteX73" fmla="*/ 109866 w 172865"/>
                  <a:gd name="connsiteY73" fmla="*/ 73780 h 223275"/>
                  <a:gd name="connsiteX74" fmla="*/ 119922 w 172865"/>
                  <a:gd name="connsiteY74" fmla="*/ 65512 h 223275"/>
                  <a:gd name="connsiteX75" fmla="*/ 139584 w 172865"/>
                  <a:gd name="connsiteY75" fmla="*/ 39726 h 223275"/>
                  <a:gd name="connsiteX76" fmla="*/ 141854 w 172865"/>
                  <a:gd name="connsiteY76" fmla="*/ 35991 h 223275"/>
                  <a:gd name="connsiteX77" fmla="*/ 138777 w 172865"/>
                  <a:gd name="connsiteY77" fmla="*/ 37288 h 223275"/>
                  <a:gd name="connsiteX78" fmla="*/ 98718 w 172865"/>
                  <a:gd name="connsiteY78" fmla="*/ 65021 h 223275"/>
                  <a:gd name="connsiteX79" fmla="*/ 56200 w 172865"/>
                  <a:gd name="connsiteY79" fmla="*/ 111638 h 223275"/>
                  <a:gd name="connsiteX80" fmla="*/ 31230 w 172865"/>
                  <a:gd name="connsiteY80" fmla="*/ 156564 h 223275"/>
                  <a:gd name="connsiteX81" fmla="*/ 24417 w 172865"/>
                  <a:gd name="connsiteY81" fmla="*/ 187864 h 223275"/>
                  <a:gd name="connsiteX82" fmla="*/ 26521 w 172865"/>
                  <a:gd name="connsiteY82" fmla="*/ 188847 h 223275"/>
                  <a:gd name="connsiteX83" fmla="*/ 62531 w 172865"/>
                  <a:gd name="connsiteY83" fmla="*/ 189831 h 223275"/>
                  <a:gd name="connsiteX84" fmla="*/ 88317 w 172865"/>
                  <a:gd name="connsiteY84" fmla="*/ 177827 h 223275"/>
                  <a:gd name="connsiteX85" fmla="*/ 106995 w 172865"/>
                  <a:gd name="connsiteY85" fmla="*/ 166031 h 223275"/>
                  <a:gd name="connsiteX86" fmla="*/ 115754 w 172865"/>
                  <a:gd name="connsiteY86" fmla="*/ 160191 h 223275"/>
                  <a:gd name="connsiteX87" fmla="*/ 109099 w 172865"/>
                  <a:gd name="connsiteY87" fmla="*/ 166837 h 223275"/>
                  <a:gd name="connsiteX88" fmla="*/ 114781 w 172865"/>
                  <a:gd name="connsiteY88" fmla="*/ 165706 h 223275"/>
                  <a:gd name="connsiteX89" fmla="*/ 116560 w 172865"/>
                  <a:gd name="connsiteY89" fmla="*/ 165215 h 223275"/>
                  <a:gd name="connsiteX90" fmla="*/ 112186 w 172865"/>
                  <a:gd name="connsiteY90" fmla="*/ 170130 h 223275"/>
                  <a:gd name="connsiteX91" fmla="*/ 107644 w 172865"/>
                  <a:gd name="connsiteY91" fmla="*/ 174839 h 223275"/>
                  <a:gd name="connsiteX92" fmla="*/ 110888 w 172865"/>
                  <a:gd name="connsiteY92" fmla="*/ 172401 h 223275"/>
                  <a:gd name="connsiteX93" fmla="*/ 115263 w 172865"/>
                  <a:gd name="connsiteY93" fmla="*/ 168832 h 223275"/>
                  <a:gd name="connsiteX94" fmla="*/ 115430 w 172865"/>
                  <a:gd name="connsiteY94" fmla="*/ 168999 h 223275"/>
                  <a:gd name="connsiteX95" fmla="*/ 115587 w 172865"/>
                  <a:gd name="connsiteY95" fmla="*/ 169157 h 223275"/>
                  <a:gd name="connsiteX96" fmla="*/ 113621 w 172865"/>
                  <a:gd name="connsiteY96" fmla="*/ 171270 h 223275"/>
                  <a:gd name="connsiteX97" fmla="*/ 109571 w 172865"/>
                  <a:gd name="connsiteY97" fmla="*/ 176294 h 223275"/>
                  <a:gd name="connsiteX98" fmla="*/ 109571 w 172865"/>
                  <a:gd name="connsiteY98" fmla="*/ 178732 h 223275"/>
                  <a:gd name="connsiteX99" fmla="*/ 108106 w 172865"/>
                  <a:gd name="connsiteY99" fmla="*/ 184728 h 223275"/>
                  <a:gd name="connsiteX100" fmla="*/ 113945 w 172865"/>
                  <a:gd name="connsiteY100" fmla="*/ 180678 h 223275"/>
                  <a:gd name="connsiteX101" fmla="*/ 122871 w 172865"/>
                  <a:gd name="connsiteY101" fmla="*/ 174839 h 223275"/>
                  <a:gd name="connsiteX102" fmla="*/ 116059 w 172865"/>
                  <a:gd name="connsiteY102" fmla="*/ 181651 h 223275"/>
                  <a:gd name="connsiteX103" fmla="*/ 122056 w 172865"/>
                  <a:gd name="connsiteY103" fmla="*/ 180354 h 223275"/>
                  <a:gd name="connsiteX104" fmla="*/ 123678 w 172865"/>
                  <a:gd name="connsiteY104" fmla="*/ 180029 h 223275"/>
                  <a:gd name="connsiteX105" fmla="*/ 119303 w 172865"/>
                  <a:gd name="connsiteY105" fmla="*/ 184945 h 223275"/>
                  <a:gd name="connsiteX106" fmla="*/ 114761 w 172865"/>
                  <a:gd name="connsiteY106" fmla="*/ 189477 h 223275"/>
                  <a:gd name="connsiteX107" fmla="*/ 118005 w 172865"/>
                  <a:gd name="connsiteY107" fmla="*/ 186891 h 223275"/>
                  <a:gd name="connsiteX108" fmla="*/ 122223 w 172865"/>
                  <a:gd name="connsiteY108" fmla="*/ 183647 h 223275"/>
                  <a:gd name="connsiteX109" fmla="*/ 122380 w 172865"/>
                  <a:gd name="connsiteY109" fmla="*/ 183804 h 223275"/>
                  <a:gd name="connsiteX110" fmla="*/ 122547 w 172865"/>
                  <a:gd name="connsiteY110" fmla="*/ 183804 h 223275"/>
                  <a:gd name="connsiteX111" fmla="*/ 120758 w 172865"/>
                  <a:gd name="connsiteY111" fmla="*/ 185908 h 223275"/>
                  <a:gd name="connsiteX112" fmla="*/ 116541 w 172865"/>
                  <a:gd name="connsiteY112" fmla="*/ 190941 h 223275"/>
                  <a:gd name="connsiteX113" fmla="*/ 118330 w 172865"/>
                  <a:gd name="connsiteY113" fmla="*/ 190774 h 223275"/>
                  <a:gd name="connsiteX114" fmla="*/ 120109 w 172865"/>
                  <a:gd name="connsiteY114" fmla="*/ 190617 h 223275"/>
                  <a:gd name="connsiteX115" fmla="*/ 114270 w 172865"/>
                  <a:gd name="connsiteY115" fmla="*/ 194667 h 223275"/>
                  <a:gd name="connsiteX116" fmla="*/ 108755 w 172865"/>
                  <a:gd name="connsiteY116" fmla="*/ 198727 h 223275"/>
                  <a:gd name="connsiteX117" fmla="*/ 105157 w 172865"/>
                  <a:gd name="connsiteY117" fmla="*/ 201450 h 223275"/>
                  <a:gd name="connsiteX118" fmla="*/ 93360 w 172865"/>
                  <a:gd name="connsiteY118" fmla="*/ 54512 h 223275"/>
                  <a:gd name="connsiteX119" fmla="*/ 93203 w 172865"/>
                  <a:gd name="connsiteY119" fmla="*/ 54512 h 223275"/>
                  <a:gd name="connsiteX120" fmla="*/ 85741 w 172865"/>
                  <a:gd name="connsiteY120" fmla="*/ 60833 h 223275"/>
                  <a:gd name="connsiteX121" fmla="*/ 66443 w 172865"/>
                  <a:gd name="connsiteY121" fmla="*/ 77702 h 223275"/>
                  <a:gd name="connsiteX122" fmla="*/ 49250 w 172865"/>
                  <a:gd name="connsiteY122" fmla="*/ 97000 h 223275"/>
                  <a:gd name="connsiteX123" fmla="*/ 42113 w 172865"/>
                  <a:gd name="connsiteY123" fmla="*/ 107381 h 223275"/>
                  <a:gd name="connsiteX124" fmla="*/ 41788 w 172865"/>
                  <a:gd name="connsiteY124" fmla="*/ 108197 h 223275"/>
                  <a:gd name="connsiteX125" fmla="*/ 40166 w 172865"/>
                  <a:gd name="connsiteY125" fmla="*/ 113702 h 223275"/>
                  <a:gd name="connsiteX126" fmla="*/ 40815 w 172865"/>
                  <a:gd name="connsiteY126" fmla="*/ 113702 h 223275"/>
                  <a:gd name="connsiteX127" fmla="*/ 41464 w 172865"/>
                  <a:gd name="connsiteY127" fmla="*/ 113869 h 223275"/>
                  <a:gd name="connsiteX128" fmla="*/ 46654 w 172865"/>
                  <a:gd name="connsiteY128" fmla="*/ 106575 h 223275"/>
                  <a:gd name="connsiteX129" fmla="*/ 50380 w 172865"/>
                  <a:gd name="connsiteY129" fmla="*/ 101060 h 223275"/>
                  <a:gd name="connsiteX130" fmla="*/ 53624 w 172865"/>
                  <a:gd name="connsiteY130" fmla="*/ 97000 h 223275"/>
                  <a:gd name="connsiteX131" fmla="*/ 61577 w 172865"/>
                  <a:gd name="connsiteY131" fmla="*/ 86943 h 223275"/>
                  <a:gd name="connsiteX132" fmla="*/ 65510 w 172865"/>
                  <a:gd name="connsiteY132" fmla="*/ 81595 h 223275"/>
                  <a:gd name="connsiteX133" fmla="*/ 67210 w 172865"/>
                  <a:gd name="connsiteY133" fmla="*/ 79196 h 223275"/>
                  <a:gd name="connsiteX134" fmla="*/ 93321 w 172865"/>
                  <a:gd name="connsiteY134" fmla="*/ 54512 h 223275"/>
                  <a:gd name="connsiteX135" fmla="*/ 104872 w 172865"/>
                  <a:gd name="connsiteY135" fmla="*/ 43698 h 223275"/>
                  <a:gd name="connsiteX136" fmla="*/ 96447 w 172865"/>
                  <a:gd name="connsiteY136" fmla="*/ 51641 h 223275"/>
                  <a:gd name="connsiteX137" fmla="*/ 100821 w 172865"/>
                  <a:gd name="connsiteY137" fmla="*/ 47915 h 223275"/>
                  <a:gd name="connsiteX138" fmla="*/ 104832 w 172865"/>
                  <a:gd name="connsiteY138" fmla="*/ 43649 h 223275"/>
                  <a:gd name="connsiteX139" fmla="*/ 114928 w 172865"/>
                  <a:gd name="connsiteY139" fmla="*/ 34290 h 223275"/>
                  <a:gd name="connsiteX140" fmla="*/ 111202 w 172865"/>
                  <a:gd name="connsiteY140" fmla="*/ 37691 h 223275"/>
                  <a:gd name="connsiteX141" fmla="*/ 111360 w 172865"/>
                  <a:gd name="connsiteY141" fmla="*/ 38340 h 223275"/>
                  <a:gd name="connsiteX142" fmla="*/ 111360 w 172865"/>
                  <a:gd name="connsiteY142" fmla="*/ 39156 h 223275"/>
                  <a:gd name="connsiteX143" fmla="*/ 111684 w 172865"/>
                  <a:gd name="connsiteY143" fmla="*/ 38989 h 223275"/>
                  <a:gd name="connsiteX144" fmla="*/ 112009 w 172865"/>
                  <a:gd name="connsiteY144" fmla="*/ 38665 h 223275"/>
                  <a:gd name="connsiteX145" fmla="*/ 112176 w 172865"/>
                  <a:gd name="connsiteY145" fmla="*/ 38507 h 223275"/>
                  <a:gd name="connsiteX146" fmla="*/ 114889 w 172865"/>
                  <a:gd name="connsiteY146" fmla="*/ 34241 h 223275"/>
                  <a:gd name="connsiteX147" fmla="*/ 130824 w 172865"/>
                  <a:gd name="connsiteY147" fmla="*/ 25364 h 223275"/>
                  <a:gd name="connsiteX148" fmla="*/ 142828 w 172865"/>
                  <a:gd name="connsiteY148" fmla="*/ 19043 h 223275"/>
                  <a:gd name="connsiteX149" fmla="*/ 131640 w 172865"/>
                  <a:gd name="connsiteY149" fmla="*/ 22768 h 223275"/>
                  <a:gd name="connsiteX150" fmla="*/ 115911 w 172865"/>
                  <a:gd name="connsiteY150" fmla="*/ 33474 h 223275"/>
                  <a:gd name="connsiteX151" fmla="*/ 121426 w 172865"/>
                  <a:gd name="connsiteY151" fmla="*/ 30230 h 223275"/>
                  <a:gd name="connsiteX152" fmla="*/ 123048 w 172865"/>
                  <a:gd name="connsiteY152" fmla="*/ 29581 h 223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172865" h="223275">
                    <a:moveTo>
                      <a:pt x="105157" y="201450"/>
                    </a:moveTo>
                    <a:cubicBezTo>
                      <a:pt x="103989" y="202562"/>
                      <a:pt x="102744" y="203591"/>
                      <a:pt x="101431" y="204527"/>
                    </a:cubicBezTo>
                    <a:cubicBezTo>
                      <a:pt x="101598" y="204694"/>
                      <a:pt x="101922" y="204852"/>
                      <a:pt x="102080" y="205019"/>
                    </a:cubicBezTo>
                    <a:cubicBezTo>
                      <a:pt x="102404" y="205176"/>
                      <a:pt x="103063" y="205668"/>
                      <a:pt x="103859" y="206149"/>
                    </a:cubicBezTo>
                    <a:cubicBezTo>
                      <a:pt x="102237" y="206798"/>
                      <a:pt x="100625" y="207447"/>
                      <a:pt x="99160" y="207939"/>
                    </a:cubicBezTo>
                    <a:cubicBezTo>
                      <a:pt x="96083" y="209069"/>
                      <a:pt x="92996" y="210210"/>
                      <a:pt x="90244" y="211507"/>
                    </a:cubicBezTo>
                    <a:lnTo>
                      <a:pt x="81966" y="215842"/>
                    </a:lnTo>
                    <a:cubicBezTo>
                      <a:pt x="80133" y="216971"/>
                      <a:pt x="78239" y="217998"/>
                      <a:pt x="76294" y="218919"/>
                    </a:cubicBezTo>
                    <a:cubicBezTo>
                      <a:pt x="75007" y="219576"/>
                      <a:pt x="73643" y="220068"/>
                      <a:pt x="72234" y="220384"/>
                    </a:cubicBezTo>
                    <a:lnTo>
                      <a:pt x="71251" y="220709"/>
                    </a:lnTo>
                    <a:cubicBezTo>
                      <a:pt x="63789" y="222812"/>
                      <a:pt x="57134" y="223137"/>
                      <a:pt x="51137" y="221839"/>
                    </a:cubicBezTo>
                    <a:cubicBezTo>
                      <a:pt x="45290" y="220648"/>
                      <a:pt x="39688" y="218470"/>
                      <a:pt x="34572" y="215400"/>
                    </a:cubicBezTo>
                    <a:cubicBezTo>
                      <a:pt x="27700" y="211425"/>
                      <a:pt x="21341" y="206620"/>
                      <a:pt x="15639" y="201097"/>
                    </a:cubicBezTo>
                    <a:cubicBezTo>
                      <a:pt x="11159" y="196888"/>
                      <a:pt x="8240" y="191284"/>
                      <a:pt x="7361" y="185200"/>
                    </a:cubicBezTo>
                    <a:cubicBezTo>
                      <a:pt x="67" y="176933"/>
                      <a:pt x="-2037" y="166384"/>
                      <a:pt x="1040" y="153251"/>
                    </a:cubicBezTo>
                    <a:cubicBezTo>
                      <a:pt x="2813" y="145826"/>
                      <a:pt x="5031" y="138515"/>
                      <a:pt x="7686" y="131358"/>
                    </a:cubicBezTo>
                    <a:lnTo>
                      <a:pt x="11097" y="121625"/>
                    </a:lnTo>
                    <a:cubicBezTo>
                      <a:pt x="11536" y="121652"/>
                      <a:pt x="11977" y="121595"/>
                      <a:pt x="12395" y="121458"/>
                    </a:cubicBezTo>
                    <a:cubicBezTo>
                      <a:pt x="12375" y="122059"/>
                      <a:pt x="12428" y="122660"/>
                      <a:pt x="12552" y="123248"/>
                    </a:cubicBezTo>
                    <a:lnTo>
                      <a:pt x="12552" y="125400"/>
                    </a:lnTo>
                    <a:cubicBezTo>
                      <a:pt x="14665" y="121832"/>
                      <a:pt x="16612" y="118263"/>
                      <a:pt x="18558" y="114862"/>
                    </a:cubicBezTo>
                    <a:cubicBezTo>
                      <a:pt x="23225" y="105201"/>
                      <a:pt x="29228" y="96247"/>
                      <a:pt x="36391" y="88260"/>
                    </a:cubicBezTo>
                    <a:cubicBezTo>
                      <a:pt x="35585" y="90531"/>
                      <a:pt x="34936" y="92478"/>
                      <a:pt x="34425" y="94267"/>
                    </a:cubicBezTo>
                    <a:cubicBezTo>
                      <a:pt x="33914" y="96056"/>
                      <a:pt x="33442" y="97668"/>
                      <a:pt x="32970" y="99182"/>
                    </a:cubicBezTo>
                    <a:lnTo>
                      <a:pt x="34425" y="99182"/>
                    </a:lnTo>
                    <a:cubicBezTo>
                      <a:pt x="36047" y="96744"/>
                      <a:pt x="37669" y="94473"/>
                      <a:pt x="39340" y="92202"/>
                    </a:cubicBezTo>
                    <a:cubicBezTo>
                      <a:pt x="40638" y="90236"/>
                      <a:pt x="41936" y="88270"/>
                      <a:pt x="43273" y="86530"/>
                    </a:cubicBezTo>
                    <a:cubicBezTo>
                      <a:pt x="44413" y="85065"/>
                      <a:pt x="45543" y="83768"/>
                      <a:pt x="46684" y="82313"/>
                    </a:cubicBezTo>
                    <a:cubicBezTo>
                      <a:pt x="49279" y="79069"/>
                      <a:pt x="51874" y="75825"/>
                      <a:pt x="54470" y="72423"/>
                    </a:cubicBezTo>
                    <a:cubicBezTo>
                      <a:pt x="55925" y="70634"/>
                      <a:pt x="57222" y="68855"/>
                      <a:pt x="58520" y="67065"/>
                    </a:cubicBezTo>
                    <a:cubicBezTo>
                      <a:pt x="59065" y="66219"/>
                      <a:pt x="59662" y="65408"/>
                      <a:pt x="60309" y="64637"/>
                    </a:cubicBezTo>
                    <a:cubicBezTo>
                      <a:pt x="69289" y="55074"/>
                      <a:pt x="78808" y="46032"/>
                      <a:pt x="88818" y="37554"/>
                    </a:cubicBezTo>
                    <a:lnTo>
                      <a:pt x="93733" y="33336"/>
                    </a:lnTo>
                    <a:cubicBezTo>
                      <a:pt x="96249" y="31142"/>
                      <a:pt x="98533" y="28694"/>
                      <a:pt x="100546" y="26032"/>
                    </a:cubicBezTo>
                    <a:cubicBezTo>
                      <a:pt x="101651" y="24610"/>
                      <a:pt x="102842" y="23257"/>
                      <a:pt x="104115" y="21982"/>
                    </a:cubicBezTo>
                    <a:cubicBezTo>
                      <a:pt x="104069" y="22473"/>
                      <a:pt x="104122" y="22967"/>
                      <a:pt x="104272" y="23437"/>
                    </a:cubicBezTo>
                    <a:lnTo>
                      <a:pt x="104272" y="24420"/>
                    </a:lnTo>
                    <a:cubicBezTo>
                      <a:pt x="104451" y="24442"/>
                      <a:pt x="104631" y="24385"/>
                      <a:pt x="104763" y="24263"/>
                    </a:cubicBezTo>
                    <a:cubicBezTo>
                      <a:pt x="104921" y="24263"/>
                      <a:pt x="104921" y="24263"/>
                      <a:pt x="105088" y="24096"/>
                    </a:cubicBezTo>
                    <a:lnTo>
                      <a:pt x="105088" y="23938"/>
                    </a:lnTo>
                    <a:cubicBezTo>
                      <a:pt x="105811" y="21788"/>
                      <a:pt x="107186" y="19916"/>
                      <a:pt x="109020" y="18581"/>
                    </a:cubicBezTo>
                    <a:cubicBezTo>
                      <a:pt x="110771" y="17441"/>
                      <a:pt x="112616" y="16455"/>
                      <a:pt x="114535" y="15631"/>
                    </a:cubicBezTo>
                    <a:cubicBezTo>
                      <a:pt x="115053" y="15428"/>
                      <a:pt x="115543" y="15157"/>
                      <a:pt x="115990" y="14825"/>
                    </a:cubicBezTo>
                    <a:cubicBezTo>
                      <a:pt x="118585" y="13528"/>
                      <a:pt x="121181" y="12073"/>
                      <a:pt x="123776" y="10608"/>
                    </a:cubicBezTo>
                    <a:cubicBezTo>
                      <a:pt x="129352" y="7251"/>
                      <a:pt x="135288" y="4531"/>
                      <a:pt x="141471" y="2498"/>
                    </a:cubicBezTo>
                    <a:lnTo>
                      <a:pt x="141638" y="2016"/>
                    </a:lnTo>
                    <a:cubicBezTo>
                      <a:pt x="141795" y="1849"/>
                      <a:pt x="141795" y="1692"/>
                      <a:pt x="141963" y="1367"/>
                    </a:cubicBezTo>
                    <a:cubicBezTo>
                      <a:pt x="140498" y="1692"/>
                      <a:pt x="139210" y="2016"/>
                      <a:pt x="138030" y="2173"/>
                    </a:cubicBezTo>
                    <a:cubicBezTo>
                      <a:pt x="137801" y="2152"/>
                      <a:pt x="137571" y="2211"/>
                      <a:pt x="137382" y="2340"/>
                    </a:cubicBezTo>
                    <a:lnTo>
                      <a:pt x="137382" y="1524"/>
                    </a:lnTo>
                    <a:cubicBezTo>
                      <a:pt x="137382" y="1367"/>
                      <a:pt x="137382" y="1367"/>
                      <a:pt x="137549" y="1200"/>
                    </a:cubicBezTo>
                    <a:lnTo>
                      <a:pt x="139977" y="718"/>
                    </a:lnTo>
                    <a:cubicBezTo>
                      <a:pt x="141756" y="227"/>
                      <a:pt x="143545" y="-98"/>
                      <a:pt x="145325" y="-422"/>
                    </a:cubicBezTo>
                    <a:cubicBezTo>
                      <a:pt x="153435" y="-1553"/>
                      <a:pt x="158301" y="1200"/>
                      <a:pt x="160071" y="8180"/>
                    </a:cubicBezTo>
                    <a:cubicBezTo>
                      <a:pt x="160791" y="10837"/>
                      <a:pt x="161711" y="13436"/>
                      <a:pt x="162823" y="15956"/>
                    </a:cubicBezTo>
                    <a:cubicBezTo>
                      <a:pt x="165065" y="17618"/>
                      <a:pt x="166624" y="20039"/>
                      <a:pt x="167208" y="22768"/>
                    </a:cubicBezTo>
                    <a:cubicBezTo>
                      <a:pt x="168269" y="26620"/>
                      <a:pt x="169678" y="30368"/>
                      <a:pt x="171415" y="33966"/>
                    </a:cubicBezTo>
                    <a:cubicBezTo>
                      <a:pt x="172715" y="36765"/>
                      <a:pt x="172891" y="39956"/>
                      <a:pt x="171907" y="42882"/>
                    </a:cubicBezTo>
                    <a:cubicBezTo>
                      <a:pt x="170860" y="46295"/>
                      <a:pt x="169390" y="49565"/>
                      <a:pt x="167532" y="52614"/>
                    </a:cubicBezTo>
                    <a:cubicBezTo>
                      <a:pt x="164583" y="57962"/>
                      <a:pt x="161693" y="63153"/>
                      <a:pt x="158606" y="68343"/>
                    </a:cubicBezTo>
                    <a:cubicBezTo>
                      <a:pt x="156827" y="71293"/>
                      <a:pt x="155205" y="74183"/>
                      <a:pt x="153582" y="76945"/>
                    </a:cubicBezTo>
                    <a:cubicBezTo>
                      <a:pt x="148123" y="87118"/>
                      <a:pt x="141271" y="96479"/>
                      <a:pt x="133223" y="104756"/>
                    </a:cubicBezTo>
                    <a:cubicBezTo>
                      <a:pt x="130448" y="107070"/>
                      <a:pt x="127396" y="109031"/>
                      <a:pt x="124140" y="110596"/>
                    </a:cubicBezTo>
                    <a:cubicBezTo>
                      <a:pt x="123157" y="111087"/>
                      <a:pt x="122173" y="111579"/>
                      <a:pt x="121377" y="112060"/>
                    </a:cubicBezTo>
                    <a:cubicBezTo>
                      <a:pt x="120938" y="112155"/>
                      <a:pt x="120481" y="112096"/>
                      <a:pt x="120080" y="111893"/>
                    </a:cubicBezTo>
                    <a:cubicBezTo>
                      <a:pt x="119556" y="111811"/>
                      <a:pt x="119088" y="111520"/>
                      <a:pt x="118782" y="111087"/>
                    </a:cubicBezTo>
                    <a:lnTo>
                      <a:pt x="114565" y="102328"/>
                    </a:lnTo>
                    <a:cubicBezTo>
                      <a:pt x="113916" y="100863"/>
                      <a:pt x="113267" y="99241"/>
                      <a:pt x="112461" y="97786"/>
                    </a:cubicBezTo>
                    <a:cubicBezTo>
                      <a:pt x="112328" y="97393"/>
                      <a:pt x="112164" y="97013"/>
                      <a:pt x="111969" y="96646"/>
                    </a:cubicBezTo>
                    <a:cubicBezTo>
                      <a:pt x="111812" y="96489"/>
                      <a:pt x="111812" y="96489"/>
                      <a:pt x="111812" y="96321"/>
                    </a:cubicBezTo>
                    <a:cubicBezTo>
                      <a:pt x="110347" y="93569"/>
                      <a:pt x="108863" y="90649"/>
                      <a:pt x="107595" y="87729"/>
                    </a:cubicBezTo>
                    <a:cubicBezTo>
                      <a:pt x="106779" y="86265"/>
                      <a:pt x="106130" y="84643"/>
                      <a:pt x="105481" y="83188"/>
                    </a:cubicBezTo>
                    <a:cubicBezTo>
                      <a:pt x="104350" y="81084"/>
                      <a:pt x="104026" y="79255"/>
                      <a:pt x="104675" y="78164"/>
                    </a:cubicBezTo>
                    <a:cubicBezTo>
                      <a:pt x="105157" y="77024"/>
                      <a:pt x="106946" y="75569"/>
                      <a:pt x="109866" y="73780"/>
                    </a:cubicBezTo>
                    <a:cubicBezTo>
                      <a:pt x="113571" y="71483"/>
                      <a:pt x="116952" y="68703"/>
                      <a:pt x="119922" y="65512"/>
                    </a:cubicBezTo>
                    <a:cubicBezTo>
                      <a:pt x="127483" y="57733"/>
                      <a:pt x="134083" y="49076"/>
                      <a:pt x="139584" y="39726"/>
                    </a:cubicBezTo>
                    <a:cubicBezTo>
                      <a:pt x="140232" y="38586"/>
                      <a:pt x="141039" y="37288"/>
                      <a:pt x="141854" y="35991"/>
                    </a:cubicBezTo>
                    <a:cubicBezTo>
                      <a:pt x="140714" y="36482"/>
                      <a:pt x="139751" y="36807"/>
                      <a:pt x="138777" y="37288"/>
                    </a:cubicBezTo>
                    <a:cubicBezTo>
                      <a:pt x="124233" y="44680"/>
                      <a:pt x="110757" y="54009"/>
                      <a:pt x="98718" y="65021"/>
                    </a:cubicBezTo>
                    <a:cubicBezTo>
                      <a:pt x="82802" y="78875"/>
                      <a:pt x="68534" y="94518"/>
                      <a:pt x="56200" y="111638"/>
                    </a:cubicBezTo>
                    <a:cubicBezTo>
                      <a:pt x="46027" y="125508"/>
                      <a:pt x="37639" y="140602"/>
                      <a:pt x="31230" y="156564"/>
                    </a:cubicBezTo>
                    <a:cubicBezTo>
                      <a:pt x="26521" y="167427"/>
                      <a:pt x="24250" y="177808"/>
                      <a:pt x="24417" y="187864"/>
                    </a:cubicBezTo>
                    <a:cubicBezTo>
                      <a:pt x="25035" y="188348"/>
                      <a:pt x="25754" y="188684"/>
                      <a:pt x="26521" y="188847"/>
                    </a:cubicBezTo>
                    <a:cubicBezTo>
                      <a:pt x="37060" y="193547"/>
                      <a:pt x="49063" y="193874"/>
                      <a:pt x="62531" y="189831"/>
                    </a:cubicBezTo>
                    <a:cubicBezTo>
                      <a:pt x="71479" y="186636"/>
                      <a:pt x="80111" y="182617"/>
                      <a:pt x="88317" y="177827"/>
                    </a:cubicBezTo>
                    <a:cubicBezTo>
                      <a:pt x="94481" y="174259"/>
                      <a:pt x="100644" y="170366"/>
                      <a:pt x="106995" y="166031"/>
                    </a:cubicBezTo>
                    <a:cubicBezTo>
                      <a:pt x="109747" y="164064"/>
                      <a:pt x="112667" y="162118"/>
                      <a:pt x="115754" y="160191"/>
                    </a:cubicBezTo>
                    <a:lnTo>
                      <a:pt x="109099" y="166837"/>
                    </a:lnTo>
                    <a:lnTo>
                      <a:pt x="114781" y="165706"/>
                    </a:lnTo>
                    <a:cubicBezTo>
                      <a:pt x="115263" y="165539"/>
                      <a:pt x="115911" y="165382"/>
                      <a:pt x="116560" y="165215"/>
                    </a:cubicBezTo>
                    <a:cubicBezTo>
                      <a:pt x="115670" y="167281"/>
                      <a:pt x="114135" y="169005"/>
                      <a:pt x="112186" y="170130"/>
                    </a:cubicBezTo>
                    <a:cubicBezTo>
                      <a:pt x="110321" y="171318"/>
                      <a:pt x="108764" y="172933"/>
                      <a:pt x="107644" y="174839"/>
                    </a:cubicBezTo>
                    <a:cubicBezTo>
                      <a:pt x="108774" y="174023"/>
                      <a:pt x="109747" y="173217"/>
                      <a:pt x="110888" y="172401"/>
                    </a:cubicBezTo>
                    <a:cubicBezTo>
                      <a:pt x="112343" y="171270"/>
                      <a:pt x="113837" y="169973"/>
                      <a:pt x="115263" y="168832"/>
                    </a:cubicBezTo>
                    <a:cubicBezTo>
                      <a:pt x="115263" y="168999"/>
                      <a:pt x="115263" y="168999"/>
                      <a:pt x="115430" y="168999"/>
                    </a:cubicBezTo>
                    <a:cubicBezTo>
                      <a:pt x="115430" y="169157"/>
                      <a:pt x="115430" y="169157"/>
                      <a:pt x="115587" y="169157"/>
                    </a:cubicBezTo>
                    <a:cubicBezTo>
                      <a:pt x="114890" y="169821"/>
                      <a:pt x="114233" y="170527"/>
                      <a:pt x="113621" y="171270"/>
                    </a:cubicBezTo>
                    <a:lnTo>
                      <a:pt x="109571" y="176294"/>
                    </a:lnTo>
                    <a:cubicBezTo>
                      <a:pt x="109728" y="176294"/>
                      <a:pt x="109728" y="177110"/>
                      <a:pt x="109571" y="178732"/>
                    </a:cubicBezTo>
                    <a:cubicBezTo>
                      <a:pt x="109246" y="180511"/>
                      <a:pt x="108755" y="182458"/>
                      <a:pt x="108106" y="184728"/>
                    </a:cubicBezTo>
                    <a:cubicBezTo>
                      <a:pt x="110072" y="183431"/>
                      <a:pt x="112038" y="182133"/>
                      <a:pt x="113945" y="180678"/>
                    </a:cubicBezTo>
                    <a:cubicBezTo>
                      <a:pt x="116894" y="178712"/>
                      <a:pt x="119785" y="176746"/>
                      <a:pt x="122871" y="174839"/>
                    </a:cubicBezTo>
                    <a:lnTo>
                      <a:pt x="116059" y="181651"/>
                    </a:lnTo>
                    <a:cubicBezTo>
                      <a:pt x="118330" y="181160"/>
                      <a:pt x="120276" y="180668"/>
                      <a:pt x="122056" y="180354"/>
                    </a:cubicBezTo>
                    <a:lnTo>
                      <a:pt x="123678" y="180029"/>
                    </a:lnTo>
                    <a:cubicBezTo>
                      <a:pt x="122680" y="182026"/>
                      <a:pt x="121171" y="183722"/>
                      <a:pt x="119303" y="184945"/>
                    </a:cubicBezTo>
                    <a:cubicBezTo>
                      <a:pt x="117480" y="186111"/>
                      <a:pt x="115931" y="187656"/>
                      <a:pt x="114761" y="189477"/>
                    </a:cubicBezTo>
                    <a:lnTo>
                      <a:pt x="118005" y="186891"/>
                    </a:lnTo>
                    <a:lnTo>
                      <a:pt x="122223" y="183647"/>
                    </a:lnTo>
                    <a:cubicBezTo>
                      <a:pt x="122380" y="183647"/>
                      <a:pt x="122380" y="183647"/>
                      <a:pt x="122380" y="183804"/>
                    </a:cubicBezTo>
                    <a:lnTo>
                      <a:pt x="122547" y="183804"/>
                    </a:lnTo>
                    <a:cubicBezTo>
                      <a:pt x="122037" y="184575"/>
                      <a:pt x="121436" y="185281"/>
                      <a:pt x="120758" y="185908"/>
                    </a:cubicBezTo>
                    <a:cubicBezTo>
                      <a:pt x="119460" y="187540"/>
                      <a:pt x="118005" y="189152"/>
                      <a:pt x="116541" y="190941"/>
                    </a:cubicBezTo>
                    <a:cubicBezTo>
                      <a:pt x="117141" y="190962"/>
                      <a:pt x="117743" y="190906"/>
                      <a:pt x="118330" y="190774"/>
                    </a:cubicBezTo>
                    <a:cubicBezTo>
                      <a:pt x="118912" y="190637"/>
                      <a:pt x="119511" y="190584"/>
                      <a:pt x="120109" y="190617"/>
                    </a:cubicBezTo>
                    <a:cubicBezTo>
                      <a:pt x="118005" y="192072"/>
                      <a:pt x="116059" y="193370"/>
                      <a:pt x="114270" y="194667"/>
                    </a:cubicBezTo>
                    <a:cubicBezTo>
                      <a:pt x="112490" y="196132"/>
                      <a:pt x="110544" y="197430"/>
                      <a:pt x="108755" y="198727"/>
                    </a:cubicBezTo>
                    <a:cubicBezTo>
                      <a:pt x="107595" y="199504"/>
                      <a:pt x="106454" y="200477"/>
                      <a:pt x="105157" y="201450"/>
                    </a:cubicBezTo>
                    <a:close/>
                    <a:moveTo>
                      <a:pt x="93360" y="54512"/>
                    </a:moveTo>
                    <a:lnTo>
                      <a:pt x="93203" y="54512"/>
                    </a:lnTo>
                    <a:cubicBezTo>
                      <a:pt x="90765" y="56615"/>
                      <a:pt x="88169" y="58729"/>
                      <a:pt x="85741" y="60833"/>
                    </a:cubicBezTo>
                    <a:cubicBezTo>
                      <a:pt x="79086" y="66348"/>
                      <a:pt x="72597" y="72030"/>
                      <a:pt x="66443" y="77702"/>
                    </a:cubicBezTo>
                    <a:cubicBezTo>
                      <a:pt x="60126" y="83588"/>
                      <a:pt x="54369" y="90048"/>
                      <a:pt x="49250" y="97000"/>
                    </a:cubicBezTo>
                    <a:cubicBezTo>
                      <a:pt x="46812" y="100411"/>
                      <a:pt x="44383" y="103812"/>
                      <a:pt x="42113" y="107381"/>
                    </a:cubicBezTo>
                    <a:cubicBezTo>
                      <a:pt x="41945" y="107548"/>
                      <a:pt x="41945" y="107872"/>
                      <a:pt x="41788" y="108197"/>
                    </a:cubicBezTo>
                    <a:cubicBezTo>
                      <a:pt x="41297" y="110163"/>
                      <a:pt x="40648" y="111923"/>
                      <a:pt x="40166" y="113702"/>
                    </a:cubicBezTo>
                    <a:lnTo>
                      <a:pt x="40815" y="113702"/>
                    </a:lnTo>
                    <a:cubicBezTo>
                      <a:pt x="41005" y="113832"/>
                      <a:pt x="41235" y="113891"/>
                      <a:pt x="41464" y="113869"/>
                    </a:cubicBezTo>
                    <a:cubicBezTo>
                      <a:pt x="43243" y="111441"/>
                      <a:pt x="44865" y="109003"/>
                      <a:pt x="46654" y="106575"/>
                    </a:cubicBezTo>
                    <a:cubicBezTo>
                      <a:pt x="47785" y="104786"/>
                      <a:pt x="49083" y="102839"/>
                      <a:pt x="50380" y="101060"/>
                    </a:cubicBezTo>
                    <a:cubicBezTo>
                      <a:pt x="51521" y="99595"/>
                      <a:pt x="52494" y="98297"/>
                      <a:pt x="53624" y="97000"/>
                    </a:cubicBezTo>
                    <a:cubicBezTo>
                      <a:pt x="56220" y="93598"/>
                      <a:pt x="58815" y="90354"/>
                      <a:pt x="61577" y="86943"/>
                    </a:cubicBezTo>
                    <a:lnTo>
                      <a:pt x="65510" y="81595"/>
                    </a:lnTo>
                    <a:cubicBezTo>
                      <a:pt x="66128" y="80833"/>
                      <a:pt x="66696" y="80032"/>
                      <a:pt x="67210" y="79196"/>
                    </a:cubicBezTo>
                    <a:cubicBezTo>
                      <a:pt x="75474" y="70515"/>
                      <a:pt x="84189" y="62275"/>
                      <a:pt x="93321" y="54512"/>
                    </a:cubicBezTo>
                    <a:close/>
                    <a:moveTo>
                      <a:pt x="104872" y="43698"/>
                    </a:moveTo>
                    <a:cubicBezTo>
                      <a:pt x="102119" y="46451"/>
                      <a:pt x="99199" y="49213"/>
                      <a:pt x="96447" y="51641"/>
                    </a:cubicBezTo>
                    <a:cubicBezTo>
                      <a:pt x="97902" y="50511"/>
                      <a:pt x="99396" y="49213"/>
                      <a:pt x="100821" y="47915"/>
                    </a:cubicBezTo>
                    <a:cubicBezTo>
                      <a:pt x="102239" y="46570"/>
                      <a:pt x="103578" y="45146"/>
                      <a:pt x="104832" y="43649"/>
                    </a:cubicBezTo>
                    <a:close/>
                    <a:moveTo>
                      <a:pt x="114928" y="34290"/>
                    </a:moveTo>
                    <a:cubicBezTo>
                      <a:pt x="113631" y="35421"/>
                      <a:pt x="112333" y="36561"/>
                      <a:pt x="111202" y="37691"/>
                    </a:cubicBezTo>
                    <a:cubicBezTo>
                      <a:pt x="111202" y="38016"/>
                      <a:pt x="111202" y="38183"/>
                      <a:pt x="111360" y="38340"/>
                    </a:cubicBezTo>
                    <a:lnTo>
                      <a:pt x="111360" y="39156"/>
                    </a:lnTo>
                    <a:cubicBezTo>
                      <a:pt x="111527" y="38989"/>
                      <a:pt x="111527" y="38989"/>
                      <a:pt x="111684" y="38989"/>
                    </a:cubicBezTo>
                    <a:lnTo>
                      <a:pt x="112009" y="38665"/>
                    </a:lnTo>
                    <a:cubicBezTo>
                      <a:pt x="112176" y="38665"/>
                      <a:pt x="112176" y="38665"/>
                      <a:pt x="112176" y="38507"/>
                    </a:cubicBezTo>
                    <a:cubicBezTo>
                      <a:pt x="112743" y="36897"/>
                      <a:pt x="113671" y="35437"/>
                      <a:pt x="114889" y="34241"/>
                    </a:cubicBezTo>
                    <a:close/>
                    <a:moveTo>
                      <a:pt x="130824" y="25364"/>
                    </a:moveTo>
                    <a:cubicBezTo>
                      <a:pt x="134689" y="23006"/>
                      <a:pt x="138698" y="20896"/>
                      <a:pt x="142828" y="19043"/>
                    </a:cubicBezTo>
                    <a:cubicBezTo>
                      <a:pt x="138959" y="19819"/>
                      <a:pt x="135202" y="21071"/>
                      <a:pt x="131640" y="22768"/>
                    </a:cubicBezTo>
                    <a:cubicBezTo>
                      <a:pt x="125920" y="25579"/>
                      <a:pt x="120624" y="29183"/>
                      <a:pt x="115911" y="33474"/>
                    </a:cubicBezTo>
                    <a:cubicBezTo>
                      <a:pt x="117618" y="32183"/>
                      <a:pt x="119469" y="31094"/>
                      <a:pt x="121426" y="30230"/>
                    </a:cubicBezTo>
                    <a:lnTo>
                      <a:pt x="123048" y="29581"/>
                    </a:lnTo>
                    <a:close/>
                  </a:path>
                </a:pathLst>
              </a:custGeom>
              <a:solidFill>
                <a:srgbClr val="AE3261"/>
              </a:solidFill>
              <a:ln w="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6" name="Рисунок 4">
                <a:extLst>
                  <a:ext uri="{FF2B5EF4-FFF2-40B4-BE49-F238E27FC236}">
                    <a16:creationId xmlns="" xmlns:a16="http://schemas.microsoft.com/office/drawing/2014/main" id="{6516EF4E-56BC-4293-8DA6-A441A5C49B7B}"/>
                  </a:ext>
                </a:extLst>
              </p:cNvPr>
              <p:cNvSpPr/>
              <p:nvPr/>
            </p:nvSpPr>
            <p:spPr>
              <a:xfrm>
                <a:off x="835232" y="211717"/>
                <a:ext cx="214627" cy="276620"/>
              </a:xfrm>
              <a:custGeom>
                <a:avLst/>
                <a:gdLst>
                  <a:gd name="connsiteX0" fmla="*/ 16444 w 214627"/>
                  <a:gd name="connsiteY0" fmla="*/ 217932 h 276620"/>
                  <a:gd name="connsiteX1" fmla="*/ 14016 w 214627"/>
                  <a:gd name="connsiteY1" fmla="*/ 216310 h 276620"/>
                  <a:gd name="connsiteX2" fmla="*/ 9799 w 214627"/>
                  <a:gd name="connsiteY2" fmla="*/ 210146 h 276620"/>
                  <a:gd name="connsiteX3" fmla="*/ 9150 w 214627"/>
                  <a:gd name="connsiteY3" fmla="*/ 208858 h 276620"/>
                  <a:gd name="connsiteX4" fmla="*/ 9307 w 214627"/>
                  <a:gd name="connsiteY4" fmla="*/ 207226 h 276620"/>
                  <a:gd name="connsiteX5" fmla="*/ 10447 w 214627"/>
                  <a:gd name="connsiteY5" fmla="*/ 203825 h 276620"/>
                  <a:gd name="connsiteX6" fmla="*/ 9307 w 214627"/>
                  <a:gd name="connsiteY6" fmla="*/ 203176 h 276620"/>
                  <a:gd name="connsiteX7" fmla="*/ 6879 w 214627"/>
                  <a:gd name="connsiteY7" fmla="*/ 201721 h 276620"/>
                  <a:gd name="connsiteX8" fmla="*/ 2661 w 214627"/>
                  <a:gd name="connsiteY8" fmla="*/ 195557 h 276620"/>
                  <a:gd name="connsiteX9" fmla="*/ 2170 w 214627"/>
                  <a:gd name="connsiteY9" fmla="*/ 194093 h 276620"/>
                  <a:gd name="connsiteX10" fmla="*/ 2170 w 214627"/>
                  <a:gd name="connsiteY10" fmla="*/ 192638 h 276620"/>
                  <a:gd name="connsiteX11" fmla="*/ 3468 w 214627"/>
                  <a:gd name="connsiteY11" fmla="*/ 188902 h 276620"/>
                  <a:gd name="connsiteX12" fmla="*/ 9278 w 214627"/>
                  <a:gd name="connsiteY12" fmla="*/ 173458 h 276620"/>
                  <a:gd name="connsiteX13" fmla="*/ 12227 w 214627"/>
                  <a:gd name="connsiteY13" fmla="*/ 167137 h 276620"/>
                  <a:gd name="connsiteX14" fmla="*/ 8176 w 214627"/>
                  <a:gd name="connsiteY14" fmla="*/ 159184 h 276620"/>
                  <a:gd name="connsiteX15" fmla="*/ 7685 w 214627"/>
                  <a:gd name="connsiteY15" fmla="*/ 153345 h 276620"/>
                  <a:gd name="connsiteX16" fmla="*/ 1039 w 214627"/>
                  <a:gd name="connsiteY16" fmla="*/ 144585 h 276620"/>
                  <a:gd name="connsiteX17" fmla="*/ -101 w 214627"/>
                  <a:gd name="connsiteY17" fmla="*/ 132789 h 276620"/>
                  <a:gd name="connsiteX18" fmla="*/ 1039 w 214627"/>
                  <a:gd name="connsiteY18" fmla="*/ 127116 h 276620"/>
                  <a:gd name="connsiteX19" fmla="*/ 7685 w 214627"/>
                  <a:gd name="connsiteY19" fmla="*/ 124354 h 276620"/>
                  <a:gd name="connsiteX20" fmla="*/ 30394 w 214627"/>
                  <a:gd name="connsiteY20" fmla="*/ 119331 h 276620"/>
                  <a:gd name="connsiteX21" fmla="*/ 40450 w 214627"/>
                  <a:gd name="connsiteY21" fmla="*/ 117060 h 276620"/>
                  <a:gd name="connsiteX22" fmla="*/ 46614 w 214627"/>
                  <a:gd name="connsiteY22" fmla="*/ 112518 h 276620"/>
                  <a:gd name="connsiteX23" fmla="*/ 58283 w 214627"/>
                  <a:gd name="connsiteY23" fmla="*/ 94026 h 276620"/>
                  <a:gd name="connsiteX24" fmla="*/ 77748 w 214627"/>
                  <a:gd name="connsiteY24" fmla="*/ 62726 h 276620"/>
                  <a:gd name="connsiteX25" fmla="*/ 92179 w 214627"/>
                  <a:gd name="connsiteY25" fmla="*/ 37422 h 276620"/>
                  <a:gd name="connsiteX26" fmla="*/ 99641 w 214627"/>
                  <a:gd name="connsiteY26" fmla="*/ 24642 h 276620"/>
                  <a:gd name="connsiteX27" fmla="*/ 103858 w 214627"/>
                  <a:gd name="connsiteY27" fmla="*/ 20709 h 276620"/>
                  <a:gd name="connsiteX28" fmla="*/ 107269 w 214627"/>
                  <a:gd name="connsiteY28" fmla="*/ 22499 h 276620"/>
                  <a:gd name="connsiteX29" fmla="*/ 108253 w 214627"/>
                  <a:gd name="connsiteY29" fmla="*/ 24602 h 276620"/>
                  <a:gd name="connsiteX30" fmla="*/ 112185 w 214627"/>
                  <a:gd name="connsiteY30" fmla="*/ 39348 h 276620"/>
                  <a:gd name="connsiteX31" fmla="*/ 108125 w 214627"/>
                  <a:gd name="connsiteY31" fmla="*/ 50054 h 276620"/>
                  <a:gd name="connsiteX32" fmla="*/ 108449 w 214627"/>
                  <a:gd name="connsiteY32" fmla="*/ 51037 h 276620"/>
                  <a:gd name="connsiteX33" fmla="*/ 111044 w 214627"/>
                  <a:gd name="connsiteY33" fmla="*/ 52826 h 276620"/>
                  <a:gd name="connsiteX34" fmla="*/ 114456 w 214627"/>
                  <a:gd name="connsiteY34" fmla="*/ 52177 h 276620"/>
                  <a:gd name="connsiteX35" fmla="*/ 117857 w 214627"/>
                  <a:gd name="connsiteY35" fmla="*/ 51529 h 276620"/>
                  <a:gd name="connsiteX36" fmla="*/ 119155 w 214627"/>
                  <a:gd name="connsiteY36" fmla="*/ 53957 h 276620"/>
                  <a:gd name="connsiteX37" fmla="*/ 117533 w 214627"/>
                  <a:gd name="connsiteY37" fmla="*/ 60121 h 276620"/>
                  <a:gd name="connsiteX38" fmla="*/ 113964 w 214627"/>
                  <a:gd name="connsiteY38" fmla="*/ 66933 h 276620"/>
                  <a:gd name="connsiteX39" fmla="*/ 113158 w 214627"/>
                  <a:gd name="connsiteY39" fmla="*/ 68231 h 276620"/>
                  <a:gd name="connsiteX40" fmla="*/ 99857 w 214627"/>
                  <a:gd name="connsiteY40" fmla="*/ 90615 h 276620"/>
                  <a:gd name="connsiteX41" fmla="*/ 94824 w 214627"/>
                  <a:gd name="connsiteY41" fmla="*/ 98883 h 276620"/>
                  <a:gd name="connsiteX42" fmla="*/ 90892 w 214627"/>
                  <a:gd name="connsiteY42" fmla="*/ 105204 h 276620"/>
                  <a:gd name="connsiteX43" fmla="*/ 117169 w 214627"/>
                  <a:gd name="connsiteY43" fmla="*/ 100180 h 276620"/>
                  <a:gd name="connsiteX44" fmla="*/ 122202 w 214627"/>
                  <a:gd name="connsiteY44" fmla="*/ 97428 h 276620"/>
                  <a:gd name="connsiteX45" fmla="*/ 125151 w 214627"/>
                  <a:gd name="connsiteY45" fmla="*/ 93043 h 276620"/>
                  <a:gd name="connsiteX46" fmla="*/ 155322 w 214627"/>
                  <a:gd name="connsiteY46" fmla="*/ 52177 h 276620"/>
                  <a:gd name="connsiteX47" fmla="*/ 176241 w 214627"/>
                  <a:gd name="connsiteY47" fmla="*/ 25900 h 276620"/>
                  <a:gd name="connsiteX48" fmla="*/ 188038 w 214627"/>
                  <a:gd name="connsiteY48" fmla="*/ 10820 h 276620"/>
                  <a:gd name="connsiteX49" fmla="*/ 196630 w 214627"/>
                  <a:gd name="connsiteY49" fmla="*/ 1569 h 276620"/>
                  <a:gd name="connsiteX50" fmla="*/ 205222 w 214627"/>
                  <a:gd name="connsiteY50" fmla="*/ 2385 h 276620"/>
                  <a:gd name="connsiteX51" fmla="*/ 206205 w 214627"/>
                  <a:gd name="connsiteY51" fmla="*/ 4499 h 276620"/>
                  <a:gd name="connsiteX52" fmla="*/ 207994 w 214627"/>
                  <a:gd name="connsiteY52" fmla="*/ 8057 h 276620"/>
                  <a:gd name="connsiteX53" fmla="*/ 210944 w 214627"/>
                  <a:gd name="connsiteY53" fmla="*/ 13572 h 276620"/>
                  <a:gd name="connsiteX54" fmla="*/ 212398 w 214627"/>
                  <a:gd name="connsiteY54" fmla="*/ 17141 h 276620"/>
                  <a:gd name="connsiteX55" fmla="*/ 213047 w 214627"/>
                  <a:gd name="connsiteY55" fmla="*/ 18930 h 276620"/>
                  <a:gd name="connsiteX56" fmla="*/ 214188 w 214627"/>
                  <a:gd name="connsiteY56" fmla="*/ 22332 h 276620"/>
                  <a:gd name="connsiteX57" fmla="*/ 212723 w 214627"/>
                  <a:gd name="connsiteY57" fmla="*/ 29793 h 276620"/>
                  <a:gd name="connsiteX58" fmla="*/ 207159 w 214627"/>
                  <a:gd name="connsiteY58" fmla="*/ 36812 h 276620"/>
                  <a:gd name="connsiteX59" fmla="*/ 206353 w 214627"/>
                  <a:gd name="connsiteY59" fmla="*/ 37628 h 276620"/>
                  <a:gd name="connsiteX60" fmla="*/ 177844 w 214627"/>
                  <a:gd name="connsiteY60" fmla="*/ 73146 h 276620"/>
                  <a:gd name="connsiteX61" fmla="*/ 176222 w 214627"/>
                  <a:gd name="connsiteY61" fmla="*/ 75250 h 276620"/>
                  <a:gd name="connsiteX62" fmla="*/ 169085 w 214627"/>
                  <a:gd name="connsiteY62" fmla="*/ 85631 h 276620"/>
                  <a:gd name="connsiteX63" fmla="*/ 164543 w 214627"/>
                  <a:gd name="connsiteY63" fmla="*/ 92444 h 276620"/>
                  <a:gd name="connsiteX64" fmla="*/ 156767 w 214627"/>
                  <a:gd name="connsiteY64" fmla="*/ 103316 h 276620"/>
                  <a:gd name="connsiteX65" fmla="*/ 153523 w 214627"/>
                  <a:gd name="connsiteY65" fmla="*/ 107848 h 276620"/>
                  <a:gd name="connsiteX66" fmla="*/ 151901 w 214627"/>
                  <a:gd name="connsiteY66" fmla="*/ 111417 h 276620"/>
                  <a:gd name="connsiteX67" fmla="*/ 153031 w 214627"/>
                  <a:gd name="connsiteY67" fmla="*/ 114179 h 276620"/>
                  <a:gd name="connsiteX68" fmla="*/ 151734 w 214627"/>
                  <a:gd name="connsiteY68" fmla="*/ 114828 h 276620"/>
                  <a:gd name="connsiteX69" fmla="*/ 147192 w 214627"/>
                  <a:gd name="connsiteY69" fmla="*/ 116932 h 276620"/>
                  <a:gd name="connsiteX70" fmla="*/ 146867 w 214627"/>
                  <a:gd name="connsiteY70" fmla="*/ 117423 h 276620"/>
                  <a:gd name="connsiteX71" fmla="*/ 146543 w 214627"/>
                  <a:gd name="connsiteY71" fmla="*/ 118406 h 276620"/>
                  <a:gd name="connsiteX72" fmla="*/ 152382 w 214627"/>
                  <a:gd name="connsiteY72" fmla="*/ 119704 h 276620"/>
                  <a:gd name="connsiteX73" fmla="*/ 150279 w 214627"/>
                  <a:gd name="connsiteY73" fmla="*/ 120687 h 276620"/>
                  <a:gd name="connsiteX74" fmla="*/ 148312 w 214627"/>
                  <a:gd name="connsiteY74" fmla="*/ 121493 h 276620"/>
                  <a:gd name="connsiteX75" fmla="*/ 149767 w 214627"/>
                  <a:gd name="connsiteY75" fmla="*/ 121818 h 276620"/>
                  <a:gd name="connsiteX76" fmla="*/ 151389 w 214627"/>
                  <a:gd name="connsiteY76" fmla="*/ 122142 h 276620"/>
                  <a:gd name="connsiteX77" fmla="*/ 150259 w 214627"/>
                  <a:gd name="connsiteY77" fmla="*/ 122309 h 276620"/>
                  <a:gd name="connsiteX78" fmla="*/ 142473 w 214627"/>
                  <a:gd name="connsiteY78" fmla="*/ 123440 h 276620"/>
                  <a:gd name="connsiteX79" fmla="*/ 148145 w 214627"/>
                  <a:gd name="connsiteY79" fmla="*/ 124089 h 276620"/>
                  <a:gd name="connsiteX80" fmla="*/ 154309 w 214627"/>
                  <a:gd name="connsiteY80" fmla="*/ 124737 h 276620"/>
                  <a:gd name="connsiteX81" fmla="*/ 154152 w 214627"/>
                  <a:gd name="connsiteY81" fmla="*/ 125553 h 276620"/>
                  <a:gd name="connsiteX82" fmla="*/ 154152 w 214627"/>
                  <a:gd name="connsiteY82" fmla="*/ 125878 h 276620"/>
                  <a:gd name="connsiteX83" fmla="*/ 148961 w 214627"/>
                  <a:gd name="connsiteY83" fmla="*/ 127175 h 276620"/>
                  <a:gd name="connsiteX84" fmla="*/ 139711 w 214627"/>
                  <a:gd name="connsiteY84" fmla="*/ 129604 h 276620"/>
                  <a:gd name="connsiteX85" fmla="*/ 139553 w 214627"/>
                  <a:gd name="connsiteY85" fmla="*/ 130095 h 276620"/>
                  <a:gd name="connsiteX86" fmla="*/ 139553 w 214627"/>
                  <a:gd name="connsiteY86" fmla="*/ 130744 h 276620"/>
                  <a:gd name="connsiteX87" fmla="*/ 142149 w 214627"/>
                  <a:gd name="connsiteY87" fmla="*/ 130419 h 276620"/>
                  <a:gd name="connsiteX88" fmla="*/ 143604 w 214627"/>
                  <a:gd name="connsiteY88" fmla="*/ 130252 h 276620"/>
                  <a:gd name="connsiteX89" fmla="*/ 143771 w 214627"/>
                  <a:gd name="connsiteY89" fmla="*/ 130577 h 276620"/>
                  <a:gd name="connsiteX90" fmla="*/ 143771 w 214627"/>
                  <a:gd name="connsiteY90" fmla="*/ 130901 h 276620"/>
                  <a:gd name="connsiteX91" fmla="*/ 143446 w 214627"/>
                  <a:gd name="connsiteY91" fmla="*/ 130901 h 276620"/>
                  <a:gd name="connsiteX92" fmla="*/ 135493 w 214627"/>
                  <a:gd name="connsiteY92" fmla="*/ 133850 h 276620"/>
                  <a:gd name="connsiteX93" fmla="*/ 135493 w 214627"/>
                  <a:gd name="connsiteY93" fmla="*/ 134018 h 276620"/>
                  <a:gd name="connsiteX94" fmla="*/ 135336 w 214627"/>
                  <a:gd name="connsiteY94" fmla="*/ 134657 h 276620"/>
                  <a:gd name="connsiteX95" fmla="*/ 139386 w 214627"/>
                  <a:gd name="connsiteY95" fmla="*/ 134342 h 276620"/>
                  <a:gd name="connsiteX96" fmla="*/ 142955 w 214627"/>
                  <a:gd name="connsiteY96" fmla="*/ 133850 h 276620"/>
                  <a:gd name="connsiteX97" fmla="*/ 142798 w 214627"/>
                  <a:gd name="connsiteY97" fmla="*/ 134657 h 276620"/>
                  <a:gd name="connsiteX98" fmla="*/ 141500 w 214627"/>
                  <a:gd name="connsiteY98" fmla="*/ 134824 h 276620"/>
                  <a:gd name="connsiteX99" fmla="*/ 138737 w 214627"/>
                  <a:gd name="connsiteY99" fmla="*/ 135148 h 276620"/>
                  <a:gd name="connsiteX100" fmla="*/ 134687 w 214627"/>
                  <a:gd name="connsiteY100" fmla="*/ 136937 h 276620"/>
                  <a:gd name="connsiteX101" fmla="*/ 131600 w 214627"/>
                  <a:gd name="connsiteY101" fmla="*/ 140987 h 276620"/>
                  <a:gd name="connsiteX102" fmla="*/ 126410 w 214627"/>
                  <a:gd name="connsiteY102" fmla="*/ 149255 h 276620"/>
                  <a:gd name="connsiteX103" fmla="*/ 125761 w 214627"/>
                  <a:gd name="connsiteY103" fmla="*/ 150071 h 276620"/>
                  <a:gd name="connsiteX104" fmla="*/ 124630 w 214627"/>
                  <a:gd name="connsiteY104" fmla="*/ 151202 h 276620"/>
                  <a:gd name="connsiteX105" fmla="*/ 122664 w 214627"/>
                  <a:gd name="connsiteY105" fmla="*/ 153964 h 276620"/>
                  <a:gd name="connsiteX106" fmla="*/ 122340 w 214627"/>
                  <a:gd name="connsiteY106" fmla="*/ 157041 h 276620"/>
                  <a:gd name="connsiteX107" fmla="*/ 122409 w 214627"/>
                  <a:gd name="connsiteY107" fmla="*/ 157467 h 276620"/>
                  <a:gd name="connsiteX108" fmla="*/ 122340 w 214627"/>
                  <a:gd name="connsiteY108" fmla="*/ 157532 h 276620"/>
                  <a:gd name="connsiteX109" fmla="*/ 121858 w 214627"/>
                  <a:gd name="connsiteY109" fmla="*/ 158339 h 276620"/>
                  <a:gd name="connsiteX110" fmla="*/ 118909 w 214627"/>
                  <a:gd name="connsiteY110" fmla="*/ 162723 h 276620"/>
                  <a:gd name="connsiteX111" fmla="*/ 113718 w 214627"/>
                  <a:gd name="connsiteY111" fmla="*/ 170833 h 276620"/>
                  <a:gd name="connsiteX112" fmla="*/ 97498 w 214627"/>
                  <a:gd name="connsiteY112" fmla="*/ 197917 h 276620"/>
                  <a:gd name="connsiteX113" fmla="*/ 97006 w 214627"/>
                  <a:gd name="connsiteY113" fmla="*/ 198723 h 276620"/>
                  <a:gd name="connsiteX114" fmla="*/ 92789 w 214627"/>
                  <a:gd name="connsiteY114" fmla="*/ 206017 h 276620"/>
                  <a:gd name="connsiteX115" fmla="*/ 91010 w 214627"/>
                  <a:gd name="connsiteY115" fmla="*/ 209261 h 276620"/>
                  <a:gd name="connsiteX116" fmla="*/ 90685 w 214627"/>
                  <a:gd name="connsiteY116" fmla="*/ 209104 h 276620"/>
                  <a:gd name="connsiteX117" fmla="*/ 89869 w 214627"/>
                  <a:gd name="connsiteY117" fmla="*/ 208947 h 276620"/>
                  <a:gd name="connsiteX118" fmla="*/ 104792 w 214627"/>
                  <a:gd name="connsiteY118" fmla="*/ 183151 h 276620"/>
                  <a:gd name="connsiteX119" fmla="*/ 112254 w 214627"/>
                  <a:gd name="connsiteY119" fmla="*/ 170371 h 276620"/>
                  <a:gd name="connsiteX120" fmla="*/ 65381 w 214627"/>
                  <a:gd name="connsiteY120" fmla="*/ 261354 h 276620"/>
                  <a:gd name="connsiteX121" fmla="*/ 58893 w 214627"/>
                  <a:gd name="connsiteY121" fmla="*/ 251622 h 276620"/>
                  <a:gd name="connsiteX122" fmla="*/ 49495 w 214627"/>
                  <a:gd name="connsiteY122" fmla="*/ 275952 h 276620"/>
                  <a:gd name="connsiteX123" fmla="*/ 47873 w 214627"/>
                  <a:gd name="connsiteY123" fmla="*/ 266387 h 276620"/>
                  <a:gd name="connsiteX124" fmla="*/ 49495 w 214627"/>
                  <a:gd name="connsiteY124" fmla="*/ 250167 h 276620"/>
                  <a:gd name="connsiteX125" fmla="*/ 51598 w 214627"/>
                  <a:gd name="connsiteY125" fmla="*/ 236060 h 276620"/>
                  <a:gd name="connsiteX126" fmla="*/ 51923 w 214627"/>
                  <a:gd name="connsiteY126" fmla="*/ 233789 h 276620"/>
                  <a:gd name="connsiteX127" fmla="*/ 61655 w 214627"/>
                  <a:gd name="connsiteY127" fmla="*/ 200699 h 276620"/>
                  <a:gd name="connsiteX128" fmla="*/ 77876 w 214627"/>
                  <a:gd name="connsiteY128" fmla="*/ 169565 h 276620"/>
                  <a:gd name="connsiteX129" fmla="*/ 90843 w 214627"/>
                  <a:gd name="connsiteY129" fmla="*/ 147987 h 276620"/>
                  <a:gd name="connsiteX130" fmla="*/ 62137 w 214627"/>
                  <a:gd name="connsiteY130" fmla="*/ 155940 h 276620"/>
                  <a:gd name="connsiteX131" fmla="*/ 59542 w 214627"/>
                  <a:gd name="connsiteY131" fmla="*/ 156923 h 276620"/>
                  <a:gd name="connsiteX132" fmla="*/ 57575 w 214627"/>
                  <a:gd name="connsiteY132" fmla="*/ 158545 h 276620"/>
                  <a:gd name="connsiteX133" fmla="*/ 30335 w 214627"/>
                  <a:gd name="connsiteY133" fmla="*/ 202980 h 276620"/>
                  <a:gd name="connsiteX134" fmla="*/ 25469 w 214627"/>
                  <a:gd name="connsiteY134" fmla="*/ 213036 h 276620"/>
                  <a:gd name="connsiteX135" fmla="*/ 23502 w 214627"/>
                  <a:gd name="connsiteY135" fmla="*/ 217578 h 276620"/>
                  <a:gd name="connsiteX136" fmla="*/ 22519 w 214627"/>
                  <a:gd name="connsiteY136" fmla="*/ 217578 h 276620"/>
                  <a:gd name="connsiteX137" fmla="*/ 24486 w 214627"/>
                  <a:gd name="connsiteY137" fmla="*/ 211896 h 276620"/>
                  <a:gd name="connsiteX138" fmla="*/ 26265 w 214627"/>
                  <a:gd name="connsiteY138" fmla="*/ 206705 h 276620"/>
                  <a:gd name="connsiteX139" fmla="*/ 25783 w 214627"/>
                  <a:gd name="connsiteY139" fmla="*/ 206705 h 276620"/>
                  <a:gd name="connsiteX140" fmla="*/ 25292 w 214627"/>
                  <a:gd name="connsiteY140" fmla="*/ 206548 h 276620"/>
                  <a:gd name="connsiteX141" fmla="*/ 22215 w 214627"/>
                  <a:gd name="connsiteY141" fmla="*/ 213036 h 276620"/>
                  <a:gd name="connsiteX142" fmla="*/ 18646 w 214627"/>
                  <a:gd name="connsiteY142" fmla="*/ 220655 h 276620"/>
                  <a:gd name="connsiteX143" fmla="*/ 17663 w 214627"/>
                  <a:gd name="connsiteY143" fmla="*/ 220655 h 276620"/>
                  <a:gd name="connsiteX144" fmla="*/ 17830 w 214627"/>
                  <a:gd name="connsiteY144" fmla="*/ 219672 h 276620"/>
                  <a:gd name="connsiteX145" fmla="*/ 17987 w 214627"/>
                  <a:gd name="connsiteY145" fmla="*/ 219023 h 276620"/>
                  <a:gd name="connsiteX146" fmla="*/ 17987 w 214627"/>
                  <a:gd name="connsiteY146" fmla="*/ 218866 h 276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</a:cxnLst>
                <a:rect l="l" t="t" r="r" b="b"/>
                <a:pathLst>
                  <a:path w="214627" h="276620">
                    <a:moveTo>
                      <a:pt x="16444" y="217932"/>
                    </a:moveTo>
                    <a:cubicBezTo>
                      <a:pt x="15508" y="217611"/>
                      <a:pt x="14671" y="217052"/>
                      <a:pt x="14016" y="216310"/>
                    </a:cubicBezTo>
                    <a:cubicBezTo>
                      <a:pt x="12335" y="214458"/>
                      <a:pt x="10915" y="212384"/>
                      <a:pt x="9799" y="210146"/>
                    </a:cubicBezTo>
                    <a:cubicBezTo>
                      <a:pt x="9487" y="209772"/>
                      <a:pt x="9265" y="209331"/>
                      <a:pt x="9150" y="208858"/>
                    </a:cubicBezTo>
                    <a:cubicBezTo>
                      <a:pt x="9041" y="208311"/>
                      <a:pt x="9095" y="207743"/>
                      <a:pt x="9307" y="207226"/>
                    </a:cubicBezTo>
                    <a:cubicBezTo>
                      <a:pt x="9613" y="206069"/>
                      <a:pt x="9994" y="204933"/>
                      <a:pt x="10447" y="203825"/>
                    </a:cubicBezTo>
                    <a:cubicBezTo>
                      <a:pt x="10047" y="203645"/>
                      <a:pt x="9666" y="203428"/>
                      <a:pt x="9307" y="203176"/>
                    </a:cubicBezTo>
                    <a:cubicBezTo>
                      <a:pt x="8459" y="202760"/>
                      <a:pt x="7646" y="202274"/>
                      <a:pt x="6879" y="201721"/>
                    </a:cubicBezTo>
                    <a:cubicBezTo>
                      <a:pt x="5414" y="199755"/>
                      <a:pt x="3930" y="197661"/>
                      <a:pt x="2661" y="195557"/>
                    </a:cubicBezTo>
                    <a:lnTo>
                      <a:pt x="2170" y="194093"/>
                    </a:lnTo>
                    <a:cubicBezTo>
                      <a:pt x="2013" y="193621"/>
                      <a:pt x="2013" y="193110"/>
                      <a:pt x="2170" y="192638"/>
                    </a:cubicBezTo>
                    <a:cubicBezTo>
                      <a:pt x="2661" y="191340"/>
                      <a:pt x="2986" y="190042"/>
                      <a:pt x="3468" y="188902"/>
                    </a:cubicBezTo>
                    <a:cubicBezTo>
                      <a:pt x="5090" y="183642"/>
                      <a:pt x="7030" y="178484"/>
                      <a:pt x="9278" y="173458"/>
                    </a:cubicBezTo>
                    <a:cubicBezTo>
                      <a:pt x="10130" y="171292"/>
                      <a:pt x="11115" y="169182"/>
                      <a:pt x="12227" y="167137"/>
                    </a:cubicBezTo>
                    <a:cubicBezTo>
                      <a:pt x="9799" y="165672"/>
                      <a:pt x="8294" y="163077"/>
                      <a:pt x="8176" y="159184"/>
                    </a:cubicBezTo>
                    <a:lnTo>
                      <a:pt x="7685" y="153345"/>
                    </a:lnTo>
                    <a:cubicBezTo>
                      <a:pt x="3635" y="152538"/>
                      <a:pt x="1521" y="149619"/>
                      <a:pt x="1039" y="144585"/>
                    </a:cubicBezTo>
                    <a:cubicBezTo>
                      <a:pt x="905" y="140634"/>
                      <a:pt x="523" y="136693"/>
                      <a:pt x="-101" y="132789"/>
                    </a:cubicBezTo>
                    <a:cubicBezTo>
                      <a:pt x="-640" y="130824"/>
                      <a:pt x="-217" y="128721"/>
                      <a:pt x="1039" y="127116"/>
                    </a:cubicBezTo>
                    <a:cubicBezTo>
                      <a:pt x="2170" y="125976"/>
                      <a:pt x="4441" y="125003"/>
                      <a:pt x="7685" y="124354"/>
                    </a:cubicBezTo>
                    <a:cubicBezTo>
                      <a:pt x="15313" y="122899"/>
                      <a:pt x="22765" y="121110"/>
                      <a:pt x="30394" y="119331"/>
                    </a:cubicBezTo>
                    <a:lnTo>
                      <a:pt x="40450" y="117060"/>
                    </a:lnTo>
                    <a:cubicBezTo>
                      <a:pt x="43026" y="116429"/>
                      <a:pt x="45248" y="114794"/>
                      <a:pt x="46614" y="112518"/>
                    </a:cubicBezTo>
                    <a:lnTo>
                      <a:pt x="58283" y="94026"/>
                    </a:lnTo>
                    <a:cubicBezTo>
                      <a:pt x="64939" y="83645"/>
                      <a:pt x="71427" y="73274"/>
                      <a:pt x="77748" y="62726"/>
                    </a:cubicBezTo>
                    <a:cubicBezTo>
                      <a:pt x="82781" y="54458"/>
                      <a:pt x="87480" y="46014"/>
                      <a:pt x="92179" y="37422"/>
                    </a:cubicBezTo>
                    <a:cubicBezTo>
                      <a:pt x="94617" y="33214"/>
                      <a:pt x="97213" y="28997"/>
                      <a:pt x="99641" y="24642"/>
                    </a:cubicBezTo>
                    <a:cubicBezTo>
                      <a:pt x="100467" y="22820"/>
                      <a:pt x="101981" y="21405"/>
                      <a:pt x="103858" y="20709"/>
                    </a:cubicBezTo>
                    <a:cubicBezTo>
                      <a:pt x="105480" y="20228"/>
                      <a:pt x="106621" y="20877"/>
                      <a:pt x="107269" y="22499"/>
                    </a:cubicBezTo>
                    <a:cubicBezTo>
                      <a:pt x="107594" y="23147"/>
                      <a:pt x="107918" y="23796"/>
                      <a:pt x="108253" y="24602"/>
                    </a:cubicBezTo>
                    <a:cubicBezTo>
                      <a:pt x="110405" y="29253"/>
                      <a:pt x="111733" y="34242"/>
                      <a:pt x="112185" y="39348"/>
                    </a:cubicBezTo>
                    <a:cubicBezTo>
                      <a:pt x="111624" y="43169"/>
                      <a:pt x="110238" y="46821"/>
                      <a:pt x="108125" y="50054"/>
                    </a:cubicBezTo>
                    <a:lnTo>
                      <a:pt x="108449" y="51037"/>
                    </a:lnTo>
                    <a:cubicBezTo>
                      <a:pt x="108862" y="52111"/>
                      <a:pt x="109894" y="52822"/>
                      <a:pt x="111044" y="52826"/>
                    </a:cubicBezTo>
                    <a:cubicBezTo>
                      <a:pt x="112214" y="52845"/>
                      <a:pt x="113374" y="52624"/>
                      <a:pt x="114456" y="52177"/>
                    </a:cubicBezTo>
                    <a:cubicBezTo>
                      <a:pt x="115537" y="51754"/>
                      <a:pt x="116697" y="51534"/>
                      <a:pt x="117857" y="51529"/>
                    </a:cubicBezTo>
                    <a:cubicBezTo>
                      <a:pt x="118673" y="51686"/>
                      <a:pt x="119155" y="52512"/>
                      <a:pt x="119155" y="53957"/>
                    </a:cubicBezTo>
                    <a:cubicBezTo>
                      <a:pt x="119096" y="56110"/>
                      <a:pt x="118545" y="58219"/>
                      <a:pt x="117533" y="60121"/>
                    </a:cubicBezTo>
                    <a:cubicBezTo>
                      <a:pt x="116481" y="62460"/>
                      <a:pt x="115291" y="64735"/>
                      <a:pt x="113964" y="66933"/>
                    </a:cubicBezTo>
                    <a:cubicBezTo>
                      <a:pt x="113640" y="67326"/>
                      <a:pt x="113364" y="67763"/>
                      <a:pt x="113158" y="68231"/>
                    </a:cubicBezTo>
                    <a:cubicBezTo>
                      <a:pt x="108774" y="75692"/>
                      <a:pt x="104399" y="83154"/>
                      <a:pt x="99857" y="90615"/>
                    </a:cubicBezTo>
                    <a:cubicBezTo>
                      <a:pt x="98068" y="93368"/>
                      <a:pt x="96446" y="96130"/>
                      <a:pt x="94824" y="98883"/>
                    </a:cubicBezTo>
                    <a:lnTo>
                      <a:pt x="90892" y="105204"/>
                    </a:lnTo>
                    <a:cubicBezTo>
                      <a:pt x="99651" y="103425"/>
                      <a:pt x="108410" y="101802"/>
                      <a:pt x="117169" y="100180"/>
                    </a:cubicBezTo>
                    <a:cubicBezTo>
                      <a:pt x="119106" y="99834"/>
                      <a:pt x="120865" y="98868"/>
                      <a:pt x="122202" y="97428"/>
                    </a:cubicBezTo>
                    <a:cubicBezTo>
                      <a:pt x="123372" y="96099"/>
                      <a:pt x="124365" y="94625"/>
                      <a:pt x="125151" y="93043"/>
                    </a:cubicBezTo>
                    <a:cubicBezTo>
                      <a:pt x="134038" y="78596"/>
                      <a:pt x="144134" y="64926"/>
                      <a:pt x="155322" y="52177"/>
                    </a:cubicBezTo>
                    <a:cubicBezTo>
                      <a:pt x="162459" y="43578"/>
                      <a:pt x="169429" y="34819"/>
                      <a:pt x="176241" y="25900"/>
                    </a:cubicBezTo>
                    <a:cubicBezTo>
                      <a:pt x="180174" y="20877"/>
                      <a:pt x="184027" y="15843"/>
                      <a:pt x="188038" y="10820"/>
                    </a:cubicBezTo>
                    <a:cubicBezTo>
                      <a:pt x="190604" y="7471"/>
                      <a:pt x="193474" y="4373"/>
                      <a:pt x="196630" y="1569"/>
                    </a:cubicBezTo>
                    <a:cubicBezTo>
                      <a:pt x="200847" y="-1675"/>
                      <a:pt x="203767" y="-1380"/>
                      <a:pt x="205222" y="2385"/>
                    </a:cubicBezTo>
                    <a:cubicBezTo>
                      <a:pt x="205517" y="3106"/>
                      <a:pt x="205842" y="3812"/>
                      <a:pt x="206205" y="4499"/>
                    </a:cubicBezTo>
                    <a:cubicBezTo>
                      <a:pt x="206697" y="5629"/>
                      <a:pt x="207346" y="6760"/>
                      <a:pt x="207994" y="8057"/>
                    </a:cubicBezTo>
                    <a:cubicBezTo>
                      <a:pt x="209125" y="10024"/>
                      <a:pt x="210098" y="11793"/>
                      <a:pt x="210944" y="13572"/>
                    </a:cubicBezTo>
                    <a:cubicBezTo>
                      <a:pt x="211514" y="14727"/>
                      <a:pt x="211996" y="15919"/>
                      <a:pt x="212398" y="17141"/>
                    </a:cubicBezTo>
                    <a:cubicBezTo>
                      <a:pt x="212566" y="17790"/>
                      <a:pt x="212890" y="18439"/>
                      <a:pt x="213047" y="18930"/>
                    </a:cubicBezTo>
                    <a:cubicBezTo>
                      <a:pt x="213568" y="20010"/>
                      <a:pt x="213952" y="21154"/>
                      <a:pt x="214188" y="22332"/>
                    </a:cubicBezTo>
                    <a:cubicBezTo>
                      <a:pt x="214542" y="24912"/>
                      <a:pt x="214030" y="27537"/>
                      <a:pt x="212723" y="29793"/>
                    </a:cubicBezTo>
                    <a:cubicBezTo>
                      <a:pt x="211091" y="32299"/>
                      <a:pt x="209223" y="34649"/>
                      <a:pt x="207159" y="36812"/>
                    </a:cubicBezTo>
                    <a:lnTo>
                      <a:pt x="206353" y="37628"/>
                    </a:lnTo>
                    <a:cubicBezTo>
                      <a:pt x="196453" y="49140"/>
                      <a:pt x="187055" y="60986"/>
                      <a:pt x="177844" y="73146"/>
                    </a:cubicBezTo>
                    <a:cubicBezTo>
                      <a:pt x="177362" y="73795"/>
                      <a:pt x="176713" y="74444"/>
                      <a:pt x="176222" y="75250"/>
                    </a:cubicBezTo>
                    <a:cubicBezTo>
                      <a:pt x="173794" y="78661"/>
                      <a:pt x="171306" y="82063"/>
                      <a:pt x="169085" y="85631"/>
                    </a:cubicBezTo>
                    <a:cubicBezTo>
                      <a:pt x="167630" y="87902"/>
                      <a:pt x="166135" y="90173"/>
                      <a:pt x="164543" y="92444"/>
                    </a:cubicBezTo>
                    <a:cubicBezTo>
                      <a:pt x="162115" y="96012"/>
                      <a:pt x="159519" y="99581"/>
                      <a:pt x="156767" y="103316"/>
                    </a:cubicBezTo>
                    <a:lnTo>
                      <a:pt x="153523" y="107848"/>
                    </a:lnTo>
                    <a:cubicBezTo>
                      <a:pt x="152677" y="108878"/>
                      <a:pt x="152127" y="110106"/>
                      <a:pt x="151901" y="111417"/>
                    </a:cubicBezTo>
                    <a:cubicBezTo>
                      <a:pt x="151753" y="112475"/>
                      <a:pt x="152186" y="113531"/>
                      <a:pt x="153031" y="114179"/>
                    </a:cubicBezTo>
                    <a:lnTo>
                      <a:pt x="151734" y="114828"/>
                    </a:lnTo>
                    <a:cubicBezTo>
                      <a:pt x="150111" y="115634"/>
                      <a:pt x="148657" y="116283"/>
                      <a:pt x="147192" y="116932"/>
                    </a:cubicBezTo>
                    <a:cubicBezTo>
                      <a:pt x="147034" y="117099"/>
                      <a:pt x="147034" y="117256"/>
                      <a:pt x="146867" y="117423"/>
                    </a:cubicBezTo>
                    <a:lnTo>
                      <a:pt x="146543" y="118406"/>
                    </a:lnTo>
                    <a:cubicBezTo>
                      <a:pt x="148332" y="118731"/>
                      <a:pt x="150279" y="119213"/>
                      <a:pt x="152382" y="119704"/>
                    </a:cubicBezTo>
                    <a:cubicBezTo>
                      <a:pt x="151734" y="120029"/>
                      <a:pt x="151085" y="120353"/>
                      <a:pt x="150279" y="120687"/>
                    </a:cubicBezTo>
                    <a:cubicBezTo>
                      <a:pt x="149600" y="120882"/>
                      <a:pt x="148932" y="121153"/>
                      <a:pt x="148312" y="121493"/>
                    </a:cubicBezTo>
                    <a:cubicBezTo>
                      <a:pt x="148794" y="121660"/>
                      <a:pt x="149296" y="121660"/>
                      <a:pt x="149767" y="121818"/>
                    </a:cubicBezTo>
                    <a:cubicBezTo>
                      <a:pt x="150318" y="121865"/>
                      <a:pt x="150859" y="121973"/>
                      <a:pt x="151389" y="122142"/>
                    </a:cubicBezTo>
                    <a:cubicBezTo>
                      <a:pt x="151006" y="122103"/>
                      <a:pt x="150613" y="122161"/>
                      <a:pt x="150259" y="122309"/>
                    </a:cubicBezTo>
                    <a:cubicBezTo>
                      <a:pt x="147821" y="122634"/>
                      <a:pt x="145226" y="122958"/>
                      <a:pt x="142473" y="123440"/>
                    </a:cubicBezTo>
                    <a:cubicBezTo>
                      <a:pt x="144577" y="123764"/>
                      <a:pt x="146405" y="123931"/>
                      <a:pt x="148145" y="124089"/>
                    </a:cubicBezTo>
                    <a:cubicBezTo>
                      <a:pt x="150259" y="124256"/>
                      <a:pt x="152363" y="124580"/>
                      <a:pt x="154309" y="124737"/>
                    </a:cubicBezTo>
                    <a:cubicBezTo>
                      <a:pt x="154349" y="125020"/>
                      <a:pt x="154289" y="125307"/>
                      <a:pt x="154152" y="125553"/>
                    </a:cubicBezTo>
                    <a:lnTo>
                      <a:pt x="154152" y="125878"/>
                    </a:lnTo>
                    <a:lnTo>
                      <a:pt x="148961" y="127175"/>
                    </a:lnTo>
                    <a:lnTo>
                      <a:pt x="139711" y="129604"/>
                    </a:lnTo>
                    <a:cubicBezTo>
                      <a:pt x="139730" y="129783"/>
                      <a:pt x="139671" y="129962"/>
                      <a:pt x="139553" y="130095"/>
                    </a:cubicBezTo>
                    <a:lnTo>
                      <a:pt x="139553" y="130744"/>
                    </a:lnTo>
                    <a:lnTo>
                      <a:pt x="142149" y="130419"/>
                    </a:lnTo>
                    <a:cubicBezTo>
                      <a:pt x="142640" y="130447"/>
                      <a:pt x="143132" y="130390"/>
                      <a:pt x="143604" y="130252"/>
                    </a:cubicBezTo>
                    <a:cubicBezTo>
                      <a:pt x="143604" y="130419"/>
                      <a:pt x="143604" y="130419"/>
                      <a:pt x="143771" y="130577"/>
                    </a:cubicBezTo>
                    <a:lnTo>
                      <a:pt x="143771" y="130901"/>
                    </a:lnTo>
                    <a:lnTo>
                      <a:pt x="143446" y="130901"/>
                    </a:lnTo>
                    <a:cubicBezTo>
                      <a:pt x="140851" y="131884"/>
                      <a:pt x="138256" y="132867"/>
                      <a:pt x="135493" y="133850"/>
                    </a:cubicBezTo>
                    <a:lnTo>
                      <a:pt x="135493" y="134018"/>
                    </a:lnTo>
                    <a:cubicBezTo>
                      <a:pt x="135365" y="134206"/>
                      <a:pt x="135316" y="134431"/>
                      <a:pt x="135336" y="134657"/>
                    </a:cubicBezTo>
                    <a:cubicBezTo>
                      <a:pt x="136791" y="134499"/>
                      <a:pt x="138089" y="134499"/>
                      <a:pt x="139386" y="134342"/>
                    </a:cubicBezTo>
                    <a:cubicBezTo>
                      <a:pt x="140527" y="134175"/>
                      <a:pt x="141824" y="134018"/>
                      <a:pt x="142955" y="133850"/>
                    </a:cubicBezTo>
                    <a:cubicBezTo>
                      <a:pt x="142817" y="134093"/>
                      <a:pt x="142758" y="134377"/>
                      <a:pt x="142798" y="134657"/>
                    </a:cubicBezTo>
                    <a:cubicBezTo>
                      <a:pt x="142355" y="134629"/>
                      <a:pt x="141923" y="134686"/>
                      <a:pt x="141500" y="134824"/>
                    </a:cubicBezTo>
                    <a:cubicBezTo>
                      <a:pt x="140576" y="134863"/>
                      <a:pt x="139652" y="134971"/>
                      <a:pt x="138737" y="135148"/>
                    </a:cubicBezTo>
                    <a:cubicBezTo>
                      <a:pt x="137312" y="135545"/>
                      <a:pt x="135946" y="136148"/>
                      <a:pt x="134687" y="136937"/>
                    </a:cubicBezTo>
                    <a:cubicBezTo>
                      <a:pt x="133252" y="137925"/>
                      <a:pt x="132171" y="139344"/>
                      <a:pt x="131600" y="140987"/>
                    </a:cubicBezTo>
                    <a:cubicBezTo>
                      <a:pt x="130293" y="143986"/>
                      <a:pt x="128543" y="146772"/>
                      <a:pt x="126410" y="149255"/>
                    </a:cubicBezTo>
                    <a:cubicBezTo>
                      <a:pt x="126154" y="149498"/>
                      <a:pt x="125938" y="149772"/>
                      <a:pt x="125761" y="150071"/>
                    </a:cubicBezTo>
                    <a:cubicBezTo>
                      <a:pt x="125466" y="150522"/>
                      <a:pt x="125083" y="150908"/>
                      <a:pt x="124630" y="151202"/>
                    </a:cubicBezTo>
                    <a:cubicBezTo>
                      <a:pt x="123903" y="152068"/>
                      <a:pt x="123244" y="152991"/>
                      <a:pt x="122664" y="153964"/>
                    </a:cubicBezTo>
                    <a:cubicBezTo>
                      <a:pt x="122153" y="154907"/>
                      <a:pt x="122035" y="156013"/>
                      <a:pt x="122340" y="157041"/>
                    </a:cubicBezTo>
                    <a:cubicBezTo>
                      <a:pt x="122477" y="157140"/>
                      <a:pt x="122507" y="157331"/>
                      <a:pt x="122409" y="157467"/>
                    </a:cubicBezTo>
                    <a:cubicBezTo>
                      <a:pt x="122389" y="157492"/>
                      <a:pt x="122369" y="157514"/>
                      <a:pt x="122340" y="157532"/>
                    </a:cubicBezTo>
                    <a:cubicBezTo>
                      <a:pt x="122222" y="157822"/>
                      <a:pt x="122055" y="158094"/>
                      <a:pt x="121858" y="158339"/>
                    </a:cubicBezTo>
                    <a:lnTo>
                      <a:pt x="118909" y="162723"/>
                    </a:lnTo>
                    <a:cubicBezTo>
                      <a:pt x="117120" y="165476"/>
                      <a:pt x="115340" y="168071"/>
                      <a:pt x="113718" y="170833"/>
                    </a:cubicBezTo>
                    <a:cubicBezTo>
                      <a:pt x="108203" y="179750"/>
                      <a:pt x="102846" y="188833"/>
                      <a:pt x="97498" y="197917"/>
                    </a:cubicBezTo>
                    <a:cubicBezTo>
                      <a:pt x="97370" y="198207"/>
                      <a:pt x="97203" y="198478"/>
                      <a:pt x="97006" y="198723"/>
                    </a:cubicBezTo>
                    <a:cubicBezTo>
                      <a:pt x="95551" y="201161"/>
                      <a:pt x="94254" y="203589"/>
                      <a:pt x="92789" y="206017"/>
                    </a:cubicBezTo>
                    <a:cubicBezTo>
                      <a:pt x="92258" y="207134"/>
                      <a:pt x="91668" y="208217"/>
                      <a:pt x="91010" y="209261"/>
                    </a:cubicBezTo>
                    <a:cubicBezTo>
                      <a:pt x="90843" y="209261"/>
                      <a:pt x="90843" y="209261"/>
                      <a:pt x="90685" y="209104"/>
                    </a:cubicBezTo>
                    <a:cubicBezTo>
                      <a:pt x="90400" y="209144"/>
                      <a:pt x="90115" y="209089"/>
                      <a:pt x="89869" y="208947"/>
                    </a:cubicBezTo>
                    <a:cubicBezTo>
                      <a:pt x="94903" y="200345"/>
                      <a:pt x="99769" y="191753"/>
                      <a:pt x="104792" y="183151"/>
                    </a:cubicBezTo>
                    <a:cubicBezTo>
                      <a:pt x="107230" y="178934"/>
                      <a:pt x="109825" y="174716"/>
                      <a:pt x="112254" y="170371"/>
                    </a:cubicBezTo>
                    <a:cubicBezTo>
                      <a:pt x="93025" y="198700"/>
                      <a:pt x="77286" y="229250"/>
                      <a:pt x="65381" y="261354"/>
                    </a:cubicBezTo>
                    <a:cubicBezTo>
                      <a:pt x="61655" y="258926"/>
                      <a:pt x="59384" y="255682"/>
                      <a:pt x="58893" y="251622"/>
                    </a:cubicBezTo>
                    <a:cubicBezTo>
                      <a:pt x="55167" y="260872"/>
                      <a:pt x="52090" y="268983"/>
                      <a:pt x="49495" y="275952"/>
                    </a:cubicBezTo>
                    <a:cubicBezTo>
                      <a:pt x="48197" y="274655"/>
                      <a:pt x="47706" y="271411"/>
                      <a:pt x="47873" y="266387"/>
                    </a:cubicBezTo>
                    <a:cubicBezTo>
                      <a:pt x="48128" y="260956"/>
                      <a:pt x="48669" y="255541"/>
                      <a:pt x="49495" y="250167"/>
                    </a:cubicBezTo>
                    <a:cubicBezTo>
                      <a:pt x="50301" y="244327"/>
                      <a:pt x="50950" y="239628"/>
                      <a:pt x="51598" y="236060"/>
                    </a:cubicBezTo>
                    <a:cubicBezTo>
                      <a:pt x="51766" y="235077"/>
                      <a:pt x="51766" y="234271"/>
                      <a:pt x="51923" y="233789"/>
                    </a:cubicBezTo>
                    <a:cubicBezTo>
                      <a:pt x="53850" y="222415"/>
                      <a:pt x="57123" y="211307"/>
                      <a:pt x="61655" y="200699"/>
                    </a:cubicBezTo>
                    <a:cubicBezTo>
                      <a:pt x="66413" y="189996"/>
                      <a:pt x="71830" y="179598"/>
                      <a:pt x="77876" y="169565"/>
                    </a:cubicBezTo>
                    <a:cubicBezTo>
                      <a:pt x="82250" y="162261"/>
                      <a:pt x="86468" y="155124"/>
                      <a:pt x="90843" y="147987"/>
                    </a:cubicBezTo>
                    <a:cubicBezTo>
                      <a:pt x="81277" y="150582"/>
                      <a:pt x="71712" y="153177"/>
                      <a:pt x="62137" y="155940"/>
                    </a:cubicBezTo>
                    <a:cubicBezTo>
                      <a:pt x="61223" y="156120"/>
                      <a:pt x="60348" y="156452"/>
                      <a:pt x="59542" y="156923"/>
                    </a:cubicBezTo>
                    <a:cubicBezTo>
                      <a:pt x="58824" y="157379"/>
                      <a:pt x="58165" y="157925"/>
                      <a:pt x="57575" y="158545"/>
                    </a:cubicBezTo>
                    <a:cubicBezTo>
                      <a:pt x="48335" y="173291"/>
                      <a:pt x="39251" y="188224"/>
                      <a:pt x="30335" y="202980"/>
                    </a:cubicBezTo>
                    <a:cubicBezTo>
                      <a:pt x="28546" y="206224"/>
                      <a:pt x="26923" y="209635"/>
                      <a:pt x="25469" y="213036"/>
                    </a:cubicBezTo>
                    <a:lnTo>
                      <a:pt x="23502" y="217578"/>
                    </a:lnTo>
                    <a:lnTo>
                      <a:pt x="22519" y="217578"/>
                    </a:lnTo>
                    <a:cubicBezTo>
                      <a:pt x="23168" y="215789"/>
                      <a:pt x="23817" y="213842"/>
                      <a:pt x="24486" y="211896"/>
                    </a:cubicBezTo>
                    <a:cubicBezTo>
                      <a:pt x="24967" y="210117"/>
                      <a:pt x="25616" y="208495"/>
                      <a:pt x="26265" y="206705"/>
                    </a:cubicBezTo>
                    <a:lnTo>
                      <a:pt x="25783" y="206705"/>
                    </a:lnTo>
                    <a:cubicBezTo>
                      <a:pt x="25606" y="206727"/>
                      <a:pt x="25429" y="206670"/>
                      <a:pt x="25292" y="206548"/>
                    </a:cubicBezTo>
                    <a:cubicBezTo>
                      <a:pt x="24161" y="208652"/>
                      <a:pt x="23188" y="210923"/>
                      <a:pt x="22215" y="213036"/>
                    </a:cubicBezTo>
                    <a:cubicBezTo>
                      <a:pt x="21074" y="215632"/>
                      <a:pt x="19786" y="218227"/>
                      <a:pt x="18646" y="220655"/>
                    </a:cubicBezTo>
                    <a:lnTo>
                      <a:pt x="17663" y="220655"/>
                    </a:lnTo>
                    <a:cubicBezTo>
                      <a:pt x="17803" y="220347"/>
                      <a:pt x="17860" y="220008"/>
                      <a:pt x="17830" y="219672"/>
                    </a:cubicBezTo>
                    <a:cubicBezTo>
                      <a:pt x="17806" y="219444"/>
                      <a:pt x="17861" y="219215"/>
                      <a:pt x="17987" y="219023"/>
                    </a:cubicBezTo>
                    <a:lnTo>
                      <a:pt x="17987" y="218866"/>
                    </a:lnTo>
                    <a:close/>
                  </a:path>
                </a:pathLst>
              </a:custGeom>
              <a:solidFill>
                <a:srgbClr val="AE3261"/>
              </a:solidFill>
              <a:ln w="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7" name="Рисунок 4">
                <a:extLst>
                  <a:ext uri="{FF2B5EF4-FFF2-40B4-BE49-F238E27FC236}">
                    <a16:creationId xmlns="" xmlns:a16="http://schemas.microsoft.com/office/drawing/2014/main" id="{673C87B7-8623-43A8-B8C9-56E48B90044E}"/>
                  </a:ext>
                </a:extLst>
              </p:cNvPr>
              <p:cNvSpPr/>
              <p:nvPr/>
            </p:nvSpPr>
            <p:spPr>
              <a:xfrm>
                <a:off x="265546" y="451078"/>
                <a:ext cx="206514" cy="221918"/>
              </a:xfrm>
              <a:custGeom>
                <a:avLst/>
                <a:gdLst>
                  <a:gd name="connsiteX0" fmla="*/ 205940 w 206514"/>
                  <a:gd name="connsiteY0" fmla="*/ 30487 h 221918"/>
                  <a:gd name="connsiteX1" fmla="*/ 205124 w 206514"/>
                  <a:gd name="connsiteY1" fmla="*/ 46865 h 221918"/>
                  <a:gd name="connsiteX2" fmla="*/ 190849 w 206514"/>
                  <a:gd name="connsiteY2" fmla="*/ 78166 h 221918"/>
                  <a:gd name="connsiteX3" fmla="*/ 177883 w 206514"/>
                  <a:gd name="connsiteY3" fmla="*/ 92607 h 221918"/>
                  <a:gd name="connsiteX4" fmla="*/ 162636 w 206514"/>
                  <a:gd name="connsiteY4" fmla="*/ 105741 h 221918"/>
                  <a:gd name="connsiteX5" fmla="*/ 158418 w 206514"/>
                  <a:gd name="connsiteY5" fmla="*/ 109142 h 221918"/>
                  <a:gd name="connsiteX6" fmla="*/ 147604 w 206514"/>
                  <a:gd name="connsiteY6" fmla="*/ 117577 h 221918"/>
                  <a:gd name="connsiteX7" fmla="*/ 139651 w 206514"/>
                  <a:gd name="connsiteY7" fmla="*/ 122610 h 221918"/>
                  <a:gd name="connsiteX8" fmla="*/ 136083 w 206514"/>
                  <a:gd name="connsiteY8" fmla="*/ 124714 h 221918"/>
                  <a:gd name="connsiteX9" fmla="*/ 132033 w 206514"/>
                  <a:gd name="connsiteY9" fmla="*/ 127309 h 221918"/>
                  <a:gd name="connsiteX10" fmla="*/ 123274 w 206514"/>
                  <a:gd name="connsiteY10" fmla="*/ 132667 h 221918"/>
                  <a:gd name="connsiteX11" fmla="*/ 105578 w 206514"/>
                  <a:gd name="connsiteY11" fmla="*/ 141259 h 221918"/>
                  <a:gd name="connsiteX12" fmla="*/ 99090 w 206514"/>
                  <a:gd name="connsiteY12" fmla="*/ 144336 h 221918"/>
                  <a:gd name="connsiteX13" fmla="*/ 92926 w 206514"/>
                  <a:gd name="connsiteY13" fmla="*/ 147285 h 221918"/>
                  <a:gd name="connsiteX14" fmla="*/ 76381 w 206514"/>
                  <a:gd name="connsiteY14" fmla="*/ 154914 h 221918"/>
                  <a:gd name="connsiteX15" fmla="*/ 57703 w 206514"/>
                  <a:gd name="connsiteY15" fmla="*/ 162208 h 221918"/>
                  <a:gd name="connsiteX16" fmla="*/ 57379 w 206514"/>
                  <a:gd name="connsiteY16" fmla="*/ 162375 h 221918"/>
                  <a:gd name="connsiteX17" fmla="*/ 79596 w 206514"/>
                  <a:gd name="connsiteY17" fmla="*/ 168372 h 221918"/>
                  <a:gd name="connsiteX18" fmla="*/ 116952 w 206514"/>
                  <a:gd name="connsiteY18" fmla="*/ 178104 h 221918"/>
                  <a:gd name="connsiteX19" fmla="*/ 155705 w 206514"/>
                  <a:gd name="connsiteY19" fmla="*/ 185241 h 221918"/>
                  <a:gd name="connsiteX20" fmla="*/ 153601 w 206514"/>
                  <a:gd name="connsiteY20" fmla="*/ 186224 h 221918"/>
                  <a:gd name="connsiteX21" fmla="*/ 150652 w 206514"/>
                  <a:gd name="connsiteY21" fmla="*/ 187522 h 221918"/>
                  <a:gd name="connsiteX22" fmla="*/ 152431 w 206514"/>
                  <a:gd name="connsiteY22" fmla="*/ 189301 h 221918"/>
                  <a:gd name="connsiteX23" fmla="*/ 152107 w 206514"/>
                  <a:gd name="connsiteY23" fmla="*/ 189793 h 221918"/>
                  <a:gd name="connsiteX24" fmla="*/ 151950 w 206514"/>
                  <a:gd name="connsiteY24" fmla="*/ 190117 h 221918"/>
                  <a:gd name="connsiteX25" fmla="*/ 144980 w 206514"/>
                  <a:gd name="connsiteY25" fmla="*/ 189301 h 221918"/>
                  <a:gd name="connsiteX26" fmla="*/ 120649 w 206514"/>
                  <a:gd name="connsiteY26" fmla="*/ 186706 h 221918"/>
                  <a:gd name="connsiteX27" fmla="*/ 120482 w 206514"/>
                  <a:gd name="connsiteY27" fmla="*/ 187197 h 221918"/>
                  <a:gd name="connsiteX28" fmla="*/ 120324 w 206514"/>
                  <a:gd name="connsiteY28" fmla="*/ 187522 h 221918"/>
                  <a:gd name="connsiteX29" fmla="*/ 129565 w 206514"/>
                  <a:gd name="connsiteY29" fmla="*/ 190599 h 221918"/>
                  <a:gd name="connsiteX30" fmla="*/ 128916 w 206514"/>
                  <a:gd name="connsiteY30" fmla="*/ 191896 h 221918"/>
                  <a:gd name="connsiteX31" fmla="*/ 98441 w 206514"/>
                  <a:gd name="connsiteY31" fmla="*/ 185900 h 221918"/>
                  <a:gd name="connsiteX32" fmla="*/ 85947 w 206514"/>
                  <a:gd name="connsiteY32" fmla="*/ 182813 h 221918"/>
                  <a:gd name="connsiteX33" fmla="*/ 123578 w 206514"/>
                  <a:gd name="connsiteY33" fmla="*/ 192712 h 221918"/>
                  <a:gd name="connsiteX34" fmla="*/ 162822 w 206514"/>
                  <a:gd name="connsiteY34" fmla="*/ 199849 h 221918"/>
                  <a:gd name="connsiteX35" fmla="*/ 160394 w 206514"/>
                  <a:gd name="connsiteY35" fmla="*/ 200980 h 221918"/>
                  <a:gd name="connsiteX36" fmla="*/ 157632 w 206514"/>
                  <a:gd name="connsiteY36" fmla="*/ 202120 h 221918"/>
                  <a:gd name="connsiteX37" fmla="*/ 158615 w 206514"/>
                  <a:gd name="connsiteY37" fmla="*/ 203103 h 221918"/>
                  <a:gd name="connsiteX38" fmla="*/ 159431 w 206514"/>
                  <a:gd name="connsiteY38" fmla="*/ 203919 h 221918"/>
                  <a:gd name="connsiteX39" fmla="*/ 159106 w 206514"/>
                  <a:gd name="connsiteY39" fmla="*/ 204401 h 221918"/>
                  <a:gd name="connsiteX40" fmla="*/ 158939 w 206514"/>
                  <a:gd name="connsiteY40" fmla="*/ 204726 h 221918"/>
                  <a:gd name="connsiteX41" fmla="*/ 151969 w 206514"/>
                  <a:gd name="connsiteY41" fmla="*/ 204077 h 221918"/>
                  <a:gd name="connsiteX42" fmla="*/ 127806 w 206514"/>
                  <a:gd name="connsiteY42" fmla="*/ 201491 h 221918"/>
                  <a:gd name="connsiteX43" fmla="*/ 127481 w 206514"/>
                  <a:gd name="connsiteY43" fmla="*/ 201816 h 221918"/>
                  <a:gd name="connsiteX44" fmla="*/ 127314 w 206514"/>
                  <a:gd name="connsiteY44" fmla="*/ 202297 h 221918"/>
                  <a:gd name="connsiteX45" fmla="*/ 136722 w 206514"/>
                  <a:gd name="connsiteY45" fmla="*/ 205374 h 221918"/>
                  <a:gd name="connsiteX46" fmla="*/ 135916 w 206514"/>
                  <a:gd name="connsiteY46" fmla="*/ 206515 h 221918"/>
                  <a:gd name="connsiteX47" fmla="*/ 105441 w 206514"/>
                  <a:gd name="connsiteY47" fmla="*/ 200518 h 221918"/>
                  <a:gd name="connsiteX48" fmla="*/ 89869 w 206514"/>
                  <a:gd name="connsiteY48" fmla="*/ 196782 h 221918"/>
                  <a:gd name="connsiteX49" fmla="*/ 95060 w 206514"/>
                  <a:gd name="connsiteY49" fmla="*/ 198572 h 221918"/>
                  <a:gd name="connsiteX50" fmla="*/ 98628 w 206514"/>
                  <a:gd name="connsiteY50" fmla="*/ 199702 h 221918"/>
                  <a:gd name="connsiteX51" fmla="*/ 98304 w 206514"/>
                  <a:gd name="connsiteY51" fmla="*/ 200351 h 221918"/>
                  <a:gd name="connsiteX52" fmla="*/ 97979 w 206514"/>
                  <a:gd name="connsiteY52" fmla="*/ 200675 h 221918"/>
                  <a:gd name="connsiteX53" fmla="*/ 79655 w 206514"/>
                  <a:gd name="connsiteY53" fmla="*/ 195976 h 221918"/>
                  <a:gd name="connsiteX54" fmla="*/ 72685 w 206514"/>
                  <a:gd name="connsiteY54" fmla="*/ 194010 h 221918"/>
                  <a:gd name="connsiteX55" fmla="*/ 72193 w 206514"/>
                  <a:gd name="connsiteY55" fmla="*/ 194816 h 221918"/>
                  <a:gd name="connsiteX56" fmla="*/ 72036 w 206514"/>
                  <a:gd name="connsiteY56" fmla="*/ 195141 h 221918"/>
                  <a:gd name="connsiteX57" fmla="*/ 76411 w 206514"/>
                  <a:gd name="connsiteY57" fmla="*/ 196930 h 221918"/>
                  <a:gd name="connsiteX58" fmla="*/ 76254 w 206514"/>
                  <a:gd name="connsiteY58" fmla="*/ 197087 h 221918"/>
                  <a:gd name="connsiteX59" fmla="*/ 76086 w 206514"/>
                  <a:gd name="connsiteY59" fmla="*/ 197411 h 221918"/>
                  <a:gd name="connsiteX60" fmla="*/ 36351 w 206514"/>
                  <a:gd name="connsiteY60" fmla="*/ 191090 h 221918"/>
                  <a:gd name="connsiteX61" fmla="*/ 33598 w 206514"/>
                  <a:gd name="connsiteY61" fmla="*/ 196281 h 221918"/>
                  <a:gd name="connsiteX62" fmla="*/ 28408 w 206514"/>
                  <a:gd name="connsiteY62" fmla="*/ 206495 h 221918"/>
                  <a:gd name="connsiteX63" fmla="*/ 24190 w 206514"/>
                  <a:gd name="connsiteY63" fmla="*/ 216552 h 221918"/>
                  <a:gd name="connsiteX64" fmla="*/ 22401 w 206514"/>
                  <a:gd name="connsiteY64" fmla="*/ 221251 h 221918"/>
                  <a:gd name="connsiteX65" fmla="*/ 19000 w 206514"/>
                  <a:gd name="connsiteY65" fmla="*/ 217682 h 221918"/>
                  <a:gd name="connsiteX66" fmla="*/ 14782 w 206514"/>
                  <a:gd name="connsiteY66" fmla="*/ 212492 h 221918"/>
                  <a:gd name="connsiteX67" fmla="*/ 13642 w 206514"/>
                  <a:gd name="connsiteY67" fmla="*/ 205197 h 221918"/>
                  <a:gd name="connsiteX68" fmla="*/ 13642 w 206514"/>
                  <a:gd name="connsiteY68" fmla="*/ 204706 h 221918"/>
                  <a:gd name="connsiteX69" fmla="*/ 12020 w 206514"/>
                  <a:gd name="connsiteY69" fmla="*/ 203084 h 221918"/>
                  <a:gd name="connsiteX70" fmla="*/ 7645 w 206514"/>
                  <a:gd name="connsiteY70" fmla="*/ 197903 h 221918"/>
                  <a:gd name="connsiteX71" fmla="*/ 6515 w 206514"/>
                  <a:gd name="connsiteY71" fmla="*/ 190599 h 221918"/>
                  <a:gd name="connsiteX72" fmla="*/ 9267 w 206514"/>
                  <a:gd name="connsiteY72" fmla="*/ 182164 h 221918"/>
                  <a:gd name="connsiteX73" fmla="*/ 11234 w 206514"/>
                  <a:gd name="connsiteY73" fmla="*/ 176974 h 221918"/>
                  <a:gd name="connsiteX74" fmla="*/ 11401 w 206514"/>
                  <a:gd name="connsiteY74" fmla="*/ 176649 h 221918"/>
                  <a:gd name="connsiteX75" fmla="*/ 10585 w 206514"/>
                  <a:gd name="connsiteY75" fmla="*/ 174545 h 221918"/>
                  <a:gd name="connsiteX76" fmla="*/ 9602 w 206514"/>
                  <a:gd name="connsiteY76" fmla="*/ 171468 h 221918"/>
                  <a:gd name="connsiteX77" fmla="*/ 4578 w 206514"/>
                  <a:gd name="connsiteY77" fmla="*/ 162542 h 221918"/>
                  <a:gd name="connsiteX78" fmla="*/ 3595 w 206514"/>
                  <a:gd name="connsiteY78" fmla="*/ 159947 h 221918"/>
                  <a:gd name="connsiteX79" fmla="*/ 2130 w 206514"/>
                  <a:gd name="connsiteY79" fmla="*/ 155405 h 221918"/>
                  <a:gd name="connsiteX80" fmla="*/ 164 w 206514"/>
                  <a:gd name="connsiteY80" fmla="*/ 149890 h 221918"/>
                  <a:gd name="connsiteX81" fmla="*/ 2602 w 206514"/>
                  <a:gd name="connsiteY81" fmla="*/ 144542 h 221918"/>
                  <a:gd name="connsiteX82" fmla="*/ 23197 w 206514"/>
                  <a:gd name="connsiteY82" fmla="*/ 134643 h 221918"/>
                  <a:gd name="connsiteX83" fmla="*/ 27739 w 206514"/>
                  <a:gd name="connsiteY83" fmla="*/ 132677 h 221918"/>
                  <a:gd name="connsiteX84" fmla="*/ 35034 w 206514"/>
                  <a:gd name="connsiteY84" fmla="*/ 129432 h 221918"/>
                  <a:gd name="connsiteX85" fmla="*/ 41846 w 206514"/>
                  <a:gd name="connsiteY85" fmla="*/ 122620 h 221918"/>
                  <a:gd name="connsiteX86" fmla="*/ 44609 w 206514"/>
                  <a:gd name="connsiteY86" fmla="*/ 118235 h 221918"/>
                  <a:gd name="connsiteX87" fmla="*/ 39742 w 206514"/>
                  <a:gd name="connsiteY87" fmla="*/ 106075 h 221918"/>
                  <a:gd name="connsiteX88" fmla="*/ 39575 w 206514"/>
                  <a:gd name="connsiteY88" fmla="*/ 104777 h 221918"/>
                  <a:gd name="connsiteX89" fmla="*/ 34552 w 206514"/>
                  <a:gd name="connsiteY89" fmla="*/ 99095 h 221918"/>
                  <a:gd name="connsiteX90" fmla="*/ 32586 w 206514"/>
                  <a:gd name="connsiteY90" fmla="*/ 91319 h 221918"/>
                  <a:gd name="connsiteX91" fmla="*/ 34208 w 206514"/>
                  <a:gd name="connsiteY91" fmla="*/ 67146 h 221918"/>
                  <a:gd name="connsiteX92" fmla="*/ 45395 w 206514"/>
                  <a:gd name="connsiteY92" fmla="*/ 51416 h 221918"/>
                  <a:gd name="connsiteX93" fmla="*/ 46860 w 206514"/>
                  <a:gd name="connsiteY93" fmla="*/ 49794 h 221918"/>
                  <a:gd name="connsiteX94" fmla="*/ 69883 w 206514"/>
                  <a:gd name="connsiteY94" fmla="*/ 30497 h 221918"/>
                  <a:gd name="connsiteX95" fmla="*/ 95020 w 206514"/>
                  <a:gd name="connsiteY95" fmla="*/ 16547 h 221918"/>
                  <a:gd name="connsiteX96" fmla="*/ 125171 w 206514"/>
                  <a:gd name="connsiteY96" fmla="*/ 4878 h 221918"/>
                  <a:gd name="connsiteX97" fmla="*/ 182582 w 206514"/>
                  <a:gd name="connsiteY97" fmla="*/ 1477 h 221918"/>
                  <a:gd name="connsiteX98" fmla="*/ 195558 w 206514"/>
                  <a:gd name="connsiteY98" fmla="*/ 7965 h 221918"/>
                  <a:gd name="connsiteX99" fmla="*/ 199127 w 206514"/>
                  <a:gd name="connsiteY99" fmla="*/ 19644 h 221918"/>
                  <a:gd name="connsiteX100" fmla="*/ 205940 w 206514"/>
                  <a:gd name="connsiteY100" fmla="*/ 30487 h 221918"/>
                  <a:gd name="connsiteX101" fmla="*/ 50723 w 206514"/>
                  <a:gd name="connsiteY101" fmla="*/ 108149 h 221918"/>
                  <a:gd name="connsiteX102" fmla="*/ 50890 w 206514"/>
                  <a:gd name="connsiteY102" fmla="*/ 107825 h 221918"/>
                  <a:gd name="connsiteX103" fmla="*/ 63670 w 206514"/>
                  <a:gd name="connsiteY103" fmla="*/ 87554 h 221918"/>
                  <a:gd name="connsiteX104" fmla="*/ 78112 w 206514"/>
                  <a:gd name="connsiteY104" fmla="*/ 66634 h 221918"/>
                  <a:gd name="connsiteX105" fmla="*/ 59129 w 206514"/>
                  <a:gd name="connsiteY105" fmla="*/ 82855 h 221918"/>
                  <a:gd name="connsiteX106" fmla="*/ 56700 w 206514"/>
                  <a:gd name="connsiteY106" fmla="*/ 84959 h 221918"/>
                  <a:gd name="connsiteX107" fmla="*/ 51343 w 206514"/>
                  <a:gd name="connsiteY107" fmla="*/ 91614 h 221918"/>
                  <a:gd name="connsiteX108" fmla="*/ 49721 w 206514"/>
                  <a:gd name="connsiteY108" fmla="*/ 94042 h 221918"/>
                  <a:gd name="connsiteX109" fmla="*/ 48738 w 206514"/>
                  <a:gd name="connsiteY109" fmla="*/ 99400 h 221918"/>
                  <a:gd name="connsiteX110" fmla="*/ 50723 w 206514"/>
                  <a:gd name="connsiteY110" fmla="*/ 108169 h 221918"/>
                  <a:gd name="connsiteX111" fmla="*/ 181933 w 206514"/>
                  <a:gd name="connsiteY111" fmla="*/ 38902 h 221918"/>
                  <a:gd name="connsiteX112" fmla="*/ 155980 w 206514"/>
                  <a:gd name="connsiteY112" fmla="*/ 36936 h 221918"/>
                  <a:gd name="connsiteX113" fmla="*/ 126950 w 206514"/>
                  <a:gd name="connsiteY113" fmla="*/ 42451 h 221918"/>
                  <a:gd name="connsiteX114" fmla="*/ 124198 w 206514"/>
                  <a:gd name="connsiteY114" fmla="*/ 55231 h 221918"/>
                  <a:gd name="connsiteX115" fmla="*/ 100516 w 206514"/>
                  <a:gd name="connsiteY115" fmla="*/ 87505 h 221918"/>
                  <a:gd name="connsiteX116" fmla="*/ 87736 w 206514"/>
                  <a:gd name="connsiteY116" fmla="*/ 106802 h 221918"/>
                  <a:gd name="connsiteX117" fmla="*/ 93084 w 206514"/>
                  <a:gd name="connsiteY117" fmla="*/ 104207 h 221918"/>
                  <a:gd name="connsiteX118" fmla="*/ 125358 w 206514"/>
                  <a:gd name="connsiteY118" fmla="*/ 87023 h 221918"/>
                  <a:gd name="connsiteX119" fmla="*/ 156010 w 206514"/>
                  <a:gd name="connsiteY119" fmla="*/ 65612 h 221918"/>
                  <a:gd name="connsiteX120" fmla="*/ 181933 w 206514"/>
                  <a:gd name="connsiteY120" fmla="*/ 38922 h 221918"/>
                  <a:gd name="connsiteX121" fmla="*/ 194713 w 206514"/>
                  <a:gd name="connsiteY121" fmla="*/ 45548 h 221918"/>
                  <a:gd name="connsiteX122" fmla="*/ 194880 w 206514"/>
                  <a:gd name="connsiteY122" fmla="*/ 45390 h 221918"/>
                  <a:gd name="connsiteX123" fmla="*/ 194742 w 206514"/>
                  <a:gd name="connsiteY123" fmla="*/ 45567 h 221918"/>
                  <a:gd name="connsiteX124" fmla="*/ 195037 w 206514"/>
                  <a:gd name="connsiteY124" fmla="*/ 45066 h 221918"/>
                  <a:gd name="connsiteX125" fmla="*/ 194880 w 206514"/>
                  <a:gd name="connsiteY125" fmla="*/ 44899 h 221918"/>
                  <a:gd name="connsiteX126" fmla="*/ 194880 w 206514"/>
                  <a:gd name="connsiteY126" fmla="*/ 45390 h 221918"/>
                  <a:gd name="connsiteX127" fmla="*/ 195067 w 206514"/>
                  <a:gd name="connsiteY127" fmla="*/ 45086 h 221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206514" h="221918">
                    <a:moveTo>
                      <a:pt x="205940" y="30487"/>
                    </a:moveTo>
                    <a:cubicBezTo>
                      <a:pt x="206443" y="35958"/>
                      <a:pt x="206168" y="41472"/>
                      <a:pt x="205124" y="46865"/>
                    </a:cubicBezTo>
                    <a:cubicBezTo>
                      <a:pt x="203881" y="58573"/>
                      <a:pt x="198871" y="69554"/>
                      <a:pt x="190849" y="78166"/>
                    </a:cubicBezTo>
                    <a:cubicBezTo>
                      <a:pt x="186834" y="83248"/>
                      <a:pt x="182502" y="88065"/>
                      <a:pt x="177883" y="92607"/>
                    </a:cubicBezTo>
                    <a:cubicBezTo>
                      <a:pt x="172850" y="97139"/>
                      <a:pt x="167826" y="101523"/>
                      <a:pt x="162636" y="105741"/>
                    </a:cubicBezTo>
                    <a:cubicBezTo>
                      <a:pt x="161171" y="106871"/>
                      <a:pt x="159873" y="108012"/>
                      <a:pt x="158418" y="109142"/>
                    </a:cubicBezTo>
                    <a:cubicBezTo>
                      <a:pt x="154965" y="112140"/>
                      <a:pt x="151355" y="114962"/>
                      <a:pt x="147604" y="117577"/>
                    </a:cubicBezTo>
                    <a:cubicBezTo>
                      <a:pt x="145009" y="119366"/>
                      <a:pt x="142414" y="120988"/>
                      <a:pt x="139651" y="122610"/>
                    </a:cubicBezTo>
                    <a:cubicBezTo>
                      <a:pt x="138521" y="123259"/>
                      <a:pt x="137223" y="123908"/>
                      <a:pt x="136083" y="124714"/>
                    </a:cubicBezTo>
                    <a:cubicBezTo>
                      <a:pt x="134785" y="125530"/>
                      <a:pt x="133488" y="126503"/>
                      <a:pt x="132033" y="127309"/>
                    </a:cubicBezTo>
                    <a:cubicBezTo>
                      <a:pt x="129231" y="129285"/>
                      <a:pt x="126305" y="131074"/>
                      <a:pt x="123274" y="132667"/>
                    </a:cubicBezTo>
                    <a:cubicBezTo>
                      <a:pt x="117434" y="135744"/>
                      <a:pt x="111595" y="138496"/>
                      <a:pt x="105578" y="141259"/>
                    </a:cubicBezTo>
                    <a:cubicBezTo>
                      <a:pt x="103465" y="142242"/>
                      <a:pt x="101194" y="143225"/>
                      <a:pt x="99090" y="144336"/>
                    </a:cubicBezTo>
                    <a:lnTo>
                      <a:pt x="92926" y="147285"/>
                    </a:lnTo>
                    <a:cubicBezTo>
                      <a:pt x="87411" y="150047"/>
                      <a:pt x="81896" y="152476"/>
                      <a:pt x="76381" y="154914"/>
                    </a:cubicBezTo>
                    <a:cubicBezTo>
                      <a:pt x="70218" y="157666"/>
                      <a:pt x="64054" y="160104"/>
                      <a:pt x="57703" y="162208"/>
                    </a:cubicBezTo>
                    <a:cubicBezTo>
                      <a:pt x="57536" y="162208"/>
                      <a:pt x="57536" y="162208"/>
                      <a:pt x="57379" y="162375"/>
                    </a:cubicBezTo>
                    <a:cubicBezTo>
                      <a:pt x="64840" y="164341"/>
                      <a:pt x="72302" y="166307"/>
                      <a:pt x="79596" y="168372"/>
                    </a:cubicBezTo>
                    <a:cubicBezTo>
                      <a:pt x="91924" y="171773"/>
                      <a:pt x="104409" y="175017"/>
                      <a:pt x="116952" y="178104"/>
                    </a:cubicBezTo>
                    <a:cubicBezTo>
                      <a:pt x="129732" y="181171"/>
                      <a:pt x="142668" y="183560"/>
                      <a:pt x="155705" y="185241"/>
                    </a:cubicBezTo>
                    <a:cubicBezTo>
                      <a:pt x="154899" y="185566"/>
                      <a:pt x="154250" y="185890"/>
                      <a:pt x="153601" y="186224"/>
                    </a:cubicBezTo>
                    <a:lnTo>
                      <a:pt x="150652" y="187522"/>
                    </a:lnTo>
                    <a:lnTo>
                      <a:pt x="152431" y="189301"/>
                    </a:lnTo>
                    <a:cubicBezTo>
                      <a:pt x="152274" y="189468"/>
                      <a:pt x="152274" y="189626"/>
                      <a:pt x="152107" y="189793"/>
                    </a:cubicBezTo>
                    <a:cubicBezTo>
                      <a:pt x="151940" y="189960"/>
                      <a:pt x="151950" y="189950"/>
                      <a:pt x="151950" y="190117"/>
                    </a:cubicBezTo>
                    <a:cubicBezTo>
                      <a:pt x="149512" y="189950"/>
                      <a:pt x="147251" y="189626"/>
                      <a:pt x="144980" y="189301"/>
                    </a:cubicBezTo>
                    <a:lnTo>
                      <a:pt x="120649" y="186706"/>
                    </a:lnTo>
                    <a:cubicBezTo>
                      <a:pt x="120520" y="186834"/>
                      <a:pt x="120458" y="187021"/>
                      <a:pt x="120482" y="187197"/>
                    </a:cubicBezTo>
                    <a:cubicBezTo>
                      <a:pt x="120324" y="187355"/>
                      <a:pt x="120324" y="187355"/>
                      <a:pt x="120324" y="187522"/>
                    </a:cubicBezTo>
                    <a:cubicBezTo>
                      <a:pt x="123401" y="188652"/>
                      <a:pt x="126488" y="189626"/>
                      <a:pt x="129565" y="190599"/>
                    </a:cubicBezTo>
                    <a:lnTo>
                      <a:pt x="128916" y="191896"/>
                    </a:lnTo>
                    <a:cubicBezTo>
                      <a:pt x="118608" y="190756"/>
                      <a:pt x="108413" y="188751"/>
                      <a:pt x="98441" y="185900"/>
                    </a:cubicBezTo>
                    <a:cubicBezTo>
                      <a:pt x="94381" y="184759"/>
                      <a:pt x="90164" y="183786"/>
                      <a:pt x="85947" y="182813"/>
                    </a:cubicBezTo>
                    <a:cubicBezTo>
                      <a:pt x="98441" y="186381"/>
                      <a:pt x="110926" y="189626"/>
                      <a:pt x="123578" y="192712"/>
                    </a:cubicBezTo>
                    <a:cubicBezTo>
                      <a:pt x="136524" y="195780"/>
                      <a:pt x="149624" y="198168"/>
                      <a:pt x="162822" y="199849"/>
                    </a:cubicBezTo>
                    <a:cubicBezTo>
                      <a:pt x="162045" y="200292"/>
                      <a:pt x="161233" y="200665"/>
                      <a:pt x="160394" y="200980"/>
                    </a:cubicBezTo>
                    <a:cubicBezTo>
                      <a:pt x="159578" y="201304"/>
                      <a:pt x="158605" y="201629"/>
                      <a:pt x="157632" y="202120"/>
                    </a:cubicBezTo>
                    <a:lnTo>
                      <a:pt x="158615" y="203103"/>
                    </a:lnTo>
                    <a:cubicBezTo>
                      <a:pt x="158960" y="203290"/>
                      <a:pt x="159243" y="203575"/>
                      <a:pt x="159431" y="203919"/>
                    </a:cubicBezTo>
                    <a:cubicBezTo>
                      <a:pt x="159264" y="204077"/>
                      <a:pt x="159264" y="204244"/>
                      <a:pt x="159106" y="204401"/>
                    </a:cubicBezTo>
                    <a:cubicBezTo>
                      <a:pt x="159106" y="204568"/>
                      <a:pt x="159106" y="204568"/>
                      <a:pt x="158939" y="204726"/>
                    </a:cubicBezTo>
                    <a:cubicBezTo>
                      <a:pt x="156511" y="204568"/>
                      <a:pt x="154240" y="204244"/>
                      <a:pt x="151969" y="204077"/>
                    </a:cubicBezTo>
                    <a:cubicBezTo>
                      <a:pt x="143859" y="203271"/>
                      <a:pt x="135749" y="202297"/>
                      <a:pt x="127806" y="201491"/>
                    </a:cubicBezTo>
                    <a:lnTo>
                      <a:pt x="127481" y="201816"/>
                    </a:lnTo>
                    <a:cubicBezTo>
                      <a:pt x="127503" y="201993"/>
                      <a:pt x="127441" y="202169"/>
                      <a:pt x="127314" y="202297"/>
                    </a:cubicBezTo>
                    <a:cubicBezTo>
                      <a:pt x="130401" y="203280"/>
                      <a:pt x="133645" y="204263"/>
                      <a:pt x="136722" y="205374"/>
                    </a:cubicBezTo>
                    <a:cubicBezTo>
                      <a:pt x="136362" y="205679"/>
                      <a:pt x="136085" y="206072"/>
                      <a:pt x="135916" y="206515"/>
                    </a:cubicBezTo>
                    <a:cubicBezTo>
                      <a:pt x="125596" y="205443"/>
                      <a:pt x="115395" y="203438"/>
                      <a:pt x="105441" y="200518"/>
                    </a:cubicBezTo>
                    <a:cubicBezTo>
                      <a:pt x="100417" y="199220"/>
                      <a:pt x="95227" y="197923"/>
                      <a:pt x="89869" y="196782"/>
                    </a:cubicBezTo>
                    <a:cubicBezTo>
                      <a:pt x="91658" y="197431"/>
                      <a:pt x="93280" y="198080"/>
                      <a:pt x="95060" y="198572"/>
                    </a:cubicBezTo>
                    <a:cubicBezTo>
                      <a:pt x="96225" y="199014"/>
                      <a:pt x="97417" y="199397"/>
                      <a:pt x="98628" y="199702"/>
                    </a:cubicBezTo>
                    <a:lnTo>
                      <a:pt x="98304" y="200351"/>
                    </a:lnTo>
                    <a:lnTo>
                      <a:pt x="97979" y="200675"/>
                    </a:lnTo>
                    <a:cubicBezTo>
                      <a:pt x="91983" y="199220"/>
                      <a:pt x="85819" y="197598"/>
                      <a:pt x="79655" y="195976"/>
                    </a:cubicBezTo>
                    <a:lnTo>
                      <a:pt x="72685" y="194010"/>
                    </a:lnTo>
                    <a:cubicBezTo>
                      <a:pt x="72559" y="194305"/>
                      <a:pt x="72394" y="194570"/>
                      <a:pt x="72193" y="194816"/>
                    </a:cubicBezTo>
                    <a:cubicBezTo>
                      <a:pt x="72036" y="194983"/>
                      <a:pt x="72036" y="194983"/>
                      <a:pt x="72036" y="195141"/>
                    </a:cubicBezTo>
                    <a:cubicBezTo>
                      <a:pt x="73491" y="195632"/>
                      <a:pt x="74985" y="196281"/>
                      <a:pt x="76411" y="196930"/>
                    </a:cubicBezTo>
                    <a:lnTo>
                      <a:pt x="76254" y="197087"/>
                    </a:lnTo>
                    <a:cubicBezTo>
                      <a:pt x="76254" y="197254"/>
                      <a:pt x="76254" y="197254"/>
                      <a:pt x="76086" y="197411"/>
                    </a:cubicBezTo>
                    <a:cubicBezTo>
                      <a:pt x="62953" y="195308"/>
                      <a:pt x="49809" y="193194"/>
                      <a:pt x="36351" y="191090"/>
                    </a:cubicBezTo>
                    <a:cubicBezTo>
                      <a:pt x="35368" y="192870"/>
                      <a:pt x="34385" y="194659"/>
                      <a:pt x="33598" y="196281"/>
                    </a:cubicBezTo>
                    <a:cubicBezTo>
                      <a:pt x="31632" y="199849"/>
                      <a:pt x="29863" y="203251"/>
                      <a:pt x="28408" y="206495"/>
                    </a:cubicBezTo>
                    <a:cubicBezTo>
                      <a:pt x="26953" y="209739"/>
                      <a:pt x="25459" y="213140"/>
                      <a:pt x="24190" y="216552"/>
                    </a:cubicBezTo>
                    <a:cubicBezTo>
                      <a:pt x="23699" y="218007"/>
                      <a:pt x="23050" y="219629"/>
                      <a:pt x="22401" y="221251"/>
                    </a:cubicBezTo>
                    <a:cubicBezTo>
                      <a:pt x="21351" y="219983"/>
                      <a:pt x="20215" y="218793"/>
                      <a:pt x="19000" y="217682"/>
                    </a:cubicBezTo>
                    <a:cubicBezTo>
                      <a:pt x="17334" y="216178"/>
                      <a:pt x="15911" y="214428"/>
                      <a:pt x="14782" y="212492"/>
                    </a:cubicBezTo>
                    <a:cubicBezTo>
                      <a:pt x="13515" y="210280"/>
                      <a:pt x="13109" y="207685"/>
                      <a:pt x="13642" y="205197"/>
                    </a:cubicBezTo>
                    <a:lnTo>
                      <a:pt x="13642" y="204706"/>
                    </a:lnTo>
                    <a:lnTo>
                      <a:pt x="12020" y="203084"/>
                    </a:lnTo>
                    <a:cubicBezTo>
                      <a:pt x="10265" y="201629"/>
                      <a:pt x="8785" y="199879"/>
                      <a:pt x="7645" y="197903"/>
                    </a:cubicBezTo>
                    <a:cubicBezTo>
                      <a:pt x="6381" y="195691"/>
                      <a:pt x="5979" y="193086"/>
                      <a:pt x="6515" y="190599"/>
                    </a:cubicBezTo>
                    <a:cubicBezTo>
                      <a:pt x="7215" y="187718"/>
                      <a:pt x="8135" y="184897"/>
                      <a:pt x="9267" y="182164"/>
                    </a:cubicBezTo>
                    <a:cubicBezTo>
                      <a:pt x="10070" y="180493"/>
                      <a:pt x="10727" y="178753"/>
                      <a:pt x="11234" y="176974"/>
                    </a:cubicBezTo>
                    <a:lnTo>
                      <a:pt x="11401" y="176649"/>
                    </a:lnTo>
                    <a:cubicBezTo>
                      <a:pt x="11171" y="175931"/>
                      <a:pt x="10898" y="175234"/>
                      <a:pt x="10585" y="174545"/>
                    </a:cubicBezTo>
                    <a:cubicBezTo>
                      <a:pt x="10260" y="173562"/>
                      <a:pt x="9936" y="172579"/>
                      <a:pt x="9602" y="171468"/>
                    </a:cubicBezTo>
                    <a:cubicBezTo>
                      <a:pt x="7105" y="169040"/>
                      <a:pt x="5361" y="165934"/>
                      <a:pt x="4578" y="162542"/>
                    </a:cubicBezTo>
                    <a:lnTo>
                      <a:pt x="3595" y="159947"/>
                    </a:lnTo>
                    <a:cubicBezTo>
                      <a:pt x="3104" y="158492"/>
                      <a:pt x="2612" y="156870"/>
                      <a:pt x="2130" y="155405"/>
                    </a:cubicBezTo>
                    <a:lnTo>
                      <a:pt x="164" y="149890"/>
                    </a:lnTo>
                    <a:cubicBezTo>
                      <a:pt x="-966" y="147786"/>
                      <a:pt x="-160" y="145958"/>
                      <a:pt x="2602" y="144542"/>
                    </a:cubicBezTo>
                    <a:cubicBezTo>
                      <a:pt x="9415" y="141131"/>
                      <a:pt x="16218" y="137887"/>
                      <a:pt x="23197" y="134643"/>
                    </a:cubicBezTo>
                    <a:cubicBezTo>
                      <a:pt x="24647" y="133846"/>
                      <a:pt x="26168" y="133188"/>
                      <a:pt x="27739" y="132677"/>
                    </a:cubicBezTo>
                    <a:cubicBezTo>
                      <a:pt x="30256" y="131802"/>
                      <a:pt x="32696" y="130711"/>
                      <a:pt x="35034" y="129432"/>
                    </a:cubicBezTo>
                    <a:cubicBezTo>
                      <a:pt x="37766" y="127673"/>
                      <a:pt x="40088" y="125353"/>
                      <a:pt x="41846" y="122620"/>
                    </a:cubicBezTo>
                    <a:cubicBezTo>
                      <a:pt x="42829" y="121155"/>
                      <a:pt x="43812" y="119671"/>
                      <a:pt x="44609" y="118235"/>
                    </a:cubicBezTo>
                    <a:cubicBezTo>
                      <a:pt x="41686" y="115158"/>
                      <a:pt x="40064" y="111108"/>
                      <a:pt x="39742" y="106075"/>
                    </a:cubicBezTo>
                    <a:cubicBezTo>
                      <a:pt x="39606" y="105652"/>
                      <a:pt x="39549" y="105220"/>
                      <a:pt x="39575" y="104777"/>
                    </a:cubicBezTo>
                    <a:cubicBezTo>
                      <a:pt x="37265" y="103558"/>
                      <a:pt x="35479" y="101533"/>
                      <a:pt x="34552" y="99095"/>
                    </a:cubicBezTo>
                    <a:cubicBezTo>
                      <a:pt x="33556" y="96598"/>
                      <a:pt x="32894" y="93983"/>
                      <a:pt x="32586" y="91319"/>
                    </a:cubicBezTo>
                    <a:cubicBezTo>
                      <a:pt x="31291" y="83238"/>
                      <a:pt x="31845" y="74981"/>
                      <a:pt x="34208" y="67146"/>
                    </a:cubicBezTo>
                    <a:cubicBezTo>
                      <a:pt x="36767" y="61159"/>
                      <a:pt x="40582" y="55801"/>
                      <a:pt x="45395" y="51416"/>
                    </a:cubicBezTo>
                    <a:cubicBezTo>
                      <a:pt x="45887" y="50935"/>
                      <a:pt x="46378" y="50286"/>
                      <a:pt x="46860" y="49794"/>
                    </a:cubicBezTo>
                    <a:cubicBezTo>
                      <a:pt x="53755" y="42485"/>
                      <a:pt x="61482" y="36009"/>
                      <a:pt x="69883" y="30497"/>
                    </a:cubicBezTo>
                    <a:cubicBezTo>
                      <a:pt x="77922" y="25258"/>
                      <a:pt x="86322" y="20596"/>
                      <a:pt x="95020" y="16547"/>
                    </a:cubicBezTo>
                    <a:cubicBezTo>
                      <a:pt x="104787" y="11962"/>
                      <a:pt x="114861" y="8063"/>
                      <a:pt x="125171" y="4878"/>
                    </a:cubicBezTo>
                    <a:cubicBezTo>
                      <a:pt x="145606" y="-1119"/>
                      <a:pt x="164742" y="-2252"/>
                      <a:pt x="182582" y="1477"/>
                    </a:cubicBezTo>
                    <a:cubicBezTo>
                      <a:pt x="188746" y="2607"/>
                      <a:pt x="193120" y="4878"/>
                      <a:pt x="195558" y="7965"/>
                    </a:cubicBezTo>
                    <a:cubicBezTo>
                      <a:pt x="197996" y="11052"/>
                      <a:pt x="199127" y="14935"/>
                      <a:pt x="199127" y="19644"/>
                    </a:cubicBezTo>
                    <a:cubicBezTo>
                      <a:pt x="202855" y="22107"/>
                      <a:pt x="205337" y="26060"/>
                      <a:pt x="205940" y="30487"/>
                    </a:cubicBezTo>
                    <a:close/>
                    <a:moveTo>
                      <a:pt x="50723" y="108149"/>
                    </a:moveTo>
                    <a:cubicBezTo>
                      <a:pt x="50890" y="107992"/>
                      <a:pt x="50890" y="107992"/>
                      <a:pt x="50890" y="107825"/>
                    </a:cubicBezTo>
                    <a:cubicBezTo>
                      <a:pt x="54941" y="101012"/>
                      <a:pt x="59325" y="94209"/>
                      <a:pt x="63670" y="87554"/>
                    </a:cubicBezTo>
                    <a:cubicBezTo>
                      <a:pt x="68379" y="80584"/>
                      <a:pt x="73245" y="73604"/>
                      <a:pt x="78112" y="66634"/>
                    </a:cubicBezTo>
                    <a:cubicBezTo>
                      <a:pt x="71451" y="71638"/>
                      <a:pt x="65111" y="77055"/>
                      <a:pt x="59129" y="82855"/>
                    </a:cubicBezTo>
                    <a:cubicBezTo>
                      <a:pt x="58359" y="83602"/>
                      <a:pt x="57548" y="84300"/>
                      <a:pt x="56700" y="84959"/>
                    </a:cubicBezTo>
                    <a:cubicBezTo>
                      <a:pt x="54740" y="87033"/>
                      <a:pt x="52948" y="89255"/>
                      <a:pt x="51343" y="91614"/>
                    </a:cubicBezTo>
                    <a:cubicBezTo>
                      <a:pt x="50861" y="92420"/>
                      <a:pt x="50212" y="93236"/>
                      <a:pt x="49721" y="94042"/>
                    </a:cubicBezTo>
                    <a:cubicBezTo>
                      <a:pt x="48266" y="95831"/>
                      <a:pt x="47941" y="97611"/>
                      <a:pt x="48738" y="99400"/>
                    </a:cubicBezTo>
                    <a:cubicBezTo>
                      <a:pt x="49589" y="102280"/>
                      <a:pt x="50252" y="105210"/>
                      <a:pt x="50723" y="108169"/>
                    </a:cubicBezTo>
                    <a:close/>
                    <a:moveTo>
                      <a:pt x="181933" y="38902"/>
                    </a:moveTo>
                    <a:cubicBezTo>
                      <a:pt x="173489" y="36589"/>
                      <a:pt x="164677" y="35921"/>
                      <a:pt x="155980" y="36936"/>
                    </a:cubicBezTo>
                    <a:cubicBezTo>
                      <a:pt x="146170" y="37982"/>
                      <a:pt x="136460" y="39826"/>
                      <a:pt x="126950" y="42451"/>
                    </a:cubicBezTo>
                    <a:cubicBezTo>
                      <a:pt x="128248" y="46826"/>
                      <a:pt x="127275" y="51043"/>
                      <a:pt x="124198" y="55231"/>
                    </a:cubicBezTo>
                    <a:cubicBezTo>
                      <a:pt x="115930" y="65779"/>
                      <a:pt x="108144" y="76642"/>
                      <a:pt x="100516" y="87505"/>
                    </a:cubicBezTo>
                    <a:cubicBezTo>
                      <a:pt x="96141" y="93836"/>
                      <a:pt x="91924" y="100285"/>
                      <a:pt x="87736" y="106802"/>
                    </a:cubicBezTo>
                    <a:cubicBezTo>
                      <a:pt x="89515" y="105996"/>
                      <a:pt x="91304" y="105023"/>
                      <a:pt x="93084" y="104207"/>
                    </a:cubicBezTo>
                    <a:cubicBezTo>
                      <a:pt x="103956" y="98859"/>
                      <a:pt x="114819" y="93187"/>
                      <a:pt x="125358" y="87023"/>
                    </a:cubicBezTo>
                    <a:cubicBezTo>
                      <a:pt x="136193" y="80810"/>
                      <a:pt x="146451" y="73653"/>
                      <a:pt x="156010" y="65612"/>
                    </a:cubicBezTo>
                    <a:cubicBezTo>
                      <a:pt x="165610" y="57698"/>
                      <a:pt x="174305" y="48748"/>
                      <a:pt x="181933" y="38922"/>
                    </a:cubicBezTo>
                    <a:close/>
                    <a:moveTo>
                      <a:pt x="194713" y="45548"/>
                    </a:moveTo>
                    <a:lnTo>
                      <a:pt x="194880" y="45390"/>
                    </a:lnTo>
                    <a:cubicBezTo>
                      <a:pt x="194742" y="45410"/>
                      <a:pt x="194742" y="45410"/>
                      <a:pt x="194742" y="45567"/>
                    </a:cubicBezTo>
                    <a:close/>
                    <a:moveTo>
                      <a:pt x="195037" y="45066"/>
                    </a:moveTo>
                    <a:lnTo>
                      <a:pt x="194880" y="44899"/>
                    </a:lnTo>
                    <a:lnTo>
                      <a:pt x="194880" y="45390"/>
                    </a:lnTo>
                    <a:cubicBezTo>
                      <a:pt x="195067" y="45243"/>
                      <a:pt x="195067" y="45243"/>
                      <a:pt x="195067" y="45086"/>
                    </a:cubicBezTo>
                    <a:close/>
                  </a:path>
                </a:pathLst>
              </a:custGeom>
              <a:solidFill>
                <a:srgbClr val="DE4D4A"/>
              </a:solidFill>
              <a:ln w="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8" name="Рисунок 4">
                <a:extLst>
                  <a:ext uri="{FF2B5EF4-FFF2-40B4-BE49-F238E27FC236}">
                    <a16:creationId xmlns="" xmlns:a16="http://schemas.microsoft.com/office/drawing/2014/main" id="{830F994B-E585-4EB2-88D9-6E7AD1B251AE}"/>
                  </a:ext>
                </a:extLst>
              </p:cNvPr>
              <p:cNvSpPr/>
              <p:nvPr/>
            </p:nvSpPr>
            <p:spPr>
              <a:xfrm>
                <a:off x="453703" y="439115"/>
                <a:ext cx="256672" cy="252139"/>
              </a:xfrm>
              <a:custGeom>
                <a:avLst/>
                <a:gdLst>
                  <a:gd name="connsiteX0" fmla="*/ 226487 w 256672"/>
                  <a:gd name="connsiteY0" fmla="*/ 97266 h 252139"/>
                  <a:gd name="connsiteX1" fmla="*/ 229898 w 256672"/>
                  <a:gd name="connsiteY1" fmla="*/ 96617 h 252139"/>
                  <a:gd name="connsiteX2" fmla="*/ 233300 w 256672"/>
                  <a:gd name="connsiteY2" fmla="*/ 95811 h 252139"/>
                  <a:gd name="connsiteX3" fmla="*/ 243032 w 256672"/>
                  <a:gd name="connsiteY3" fmla="*/ 93845 h 252139"/>
                  <a:gd name="connsiteX4" fmla="*/ 247249 w 256672"/>
                  <a:gd name="connsiteY4" fmla="*/ 92862 h 252139"/>
                  <a:gd name="connsiteX5" fmla="*/ 246600 w 256672"/>
                  <a:gd name="connsiteY5" fmla="*/ 95614 h 252139"/>
                  <a:gd name="connsiteX6" fmla="*/ 244162 w 256672"/>
                  <a:gd name="connsiteY6" fmla="*/ 95614 h 252139"/>
                  <a:gd name="connsiteX7" fmla="*/ 240761 w 256672"/>
                  <a:gd name="connsiteY7" fmla="*/ 95290 h 252139"/>
                  <a:gd name="connsiteX8" fmla="*/ 242540 w 256672"/>
                  <a:gd name="connsiteY8" fmla="*/ 97885 h 252139"/>
                  <a:gd name="connsiteX9" fmla="*/ 246109 w 256672"/>
                  <a:gd name="connsiteY9" fmla="*/ 98052 h 252139"/>
                  <a:gd name="connsiteX10" fmla="*/ 251624 w 256672"/>
                  <a:gd name="connsiteY10" fmla="*/ 101296 h 252139"/>
                  <a:gd name="connsiteX11" fmla="*/ 252607 w 256672"/>
                  <a:gd name="connsiteY11" fmla="*/ 102279 h 252139"/>
                  <a:gd name="connsiteX12" fmla="*/ 254229 w 256672"/>
                  <a:gd name="connsiteY12" fmla="*/ 102928 h 252139"/>
                  <a:gd name="connsiteX13" fmla="*/ 256343 w 256672"/>
                  <a:gd name="connsiteY13" fmla="*/ 103911 h 252139"/>
                  <a:gd name="connsiteX14" fmla="*/ 252607 w 256672"/>
                  <a:gd name="connsiteY14" fmla="*/ 105209 h 252139"/>
                  <a:gd name="connsiteX15" fmla="*/ 245313 w 256672"/>
                  <a:gd name="connsiteY15" fmla="*/ 107637 h 252139"/>
                  <a:gd name="connsiteX16" fmla="*/ 231854 w 256672"/>
                  <a:gd name="connsiteY16" fmla="*/ 110724 h 252139"/>
                  <a:gd name="connsiteX17" fmla="*/ 224226 w 256672"/>
                  <a:gd name="connsiteY17" fmla="*/ 112336 h 252139"/>
                  <a:gd name="connsiteX18" fmla="*/ 210768 w 256672"/>
                  <a:gd name="connsiteY18" fmla="*/ 115580 h 252139"/>
                  <a:gd name="connsiteX19" fmla="*/ 202500 w 256672"/>
                  <a:gd name="connsiteY19" fmla="*/ 117694 h 252139"/>
                  <a:gd name="connsiteX20" fmla="*/ 198440 w 256672"/>
                  <a:gd name="connsiteY20" fmla="*/ 118824 h 252139"/>
                  <a:gd name="connsiteX21" fmla="*/ 201684 w 256672"/>
                  <a:gd name="connsiteY21" fmla="*/ 121095 h 252139"/>
                  <a:gd name="connsiteX22" fmla="*/ 201527 w 256672"/>
                  <a:gd name="connsiteY22" fmla="*/ 121587 h 252139"/>
                  <a:gd name="connsiteX23" fmla="*/ 201360 w 256672"/>
                  <a:gd name="connsiteY23" fmla="*/ 122236 h 252139"/>
                  <a:gd name="connsiteX24" fmla="*/ 199905 w 256672"/>
                  <a:gd name="connsiteY24" fmla="*/ 122560 h 252139"/>
                  <a:gd name="connsiteX25" fmla="*/ 198283 w 256672"/>
                  <a:gd name="connsiteY25" fmla="*/ 122717 h 252139"/>
                  <a:gd name="connsiteX26" fmla="*/ 197300 w 256672"/>
                  <a:gd name="connsiteY26" fmla="*/ 122717 h 252139"/>
                  <a:gd name="connsiteX27" fmla="*/ 193367 w 256672"/>
                  <a:gd name="connsiteY27" fmla="*/ 120614 h 252139"/>
                  <a:gd name="connsiteX28" fmla="*/ 187528 w 256672"/>
                  <a:gd name="connsiteY28" fmla="*/ 121911 h 252139"/>
                  <a:gd name="connsiteX29" fmla="*/ 171632 w 256672"/>
                  <a:gd name="connsiteY29" fmla="*/ 126286 h 252139"/>
                  <a:gd name="connsiteX30" fmla="*/ 163522 w 256672"/>
                  <a:gd name="connsiteY30" fmla="*/ 128252 h 252139"/>
                  <a:gd name="connsiteX31" fmla="*/ 155736 w 256672"/>
                  <a:gd name="connsiteY31" fmla="*/ 130690 h 252139"/>
                  <a:gd name="connsiteX32" fmla="*/ 152010 w 256672"/>
                  <a:gd name="connsiteY32" fmla="*/ 131988 h 252139"/>
                  <a:gd name="connsiteX33" fmla="*/ 151843 w 256672"/>
                  <a:gd name="connsiteY33" fmla="*/ 132312 h 252139"/>
                  <a:gd name="connsiteX34" fmla="*/ 144706 w 256672"/>
                  <a:gd name="connsiteY34" fmla="*/ 152956 h 252139"/>
                  <a:gd name="connsiteX35" fmla="*/ 145689 w 256672"/>
                  <a:gd name="connsiteY35" fmla="*/ 149712 h 252139"/>
                  <a:gd name="connsiteX36" fmla="*/ 145040 w 256672"/>
                  <a:gd name="connsiteY36" fmla="*/ 149712 h 252139"/>
                  <a:gd name="connsiteX37" fmla="*/ 140990 w 256672"/>
                  <a:gd name="connsiteY37" fmla="*/ 159120 h 252139"/>
                  <a:gd name="connsiteX38" fmla="*/ 136605 w 256672"/>
                  <a:gd name="connsiteY38" fmla="*/ 169334 h 252139"/>
                  <a:gd name="connsiteX39" fmla="*/ 137903 w 256672"/>
                  <a:gd name="connsiteY39" fmla="*/ 169501 h 252139"/>
                  <a:gd name="connsiteX40" fmla="*/ 139201 w 256672"/>
                  <a:gd name="connsiteY40" fmla="*/ 166090 h 252139"/>
                  <a:gd name="connsiteX41" fmla="*/ 140498 w 256672"/>
                  <a:gd name="connsiteY41" fmla="*/ 162846 h 252139"/>
                  <a:gd name="connsiteX42" fmla="*/ 141638 w 256672"/>
                  <a:gd name="connsiteY42" fmla="*/ 162846 h 252139"/>
                  <a:gd name="connsiteX43" fmla="*/ 140174 w 256672"/>
                  <a:gd name="connsiteY43" fmla="*/ 166778 h 252139"/>
                  <a:gd name="connsiteX44" fmla="*/ 139368 w 256672"/>
                  <a:gd name="connsiteY44" fmla="*/ 169728 h 252139"/>
                  <a:gd name="connsiteX45" fmla="*/ 136605 w 256672"/>
                  <a:gd name="connsiteY45" fmla="*/ 172490 h 252139"/>
                  <a:gd name="connsiteX46" fmla="*/ 135308 w 256672"/>
                  <a:gd name="connsiteY46" fmla="*/ 177346 h 252139"/>
                  <a:gd name="connsiteX47" fmla="*/ 134020 w 256672"/>
                  <a:gd name="connsiteY47" fmla="*/ 182537 h 252139"/>
                  <a:gd name="connsiteX48" fmla="*/ 132398 w 256672"/>
                  <a:gd name="connsiteY48" fmla="*/ 192269 h 252139"/>
                  <a:gd name="connsiteX49" fmla="*/ 131415 w 256672"/>
                  <a:gd name="connsiteY49" fmla="*/ 196005 h 252139"/>
                  <a:gd name="connsiteX50" fmla="*/ 129301 w 256672"/>
                  <a:gd name="connsiteY50" fmla="*/ 202493 h 252139"/>
                  <a:gd name="connsiteX51" fmla="*/ 128819 w 256672"/>
                  <a:gd name="connsiteY51" fmla="*/ 203299 h 252139"/>
                  <a:gd name="connsiteX52" fmla="*/ 128170 w 256672"/>
                  <a:gd name="connsiteY52" fmla="*/ 203948 h 252139"/>
                  <a:gd name="connsiteX53" fmla="*/ 127846 w 256672"/>
                  <a:gd name="connsiteY53" fmla="*/ 204272 h 252139"/>
                  <a:gd name="connsiteX54" fmla="*/ 127679 w 256672"/>
                  <a:gd name="connsiteY54" fmla="*/ 206239 h 252139"/>
                  <a:gd name="connsiteX55" fmla="*/ 127355 w 256672"/>
                  <a:gd name="connsiteY55" fmla="*/ 209325 h 252139"/>
                  <a:gd name="connsiteX56" fmla="*/ 126706 w 256672"/>
                  <a:gd name="connsiteY56" fmla="*/ 212078 h 252139"/>
                  <a:gd name="connsiteX57" fmla="*/ 125900 w 256672"/>
                  <a:gd name="connsiteY57" fmla="*/ 216295 h 252139"/>
                  <a:gd name="connsiteX58" fmla="*/ 125251 w 256672"/>
                  <a:gd name="connsiteY58" fmla="*/ 224081 h 252139"/>
                  <a:gd name="connsiteX59" fmla="*/ 124110 w 256672"/>
                  <a:gd name="connsiteY59" fmla="*/ 234138 h 252139"/>
                  <a:gd name="connsiteX60" fmla="*/ 122813 w 256672"/>
                  <a:gd name="connsiteY60" fmla="*/ 236890 h 252139"/>
                  <a:gd name="connsiteX61" fmla="*/ 119244 w 256672"/>
                  <a:gd name="connsiteY61" fmla="*/ 237706 h 252139"/>
                  <a:gd name="connsiteX62" fmla="*/ 118438 w 256672"/>
                  <a:gd name="connsiteY62" fmla="*/ 237706 h 252139"/>
                  <a:gd name="connsiteX63" fmla="*/ 112756 w 256672"/>
                  <a:gd name="connsiteY63" fmla="*/ 236890 h 252139"/>
                  <a:gd name="connsiteX64" fmla="*/ 105786 w 256672"/>
                  <a:gd name="connsiteY64" fmla="*/ 229753 h 252139"/>
                  <a:gd name="connsiteX65" fmla="*/ 103672 w 256672"/>
                  <a:gd name="connsiteY65" fmla="*/ 217593 h 252139"/>
                  <a:gd name="connsiteX66" fmla="*/ 103515 w 256672"/>
                  <a:gd name="connsiteY66" fmla="*/ 215804 h 252139"/>
                  <a:gd name="connsiteX67" fmla="*/ 105943 w 256672"/>
                  <a:gd name="connsiteY67" fmla="*/ 168617 h 252139"/>
                  <a:gd name="connsiteX68" fmla="*/ 112756 w 256672"/>
                  <a:gd name="connsiteY68" fmla="*/ 143961 h 252139"/>
                  <a:gd name="connsiteX69" fmla="*/ 104321 w 256672"/>
                  <a:gd name="connsiteY69" fmla="*/ 146557 h 252139"/>
                  <a:gd name="connsiteX70" fmla="*/ 102050 w 256672"/>
                  <a:gd name="connsiteY70" fmla="*/ 148660 h 252139"/>
                  <a:gd name="connsiteX71" fmla="*/ 100084 w 256672"/>
                  <a:gd name="connsiteY71" fmla="*/ 152072 h 252139"/>
                  <a:gd name="connsiteX72" fmla="*/ 98787 w 256672"/>
                  <a:gd name="connsiteY72" fmla="*/ 154175 h 252139"/>
                  <a:gd name="connsiteX73" fmla="*/ 85496 w 256672"/>
                  <a:gd name="connsiteY73" fmla="*/ 174132 h 252139"/>
                  <a:gd name="connsiteX74" fmla="*/ 71054 w 256672"/>
                  <a:gd name="connsiteY74" fmla="*/ 196182 h 252139"/>
                  <a:gd name="connsiteX75" fmla="*/ 65225 w 256672"/>
                  <a:gd name="connsiteY75" fmla="*/ 205265 h 252139"/>
                  <a:gd name="connsiteX76" fmla="*/ 54676 w 256672"/>
                  <a:gd name="connsiteY76" fmla="*/ 221319 h 252139"/>
                  <a:gd name="connsiteX77" fmla="*/ 42673 w 256672"/>
                  <a:gd name="connsiteY77" fmla="*/ 238031 h 252139"/>
                  <a:gd name="connsiteX78" fmla="*/ 33108 w 256672"/>
                  <a:gd name="connsiteY78" fmla="*/ 249543 h 252139"/>
                  <a:gd name="connsiteX79" fmla="*/ 29372 w 256672"/>
                  <a:gd name="connsiteY79" fmla="*/ 249867 h 252139"/>
                  <a:gd name="connsiteX80" fmla="*/ 24516 w 256672"/>
                  <a:gd name="connsiteY80" fmla="*/ 245482 h 252139"/>
                  <a:gd name="connsiteX81" fmla="*/ 25647 w 256672"/>
                  <a:gd name="connsiteY81" fmla="*/ 239161 h 252139"/>
                  <a:gd name="connsiteX82" fmla="*/ 26463 w 256672"/>
                  <a:gd name="connsiteY82" fmla="*/ 234620 h 252139"/>
                  <a:gd name="connsiteX83" fmla="*/ 22245 w 256672"/>
                  <a:gd name="connsiteY83" fmla="*/ 235268 h 252139"/>
                  <a:gd name="connsiteX84" fmla="*/ 17536 w 256672"/>
                  <a:gd name="connsiteY84" fmla="*/ 230894 h 252139"/>
                  <a:gd name="connsiteX85" fmla="*/ 18519 w 256672"/>
                  <a:gd name="connsiteY85" fmla="*/ 224406 h 252139"/>
                  <a:gd name="connsiteX86" fmla="*/ 19502 w 256672"/>
                  <a:gd name="connsiteY86" fmla="*/ 220021 h 252139"/>
                  <a:gd name="connsiteX87" fmla="*/ 16425 w 256672"/>
                  <a:gd name="connsiteY87" fmla="*/ 218723 h 252139"/>
                  <a:gd name="connsiteX88" fmla="*/ 28222 w 256672"/>
                  <a:gd name="connsiteY88" fmla="*/ 196349 h 252139"/>
                  <a:gd name="connsiteX89" fmla="*/ 46900 w 256672"/>
                  <a:gd name="connsiteY89" fmla="*/ 166857 h 252139"/>
                  <a:gd name="connsiteX90" fmla="*/ 46576 w 256672"/>
                  <a:gd name="connsiteY90" fmla="*/ 166051 h 252139"/>
                  <a:gd name="connsiteX91" fmla="*/ 45770 w 256672"/>
                  <a:gd name="connsiteY91" fmla="*/ 163937 h 252139"/>
                  <a:gd name="connsiteX92" fmla="*/ 47068 w 256672"/>
                  <a:gd name="connsiteY92" fmla="*/ 163456 h 252139"/>
                  <a:gd name="connsiteX93" fmla="*/ 48365 w 256672"/>
                  <a:gd name="connsiteY93" fmla="*/ 162964 h 252139"/>
                  <a:gd name="connsiteX94" fmla="*/ 47874 w 256672"/>
                  <a:gd name="connsiteY94" fmla="*/ 162807 h 252139"/>
                  <a:gd name="connsiteX95" fmla="*/ 47392 w 256672"/>
                  <a:gd name="connsiteY95" fmla="*/ 162640 h 252139"/>
                  <a:gd name="connsiteX96" fmla="*/ 42526 w 256672"/>
                  <a:gd name="connsiteY96" fmla="*/ 164104 h 252139"/>
                  <a:gd name="connsiteX97" fmla="*/ 18362 w 256672"/>
                  <a:gd name="connsiteY97" fmla="*/ 171890 h 252139"/>
                  <a:gd name="connsiteX98" fmla="*/ 13171 w 256672"/>
                  <a:gd name="connsiteY98" fmla="*/ 170593 h 252139"/>
                  <a:gd name="connsiteX99" fmla="*/ 9239 w 256672"/>
                  <a:gd name="connsiteY99" fmla="*/ 164262 h 252139"/>
                  <a:gd name="connsiteX100" fmla="*/ 7273 w 256672"/>
                  <a:gd name="connsiteY100" fmla="*/ 161509 h 252139"/>
                  <a:gd name="connsiteX101" fmla="*/ 10222 w 256672"/>
                  <a:gd name="connsiteY101" fmla="*/ 155827 h 252139"/>
                  <a:gd name="connsiteX102" fmla="*/ 18333 w 256672"/>
                  <a:gd name="connsiteY102" fmla="*/ 153232 h 252139"/>
                  <a:gd name="connsiteX103" fmla="*/ 14921 w 256672"/>
                  <a:gd name="connsiteY103" fmla="*/ 151128 h 252139"/>
                  <a:gd name="connsiteX104" fmla="*/ 9249 w 256672"/>
                  <a:gd name="connsiteY104" fmla="*/ 149830 h 252139"/>
                  <a:gd name="connsiteX105" fmla="*/ 3734 w 256672"/>
                  <a:gd name="connsiteY105" fmla="*/ 148533 h 252139"/>
                  <a:gd name="connsiteX106" fmla="*/ 323 w 256672"/>
                  <a:gd name="connsiteY106" fmla="*/ 146743 h 252139"/>
                  <a:gd name="connsiteX107" fmla="*/ 3272 w 256672"/>
                  <a:gd name="connsiteY107" fmla="*/ 141238 h 252139"/>
                  <a:gd name="connsiteX108" fmla="*/ 13978 w 256672"/>
                  <a:gd name="connsiteY108" fmla="*/ 137670 h 252139"/>
                  <a:gd name="connsiteX109" fmla="*/ 20141 w 256672"/>
                  <a:gd name="connsiteY109" fmla="*/ 135704 h 252139"/>
                  <a:gd name="connsiteX110" fmla="*/ 26630 w 256672"/>
                  <a:gd name="connsiteY110" fmla="*/ 132754 h 252139"/>
                  <a:gd name="connsiteX111" fmla="*/ 23386 w 256672"/>
                  <a:gd name="connsiteY111" fmla="*/ 133236 h 252139"/>
                  <a:gd name="connsiteX112" fmla="*/ 23386 w 256672"/>
                  <a:gd name="connsiteY112" fmla="*/ 132754 h 252139"/>
                  <a:gd name="connsiteX113" fmla="*/ 32469 w 256672"/>
                  <a:gd name="connsiteY113" fmla="*/ 129668 h 252139"/>
                  <a:gd name="connsiteX114" fmla="*/ 46419 w 256672"/>
                  <a:gd name="connsiteY114" fmla="*/ 125126 h 252139"/>
                  <a:gd name="connsiteX115" fmla="*/ 46576 w 256672"/>
                  <a:gd name="connsiteY115" fmla="*/ 124801 h 252139"/>
                  <a:gd name="connsiteX116" fmla="*/ 46576 w 256672"/>
                  <a:gd name="connsiteY116" fmla="*/ 124320 h 252139"/>
                  <a:gd name="connsiteX117" fmla="*/ 47716 w 256672"/>
                  <a:gd name="connsiteY117" fmla="*/ 124969 h 252139"/>
                  <a:gd name="connsiteX118" fmla="*/ 48847 w 256672"/>
                  <a:gd name="connsiteY118" fmla="*/ 125617 h 252139"/>
                  <a:gd name="connsiteX119" fmla="*/ 60368 w 256672"/>
                  <a:gd name="connsiteY119" fmla="*/ 120584 h 252139"/>
                  <a:gd name="connsiteX120" fmla="*/ 63937 w 256672"/>
                  <a:gd name="connsiteY120" fmla="*/ 119778 h 252139"/>
                  <a:gd name="connsiteX121" fmla="*/ 65903 w 256672"/>
                  <a:gd name="connsiteY121" fmla="*/ 118962 h 252139"/>
                  <a:gd name="connsiteX122" fmla="*/ 68980 w 256672"/>
                  <a:gd name="connsiteY122" fmla="*/ 118156 h 252139"/>
                  <a:gd name="connsiteX123" fmla="*/ 85525 w 256672"/>
                  <a:gd name="connsiteY123" fmla="*/ 106477 h 252139"/>
                  <a:gd name="connsiteX124" fmla="*/ 107575 w 256672"/>
                  <a:gd name="connsiteY124" fmla="*/ 71283 h 252139"/>
                  <a:gd name="connsiteX125" fmla="*/ 111311 w 256672"/>
                  <a:gd name="connsiteY125" fmla="*/ 65444 h 252139"/>
                  <a:gd name="connsiteX126" fmla="*/ 122665 w 256672"/>
                  <a:gd name="connsiteY126" fmla="*/ 48250 h 252139"/>
                  <a:gd name="connsiteX127" fmla="*/ 134993 w 256672"/>
                  <a:gd name="connsiteY127" fmla="*/ 29572 h 252139"/>
                  <a:gd name="connsiteX128" fmla="*/ 144067 w 256672"/>
                  <a:gd name="connsiteY128" fmla="*/ 14973 h 252139"/>
                  <a:gd name="connsiteX129" fmla="*/ 152344 w 256672"/>
                  <a:gd name="connsiteY129" fmla="*/ 1358 h 252139"/>
                  <a:gd name="connsiteX130" fmla="*/ 153642 w 256672"/>
                  <a:gd name="connsiteY130" fmla="*/ 375 h 252139"/>
                  <a:gd name="connsiteX131" fmla="*/ 155608 w 256672"/>
                  <a:gd name="connsiteY131" fmla="*/ -441 h 252139"/>
                  <a:gd name="connsiteX132" fmla="*/ 156906 w 256672"/>
                  <a:gd name="connsiteY132" fmla="*/ -598 h 252139"/>
                  <a:gd name="connsiteX133" fmla="*/ 162578 w 256672"/>
                  <a:gd name="connsiteY133" fmla="*/ 3127 h 252139"/>
                  <a:gd name="connsiteX134" fmla="*/ 165330 w 256672"/>
                  <a:gd name="connsiteY134" fmla="*/ 5241 h 252139"/>
                  <a:gd name="connsiteX135" fmla="*/ 170688 w 256672"/>
                  <a:gd name="connsiteY135" fmla="*/ 8642 h 252139"/>
                  <a:gd name="connsiteX136" fmla="*/ 175230 w 256672"/>
                  <a:gd name="connsiteY136" fmla="*/ 11395 h 252139"/>
                  <a:gd name="connsiteX137" fmla="*/ 179772 w 256672"/>
                  <a:gd name="connsiteY137" fmla="*/ 16310 h 252139"/>
                  <a:gd name="connsiteX138" fmla="*/ 184471 w 256672"/>
                  <a:gd name="connsiteY138" fmla="*/ 24096 h 252139"/>
                  <a:gd name="connsiteX139" fmla="*/ 185768 w 256672"/>
                  <a:gd name="connsiteY139" fmla="*/ 30752 h 252139"/>
                  <a:gd name="connsiteX140" fmla="*/ 185287 w 256672"/>
                  <a:gd name="connsiteY140" fmla="*/ 35942 h 252139"/>
                  <a:gd name="connsiteX141" fmla="*/ 174738 w 256672"/>
                  <a:gd name="connsiteY141" fmla="*/ 66751 h 252139"/>
                  <a:gd name="connsiteX142" fmla="*/ 167120 w 256672"/>
                  <a:gd name="connsiteY142" fmla="*/ 89460 h 252139"/>
                  <a:gd name="connsiteX143" fmla="*/ 191932 w 256672"/>
                  <a:gd name="connsiteY143" fmla="*/ 82972 h 252139"/>
                  <a:gd name="connsiteX144" fmla="*/ 217236 w 256672"/>
                  <a:gd name="connsiteY144" fmla="*/ 76484 h 252139"/>
                  <a:gd name="connsiteX145" fmla="*/ 217069 w 256672"/>
                  <a:gd name="connsiteY145" fmla="*/ 77300 h 252139"/>
                  <a:gd name="connsiteX146" fmla="*/ 216912 w 256672"/>
                  <a:gd name="connsiteY146" fmla="*/ 77949 h 252139"/>
                  <a:gd name="connsiteX147" fmla="*/ 217718 w 256672"/>
                  <a:gd name="connsiteY147" fmla="*/ 77949 h 252139"/>
                  <a:gd name="connsiteX148" fmla="*/ 219684 w 256672"/>
                  <a:gd name="connsiteY148" fmla="*/ 77781 h 252139"/>
                  <a:gd name="connsiteX149" fmla="*/ 220824 w 256672"/>
                  <a:gd name="connsiteY149" fmla="*/ 77624 h 252139"/>
                  <a:gd name="connsiteX150" fmla="*/ 224226 w 256672"/>
                  <a:gd name="connsiteY150" fmla="*/ 77300 h 252139"/>
                  <a:gd name="connsiteX151" fmla="*/ 226015 w 256672"/>
                  <a:gd name="connsiteY151" fmla="*/ 79561 h 252139"/>
                  <a:gd name="connsiteX152" fmla="*/ 224717 w 256672"/>
                  <a:gd name="connsiteY152" fmla="*/ 79885 h 252139"/>
                  <a:gd name="connsiteX153" fmla="*/ 216283 w 256672"/>
                  <a:gd name="connsiteY153" fmla="*/ 81999 h 252139"/>
                  <a:gd name="connsiteX154" fmla="*/ 219360 w 256672"/>
                  <a:gd name="connsiteY154" fmla="*/ 82805 h 252139"/>
                  <a:gd name="connsiteX155" fmla="*/ 222928 w 256672"/>
                  <a:gd name="connsiteY155" fmla="*/ 81999 h 252139"/>
                  <a:gd name="connsiteX156" fmla="*/ 226172 w 256672"/>
                  <a:gd name="connsiteY156" fmla="*/ 81183 h 252139"/>
                  <a:gd name="connsiteX157" fmla="*/ 235905 w 256672"/>
                  <a:gd name="connsiteY157" fmla="*/ 79403 h 252139"/>
                  <a:gd name="connsiteX158" fmla="*/ 240122 w 256672"/>
                  <a:gd name="connsiteY158" fmla="*/ 78420 h 252139"/>
                  <a:gd name="connsiteX159" fmla="*/ 239630 w 256672"/>
                  <a:gd name="connsiteY159" fmla="*/ 81173 h 252139"/>
                  <a:gd name="connsiteX160" fmla="*/ 237202 w 256672"/>
                  <a:gd name="connsiteY160" fmla="*/ 81016 h 252139"/>
                  <a:gd name="connsiteX161" fmla="*/ 233801 w 256672"/>
                  <a:gd name="connsiteY161" fmla="*/ 80740 h 252139"/>
                  <a:gd name="connsiteX162" fmla="*/ 235423 w 256672"/>
                  <a:gd name="connsiteY162" fmla="*/ 83178 h 252139"/>
                  <a:gd name="connsiteX163" fmla="*/ 238992 w 256672"/>
                  <a:gd name="connsiteY163" fmla="*/ 83336 h 252139"/>
                  <a:gd name="connsiteX164" fmla="*/ 244674 w 256672"/>
                  <a:gd name="connsiteY164" fmla="*/ 86747 h 252139"/>
                  <a:gd name="connsiteX165" fmla="*/ 245480 w 256672"/>
                  <a:gd name="connsiteY165" fmla="*/ 87553 h 252139"/>
                  <a:gd name="connsiteX166" fmla="*/ 247102 w 256672"/>
                  <a:gd name="connsiteY166" fmla="*/ 88369 h 252139"/>
                  <a:gd name="connsiteX167" fmla="*/ 249215 w 256672"/>
                  <a:gd name="connsiteY167" fmla="*/ 89175 h 252139"/>
                  <a:gd name="connsiteX168" fmla="*/ 245647 w 256672"/>
                  <a:gd name="connsiteY168" fmla="*/ 90473 h 252139"/>
                  <a:gd name="connsiteX169" fmla="*/ 238343 w 256672"/>
                  <a:gd name="connsiteY169" fmla="*/ 93068 h 252139"/>
                  <a:gd name="connsiteX170" fmla="*/ 227627 w 256672"/>
                  <a:gd name="connsiteY170" fmla="*/ 95486 h 252139"/>
                  <a:gd name="connsiteX171" fmla="*/ 223243 w 256672"/>
                  <a:gd name="connsiteY171" fmla="*/ 96469 h 252139"/>
                  <a:gd name="connsiteX172" fmla="*/ 226487 w 256672"/>
                  <a:gd name="connsiteY172" fmla="*/ 97266 h 252139"/>
                  <a:gd name="connsiteX173" fmla="*/ 143123 w 256672"/>
                  <a:gd name="connsiteY173" fmla="*/ 69052 h 252139"/>
                  <a:gd name="connsiteX174" fmla="*/ 110200 w 256672"/>
                  <a:gd name="connsiteY174" fmla="*/ 110085 h 252139"/>
                  <a:gd name="connsiteX175" fmla="*/ 121554 w 256672"/>
                  <a:gd name="connsiteY175" fmla="*/ 100186 h 252139"/>
                  <a:gd name="connsiteX176" fmla="*/ 130156 w 256672"/>
                  <a:gd name="connsiteY176" fmla="*/ 100186 h 252139"/>
                  <a:gd name="connsiteX177" fmla="*/ 140370 w 256672"/>
                  <a:gd name="connsiteY177" fmla="*/ 145436 h 252139"/>
                  <a:gd name="connsiteX178" fmla="*/ 143772 w 256672"/>
                  <a:gd name="connsiteY178" fmla="*/ 135379 h 252139"/>
                  <a:gd name="connsiteX179" fmla="*/ 142966 w 256672"/>
                  <a:gd name="connsiteY179" fmla="*/ 135379 h 252139"/>
                  <a:gd name="connsiteX180" fmla="*/ 138748 w 256672"/>
                  <a:gd name="connsiteY180" fmla="*/ 147707 h 252139"/>
                  <a:gd name="connsiteX181" fmla="*/ 139230 w 256672"/>
                  <a:gd name="connsiteY181" fmla="*/ 147707 h 252139"/>
                  <a:gd name="connsiteX182" fmla="*/ 139554 w 256672"/>
                  <a:gd name="connsiteY182" fmla="*/ 147540 h 252139"/>
                  <a:gd name="connsiteX183" fmla="*/ 140410 w 256672"/>
                  <a:gd name="connsiteY183" fmla="*/ 145436 h 252139"/>
                  <a:gd name="connsiteX184" fmla="*/ 190969 w 256672"/>
                  <a:gd name="connsiteY184" fmla="*/ 88025 h 252139"/>
                  <a:gd name="connsiteX185" fmla="*/ 190969 w 256672"/>
                  <a:gd name="connsiteY185" fmla="*/ 89008 h 252139"/>
                  <a:gd name="connsiteX186" fmla="*/ 194380 w 256672"/>
                  <a:gd name="connsiteY186" fmla="*/ 88359 h 252139"/>
                  <a:gd name="connsiteX187" fmla="*/ 201025 w 256672"/>
                  <a:gd name="connsiteY187" fmla="*/ 86737 h 252139"/>
                  <a:gd name="connsiteX188" fmla="*/ 202992 w 256672"/>
                  <a:gd name="connsiteY188" fmla="*/ 86413 h 252139"/>
                  <a:gd name="connsiteX189" fmla="*/ 207691 w 256672"/>
                  <a:gd name="connsiteY189" fmla="*/ 85272 h 252139"/>
                  <a:gd name="connsiteX190" fmla="*/ 213697 w 256672"/>
                  <a:gd name="connsiteY190" fmla="*/ 82844 h 252139"/>
                  <a:gd name="connsiteX191" fmla="*/ 215663 w 256672"/>
                  <a:gd name="connsiteY191" fmla="*/ 82028 h 252139"/>
                  <a:gd name="connsiteX192" fmla="*/ 190969 w 256672"/>
                  <a:gd name="connsiteY192" fmla="*/ 88025 h 252139"/>
                  <a:gd name="connsiteX193" fmla="*/ 198106 w 256672"/>
                  <a:gd name="connsiteY193" fmla="*/ 102623 h 252139"/>
                  <a:gd name="connsiteX194" fmla="*/ 198106 w 256672"/>
                  <a:gd name="connsiteY194" fmla="*/ 103754 h 252139"/>
                  <a:gd name="connsiteX195" fmla="*/ 201674 w 256672"/>
                  <a:gd name="connsiteY195" fmla="*/ 102948 h 252139"/>
                  <a:gd name="connsiteX196" fmla="*/ 207995 w 256672"/>
                  <a:gd name="connsiteY196" fmla="*/ 101483 h 252139"/>
                  <a:gd name="connsiteX197" fmla="*/ 210109 w 256672"/>
                  <a:gd name="connsiteY197" fmla="*/ 101001 h 252139"/>
                  <a:gd name="connsiteX198" fmla="*/ 214808 w 256672"/>
                  <a:gd name="connsiteY198" fmla="*/ 99861 h 252139"/>
                  <a:gd name="connsiteX199" fmla="*/ 220647 w 256672"/>
                  <a:gd name="connsiteY199" fmla="*/ 97590 h 252139"/>
                  <a:gd name="connsiteX200" fmla="*/ 222614 w 256672"/>
                  <a:gd name="connsiteY200" fmla="*/ 96607 h 252139"/>
                  <a:gd name="connsiteX201" fmla="*/ 198106 w 256672"/>
                  <a:gd name="connsiteY201" fmla="*/ 102623 h 252139"/>
                  <a:gd name="connsiteX202" fmla="*/ 215801 w 256672"/>
                  <a:gd name="connsiteY202" fmla="*/ 81979 h 252139"/>
                  <a:gd name="connsiteX203" fmla="*/ 216125 w 256672"/>
                  <a:gd name="connsiteY203" fmla="*/ 81822 h 252139"/>
                  <a:gd name="connsiteX204" fmla="*/ 215801 w 256672"/>
                  <a:gd name="connsiteY204" fmla="*/ 81822 h 252139"/>
                  <a:gd name="connsiteX205" fmla="*/ 215644 w 256672"/>
                  <a:gd name="connsiteY205" fmla="*/ 81979 h 252139"/>
                  <a:gd name="connsiteX206" fmla="*/ 223262 w 256672"/>
                  <a:gd name="connsiteY206" fmla="*/ 96578 h 252139"/>
                  <a:gd name="connsiteX207" fmla="*/ 223262 w 256672"/>
                  <a:gd name="connsiteY207" fmla="*/ 96469 h 252139"/>
                  <a:gd name="connsiteX208" fmla="*/ 222938 w 256672"/>
                  <a:gd name="connsiteY208" fmla="*/ 96627 h 252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</a:cxnLst>
                <a:rect l="l" t="t" r="r" b="b"/>
                <a:pathLst>
                  <a:path w="256672" h="252139">
                    <a:moveTo>
                      <a:pt x="226487" y="97266"/>
                    </a:moveTo>
                    <a:cubicBezTo>
                      <a:pt x="227638" y="97128"/>
                      <a:pt x="228777" y="96912"/>
                      <a:pt x="229898" y="96617"/>
                    </a:cubicBezTo>
                    <a:cubicBezTo>
                      <a:pt x="230990" y="96194"/>
                      <a:pt x="232135" y="95929"/>
                      <a:pt x="233300" y="95811"/>
                    </a:cubicBezTo>
                    <a:cubicBezTo>
                      <a:pt x="236374" y="95319"/>
                      <a:pt x="239618" y="94661"/>
                      <a:pt x="243032" y="93845"/>
                    </a:cubicBezTo>
                    <a:lnTo>
                      <a:pt x="247249" y="92862"/>
                    </a:lnTo>
                    <a:cubicBezTo>
                      <a:pt x="247082" y="93845"/>
                      <a:pt x="246758" y="94828"/>
                      <a:pt x="246600" y="95614"/>
                    </a:cubicBezTo>
                    <a:lnTo>
                      <a:pt x="244162" y="95614"/>
                    </a:lnTo>
                    <a:cubicBezTo>
                      <a:pt x="243032" y="95457"/>
                      <a:pt x="241892" y="95457"/>
                      <a:pt x="240761" y="95290"/>
                    </a:cubicBezTo>
                    <a:cubicBezTo>
                      <a:pt x="241075" y="96312"/>
                      <a:pt x="241695" y="97226"/>
                      <a:pt x="242540" y="97885"/>
                    </a:cubicBezTo>
                    <a:cubicBezTo>
                      <a:pt x="243189" y="98377"/>
                      <a:pt x="244330" y="98534"/>
                      <a:pt x="246109" y="98052"/>
                    </a:cubicBezTo>
                    <a:cubicBezTo>
                      <a:pt x="249196" y="97236"/>
                      <a:pt x="251024" y="98377"/>
                      <a:pt x="251624" y="101296"/>
                    </a:cubicBezTo>
                    <a:cubicBezTo>
                      <a:pt x="251771" y="101768"/>
                      <a:pt x="252138" y="102132"/>
                      <a:pt x="252607" y="102279"/>
                    </a:cubicBezTo>
                    <a:cubicBezTo>
                      <a:pt x="253098" y="102437"/>
                      <a:pt x="253590" y="102761"/>
                      <a:pt x="254229" y="102928"/>
                    </a:cubicBezTo>
                    <a:cubicBezTo>
                      <a:pt x="254979" y="103145"/>
                      <a:pt x="255692" y="103479"/>
                      <a:pt x="256343" y="103911"/>
                    </a:cubicBezTo>
                    <a:cubicBezTo>
                      <a:pt x="255045" y="104393"/>
                      <a:pt x="253747" y="104717"/>
                      <a:pt x="252607" y="105209"/>
                    </a:cubicBezTo>
                    <a:cubicBezTo>
                      <a:pt x="250226" y="106162"/>
                      <a:pt x="247791" y="106978"/>
                      <a:pt x="245313" y="107637"/>
                    </a:cubicBezTo>
                    <a:cubicBezTo>
                      <a:pt x="240928" y="108777"/>
                      <a:pt x="236386" y="109741"/>
                      <a:pt x="231854" y="110724"/>
                    </a:cubicBezTo>
                    <a:cubicBezTo>
                      <a:pt x="229259" y="111206"/>
                      <a:pt x="226664" y="111854"/>
                      <a:pt x="224226" y="112336"/>
                    </a:cubicBezTo>
                    <a:cubicBezTo>
                      <a:pt x="219851" y="113477"/>
                      <a:pt x="215309" y="114450"/>
                      <a:pt x="210768" y="115580"/>
                    </a:cubicBezTo>
                    <a:cubicBezTo>
                      <a:pt x="208005" y="116229"/>
                      <a:pt x="205253" y="116878"/>
                      <a:pt x="202500" y="117694"/>
                    </a:cubicBezTo>
                    <a:cubicBezTo>
                      <a:pt x="201202" y="118018"/>
                      <a:pt x="199905" y="118343"/>
                      <a:pt x="198440" y="118824"/>
                    </a:cubicBezTo>
                    <a:cubicBezTo>
                      <a:pt x="199580" y="119640"/>
                      <a:pt x="200711" y="120289"/>
                      <a:pt x="201684" y="121095"/>
                    </a:cubicBezTo>
                    <a:cubicBezTo>
                      <a:pt x="201706" y="121272"/>
                      <a:pt x="201649" y="121449"/>
                      <a:pt x="201527" y="121587"/>
                    </a:cubicBezTo>
                    <a:cubicBezTo>
                      <a:pt x="201549" y="121813"/>
                      <a:pt x="201490" y="122049"/>
                      <a:pt x="201360" y="122236"/>
                    </a:cubicBezTo>
                    <a:cubicBezTo>
                      <a:pt x="200878" y="122393"/>
                      <a:pt x="200377" y="122393"/>
                      <a:pt x="199905" y="122560"/>
                    </a:cubicBezTo>
                    <a:cubicBezTo>
                      <a:pt x="199373" y="122678"/>
                      <a:pt x="198828" y="122737"/>
                      <a:pt x="198283" y="122717"/>
                    </a:cubicBezTo>
                    <a:cubicBezTo>
                      <a:pt x="197791" y="122884"/>
                      <a:pt x="197464" y="122884"/>
                      <a:pt x="197300" y="122717"/>
                    </a:cubicBezTo>
                    <a:cubicBezTo>
                      <a:pt x="196412" y="121420"/>
                      <a:pt x="194943" y="120633"/>
                      <a:pt x="193367" y="120614"/>
                    </a:cubicBezTo>
                    <a:cubicBezTo>
                      <a:pt x="191367" y="120751"/>
                      <a:pt x="189399" y="121184"/>
                      <a:pt x="187528" y="121911"/>
                    </a:cubicBezTo>
                    <a:cubicBezTo>
                      <a:pt x="182323" y="123691"/>
                      <a:pt x="177014" y="125155"/>
                      <a:pt x="171632" y="126286"/>
                    </a:cubicBezTo>
                    <a:lnTo>
                      <a:pt x="163522" y="128252"/>
                    </a:lnTo>
                    <a:lnTo>
                      <a:pt x="155736" y="130690"/>
                    </a:lnTo>
                    <a:cubicBezTo>
                      <a:pt x="154438" y="131172"/>
                      <a:pt x="153140" y="131496"/>
                      <a:pt x="152010" y="131988"/>
                    </a:cubicBezTo>
                    <a:cubicBezTo>
                      <a:pt x="151843" y="132145"/>
                      <a:pt x="151843" y="132145"/>
                      <a:pt x="151843" y="132312"/>
                    </a:cubicBezTo>
                    <a:cubicBezTo>
                      <a:pt x="149572" y="138958"/>
                      <a:pt x="147301" y="145770"/>
                      <a:pt x="144706" y="152956"/>
                    </a:cubicBezTo>
                    <a:cubicBezTo>
                      <a:pt x="145030" y="151816"/>
                      <a:pt x="145355" y="150686"/>
                      <a:pt x="145689" y="149712"/>
                    </a:cubicBezTo>
                    <a:lnTo>
                      <a:pt x="145040" y="149712"/>
                    </a:lnTo>
                    <a:cubicBezTo>
                      <a:pt x="143742" y="152789"/>
                      <a:pt x="142445" y="156033"/>
                      <a:pt x="140990" y="159120"/>
                    </a:cubicBezTo>
                    <a:cubicBezTo>
                      <a:pt x="139522" y="162522"/>
                      <a:pt x="138060" y="165923"/>
                      <a:pt x="136605" y="169334"/>
                    </a:cubicBezTo>
                    <a:cubicBezTo>
                      <a:pt x="137045" y="169305"/>
                      <a:pt x="137485" y="169364"/>
                      <a:pt x="137903" y="169501"/>
                    </a:cubicBezTo>
                    <a:cubicBezTo>
                      <a:pt x="138394" y="168361"/>
                      <a:pt x="138719" y="167230"/>
                      <a:pt x="139201" y="166090"/>
                    </a:cubicBezTo>
                    <a:lnTo>
                      <a:pt x="140498" y="162846"/>
                    </a:lnTo>
                    <a:lnTo>
                      <a:pt x="141638" y="162846"/>
                    </a:lnTo>
                    <a:cubicBezTo>
                      <a:pt x="140866" y="164036"/>
                      <a:pt x="140365" y="165372"/>
                      <a:pt x="140174" y="166778"/>
                    </a:cubicBezTo>
                    <a:cubicBezTo>
                      <a:pt x="140061" y="167801"/>
                      <a:pt x="139788" y="168794"/>
                      <a:pt x="139368" y="169728"/>
                    </a:cubicBezTo>
                    <a:cubicBezTo>
                      <a:pt x="138755" y="170917"/>
                      <a:pt x="137790" y="171880"/>
                      <a:pt x="136605" y="172490"/>
                    </a:cubicBezTo>
                    <a:cubicBezTo>
                      <a:pt x="136715" y="174210"/>
                      <a:pt x="136260" y="175911"/>
                      <a:pt x="135308" y="177346"/>
                    </a:cubicBezTo>
                    <a:cubicBezTo>
                      <a:pt x="134504" y="178959"/>
                      <a:pt x="134065" y="180738"/>
                      <a:pt x="134020" y="182537"/>
                    </a:cubicBezTo>
                    <a:cubicBezTo>
                      <a:pt x="134086" y="185850"/>
                      <a:pt x="133536" y="189153"/>
                      <a:pt x="132398" y="192269"/>
                    </a:cubicBezTo>
                    <a:lnTo>
                      <a:pt x="131415" y="196005"/>
                    </a:lnTo>
                    <a:cubicBezTo>
                      <a:pt x="130928" y="198236"/>
                      <a:pt x="130220" y="200409"/>
                      <a:pt x="129301" y="202493"/>
                    </a:cubicBezTo>
                    <a:cubicBezTo>
                      <a:pt x="129178" y="202778"/>
                      <a:pt x="129016" y="203053"/>
                      <a:pt x="128819" y="203299"/>
                    </a:cubicBezTo>
                    <a:cubicBezTo>
                      <a:pt x="128652" y="203624"/>
                      <a:pt x="128328" y="203791"/>
                      <a:pt x="128170" y="203948"/>
                    </a:cubicBezTo>
                    <a:lnTo>
                      <a:pt x="127846" y="204272"/>
                    </a:lnTo>
                    <a:cubicBezTo>
                      <a:pt x="127706" y="204921"/>
                      <a:pt x="127649" y="205580"/>
                      <a:pt x="127679" y="206239"/>
                    </a:cubicBezTo>
                    <a:cubicBezTo>
                      <a:pt x="127522" y="207379"/>
                      <a:pt x="127522" y="208352"/>
                      <a:pt x="127355" y="209325"/>
                    </a:cubicBezTo>
                    <a:cubicBezTo>
                      <a:pt x="127197" y="210131"/>
                      <a:pt x="126873" y="211105"/>
                      <a:pt x="126706" y="212078"/>
                    </a:cubicBezTo>
                    <a:cubicBezTo>
                      <a:pt x="126357" y="213464"/>
                      <a:pt x="126087" y="214880"/>
                      <a:pt x="125900" y="216295"/>
                    </a:cubicBezTo>
                    <a:lnTo>
                      <a:pt x="125251" y="224081"/>
                    </a:lnTo>
                    <a:cubicBezTo>
                      <a:pt x="124926" y="227483"/>
                      <a:pt x="124602" y="230727"/>
                      <a:pt x="124110" y="234138"/>
                    </a:cubicBezTo>
                    <a:cubicBezTo>
                      <a:pt x="123953" y="235436"/>
                      <a:pt x="123629" y="236409"/>
                      <a:pt x="122813" y="236890"/>
                    </a:cubicBezTo>
                    <a:cubicBezTo>
                      <a:pt x="121781" y="237628"/>
                      <a:pt x="120495" y="237923"/>
                      <a:pt x="119244" y="237706"/>
                    </a:cubicBezTo>
                    <a:lnTo>
                      <a:pt x="118438" y="237706"/>
                    </a:lnTo>
                    <a:cubicBezTo>
                      <a:pt x="115676" y="237539"/>
                      <a:pt x="113729" y="237382"/>
                      <a:pt x="112756" y="236890"/>
                    </a:cubicBezTo>
                    <a:cubicBezTo>
                      <a:pt x="109187" y="236409"/>
                      <a:pt x="106917" y="233941"/>
                      <a:pt x="105786" y="229753"/>
                    </a:cubicBezTo>
                    <a:cubicBezTo>
                      <a:pt x="104611" y="225792"/>
                      <a:pt x="103903" y="221712"/>
                      <a:pt x="103672" y="217593"/>
                    </a:cubicBezTo>
                    <a:cubicBezTo>
                      <a:pt x="103535" y="217003"/>
                      <a:pt x="103482" y="216403"/>
                      <a:pt x="103515" y="215804"/>
                    </a:cubicBezTo>
                    <a:cubicBezTo>
                      <a:pt x="101918" y="200045"/>
                      <a:pt x="102737" y="184129"/>
                      <a:pt x="105943" y="168617"/>
                    </a:cubicBezTo>
                    <a:cubicBezTo>
                      <a:pt x="107764" y="160280"/>
                      <a:pt x="110038" y="152052"/>
                      <a:pt x="112756" y="143961"/>
                    </a:cubicBezTo>
                    <a:cubicBezTo>
                      <a:pt x="109807" y="144777"/>
                      <a:pt x="107084" y="145583"/>
                      <a:pt x="104321" y="146557"/>
                    </a:cubicBezTo>
                    <a:cubicBezTo>
                      <a:pt x="103414" y="147078"/>
                      <a:pt x="102637" y="147795"/>
                      <a:pt x="102050" y="148660"/>
                    </a:cubicBezTo>
                    <a:cubicBezTo>
                      <a:pt x="101326" y="149752"/>
                      <a:pt x="100669" y="150892"/>
                      <a:pt x="100084" y="152072"/>
                    </a:cubicBezTo>
                    <a:cubicBezTo>
                      <a:pt x="99691" y="152799"/>
                      <a:pt x="99258" y="153497"/>
                      <a:pt x="98787" y="154175"/>
                    </a:cubicBezTo>
                    <a:cubicBezTo>
                      <a:pt x="95228" y="159858"/>
                      <a:pt x="90844" y="166503"/>
                      <a:pt x="85496" y="174132"/>
                    </a:cubicBezTo>
                    <a:cubicBezTo>
                      <a:pt x="79813" y="182399"/>
                      <a:pt x="74947" y="189861"/>
                      <a:pt x="71054" y="196182"/>
                    </a:cubicBezTo>
                    <a:cubicBezTo>
                      <a:pt x="70248" y="197647"/>
                      <a:pt x="68302" y="200566"/>
                      <a:pt x="65225" y="205265"/>
                    </a:cubicBezTo>
                    <a:cubicBezTo>
                      <a:pt x="62148" y="209964"/>
                      <a:pt x="58737" y="215322"/>
                      <a:pt x="54676" y="221319"/>
                    </a:cubicBezTo>
                    <a:cubicBezTo>
                      <a:pt x="50616" y="227315"/>
                      <a:pt x="46566" y="232840"/>
                      <a:pt x="42673" y="238031"/>
                    </a:cubicBezTo>
                    <a:cubicBezTo>
                      <a:pt x="39781" y="242101"/>
                      <a:pt x="36583" y="245954"/>
                      <a:pt x="33108" y="249543"/>
                    </a:cubicBezTo>
                    <a:cubicBezTo>
                      <a:pt x="30670" y="251971"/>
                      <a:pt x="29372" y="252138"/>
                      <a:pt x="29372" y="249867"/>
                    </a:cubicBezTo>
                    <a:cubicBezTo>
                      <a:pt x="26292" y="249061"/>
                      <a:pt x="24673" y="247596"/>
                      <a:pt x="24516" y="245482"/>
                    </a:cubicBezTo>
                    <a:cubicBezTo>
                      <a:pt x="24418" y="243320"/>
                      <a:pt x="24804" y="241157"/>
                      <a:pt x="25647" y="239161"/>
                    </a:cubicBezTo>
                    <a:cubicBezTo>
                      <a:pt x="26242" y="237726"/>
                      <a:pt x="26520" y="236173"/>
                      <a:pt x="26463" y="234620"/>
                    </a:cubicBezTo>
                    <a:cubicBezTo>
                      <a:pt x="23700" y="237382"/>
                      <a:pt x="22245" y="237706"/>
                      <a:pt x="22245" y="235268"/>
                    </a:cubicBezTo>
                    <a:cubicBezTo>
                      <a:pt x="19158" y="234462"/>
                      <a:pt x="17536" y="232998"/>
                      <a:pt x="17536" y="230894"/>
                    </a:cubicBezTo>
                    <a:cubicBezTo>
                      <a:pt x="17400" y="228682"/>
                      <a:pt x="17735" y="226470"/>
                      <a:pt x="18519" y="224406"/>
                    </a:cubicBezTo>
                    <a:cubicBezTo>
                      <a:pt x="19090" y="223010"/>
                      <a:pt x="19422" y="221525"/>
                      <a:pt x="19502" y="220021"/>
                    </a:cubicBezTo>
                    <a:cubicBezTo>
                      <a:pt x="19345" y="218891"/>
                      <a:pt x="18372" y="218566"/>
                      <a:pt x="16425" y="218723"/>
                    </a:cubicBezTo>
                    <a:cubicBezTo>
                      <a:pt x="18047" y="214024"/>
                      <a:pt x="21940" y="206563"/>
                      <a:pt x="28222" y="196349"/>
                    </a:cubicBezTo>
                    <a:cubicBezTo>
                      <a:pt x="34504" y="186135"/>
                      <a:pt x="40707" y="176235"/>
                      <a:pt x="46900" y="166857"/>
                    </a:cubicBezTo>
                    <a:cubicBezTo>
                      <a:pt x="46743" y="166533"/>
                      <a:pt x="46743" y="166208"/>
                      <a:pt x="46576" y="166051"/>
                    </a:cubicBezTo>
                    <a:cubicBezTo>
                      <a:pt x="46262" y="165363"/>
                      <a:pt x="45993" y="164655"/>
                      <a:pt x="45770" y="163937"/>
                    </a:cubicBezTo>
                    <a:cubicBezTo>
                      <a:pt x="46225" y="163849"/>
                      <a:pt x="46664" y="163682"/>
                      <a:pt x="47068" y="163456"/>
                    </a:cubicBezTo>
                    <a:cubicBezTo>
                      <a:pt x="47489" y="163269"/>
                      <a:pt x="47923" y="163102"/>
                      <a:pt x="48365" y="162964"/>
                    </a:cubicBezTo>
                    <a:cubicBezTo>
                      <a:pt x="48232" y="162846"/>
                      <a:pt x="48053" y="162787"/>
                      <a:pt x="47874" y="162807"/>
                    </a:cubicBezTo>
                    <a:cubicBezTo>
                      <a:pt x="47748" y="162679"/>
                      <a:pt x="47570" y="162620"/>
                      <a:pt x="47392" y="162640"/>
                    </a:cubicBezTo>
                    <a:lnTo>
                      <a:pt x="42526" y="164104"/>
                    </a:lnTo>
                    <a:cubicBezTo>
                      <a:pt x="34573" y="166700"/>
                      <a:pt x="26472" y="169295"/>
                      <a:pt x="18362" y="171890"/>
                    </a:cubicBezTo>
                    <a:cubicBezTo>
                      <a:pt x="15924" y="172696"/>
                      <a:pt x="14145" y="172372"/>
                      <a:pt x="13171" y="170593"/>
                    </a:cubicBezTo>
                    <a:cubicBezTo>
                      <a:pt x="11976" y="168410"/>
                      <a:pt x="10664" y="166297"/>
                      <a:pt x="9239" y="164262"/>
                    </a:cubicBezTo>
                    <a:cubicBezTo>
                      <a:pt x="8590" y="163279"/>
                      <a:pt x="7942" y="162295"/>
                      <a:pt x="7273" y="161509"/>
                    </a:cubicBezTo>
                    <a:cubicBezTo>
                      <a:pt x="5975" y="159071"/>
                      <a:pt x="6949" y="157125"/>
                      <a:pt x="10222" y="155827"/>
                    </a:cubicBezTo>
                    <a:cubicBezTo>
                      <a:pt x="12975" y="154844"/>
                      <a:pt x="15570" y="154048"/>
                      <a:pt x="18333" y="153232"/>
                    </a:cubicBezTo>
                    <a:cubicBezTo>
                      <a:pt x="17493" y="152131"/>
                      <a:pt x="16279" y="151383"/>
                      <a:pt x="14921" y="151128"/>
                    </a:cubicBezTo>
                    <a:cubicBezTo>
                      <a:pt x="13142" y="150636"/>
                      <a:pt x="11353" y="150312"/>
                      <a:pt x="9249" y="149830"/>
                    </a:cubicBezTo>
                    <a:cubicBezTo>
                      <a:pt x="7382" y="149525"/>
                      <a:pt x="5540" y="149093"/>
                      <a:pt x="3734" y="148533"/>
                    </a:cubicBezTo>
                    <a:cubicBezTo>
                      <a:pt x="1945" y="148041"/>
                      <a:pt x="785" y="147550"/>
                      <a:pt x="323" y="146743"/>
                    </a:cubicBezTo>
                    <a:cubicBezTo>
                      <a:pt x="-1132" y="144315"/>
                      <a:pt x="-159" y="142536"/>
                      <a:pt x="3272" y="141238"/>
                    </a:cubicBezTo>
                    <a:cubicBezTo>
                      <a:pt x="6841" y="139941"/>
                      <a:pt x="10409" y="138800"/>
                      <a:pt x="13978" y="137670"/>
                    </a:cubicBezTo>
                    <a:lnTo>
                      <a:pt x="20141" y="135704"/>
                    </a:lnTo>
                    <a:cubicBezTo>
                      <a:pt x="22419" y="134996"/>
                      <a:pt x="24600" y="134003"/>
                      <a:pt x="26630" y="132754"/>
                    </a:cubicBezTo>
                    <a:cubicBezTo>
                      <a:pt x="25499" y="132912"/>
                      <a:pt x="24526" y="133079"/>
                      <a:pt x="23386" y="133236"/>
                    </a:cubicBezTo>
                    <a:lnTo>
                      <a:pt x="23386" y="132754"/>
                    </a:lnTo>
                    <a:cubicBezTo>
                      <a:pt x="26472" y="131771"/>
                      <a:pt x="29382" y="130788"/>
                      <a:pt x="32469" y="129668"/>
                    </a:cubicBezTo>
                    <a:lnTo>
                      <a:pt x="46419" y="125126"/>
                    </a:lnTo>
                    <a:cubicBezTo>
                      <a:pt x="46576" y="124969"/>
                      <a:pt x="46576" y="124969"/>
                      <a:pt x="46576" y="124801"/>
                    </a:cubicBezTo>
                    <a:lnTo>
                      <a:pt x="46576" y="124320"/>
                    </a:lnTo>
                    <a:cubicBezTo>
                      <a:pt x="46978" y="124497"/>
                      <a:pt x="47360" y="124713"/>
                      <a:pt x="47716" y="124969"/>
                    </a:cubicBezTo>
                    <a:cubicBezTo>
                      <a:pt x="48114" y="125146"/>
                      <a:pt x="48493" y="125362"/>
                      <a:pt x="48847" y="125617"/>
                    </a:cubicBezTo>
                    <a:cubicBezTo>
                      <a:pt x="52178" y="122953"/>
                      <a:pt x="56152" y="121223"/>
                      <a:pt x="60368" y="120584"/>
                    </a:cubicBezTo>
                    <a:cubicBezTo>
                      <a:pt x="61575" y="120397"/>
                      <a:pt x="62766" y="120122"/>
                      <a:pt x="63937" y="119778"/>
                    </a:cubicBezTo>
                    <a:cubicBezTo>
                      <a:pt x="64619" y="119572"/>
                      <a:pt x="65278" y="119306"/>
                      <a:pt x="65903" y="118962"/>
                    </a:cubicBezTo>
                    <a:cubicBezTo>
                      <a:pt x="66913" y="118638"/>
                      <a:pt x="67940" y="118362"/>
                      <a:pt x="68980" y="118156"/>
                    </a:cubicBezTo>
                    <a:cubicBezTo>
                      <a:pt x="76274" y="117183"/>
                      <a:pt x="81789" y="113290"/>
                      <a:pt x="85525" y="106477"/>
                    </a:cubicBezTo>
                    <a:cubicBezTo>
                      <a:pt x="92495" y="94680"/>
                      <a:pt x="99956" y="82962"/>
                      <a:pt x="107575" y="71283"/>
                    </a:cubicBezTo>
                    <a:cubicBezTo>
                      <a:pt x="108716" y="69317"/>
                      <a:pt x="110013" y="67351"/>
                      <a:pt x="111311" y="65444"/>
                    </a:cubicBezTo>
                    <a:cubicBezTo>
                      <a:pt x="115037" y="59605"/>
                      <a:pt x="118930" y="53932"/>
                      <a:pt x="122665" y="48250"/>
                    </a:cubicBezTo>
                    <a:cubicBezTo>
                      <a:pt x="126883" y="41929"/>
                      <a:pt x="130933" y="35765"/>
                      <a:pt x="134993" y="29572"/>
                    </a:cubicBezTo>
                    <a:cubicBezTo>
                      <a:pt x="138070" y="24657"/>
                      <a:pt x="141147" y="19840"/>
                      <a:pt x="144067" y="14973"/>
                    </a:cubicBezTo>
                    <a:lnTo>
                      <a:pt x="152344" y="1358"/>
                    </a:lnTo>
                    <a:cubicBezTo>
                      <a:pt x="152675" y="915"/>
                      <a:pt x="153126" y="574"/>
                      <a:pt x="153642" y="375"/>
                    </a:cubicBezTo>
                    <a:cubicBezTo>
                      <a:pt x="154267" y="36"/>
                      <a:pt x="154926" y="-238"/>
                      <a:pt x="155608" y="-441"/>
                    </a:cubicBezTo>
                    <a:cubicBezTo>
                      <a:pt x="156257" y="-598"/>
                      <a:pt x="156738" y="-765"/>
                      <a:pt x="156906" y="-598"/>
                    </a:cubicBezTo>
                    <a:cubicBezTo>
                      <a:pt x="158915" y="453"/>
                      <a:pt x="160815" y="1701"/>
                      <a:pt x="162578" y="3127"/>
                    </a:cubicBezTo>
                    <a:cubicBezTo>
                      <a:pt x="163425" y="3919"/>
                      <a:pt x="164347" y="4627"/>
                      <a:pt x="165330" y="5241"/>
                    </a:cubicBezTo>
                    <a:lnTo>
                      <a:pt x="170688" y="8642"/>
                    </a:lnTo>
                    <a:cubicBezTo>
                      <a:pt x="172143" y="9458"/>
                      <a:pt x="173765" y="10422"/>
                      <a:pt x="175230" y="11395"/>
                    </a:cubicBezTo>
                    <a:cubicBezTo>
                      <a:pt x="176974" y="12806"/>
                      <a:pt x="178503" y="14461"/>
                      <a:pt x="179772" y="16310"/>
                    </a:cubicBezTo>
                    <a:cubicBezTo>
                      <a:pt x="181580" y="18751"/>
                      <a:pt x="183154" y="21358"/>
                      <a:pt x="184471" y="24096"/>
                    </a:cubicBezTo>
                    <a:cubicBezTo>
                      <a:pt x="185768" y="26859"/>
                      <a:pt x="186260" y="29012"/>
                      <a:pt x="185768" y="30752"/>
                    </a:cubicBezTo>
                    <a:cubicBezTo>
                      <a:pt x="186233" y="32484"/>
                      <a:pt x="186062" y="34325"/>
                      <a:pt x="185287" y="35942"/>
                    </a:cubicBezTo>
                    <a:cubicBezTo>
                      <a:pt x="181718" y="46156"/>
                      <a:pt x="178150" y="56587"/>
                      <a:pt x="174738" y="66751"/>
                    </a:cubicBezTo>
                    <a:cubicBezTo>
                      <a:pt x="172310" y="74380"/>
                      <a:pt x="169715" y="81832"/>
                      <a:pt x="167120" y="89460"/>
                    </a:cubicBezTo>
                    <a:cubicBezTo>
                      <a:pt x="175387" y="87347"/>
                      <a:pt x="183665" y="85076"/>
                      <a:pt x="191932" y="82972"/>
                    </a:cubicBezTo>
                    <a:lnTo>
                      <a:pt x="217236" y="76484"/>
                    </a:lnTo>
                    <a:cubicBezTo>
                      <a:pt x="217086" y="76730"/>
                      <a:pt x="217027" y="77015"/>
                      <a:pt x="217069" y="77300"/>
                    </a:cubicBezTo>
                    <a:cubicBezTo>
                      <a:pt x="216942" y="77487"/>
                      <a:pt x="216887" y="77722"/>
                      <a:pt x="216912" y="77949"/>
                    </a:cubicBezTo>
                    <a:lnTo>
                      <a:pt x="217718" y="77949"/>
                    </a:lnTo>
                    <a:cubicBezTo>
                      <a:pt x="218378" y="77978"/>
                      <a:pt x="219038" y="77919"/>
                      <a:pt x="219684" y="77781"/>
                    </a:cubicBezTo>
                    <a:cubicBezTo>
                      <a:pt x="220070" y="77801"/>
                      <a:pt x="220457" y="77742"/>
                      <a:pt x="220824" y="77624"/>
                    </a:cubicBezTo>
                    <a:cubicBezTo>
                      <a:pt x="221922" y="77270"/>
                      <a:pt x="223082" y="77162"/>
                      <a:pt x="224226" y="77300"/>
                    </a:cubicBezTo>
                    <a:cubicBezTo>
                      <a:pt x="225209" y="77457"/>
                      <a:pt x="225848" y="78106"/>
                      <a:pt x="226015" y="79561"/>
                    </a:cubicBezTo>
                    <a:lnTo>
                      <a:pt x="224717" y="79885"/>
                    </a:lnTo>
                    <a:cubicBezTo>
                      <a:pt x="221955" y="80534"/>
                      <a:pt x="219035" y="81183"/>
                      <a:pt x="216283" y="81999"/>
                    </a:cubicBezTo>
                    <a:cubicBezTo>
                      <a:pt x="217155" y="82677"/>
                      <a:pt x="218267" y="82972"/>
                      <a:pt x="219360" y="82805"/>
                    </a:cubicBezTo>
                    <a:cubicBezTo>
                      <a:pt x="220577" y="82677"/>
                      <a:pt x="221774" y="82402"/>
                      <a:pt x="222928" y="81999"/>
                    </a:cubicBezTo>
                    <a:cubicBezTo>
                      <a:pt x="223990" y="81655"/>
                      <a:pt x="225074" y="81379"/>
                      <a:pt x="226172" y="81183"/>
                    </a:cubicBezTo>
                    <a:cubicBezTo>
                      <a:pt x="229455" y="80819"/>
                      <a:pt x="232708" y="80229"/>
                      <a:pt x="235905" y="79403"/>
                    </a:cubicBezTo>
                    <a:lnTo>
                      <a:pt x="240122" y="78420"/>
                    </a:lnTo>
                    <a:cubicBezTo>
                      <a:pt x="239955" y="79403"/>
                      <a:pt x="239798" y="80387"/>
                      <a:pt x="239630" y="81173"/>
                    </a:cubicBezTo>
                    <a:cubicBezTo>
                      <a:pt x="238818" y="81202"/>
                      <a:pt x="238005" y="81143"/>
                      <a:pt x="237202" y="81016"/>
                    </a:cubicBezTo>
                    <a:cubicBezTo>
                      <a:pt x="236063" y="81006"/>
                      <a:pt x="234927" y="80917"/>
                      <a:pt x="233801" y="80740"/>
                    </a:cubicBezTo>
                    <a:cubicBezTo>
                      <a:pt x="234007" y="81733"/>
                      <a:pt x="234588" y="82608"/>
                      <a:pt x="235423" y="83178"/>
                    </a:cubicBezTo>
                    <a:cubicBezTo>
                      <a:pt x="236534" y="83749"/>
                      <a:pt x="237835" y="83798"/>
                      <a:pt x="238992" y="83336"/>
                    </a:cubicBezTo>
                    <a:cubicBezTo>
                      <a:pt x="242078" y="82687"/>
                      <a:pt x="244025" y="83827"/>
                      <a:pt x="244674" y="86747"/>
                    </a:cubicBezTo>
                    <a:cubicBezTo>
                      <a:pt x="244804" y="87121"/>
                      <a:pt x="245102" y="87425"/>
                      <a:pt x="245480" y="87553"/>
                    </a:cubicBezTo>
                    <a:cubicBezTo>
                      <a:pt x="245969" y="87917"/>
                      <a:pt x="246518" y="88192"/>
                      <a:pt x="247102" y="88369"/>
                    </a:cubicBezTo>
                    <a:cubicBezTo>
                      <a:pt x="247823" y="88595"/>
                      <a:pt x="248529" y="88861"/>
                      <a:pt x="249215" y="89175"/>
                    </a:cubicBezTo>
                    <a:lnTo>
                      <a:pt x="245647" y="90473"/>
                    </a:lnTo>
                    <a:cubicBezTo>
                      <a:pt x="243294" y="91554"/>
                      <a:pt x="240850" y="92419"/>
                      <a:pt x="238343" y="93068"/>
                    </a:cubicBezTo>
                    <a:lnTo>
                      <a:pt x="227627" y="95486"/>
                    </a:lnTo>
                    <a:lnTo>
                      <a:pt x="223243" y="96469"/>
                    </a:lnTo>
                    <a:cubicBezTo>
                      <a:pt x="224152" y="97207"/>
                      <a:pt x="225341" y="97492"/>
                      <a:pt x="226487" y="97266"/>
                    </a:cubicBezTo>
                    <a:close/>
                    <a:moveTo>
                      <a:pt x="143123" y="69052"/>
                    </a:moveTo>
                    <a:lnTo>
                      <a:pt x="110200" y="110085"/>
                    </a:lnTo>
                    <a:lnTo>
                      <a:pt x="121554" y="100186"/>
                    </a:lnTo>
                    <a:lnTo>
                      <a:pt x="130156" y="100186"/>
                    </a:lnTo>
                    <a:close/>
                    <a:moveTo>
                      <a:pt x="140370" y="145436"/>
                    </a:moveTo>
                    <a:cubicBezTo>
                      <a:pt x="141501" y="142035"/>
                      <a:pt x="142641" y="138790"/>
                      <a:pt x="143772" y="135379"/>
                    </a:cubicBezTo>
                    <a:lnTo>
                      <a:pt x="142966" y="135379"/>
                    </a:lnTo>
                    <a:lnTo>
                      <a:pt x="138748" y="147707"/>
                    </a:lnTo>
                    <a:lnTo>
                      <a:pt x="139230" y="147707"/>
                    </a:lnTo>
                    <a:cubicBezTo>
                      <a:pt x="139397" y="147540"/>
                      <a:pt x="139397" y="147540"/>
                      <a:pt x="139554" y="147540"/>
                    </a:cubicBezTo>
                    <a:cubicBezTo>
                      <a:pt x="139797" y="146822"/>
                      <a:pt x="140082" y="146124"/>
                      <a:pt x="140410" y="145436"/>
                    </a:cubicBezTo>
                    <a:close/>
                    <a:moveTo>
                      <a:pt x="190969" y="88025"/>
                    </a:moveTo>
                    <a:lnTo>
                      <a:pt x="190969" y="89008"/>
                    </a:lnTo>
                    <a:cubicBezTo>
                      <a:pt x="192109" y="88841"/>
                      <a:pt x="193240" y="88517"/>
                      <a:pt x="194380" y="88359"/>
                    </a:cubicBezTo>
                    <a:cubicBezTo>
                      <a:pt x="196484" y="87868"/>
                      <a:pt x="198755" y="87219"/>
                      <a:pt x="201025" y="86737"/>
                    </a:cubicBezTo>
                    <a:lnTo>
                      <a:pt x="202992" y="86413"/>
                    </a:lnTo>
                    <a:cubicBezTo>
                      <a:pt x="204580" y="86128"/>
                      <a:pt x="206149" y="85754"/>
                      <a:pt x="207691" y="85272"/>
                    </a:cubicBezTo>
                    <a:cubicBezTo>
                      <a:pt x="209657" y="84466"/>
                      <a:pt x="211623" y="83650"/>
                      <a:pt x="213697" y="82844"/>
                    </a:cubicBezTo>
                    <a:lnTo>
                      <a:pt x="215663" y="82028"/>
                    </a:lnTo>
                    <a:cubicBezTo>
                      <a:pt x="207347" y="83965"/>
                      <a:pt x="199246" y="85911"/>
                      <a:pt x="190969" y="88025"/>
                    </a:cubicBezTo>
                    <a:close/>
                    <a:moveTo>
                      <a:pt x="198106" y="102623"/>
                    </a:moveTo>
                    <a:lnTo>
                      <a:pt x="198106" y="103754"/>
                    </a:lnTo>
                    <a:cubicBezTo>
                      <a:pt x="199277" y="103410"/>
                      <a:pt x="200468" y="103135"/>
                      <a:pt x="201674" y="102948"/>
                    </a:cubicBezTo>
                    <a:lnTo>
                      <a:pt x="207995" y="101483"/>
                    </a:lnTo>
                    <a:lnTo>
                      <a:pt x="210109" y="101001"/>
                    </a:lnTo>
                    <a:cubicBezTo>
                      <a:pt x="211706" y="100756"/>
                      <a:pt x="213277" y="100372"/>
                      <a:pt x="214808" y="99861"/>
                    </a:cubicBezTo>
                    <a:cubicBezTo>
                      <a:pt x="216774" y="99212"/>
                      <a:pt x="218740" y="98406"/>
                      <a:pt x="220647" y="97590"/>
                    </a:cubicBezTo>
                    <a:lnTo>
                      <a:pt x="222614" y="96607"/>
                    </a:lnTo>
                    <a:cubicBezTo>
                      <a:pt x="214484" y="98731"/>
                      <a:pt x="206373" y="100677"/>
                      <a:pt x="198106" y="102623"/>
                    </a:cubicBezTo>
                    <a:close/>
                    <a:moveTo>
                      <a:pt x="215801" y="81979"/>
                    </a:moveTo>
                    <a:cubicBezTo>
                      <a:pt x="215968" y="81822"/>
                      <a:pt x="215968" y="81822"/>
                      <a:pt x="216125" y="81822"/>
                    </a:cubicBezTo>
                    <a:lnTo>
                      <a:pt x="215801" y="81822"/>
                    </a:lnTo>
                    <a:lnTo>
                      <a:pt x="215644" y="81979"/>
                    </a:lnTo>
                    <a:close/>
                    <a:moveTo>
                      <a:pt x="223262" y="96578"/>
                    </a:moveTo>
                    <a:lnTo>
                      <a:pt x="223262" y="96469"/>
                    </a:lnTo>
                    <a:cubicBezTo>
                      <a:pt x="223105" y="96469"/>
                      <a:pt x="223105" y="96469"/>
                      <a:pt x="222938" y="96627"/>
                    </a:cubicBezTo>
                    <a:close/>
                  </a:path>
                </a:pathLst>
              </a:custGeom>
              <a:solidFill>
                <a:srgbClr val="DE4D4A"/>
              </a:solidFill>
              <a:ln w="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9" name="Рисунок 4">
                <a:extLst>
                  <a:ext uri="{FF2B5EF4-FFF2-40B4-BE49-F238E27FC236}">
                    <a16:creationId xmlns="" xmlns:a16="http://schemas.microsoft.com/office/drawing/2014/main" id="{0185F44E-E471-4E25-8B1E-4336B5E3AF11}"/>
                  </a:ext>
                </a:extLst>
              </p:cNvPr>
              <p:cNvSpPr/>
              <p:nvPr/>
            </p:nvSpPr>
            <p:spPr>
              <a:xfrm>
                <a:off x="667140" y="453381"/>
                <a:ext cx="124307" cy="223604"/>
              </a:xfrm>
              <a:custGeom>
                <a:avLst/>
                <a:gdLst>
                  <a:gd name="connsiteX0" fmla="*/ 122505 w 124307"/>
                  <a:gd name="connsiteY0" fmla="*/ 40669 h 223604"/>
                  <a:gd name="connsiteX1" fmla="*/ 116016 w 124307"/>
                  <a:gd name="connsiteY1" fmla="*/ 52996 h 223604"/>
                  <a:gd name="connsiteX2" fmla="*/ 106933 w 124307"/>
                  <a:gd name="connsiteY2" fmla="*/ 68244 h 223604"/>
                  <a:gd name="connsiteX3" fmla="*/ 82445 w 124307"/>
                  <a:gd name="connsiteY3" fmla="*/ 107006 h 223604"/>
                  <a:gd name="connsiteX4" fmla="*/ 67197 w 124307"/>
                  <a:gd name="connsiteY4" fmla="*/ 131976 h 223604"/>
                  <a:gd name="connsiteX5" fmla="*/ 50338 w 124307"/>
                  <a:gd name="connsiteY5" fmla="*/ 159226 h 223604"/>
                  <a:gd name="connsiteX6" fmla="*/ 53582 w 124307"/>
                  <a:gd name="connsiteY6" fmla="*/ 152256 h 223604"/>
                  <a:gd name="connsiteX7" fmla="*/ 55361 w 124307"/>
                  <a:gd name="connsiteY7" fmla="*/ 148324 h 223604"/>
                  <a:gd name="connsiteX8" fmla="*/ 54879 w 124307"/>
                  <a:gd name="connsiteY8" fmla="*/ 148157 h 223604"/>
                  <a:gd name="connsiteX9" fmla="*/ 54231 w 124307"/>
                  <a:gd name="connsiteY9" fmla="*/ 148000 h 223604"/>
                  <a:gd name="connsiteX10" fmla="*/ 52766 w 124307"/>
                  <a:gd name="connsiteY10" fmla="*/ 150271 h 223604"/>
                  <a:gd name="connsiteX11" fmla="*/ 49689 w 124307"/>
                  <a:gd name="connsiteY11" fmla="*/ 155186 h 223604"/>
                  <a:gd name="connsiteX12" fmla="*/ 40438 w 124307"/>
                  <a:gd name="connsiteY12" fmla="*/ 171072 h 223604"/>
                  <a:gd name="connsiteX13" fmla="*/ 36064 w 124307"/>
                  <a:gd name="connsiteY13" fmla="*/ 178701 h 223604"/>
                  <a:gd name="connsiteX14" fmla="*/ 22114 w 124307"/>
                  <a:gd name="connsiteY14" fmla="*/ 203513 h 223604"/>
                  <a:gd name="connsiteX15" fmla="*/ 20148 w 124307"/>
                  <a:gd name="connsiteY15" fmla="*/ 209028 h 223604"/>
                  <a:gd name="connsiteX16" fmla="*/ 22252 w 124307"/>
                  <a:gd name="connsiteY16" fmla="*/ 213727 h 223604"/>
                  <a:gd name="connsiteX17" fmla="*/ 22576 w 124307"/>
                  <a:gd name="connsiteY17" fmla="*/ 215998 h 223604"/>
                  <a:gd name="connsiteX18" fmla="*/ 21593 w 124307"/>
                  <a:gd name="connsiteY18" fmla="*/ 219567 h 223604"/>
                  <a:gd name="connsiteX19" fmla="*/ 20954 w 124307"/>
                  <a:gd name="connsiteY19" fmla="*/ 221838 h 223604"/>
                  <a:gd name="connsiteX20" fmla="*/ 20630 w 124307"/>
                  <a:gd name="connsiteY20" fmla="*/ 222162 h 223604"/>
                  <a:gd name="connsiteX21" fmla="*/ 19489 w 124307"/>
                  <a:gd name="connsiteY21" fmla="*/ 222486 h 223604"/>
                  <a:gd name="connsiteX22" fmla="*/ 18359 w 124307"/>
                  <a:gd name="connsiteY22" fmla="*/ 222811 h 223604"/>
                  <a:gd name="connsiteX23" fmla="*/ 17543 w 124307"/>
                  <a:gd name="connsiteY23" fmla="*/ 222811 h 223604"/>
                  <a:gd name="connsiteX24" fmla="*/ 16560 w 124307"/>
                  <a:gd name="connsiteY24" fmla="*/ 221828 h 223604"/>
                  <a:gd name="connsiteX25" fmla="*/ 8941 w 124307"/>
                  <a:gd name="connsiteY25" fmla="*/ 212744 h 223604"/>
                  <a:gd name="connsiteX26" fmla="*/ 6670 w 124307"/>
                  <a:gd name="connsiteY26" fmla="*/ 204152 h 223604"/>
                  <a:gd name="connsiteX27" fmla="*/ 1961 w 124307"/>
                  <a:gd name="connsiteY27" fmla="*/ 197989 h 223604"/>
                  <a:gd name="connsiteX28" fmla="*/ -143 w 124307"/>
                  <a:gd name="connsiteY28" fmla="*/ 186959 h 223604"/>
                  <a:gd name="connsiteX29" fmla="*/ 3908 w 124307"/>
                  <a:gd name="connsiteY29" fmla="*/ 174474 h 223604"/>
                  <a:gd name="connsiteX30" fmla="*/ 16402 w 124307"/>
                  <a:gd name="connsiteY30" fmla="*/ 152414 h 223604"/>
                  <a:gd name="connsiteX31" fmla="*/ 22399 w 124307"/>
                  <a:gd name="connsiteY31" fmla="*/ 142524 h 223604"/>
                  <a:gd name="connsiteX32" fmla="*/ 27747 w 124307"/>
                  <a:gd name="connsiteY32" fmla="*/ 133273 h 223604"/>
                  <a:gd name="connsiteX33" fmla="*/ 36998 w 124307"/>
                  <a:gd name="connsiteY33" fmla="*/ 117711 h 223604"/>
                  <a:gd name="connsiteX34" fmla="*/ 41539 w 124307"/>
                  <a:gd name="connsiteY34" fmla="*/ 110574 h 223604"/>
                  <a:gd name="connsiteX35" fmla="*/ 46887 w 124307"/>
                  <a:gd name="connsiteY35" fmla="*/ 102140 h 223604"/>
                  <a:gd name="connsiteX36" fmla="*/ 52078 w 124307"/>
                  <a:gd name="connsiteY36" fmla="*/ 92575 h 223604"/>
                  <a:gd name="connsiteX37" fmla="*/ 57593 w 124307"/>
                  <a:gd name="connsiteY37" fmla="*/ 82518 h 223604"/>
                  <a:gd name="connsiteX38" fmla="*/ 66185 w 124307"/>
                  <a:gd name="connsiteY38" fmla="*/ 68076 h 223604"/>
                  <a:gd name="connsiteX39" fmla="*/ 76733 w 124307"/>
                  <a:gd name="connsiteY39" fmla="*/ 50725 h 223604"/>
                  <a:gd name="connsiteX40" fmla="*/ 92462 w 124307"/>
                  <a:gd name="connsiteY40" fmla="*/ 22216 h 223604"/>
                  <a:gd name="connsiteX41" fmla="*/ 99756 w 124307"/>
                  <a:gd name="connsiteY41" fmla="*/ 8916 h 223604"/>
                  <a:gd name="connsiteX42" fmla="*/ 100405 w 124307"/>
                  <a:gd name="connsiteY42" fmla="*/ 7775 h 223604"/>
                  <a:gd name="connsiteX43" fmla="*/ 102519 w 124307"/>
                  <a:gd name="connsiteY43" fmla="*/ 4531 h 223604"/>
                  <a:gd name="connsiteX44" fmla="*/ 103168 w 124307"/>
                  <a:gd name="connsiteY44" fmla="*/ 3725 h 223604"/>
                  <a:gd name="connsiteX45" fmla="*/ 105920 w 124307"/>
                  <a:gd name="connsiteY45" fmla="*/ 963 h 223604"/>
                  <a:gd name="connsiteX46" fmla="*/ 108516 w 124307"/>
                  <a:gd name="connsiteY46" fmla="*/ -659 h 223604"/>
                  <a:gd name="connsiteX47" fmla="*/ 110786 w 124307"/>
                  <a:gd name="connsiteY47" fmla="*/ 481 h 223604"/>
                  <a:gd name="connsiteX48" fmla="*/ 112409 w 124307"/>
                  <a:gd name="connsiteY48" fmla="*/ 3233 h 223604"/>
                  <a:gd name="connsiteX49" fmla="*/ 116341 w 124307"/>
                  <a:gd name="connsiteY49" fmla="*/ 13939 h 223604"/>
                  <a:gd name="connsiteX50" fmla="*/ 116341 w 124307"/>
                  <a:gd name="connsiteY50" fmla="*/ 14106 h 223604"/>
                  <a:gd name="connsiteX51" fmla="*/ 118130 w 124307"/>
                  <a:gd name="connsiteY51" fmla="*/ 15561 h 223604"/>
                  <a:gd name="connsiteX52" fmla="*/ 119585 w 124307"/>
                  <a:gd name="connsiteY52" fmla="*/ 17832 h 223604"/>
                  <a:gd name="connsiteX53" fmla="*/ 123321 w 124307"/>
                  <a:gd name="connsiteY53" fmla="*/ 28538 h 223604"/>
                  <a:gd name="connsiteX54" fmla="*/ 122505 w 124307"/>
                  <a:gd name="connsiteY54" fmla="*/ 40669 h 223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124307" h="223604">
                    <a:moveTo>
                      <a:pt x="122505" y="40669"/>
                    </a:moveTo>
                    <a:cubicBezTo>
                      <a:pt x="120667" y="44941"/>
                      <a:pt x="118498" y="49063"/>
                      <a:pt x="116016" y="52996"/>
                    </a:cubicBezTo>
                    <a:cubicBezTo>
                      <a:pt x="112939" y="58030"/>
                      <a:pt x="109853" y="63220"/>
                      <a:pt x="106933" y="68244"/>
                    </a:cubicBezTo>
                    <a:cubicBezTo>
                      <a:pt x="99314" y="81377"/>
                      <a:pt x="91204" y="94354"/>
                      <a:pt x="82445" y="107006"/>
                    </a:cubicBezTo>
                    <a:cubicBezTo>
                      <a:pt x="76930" y="115116"/>
                      <a:pt x="71906" y="123384"/>
                      <a:pt x="67197" y="131976"/>
                    </a:cubicBezTo>
                    <a:cubicBezTo>
                      <a:pt x="62127" y="141384"/>
                      <a:pt x="56497" y="150487"/>
                      <a:pt x="50338" y="159226"/>
                    </a:cubicBezTo>
                    <a:cubicBezTo>
                      <a:pt x="51468" y="156955"/>
                      <a:pt x="52441" y="154684"/>
                      <a:pt x="53582" y="152256"/>
                    </a:cubicBezTo>
                    <a:cubicBezTo>
                      <a:pt x="54104" y="150919"/>
                      <a:pt x="54698" y="149602"/>
                      <a:pt x="55361" y="148324"/>
                    </a:cubicBezTo>
                    <a:cubicBezTo>
                      <a:pt x="55183" y="148344"/>
                      <a:pt x="55005" y="148285"/>
                      <a:pt x="54879" y="148157"/>
                    </a:cubicBezTo>
                    <a:cubicBezTo>
                      <a:pt x="54688" y="148029"/>
                      <a:pt x="54459" y="147970"/>
                      <a:pt x="54231" y="148000"/>
                    </a:cubicBezTo>
                    <a:cubicBezTo>
                      <a:pt x="53739" y="148806"/>
                      <a:pt x="53248" y="149455"/>
                      <a:pt x="52766" y="150271"/>
                    </a:cubicBezTo>
                    <a:cubicBezTo>
                      <a:pt x="51783" y="151893"/>
                      <a:pt x="50800" y="153515"/>
                      <a:pt x="49689" y="155186"/>
                    </a:cubicBezTo>
                    <a:cubicBezTo>
                      <a:pt x="46602" y="160534"/>
                      <a:pt x="43525" y="165724"/>
                      <a:pt x="40438" y="171072"/>
                    </a:cubicBezTo>
                    <a:cubicBezTo>
                      <a:pt x="38983" y="173668"/>
                      <a:pt x="37489" y="176263"/>
                      <a:pt x="36064" y="178701"/>
                    </a:cubicBezTo>
                    <a:cubicBezTo>
                      <a:pt x="31355" y="186968"/>
                      <a:pt x="26656" y="195246"/>
                      <a:pt x="22114" y="203513"/>
                    </a:cubicBezTo>
                    <a:cubicBezTo>
                      <a:pt x="21036" y="205175"/>
                      <a:pt x="20363" y="207062"/>
                      <a:pt x="20148" y="209028"/>
                    </a:cubicBezTo>
                    <a:cubicBezTo>
                      <a:pt x="19814" y="210877"/>
                      <a:pt x="20649" y="212744"/>
                      <a:pt x="22252" y="213727"/>
                    </a:cubicBezTo>
                    <a:cubicBezTo>
                      <a:pt x="22743" y="214219"/>
                      <a:pt x="22743" y="214868"/>
                      <a:pt x="22576" y="215998"/>
                    </a:cubicBezTo>
                    <a:cubicBezTo>
                      <a:pt x="22385" y="217217"/>
                      <a:pt x="22056" y="218417"/>
                      <a:pt x="21593" y="219567"/>
                    </a:cubicBezTo>
                    <a:cubicBezTo>
                      <a:pt x="21436" y="220383"/>
                      <a:pt x="21111" y="221189"/>
                      <a:pt x="20954" y="221838"/>
                    </a:cubicBezTo>
                    <a:cubicBezTo>
                      <a:pt x="20954" y="222005"/>
                      <a:pt x="20787" y="222005"/>
                      <a:pt x="20630" y="222162"/>
                    </a:cubicBezTo>
                    <a:cubicBezTo>
                      <a:pt x="20258" y="222300"/>
                      <a:pt x="19876" y="222408"/>
                      <a:pt x="19489" y="222486"/>
                    </a:cubicBezTo>
                    <a:cubicBezTo>
                      <a:pt x="19130" y="222654"/>
                      <a:pt x="18750" y="222762"/>
                      <a:pt x="18359" y="222811"/>
                    </a:cubicBezTo>
                    <a:cubicBezTo>
                      <a:pt x="18113" y="222978"/>
                      <a:pt x="17788" y="222978"/>
                      <a:pt x="17543" y="222811"/>
                    </a:cubicBezTo>
                    <a:lnTo>
                      <a:pt x="16560" y="221828"/>
                    </a:lnTo>
                    <a:cubicBezTo>
                      <a:pt x="13763" y="219026"/>
                      <a:pt x="11214" y="215988"/>
                      <a:pt x="8941" y="212744"/>
                    </a:cubicBezTo>
                    <a:cubicBezTo>
                      <a:pt x="7452" y="210129"/>
                      <a:pt x="6670" y="207161"/>
                      <a:pt x="6670" y="204152"/>
                    </a:cubicBezTo>
                    <a:cubicBezTo>
                      <a:pt x="4886" y="202275"/>
                      <a:pt x="3308" y="200200"/>
                      <a:pt x="1961" y="197989"/>
                    </a:cubicBezTo>
                    <a:cubicBezTo>
                      <a:pt x="28" y="194656"/>
                      <a:pt x="-714" y="190763"/>
                      <a:pt x="-143" y="186959"/>
                    </a:cubicBezTo>
                    <a:cubicBezTo>
                      <a:pt x="487" y="182594"/>
                      <a:pt x="1857" y="178376"/>
                      <a:pt x="3908" y="174474"/>
                    </a:cubicBezTo>
                    <a:cubicBezTo>
                      <a:pt x="7643" y="167012"/>
                      <a:pt x="11861" y="159728"/>
                      <a:pt x="16402" y="152414"/>
                    </a:cubicBezTo>
                    <a:cubicBezTo>
                      <a:pt x="18506" y="149012"/>
                      <a:pt x="20453" y="145768"/>
                      <a:pt x="22399" y="142524"/>
                    </a:cubicBezTo>
                    <a:lnTo>
                      <a:pt x="27747" y="133273"/>
                    </a:lnTo>
                    <a:cubicBezTo>
                      <a:pt x="30834" y="128093"/>
                      <a:pt x="33918" y="122912"/>
                      <a:pt x="36998" y="117711"/>
                    </a:cubicBezTo>
                    <a:cubicBezTo>
                      <a:pt x="38452" y="115273"/>
                      <a:pt x="39947" y="113003"/>
                      <a:pt x="41539" y="110574"/>
                    </a:cubicBezTo>
                    <a:cubicBezTo>
                      <a:pt x="43505" y="107812"/>
                      <a:pt x="45265" y="104892"/>
                      <a:pt x="46887" y="102140"/>
                    </a:cubicBezTo>
                    <a:cubicBezTo>
                      <a:pt x="48676" y="99063"/>
                      <a:pt x="50456" y="95819"/>
                      <a:pt x="52078" y="92575"/>
                    </a:cubicBezTo>
                    <a:cubicBezTo>
                      <a:pt x="53867" y="89163"/>
                      <a:pt x="55646" y="85919"/>
                      <a:pt x="57593" y="82518"/>
                    </a:cubicBezTo>
                    <a:cubicBezTo>
                      <a:pt x="60345" y="77602"/>
                      <a:pt x="63265" y="72785"/>
                      <a:pt x="66185" y="68076"/>
                    </a:cubicBezTo>
                    <a:cubicBezTo>
                      <a:pt x="69920" y="62404"/>
                      <a:pt x="73322" y="56565"/>
                      <a:pt x="76733" y="50725"/>
                    </a:cubicBezTo>
                    <a:cubicBezTo>
                      <a:pt x="82081" y="41160"/>
                      <a:pt x="87439" y="31752"/>
                      <a:pt x="92462" y="22216"/>
                    </a:cubicBezTo>
                    <a:cubicBezTo>
                      <a:pt x="94890" y="17832"/>
                      <a:pt x="97377" y="13290"/>
                      <a:pt x="99756" y="8916"/>
                    </a:cubicBezTo>
                    <a:cubicBezTo>
                      <a:pt x="100012" y="8559"/>
                      <a:pt x="100229" y="8177"/>
                      <a:pt x="100405" y="7775"/>
                    </a:cubicBezTo>
                    <a:cubicBezTo>
                      <a:pt x="100957" y="6601"/>
                      <a:pt x="101668" y="5509"/>
                      <a:pt x="102519" y="4531"/>
                    </a:cubicBezTo>
                    <a:cubicBezTo>
                      <a:pt x="102772" y="4294"/>
                      <a:pt x="102991" y="4023"/>
                      <a:pt x="103168" y="3725"/>
                    </a:cubicBezTo>
                    <a:cubicBezTo>
                      <a:pt x="104002" y="2725"/>
                      <a:pt x="104923" y="1801"/>
                      <a:pt x="105920" y="963"/>
                    </a:cubicBezTo>
                    <a:cubicBezTo>
                      <a:pt x="106653" y="234"/>
                      <a:pt x="107539" y="-320"/>
                      <a:pt x="108516" y="-659"/>
                    </a:cubicBezTo>
                    <a:cubicBezTo>
                      <a:pt x="109427" y="-735"/>
                      <a:pt x="110303" y="-295"/>
                      <a:pt x="110786" y="481"/>
                    </a:cubicBezTo>
                    <a:cubicBezTo>
                      <a:pt x="111424" y="1338"/>
                      <a:pt x="111968" y="2260"/>
                      <a:pt x="112409" y="3233"/>
                    </a:cubicBezTo>
                    <a:cubicBezTo>
                      <a:pt x="113917" y="6726"/>
                      <a:pt x="115230" y="10301"/>
                      <a:pt x="116341" y="13939"/>
                    </a:cubicBezTo>
                    <a:lnTo>
                      <a:pt x="116341" y="14106"/>
                    </a:lnTo>
                    <a:cubicBezTo>
                      <a:pt x="117106" y="14336"/>
                      <a:pt x="117749" y="14859"/>
                      <a:pt x="118130" y="15561"/>
                    </a:cubicBezTo>
                    <a:cubicBezTo>
                      <a:pt x="118612" y="16377"/>
                      <a:pt x="119113" y="17026"/>
                      <a:pt x="119585" y="17832"/>
                    </a:cubicBezTo>
                    <a:cubicBezTo>
                      <a:pt x="121097" y="21302"/>
                      <a:pt x="122345" y="24881"/>
                      <a:pt x="123321" y="28538"/>
                    </a:cubicBezTo>
                    <a:cubicBezTo>
                      <a:pt x="124420" y="32558"/>
                      <a:pt x="124133" y="36832"/>
                      <a:pt x="122505" y="40669"/>
                    </a:cubicBezTo>
                    <a:close/>
                  </a:path>
                </a:pathLst>
              </a:custGeom>
              <a:solidFill>
                <a:srgbClr val="DE4D4A"/>
              </a:solidFill>
              <a:ln w="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0" name="Рисунок 4">
                <a:extLst>
                  <a:ext uri="{FF2B5EF4-FFF2-40B4-BE49-F238E27FC236}">
                    <a16:creationId xmlns="" xmlns:a16="http://schemas.microsoft.com/office/drawing/2014/main" id="{2B583E52-41BE-4F13-8438-F79A132E11A3}"/>
                  </a:ext>
                </a:extLst>
              </p:cNvPr>
              <p:cNvSpPr/>
              <p:nvPr/>
            </p:nvSpPr>
            <p:spPr>
              <a:xfrm>
                <a:off x="767911" y="456300"/>
                <a:ext cx="140700" cy="217873"/>
              </a:xfrm>
              <a:custGeom>
                <a:avLst/>
                <a:gdLst>
                  <a:gd name="connsiteX0" fmla="*/ 104587 w 140700"/>
                  <a:gd name="connsiteY0" fmla="*/ 155659 h 217873"/>
                  <a:gd name="connsiteX1" fmla="*/ 98747 w 140700"/>
                  <a:gd name="connsiteY1" fmla="*/ 159591 h 217873"/>
                  <a:gd name="connsiteX2" fmla="*/ 102483 w 140700"/>
                  <a:gd name="connsiteY2" fmla="*/ 160240 h 217873"/>
                  <a:gd name="connsiteX3" fmla="*/ 108647 w 140700"/>
                  <a:gd name="connsiteY3" fmla="*/ 161056 h 217873"/>
                  <a:gd name="connsiteX4" fmla="*/ 116108 w 140700"/>
                  <a:gd name="connsiteY4" fmla="*/ 157969 h 217873"/>
                  <a:gd name="connsiteX5" fmla="*/ 116108 w 140700"/>
                  <a:gd name="connsiteY5" fmla="*/ 158460 h 217873"/>
                  <a:gd name="connsiteX6" fmla="*/ 115941 w 140700"/>
                  <a:gd name="connsiteY6" fmla="*/ 159758 h 217873"/>
                  <a:gd name="connsiteX7" fmla="*/ 108647 w 140700"/>
                  <a:gd name="connsiteY7" fmla="*/ 163484 h 217873"/>
                  <a:gd name="connsiteX8" fmla="*/ 106376 w 140700"/>
                  <a:gd name="connsiteY8" fmla="*/ 164782 h 217873"/>
                  <a:gd name="connsiteX9" fmla="*/ 106376 w 140700"/>
                  <a:gd name="connsiteY9" fmla="*/ 165263 h 217873"/>
                  <a:gd name="connsiteX10" fmla="*/ 111566 w 140700"/>
                  <a:gd name="connsiteY10" fmla="*/ 164133 h 217873"/>
                  <a:gd name="connsiteX11" fmla="*/ 112048 w 140700"/>
                  <a:gd name="connsiteY11" fmla="*/ 163966 h 217873"/>
                  <a:gd name="connsiteX12" fmla="*/ 112215 w 140700"/>
                  <a:gd name="connsiteY12" fmla="*/ 164457 h 217873"/>
                  <a:gd name="connsiteX13" fmla="*/ 112215 w 140700"/>
                  <a:gd name="connsiteY13" fmla="*/ 164782 h 217873"/>
                  <a:gd name="connsiteX14" fmla="*/ 104754 w 140700"/>
                  <a:gd name="connsiteY14" fmla="*/ 168350 h 217873"/>
                  <a:gd name="connsiteX15" fmla="*/ 104754 w 140700"/>
                  <a:gd name="connsiteY15" fmla="*/ 169156 h 217873"/>
                  <a:gd name="connsiteX16" fmla="*/ 107998 w 140700"/>
                  <a:gd name="connsiteY16" fmla="*/ 168173 h 217873"/>
                  <a:gd name="connsiteX17" fmla="*/ 111399 w 140700"/>
                  <a:gd name="connsiteY17" fmla="*/ 167190 h 217873"/>
                  <a:gd name="connsiteX18" fmla="*/ 111566 w 140700"/>
                  <a:gd name="connsiteY18" fmla="*/ 168330 h 217873"/>
                  <a:gd name="connsiteX19" fmla="*/ 111566 w 140700"/>
                  <a:gd name="connsiteY19" fmla="*/ 168655 h 217873"/>
                  <a:gd name="connsiteX20" fmla="*/ 106051 w 140700"/>
                  <a:gd name="connsiteY20" fmla="*/ 171604 h 217873"/>
                  <a:gd name="connsiteX21" fmla="*/ 93566 w 140700"/>
                  <a:gd name="connsiteY21" fmla="*/ 178092 h 217873"/>
                  <a:gd name="connsiteX22" fmla="*/ 64369 w 140700"/>
                  <a:gd name="connsiteY22" fmla="*/ 197547 h 217873"/>
                  <a:gd name="connsiteX23" fmla="*/ 41336 w 140700"/>
                  <a:gd name="connsiteY23" fmla="*/ 213276 h 217873"/>
                  <a:gd name="connsiteX24" fmla="*/ 38741 w 140700"/>
                  <a:gd name="connsiteY24" fmla="*/ 214898 h 217873"/>
                  <a:gd name="connsiteX25" fmla="*/ 23503 w 140700"/>
                  <a:gd name="connsiteY25" fmla="*/ 214898 h 217873"/>
                  <a:gd name="connsiteX26" fmla="*/ 11982 w 140700"/>
                  <a:gd name="connsiteY26" fmla="*/ 206945 h 217873"/>
                  <a:gd name="connsiteX27" fmla="*/ 7764 w 140700"/>
                  <a:gd name="connsiteY27" fmla="*/ 203996 h 217873"/>
                  <a:gd name="connsiteX28" fmla="*/ 5661 w 140700"/>
                  <a:gd name="connsiteY28" fmla="*/ 201047 h 217873"/>
                  <a:gd name="connsiteX29" fmla="*/ 2249 w 140700"/>
                  <a:gd name="connsiteY29" fmla="*/ 192779 h 217873"/>
                  <a:gd name="connsiteX30" fmla="*/ -21 w 140700"/>
                  <a:gd name="connsiteY30" fmla="*/ 183538 h 217873"/>
                  <a:gd name="connsiteX31" fmla="*/ 146 w 140700"/>
                  <a:gd name="connsiteY31" fmla="*/ 177050 h 217873"/>
                  <a:gd name="connsiteX32" fmla="*/ 9229 w 140700"/>
                  <a:gd name="connsiteY32" fmla="*/ 162304 h 217873"/>
                  <a:gd name="connsiteX33" fmla="*/ 10035 w 140700"/>
                  <a:gd name="connsiteY33" fmla="*/ 161321 h 217873"/>
                  <a:gd name="connsiteX34" fmla="*/ 38908 w 140700"/>
                  <a:gd name="connsiteY34" fmla="*/ 118833 h 217873"/>
                  <a:gd name="connsiteX35" fmla="*/ 41857 w 140700"/>
                  <a:gd name="connsiteY35" fmla="*/ 114616 h 217873"/>
                  <a:gd name="connsiteX36" fmla="*/ 61804 w 140700"/>
                  <a:gd name="connsiteY36" fmla="*/ 88181 h 217873"/>
                  <a:gd name="connsiteX37" fmla="*/ 64753 w 140700"/>
                  <a:gd name="connsiteY37" fmla="*/ 85232 h 217873"/>
                  <a:gd name="connsiteX38" fmla="*/ 70101 w 140700"/>
                  <a:gd name="connsiteY38" fmla="*/ 78744 h 217873"/>
                  <a:gd name="connsiteX39" fmla="*/ 71084 w 140700"/>
                  <a:gd name="connsiteY39" fmla="*/ 76640 h 217873"/>
                  <a:gd name="connsiteX40" fmla="*/ 71575 w 140700"/>
                  <a:gd name="connsiteY40" fmla="*/ 75657 h 217873"/>
                  <a:gd name="connsiteX41" fmla="*/ 70759 w 140700"/>
                  <a:gd name="connsiteY41" fmla="*/ 75332 h 217873"/>
                  <a:gd name="connsiteX42" fmla="*/ 68656 w 140700"/>
                  <a:gd name="connsiteY42" fmla="*/ 78409 h 217873"/>
                  <a:gd name="connsiteX43" fmla="*/ 65244 w 140700"/>
                  <a:gd name="connsiteY43" fmla="*/ 83118 h 217873"/>
                  <a:gd name="connsiteX44" fmla="*/ 70926 w 140700"/>
                  <a:gd name="connsiteY44" fmla="*/ 71322 h 217873"/>
                  <a:gd name="connsiteX45" fmla="*/ 79194 w 140700"/>
                  <a:gd name="connsiteY45" fmla="*/ 58837 h 217873"/>
                  <a:gd name="connsiteX46" fmla="*/ 84876 w 140700"/>
                  <a:gd name="connsiteY46" fmla="*/ 52840 h 217873"/>
                  <a:gd name="connsiteX47" fmla="*/ 85682 w 140700"/>
                  <a:gd name="connsiteY47" fmla="*/ 50245 h 217873"/>
                  <a:gd name="connsiteX48" fmla="*/ 87648 w 140700"/>
                  <a:gd name="connsiteY48" fmla="*/ 45054 h 217873"/>
                  <a:gd name="connsiteX49" fmla="*/ 95759 w 140700"/>
                  <a:gd name="connsiteY49" fmla="*/ 30131 h 217873"/>
                  <a:gd name="connsiteX50" fmla="*/ 105167 w 140700"/>
                  <a:gd name="connsiteY50" fmla="*/ 12613 h 217873"/>
                  <a:gd name="connsiteX51" fmla="*/ 111330 w 140700"/>
                  <a:gd name="connsiteY51" fmla="*/ 4178 h 217873"/>
                  <a:gd name="connsiteX52" fmla="*/ 118300 w 140700"/>
                  <a:gd name="connsiteY52" fmla="*/ -521 h 217873"/>
                  <a:gd name="connsiteX53" fmla="*/ 124307 w 140700"/>
                  <a:gd name="connsiteY53" fmla="*/ 128 h 217873"/>
                  <a:gd name="connsiteX54" fmla="*/ 130461 w 140700"/>
                  <a:gd name="connsiteY54" fmla="*/ 3372 h 217873"/>
                  <a:gd name="connsiteX55" fmla="*/ 133223 w 140700"/>
                  <a:gd name="connsiteY55" fmla="*/ 7747 h 217873"/>
                  <a:gd name="connsiteX56" fmla="*/ 134206 w 140700"/>
                  <a:gd name="connsiteY56" fmla="*/ 11315 h 217873"/>
                  <a:gd name="connsiteX57" fmla="*/ 135661 w 140700"/>
                  <a:gd name="connsiteY57" fmla="*/ 16830 h 217873"/>
                  <a:gd name="connsiteX58" fmla="*/ 140370 w 140700"/>
                  <a:gd name="connsiteY58" fmla="*/ 22345 h 217873"/>
                  <a:gd name="connsiteX59" fmla="*/ 139721 w 140700"/>
                  <a:gd name="connsiteY59" fmla="*/ 26081 h 217873"/>
                  <a:gd name="connsiteX60" fmla="*/ 137755 w 140700"/>
                  <a:gd name="connsiteY60" fmla="*/ 30013 h 217873"/>
                  <a:gd name="connsiteX61" fmla="*/ 126401 w 140700"/>
                  <a:gd name="connsiteY61" fmla="*/ 48013 h 217873"/>
                  <a:gd name="connsiteX62" fmla="*/ 115941 w 140700"/>
                  <a:gd name="connsiteY62" fmla="*/ 64538 h 217873"/>
                  <a:gd name="connsiteX63" fmla="*/ 94864 w 140700"/>
                  <a:gd name="connsiteY63" fmla="*/ 98769 h 217873"/>
                  <a:gd name="connsiteX64" fmla="*/ 74220 w 140700"/>
                  <a:gd name="connsiteY64" fmla="*/ 132193 h 217873"/>
                  <a:gd name="connsiteX65" fmla="*/ 58166 w 140700"/>
                  <a:gd name="connsiteY65" fmla="*/ 157654 h 217873"/>
                  <a:gd name="connsiteX66" fmla="*/ 57842 w 140700"/>
                  <a:gd name="connsiteY66" fmla="*/ 158146 h 217873"/>
                  <a:gd name="connsiteX67" fmla="*/ 77631 w 140700"/>
                  <a:gd name="connsiteY67" fmla="*/ 147765 h 217873"/>
                  <a:gd name="connsiteX68" fmla="*/ 97577 w 140700"/>
                  <a:gd name="connsiteY68" fmla="*/ 140952 h 217873"/>
                  <a:gd name="connsiteX69" fmla="*/ 91738 w 140700"/>
                  <a:gd name="connsiteY69" fmla="*/ 144884 h 217873"/>
                  <a:gd name="connsiteX70" fmla="*/ 95306 w 140700"/>
                  <a:gd name="connsiteY70" fmla="*/ 145690 h 217873"/>
                  <a:gd name="connsiteX71" fmla="*/ 101628 w 140700"/>
                  <a:gd name="connsiteY71" fmla="*/ 146339 h 217873"/>
                  <a:gd name="connsiteX72" fmla="*/ 109089 w 140700"/>
                  <a:gd name="connsiteY72" fmla="*/ 143390 h 217873"/>
                  <a:gd name="connsiteX73" fmla="*/ 109089 w 140700"/>
                  <a:gd name="connsiteY73" fmla="*/ 143557 h 217873"/>
                  <a:gd name="connsiteX74" fmla="*/ 108932 w 140700"/>
                  <a:gd name="connsiteY74" fmla="*/ 145179 h 217873"/>
                  <a:gd name="connsiteX75" fmla="*/ 103417 w 140700"/>
                  <a:gd name="connsiteY75" fmla="*/ 147932 h 217873"/>
                  <a:gd name="connsiteX76" fmla="*/ 99199 w 140700"/>
                  <a:gd name="connsiteY76" fmla="*/ 150203 h 217873"/>
                  <a:gd name="connsiteX77" fmla="*/ 99199 w 140700"/>
                  <a:gd name="connsiteY77" fmla="*/ 150694 h 217873"/>
                  <a:gd name="connsiteX78" fmla="*/ 104714 w 140700"/>
                  <a:gd name="connsiteY78" fmla="*/ 149397 h 217873"/>
                  <a:gd name="connsiteX79" fmla="*/ 105039 w 140700"/>
                  <a:gd name="connsiteY79" fmla="*/ 149397 h 217873"/>
                  <a:gd name="connsiteX80" fmla="*/ 105039 w 140700"/>
                  <a:gd name="connsiteY80" fmla="*/ 150045 h 217873"/>
                  <a:gd name="connsiteX81" fmla="*/ 100006 w 140700"/>
                  <a:gd name="connsiteY81" fmla="*/ 152641 h 217873"/>
                  <a:gd name="connsiteX82" fmla="*/ 97735 w 140700"/>
                  <a:gd name="connsiteY82" fmla="*/ 153771 h 217873"/>
                  <a:gd name="connsiteX83" fmla="*/ 97577 w 140700"/>
                  <a:gd name="connsiteY83" fmla="*/ 154587 h 217873"/>
                  <a:gd name="connsiteX84" fmla="*/ 101146 w 140700"/>
                  <a:gd name="connsiteY84" fmla="*/ 153447 h 217873"/>
                  <a:gd name="connsiteX85" fmla="*/ 104390 w 140700"/>
                  <a:gd name="connsiteY85" fmla="*/ 152464 h 217873"/>
                  <a:gd name="connsiteX86" fmla="*/ 104390 w 140700"/>
                  <a:gd name="connsiteY86" fmla="*/ 152631 h 217873"/>
                  <a:gd name="connsiteX87" fmla="*/ 104547 w 140700"/>
                  <a:gd name="connsiteY87" fmla="*/ 153929 h 217873"/>
                  <a:gd name="connsiteX88" fmla="*/ 98708 w 140700"/>
                  <a:gd name="connsiteY88" fmla="*/ 157173 h 217873"/>
                  <a:gd name="connsiteX89" fmla="*/ 104587 w 140700"/>
                  <a:gd name="connsiteY89" fmla="*/ 155659 h 217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140700" h="217873">
                    <a:moveTo>
                      <a:pt x="104587" y="155659"/>
                    </a:moveTo>
                    <a:cubicBezTo>
                      <a:pt x="102483" y="157124"/>
                      <a:pt x="100536" y="158441"/>
                      <a:pt x="98747" y="159591"/>
                    </a:cubicBezTo>
                    <a:cubicBezTo>
                      <a:pt x="100006" y="159748"/>
                      <a:pt x="101254" y="159964"/>
                      <a:pt x="102483" y="160240"/>
                    </a:cubicBezTo>
                    <a:cubicBezTo>
                      <a:pt x="104459" y="160938"/>
                      <a:pt x="106553" y="161213"/>
                      <a:pt x="108647" y="161056"/>
                    </a:cubicBezTo>
                    <a:cubicBezTo>
                      <a:pt x="110750" y="161056"/>
                      <a:pt x="113346" y="160073"/>
                      <a:pt x="116108" y="157969"/>
                    </a:cubicBezTo>
                    <a:lnTo>
                      <a:pt x="116108" y="158460"/>
                    </a:lnTo>
                    <a:cubicBezTo>
                      <a:pt x="116138" y="158903"/>
                      <a:pt x="116079" y="159335"/>
                      <a:pt x="115941" y="159758"/>
                    </a:cubicBezTo>
                    <a:cubicBezTo>
                      <a:pt x="113513" y="161056"/>
                      <a:pt x="111026" y="162353"/>
                      <a:pt x="108647" y="163484"/>
                    </a:cubicBezTo>
                    <a:lnTo>
                      <a:pt x="106376" y="164782"/>
                    </a:lnTo>
                    <a:lnTo>
                      <a:pt x="106376" y="165263"/>
                    </a:lnTo>
                    <a:cubicBezTo>
                      <a:pt x="108155" y="164949"/>
                      <a:pt x="109777" y="164614"/>
                      <a:pt x="111566" y="164133"/>
                    </a:cubicBezTo>
                    <a:cubicBezTo>
                      <a:pt x="111694" y="164005"/>
                      <a:pt x="111871" y="163946"/>
                      <a:pt x="112048" y="163966"/>
                    </a:cubicBezTo>
                    <a:lnTo>
                      <a:pt x="112215" y="164457"/>
                    </a:lnTo>
                    <a:lnTo>
                      <a:pt x="112215" y="164782"/>
                    </a:lnTo>
                    <a:lnTo>
                      <a:pt x="104754" y="168350"/>
                    </a:lnTo>
                    <a:lnTo>
                      <a:pt x="104754" y="169156"/>
                    </a:lnTo>
                    <a:lnTo>
                      <a:pt x="107998" y="168173"/>
                    </a:lnTo>
                    <a:lnTo>
                      <a:pt x="111399" y="167190"/>
                    </a:lnTo>
                    <a:cubicBezTo>
                      <a:pt x="111547" y="167554"/>
                      <a:pt x="111606" y="167947"/>
                      <a:pt x="111566" y="168330"/>
                    </a:cubicBezTo>
                    <a:lnTo>
                      <a:pt x="111566" y="168655"/>
                    </a:lnTo>
                    <a:lnTo>
                      <a:pt x="106051" y="171604"/>
                    </a:lnTo>
                    <a:cubicBezTo>
                      <a:pt x="101834" y="173875"/>
                      <a:pt x="97617" y="175979"/>
                      <a:pt x="93566" y="178092"/>
                    </a:cubicBezTo>
                    <a:cubicBezTo>
                      <a:pt x="83049" y="183312"/>
                      <a:pt x="73238" y="189850"/>
                      <a:pt x="64369" y="197547"/>
                    </a:cubicBezTo>
                    <a:cubicBezTo>
                      <a:pt x="57177" y="203465"/>
                      <a:pt x="49469" y="208734"/>
                      <a:pt x="41336" y="213276"/>
                    </a:cubicBezTo>
                    <a:lnTo>
                      <a:pt x="38741" y="214898"/>
                    </a:lnTo>
                    <a:cubicBezTo>
                      <a:pt x="32744" y="217975"/>
                      <a:pt x="27721" y="217975"/>
                      <a:pt x="23503" y="214898"/>
                    </a:cubicBezTo>
                    <a:cubicBezTo>
                      <a:pt x="19571" y="212460"/>
                      <a:pt x="15717" y="209708"/>
                      <a:pt x="11982" y="206945"/>
                    </a:cubicBezTo>
                    <a:lnTo>
                      <a:pt x="7764" y="203996"/>
                    </a:lnTo>
                    <a:cubicBezTo>
                      <a:pt x="6734" y="203298"/>
                      <a:pt x="5988" y="202246"/>
                      <a:pt x="5661" y="201047"/>
                    </a:cubicBezTo>
                    <a:cubicBezTo>
                      <a:pt x="4216" y="198432"/>
                      <a:pt x="3071" y="195660"/>
                      <a:pt x="2249" y="192779"/>
                    </a:cubicBezTo>
                    <a:cubicBezTo>
                      <a:pt x="1193" y="189781"/>
                      <a:pt x="433" y="186684"/>
                      <a:pt x="-21" y="183538"/>
                    </a:cubicBezTo>
                    <a:cubicBezTo>
                      <a:pt x="-483" y="181395"/>
                      <a:pt x="-426" y="179164"/>
                      <a:pt x="146" y="177050"/>
                    </a:cubicBezTo>
                    <a:cubicBezTo>
                      <a:pt x="2893" y="171968"/>
                      <a:pt x="5926" y="167043"/>
                      <a:pt x="9229" y="162304"/>
                    </a:cubicBezTo>
                    <a:cubicBezTo>
                      <a:pt x="9446" y="161940"/>
                      <a:pt x="9718" y="161606"/>
                      <a:pt x="10035" y="161321"/>
                    </a:cubicBezTo>
                    <a:cubicBezTo>
                      <a:pt x="19610" y="147057"/>
                      <a:pt x="29176" y="132940"/>
                      <a:pt x="38908" y="118833"/>
                    </a:cubicBezTo>
                    <a:lnTo>
                      <a:pt x="41857" y="114616"/>
                    </a:lnTo>
                    <a:cubicBezTo>
                      <a:pt x="47996" y="105434"/>
                      <a:pt x="54657" y="96606"/>
                      <a:pt x="61804" y="88181"/>
                    </a:cubicBezTo>
                    <a:cubicBezTo>
                      <a:pt x="62699" y="87110"/>
                      <a:pt x="63686" y="86126"/>
                      <a:pt x="64753" y="85232"/>
                    </a:cubicBezTo>
                    <a:cubicBezTo>
                      <a:pt x="66878" y="83374"/>
                      <a:pt x="68685" y="81182"/>
                      <a:pt x="70101" y="78744"/>
                    </a:cubicBezTo>
                    <a:cubicBezTo>
                      <a:pt x="70591" y="78134"/>
                      <a:pt x="70928" y="77407"/>
                      <a:pt x="71084" y="76640"/>
                    </a:cubicBezTo>
                    <a:lnTo>
                      <a:pt x="71575" y="75657"/>
                    </a:lnTo>
                    <a:cubicBezTo>
                      <a:pt x="71408" y="75490"/>
                      <a:pt x="71084" y="75490"/>
                      <a:pt x="70759" y="75332"/>
                    </a:cubicBezTo>
                    <a:cubicBezTo>
                      <a:pt x="70110" y="76315"/>
                      <a:pt x="69462" y="77299"/>
                      <a:pt x="68656" y="78409"/>
                    </a:cubicBezTo>
                    <a:cubicBezTo>
                      <a:pt x="67672" y="79874"/>
                      <a:pt x="66542" y="81359"/>
                      <a:pt x="65244" y="83118"/>
                    </a:cubicBezTo>
                    <a:cubicBezTo>
                      <a:pt x="66687" y="78980"/>
                      <a:pt x="68594" y="75028"/>
                      <a:pt x="70926" y="71322"/>
                    </a:cubicBezTo>
                    <a:cubicBezTo>
                      <a:pt x="73679" y="66780"/>
                      <a:pt x="76441" y="62562"/>
                      <a:pt x="79194" y="58837"/>
                    </a:cubicBezTo>
                    <a:cubicBezTo>
                      <a:pt x="81947" y="55111"/>
                      <a:pt x="83903" y="53164"/>
                      <a:pt x="84876" y="52840"/>
                    </a:cubicBezTo>
                    <a:cubicBezTo>
                      <a:pt x="85219" y="52004"/>
                      <a:pt x="85489" y="51129"/>
                      <a:pt x="85682" y="50245"/>
                    </a:cubicBezTo>
                    <a:cubicBezTo>
                      <a:pt x="86171" y="48455"/>
                      <a:pt x="86829" y="46717"/>
                      <a:pt x="87648" y="45054"/>
                    </a:cubicBezTo>
                    <a:lnTo>
                      <a:pt x="95759" y="30131"/>
                    </a:lnTo>
                    <a:lnTo>
                      <a:pt x="105167" y="12613"/>
                    </a:lnTo>
                    <a:cubicBezTo>
                      <a:pt x="106798" y="9517"/>
                      <a:pt x="108873" y="6675"/>
                      <a:pt x="111330" y="4178"/>
                    </a:cubicBezTo>
                    <a:cubicBezTo>
                      <a:pt x="113926" y="1583"/>
                      <a:pt x="116197" y="-39"/>
                      <a:pt x="118300" y="-521"/>
                    </a:cubicBezTo>
                    <a:cubicBezTo>
                      <a:pt x="120325" y="-849"/>
                      <a:pt x="122400" y="-625"/>
                      <a:pt x="124307" y="128"/>
                    </a:cubicBezTo>
                    <a:cubicBezTo>
                      <a:pt x="126529" y="844"/>
                      <a:pt x="128613" y="1942"/>
                      <a:pt x="130461" y="3372"/>
                    </a:cubicBezTo>
                    <a:cubicBezTo>
                      <a:pt x="131935" y="4398"/>
                      <a:pt x="132928" y="5976"/>
                      <a:pt x="133223" y="7747"/>
                    </a:cubicBezTo>
                    <a:cubicBezTo>
                      <a:pt x="133381" y="8563"/>
                      <a:pt x="133705" y="9713"/>
                      <a:pt x="134206" y="11315"/>
                    </a:cubicBezTo>
                    <a:cubicBezTo>
                      <a:pt x="134973" y="13068"/>
                      <a:pt x="135465" y="14928"/>
                      <a:pt x="135661" y="16830"/>
                    </a:cubicBezTo>
                    <a:cubicBezTo>
                      <a:pt x="138424" y="18452"/>
                      <a:pt x="140046" y="20241"/>
                      <a:pt x="140370" y="22345"/>
                    </a:cubicBezTo>
                    <a:cubicBezTo>
                      <a:pt x="140380" y="23619"/>
                      <a:pt x="140154" y="24884"/>
                      <a:pt x="139721" y="26081"/>
                    </a:cubicBezTo>
                    <a:cubicBezTo>
                      <a:pt x="139259" y="27481"/>
                      <a:pt x="138601" y="28806"/>
                      <a:pt x="137755" y="30013"/>
                    </a:cubicBezTo>
                    <a:cubicBezTo>
                      <a:pt x="134020" y="36010"/>
                      <a:pt x="130294" y="42007"/>
                      <a:pt x="126401" y="48013"/>
                    </a:cubicBezTo>
                    <a:lnTo>
                      <a:pt x="115941" y="64538"/>
                    </a:lnTo>
                    <a:cubicBezTo>
                      <a:pt x="108971" y="75893"/>
                      <a:pt x="101834" y="87247"/>
                      <a:pt x="94864" y="98769"/>
                    </a:cubicBezTo>
                    <a:cubicBezTo>
                      <a:pt x="88051" y="109956"/>
                      <a:pt x="81239" y="120986"/>
                      <a:pt x="74220" y="132193"/>
                    </a:cubicBezTo>
                    <a:cubicBezTo>
                      <a:pt x="68872" y="140785"/>
                      <a:pt x="63514" y="149220"/>
                      <a:pt x="58166" y="157654"/>
                    </a:cubicBezTo>
                    <a:cubicBezTo>
                      <a:pt x="57999" y="157821"/>
                      <a:pt x="57999" y="157979"/>
                      <a:pt x="57842" y="158146"/>
                    </a:cubicBezTo>
                    <a:cubicBezTo>
                      <a:pt x="64487" y="154410"/>
                      <a:pt x="70976" y="150842"/>
                      <a:pt x="77631" y="147765"/>
                    </a:cubicBezTo>
                    <a:cubicBezTo>
                      <a:pt x="83990" y="144717"/>
                      <a:pt x="90685" y="142436"/>
                      <a:pt x="97577" y="140952"/>
                    </a:cubicBezTo>
                    <a:cubicBezTo>
                      <a:pt x="95474" y="142407"/>
                      <a:pt x="93527" y="143715"/>
                      <a:pt x="91738" y="144884"/>
                    </a:cubicBezTo>
                    <a:cubicBezTo>
                      <a:pt x="92947" y="145071"/>
                      <a:pt x="94137" y="145346"/>
                      <a:pt x="95306" y="145690"/>
                    </a:cubicBezTo>
                    <a:cubicBezTo>
                      <a:pt x="97361" y="146251"/>
                      <a:pt x="99504" y="146467"/>
                      <a:pt x="101628" y="146339"/>
                    </a:cubicBezTo>
                    <a:cubicBezTo>
                      <a:pt x="103741" y="146339"/>
                      <a:pt x="106336" y="145356"/>
                      <a:pt x="109089" y="143390"/>
                    </a:cubicBezTo>
                    <a:lnTo>
                      <a:pt x="109089" y="143557"/>
                    </a:lnTo>
                    <a:cubicBezTo>
                      <a:pt x="108961" y="144088"/>
                      <a:pt x="108902" y="144639"/>
                      <a:pt x="108932" y="145179"/>
                    </a:cubicBezTo>
                    <a:cubicBezTo>
                      <a:pt x="107143" y="145985"/>
                      <a:pt x="105196" y="146959"/>
                      <a:pt x="103417" y="147932"/>
                    </a:cubicBezTo>
                    <a:lnTo>
                      <a:pt x="99199" y="150203"/>
                    </a:lnTo>
                    <a:lnTo>
                      <a:pt x="99199" y="150694"/>
                    </a:lnTo>
                    <a:lnTo>
                      <a:pt x="104714" y="149397"/>
                    </a:lnTo>
                    <a:lnTo>
                      <a:pt x="105039" y="149397"/>
                    </a:lnTo>
                    <a:lnTo>
                      <a:pt x="105039" y="150045"/>
                    </a:lnTo>
                    <a:cubicBezTo>
                      <a:pt x="103250" y="150852"/>
                      <a:pt x="101628" y="151825"/>
                      <a:pt x="100006" y="152641"/>
                    </a:cubicBezTo>
                    <a:cubicBezTo>
                      <a:pt x="99278" y="153083"/>
                      <a:pt x="98521" y="153457"/>
                      <a:pt x="97735" y="153771"/>
                    </a:cubicBezTo>
                    <a:lnTo>
                      <a:pt x="97577" y="154587"/>
                    </a:lnTo>
                    <a:cubicBezTo>
                      <a:pt x="98737" y="154135"/>
                      <a:pt x="99937" y="153752"/>
                      <a:pt x="101146" y="153447"/>
                    </a:cubicBezTo>
                    <a:lnTo>
                      <a:pt x="104390" y="152464"/>
                    </a:lnTo>
                    <a:lnTo>
                      <a:pt x="104390" y="152631"/>
                    </a:lnTo>
                    <a:cubicBezTo>
                      <a:pt x="104361" y="153073"/>
                      <a:pt x="104419" y="153506"/>
                      <a:pt x="104547" y="153929"/>
                    </a:cubicBezTo>
                    <a:cubicBezTo>
                      <a:pt x="102581" y="155059"/>
                      <a:pt x="100615" y="156032"/>
                      <a:pt x="98708" y="157173"/>
                    </a:cubicBezTo>
                    <a:cubicBezTo>
                      <a:pt x="100694" y="156475"/>
                      <a:pt x="102640" y="156150"/>
                      <a:pt x="104587" y="155659"/>
                    </a:cubicBezTo>
                    <a:close/>
                  </a:path>
                </a:pathLst>
              </a:custGeom>
              <a:solidFill>
                <a:srgbClr val="DE4D4A"/>
              </a:solidFill>
              <a:ln w="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1" name="Рисунок 4">
                <a:extLst>
                  <a:ext uri="{FF2B5EF4-FFF2-40B4-BE49-F238E27FC236}">
                    <a16:creationId xmlns="" xmlns:a16="http://schemas.microsoft.com/office/drawing/2014/main" id="{309C9295-041D-4996-9235-4D09A952D31F}"/>
                  </a:ext>
                </a:extLst>
              </p:cNvPr>
              <p:cNvSpPr/>
              <p:nvPr/>
            </p:nvSpPr>
            <p:spPr>
              <a:xfrm>
                <a:off x="202426" y="650954"/>
                <a:ext cx="284604" cy="266986"/>
              </a:xfrm>
              <a:custGeom>
                <a:avLst/>
                <a:gdLst>
                  <a:gd name="connsiteX0" fmla="*/ 281750 w 284604"/>
                  <a:gd name="connsiteY0" fmla="*/ 45853 h 266986"/>
                  <a:gd name="connsiteX1" fmla="*/ 273640 w 284604"/>
                  <a:gd name="connsiteY1" fmla="*/ 54612 h 266986"/>
                  <a:gd name="connsiteX2" fmla="*/ 237955 w 284604"/>
                  <a:gd name="connsiteY2" fmla="*/ 84615 h 266986"/>
                  <a:gd name="connsiteX3" fmla="*/ 191751 w 284604"/>
                  <a:gd name="connsiteY3" fmla="*/ 116398 h 266986"/>
                  <a:gd name="connsiteX4" fmla="*/ 229048 w 284604"/>
                  <a:gd name="connsiteY4" fmla="*/ 121107 h 266986"/>
                  <a:gd name="connsiteX5" fmla="*/ 230189 w 284604"/>
                  <a:gd name="connsiteY5" fmla="*/ 121431 h 266986"/>
                  <a:gd name="connsiteX6" fmla="*/ 241209 w 284604"/>
                  <a:gd name="connsiteY6" fmla="*/ 124999 h 266986"/>
                  <a:gd name="connsiteX7" fmla="*/ 249643 w 284604"/>
                  <a:gd name="connsiteY7" fmla="*/ 132137 h 266986"/>
                  <a:gd name="connsiteX8" fmla="*/ 253379 w 284604"/>
                  <a:gd name="connsiteY8" fmla="*/ 142950 h 266986"/>
                  <a:gd name="connsiteX9" fmla="*/ 256623 w 284604"/>
                  <a:gd name="connsiteY9" fmla="*/ 146676 h 266986"/>
                  <a:gd name="connsiteX10" fmla="*/ 260673 w 284604"/>
                  <a:gd name="connsiteY10" fmla="*/ 158522 h 266986"/>
                  <a:gd name="connsiteX11" fmla="*/ 261165 w 284604"/>
                  <a:gd name="connsiteY11" fmla="*/ 160950 h 266986"/>
                  <a:gd name="connsiteX12" fmla="*/ 261489 w 284604"/>
                  <a:gd name="connsiteY12" fmla="*/ 162248 h 266986"/>
                  <a:gd name="connsiteX13" fmla="*/ 261647 w 284604"/>
                  <a:gd name="connsiteY13" fmla="*/ 162739 h 266986"/>
                  <a:gd name="connsiteX14" fmla="*/ 248995 w 284604"/>
                  <a:gd name="connsiteY14" fmla="*/ 181545 h 266986"/>
                  <a:gd name="connsiteX15" fmla="*/ 234563 w 284604"/>
                  <a:gd name="connsiteY15" fmla="*/ 186903 h 266986"/>
                  <a:gd name="connsiteX16" fmla="*/ 212995 w 284604"/>
                  <a:gd name="connsiteY16" fmla="*/ 191927 h 266986"/>
                  <a:gd name="connsiteX17" fmla="*/ 206507 w 284604"/>
                  <a:gd name="connsiteY17" fmla="*/ 193224 h 266986"/>
                  <a:gd name="connsiteX18" fmla="*/ 188015 w 284604"/>
                  <a:gd name="connsiteY18" fmla="*/ 196960 h 266986"/>
                  <a:gd name="connsiteX19" fmla="*/ 178774 w 284604"/>
                  <a:gd name="connsiteY19" fmla="*/ 198739 h 266986"/>
                  <a:gd name="connsiteX20" fmla="*/ 173092 w 284604"/>
                  <a:gd name="connsiteY20" fmla="*/ 200361 h 266986"/>
                  <a:gd name="connsiteX21" fmla="*/ 162878 w 284604"/>
                  <a:gd name="connsiteY21" fmla="*/ 202327 h 266986"/>
                  <a:gd name="connsiteX22" fmla="*/ 148928 w 284604"/>
                  <a:gd name="connsiteY22" fmla="*/ 204923 h 266986"/>
                  <a:gd name="connsiteX23" fmla="*/ 148122 w 284604"/>
                  <a:gd name="connsiteY23" fmla="*/ 205247 h 266986"/>
                  <a:gd name="connsiteX24" fmla="*/ 147139 w 284604"/>
                  <a:gd name="connsiteY24" fmla="*/ 205404 h 266986"/>
                  <a:gd name="connsiteX25" fmla="*/ 146972 w 284604"/>
                  <a:gd name="connsiteY25" fmla="*/ 204598 h 266986"/>
                  <a:gd name="connsiteX26" fmla="*/ 146972 w 284604"/>
                  <a:gd name="connsiteY26" fmla="*/ 204107 h 266986"/>
                  <a:gd name="connsiteX27" fmla="*/ 146323 w 284604"/>
                  <a:gd name="connsiteY27" fmla="*/ 203625 h 266986"/>
                  <a:gd name="connsiteX28" fmla="*/ 144544 w 284604"/>
                  <a:gd name="connsiteY28" fmla="*/ 203792 h 266986"/>
                  <a:gd name="connsiteX29" fmla="*/ 142273 w 284604"/>
                  <a:gd name="connsiteY29" fmla="*/ 204431 h 266986"/>
                  <a:gd name="connsiteX30" fmla="*/ 143895 w 284604"/>
                  <a:gd name="connsiteY30" fmla="*/ 205247 h 266986"/>
                  <a:gd name="connsiteX31" fmla="*/ 144377 w 284604"/>
                  <a:gd name="connsiteY31" fmla="*/ 205571 h 266986"/>
                  <a:gd name="connsiteX32" fmla="*/ 144052 w 284604"/>
                  <a:gd name="connsiteY32" fmla="*/ 206869 h 266986"/>
                  <a:gd name="connsiteX33" fmla="*/ 144052 w 284604"/>
                  <a:gd name="connsiteY33" fmla="*/ 207194 h 266986"/>
                  <a:gd name="connsiteX34" fmla="*/ 83240 w 284604"/>
                  <a:gd name="connsiteY34" fmla="*/ 220327 h 266986"/>
                  <a:gd name="connsiteX35" fmla="*/ 75130 w 284604"/>
                  <a:gd name="connsiteY35" fmla="*/ 235575 h 266986"/>
                  <a:gd name="connsiteX36" fmla="*/ 73016 w 284604"/>
                  <a:gd name="connsiteY36" fmla="*/ 239507 h 266986"/>
                  <a:gd name="connsiteX37" fmla="*/ 72534 w 284604"/>
                  <a:gd name="connsiteY37" fmla="*/ 239340 h 266986"/>
                  <a:gd name="connsiteX38" fmla="*/ 71394 w 284604"/>
                  <a:gd name="connsiteY38" fmla="*/ 239015 h 266986"/>
                  <a:gd name="connsiteX39" fmla="*/ 76585 w 284604"/>
                  <a:gd name="connsiteY39" fmla="*/ 229617 h 266986"/>
                  <a:gd name="connsiteX40" fmla="*/ 78551 w 284604"/>
                  <a:gd name="connsiteY40" fmla="*/ 226049 h 266986"/>
                  <a:gd name="connsiteX41" fmla="*/ 75798 w 284604"/>
                  <a:gd name="connsiteY41" fmla="*/ 225882 h 266986"/>
                  <a:gd name="connsiteX42" fmla="*/ 71089 w 284604"/>
                  <a:gd name="connsiteY42" fmla="*/ 235614 h 266986"/>
                  <a:gd name="connsiteX43" fmla="*/ 70106 w 284604"/>
                  <a:gd name="connsiteY43" fmla="*/ 236420 h 266986"/>
                  <a:gd name="connsiteX44" fmla="*/ 68327 w 284604"/>
                  <a:gd name="connsiteY44" fmla="*/ 238386 h 266986"/>
                  <a:gd name="connsiteX45" fmla="*/ 61514 w 284604"/>
                  <a:gd name="connsiteY45" fmla="*/ 247794 h 266986"/>
                  <a:gd name="connsiteX46" fmla="*/ 50976 w 284604"/>
                  <a:gd name="connsiteY46" fmla="*/ 258342 h 266986"/>
                  <a:gd name="connsiteX47" fmla="*/ 41892 w 284604"/>
                  <a:gd name="connsiteY47" fmla="*/ 265480 h 266986"/>
                  <a:gd name="connsiteX48" fmla="*/ 39454 w 284604"/>
                  <a:gd name="connsiteY48" fmla="*/ 264339 h 266986"/>
                  <a:gd name="connsiteX49" fmla="*/ 51133 w 284604"/>
                  <a:gd name="connsiteY49" fmla="*/ 237737 h 266986"/>
                  <a:gd name="connsiteX50" fmla="*/ 52116 w 284604"/>
                  <a:gd name="connsiteY50" fmla="*/ 235634 h 266986"/>
                  <a:gd name="connsiteX51" fmla="*/ 42226 w 284604"/>
                  <a:gd name="connsiteY51" fmla="*/ 245199 h 266986"/>
                  <a:gd name="connsiteX52" fmla="*/ 34273 w 284604"/>
                  <a:gd name="connsiteY52" fmla="*/ 251038 h 266986"/>
                  <a:gd name="connsiteX53" fmla="*/ 32494 w 284604"/>
                  <a:gd name="connsiteY53" fmla="*/ 249583 h 266986"/>
                  <a:gd name="connsiteX54" fmla="*/ 41410 w 284604"/>
                  <a:gd name="connsiteY54" fmla="*/ 228939 h 266986"/>
                  <a:gd name="connsiteX55" fmla="*/ 32819 w 284604"/>
                  <a:gd name="connsiteY55" fmla="*/ 230237 h 266986"/>
                  <a:gd name="connsiteX56" fmla="*/ 23411 w 284604"/>
                  <a:gd name="connsiteY56" fmla="*/ 231692 h 266986"/>
                  <a:gd name="connsiteX57" fmla="*/ 15467 w 284604"/>
                  <a:gd name="connsiteY57" fmla="*/ 228742 h 266986"/>
                  <a:gd name="connsiteX58" fmla="*/ 8291 w 284604"/>
                  <a:gd name="connsiteY58" fmla="*/ 220839 h 266986"/>
                  <a:gd name="connsiteX59" fmla="*/ 7475 w 284604"/>
                  <a:gd name="connsiteY59" fmla="*/ 213377 h 266986"/>
                  <a:gd name="connsiteX60" fmla="*/ 1803 w 284604"/>
                  <a:gd name="connsiteY60" fmla="*/ 207046 h 266986"/>
                  <a:gd name="connsiteX61" fmla="*/ -311 w 284604"/>
                  <a:gd name="connsiteY61" fmla="*/ 200725 h 266986"/>
                  <a:gd name="connsiteX62" fmla="*/ 3907 w 284604"/>
                  <a:gd name="connsiteY62" fmla="*/ 196999 h 266986"/>
                  <a:gd name="connsiteX63" fmla="*/ 19803 w 284604"/>
                  <a:gd name="connsiteY63" fmla="*/ 193755 h 266986"/>
                  <a:gd name="connsiteX64" fmla="*/ 41538 w 284604"/>
                  <a:gd name="connsiteY64" fmla="*/ 189695 h 266986"/>
                  <a:gd name="connsiteX65" fmla="*/ 53699 w 284604"/>
                  <a:gd name="connsiteY65" fmla="*/ 187267 h 266986"/>
                  <a:gd name="connsiteX66" fmla="*/ 61976 w 284604"/>
                  <a:gd name="connsiteY66" fmla="*/ 185478 h 266986"/>
                  <a:gd name="connsiteX67" fmla="*/ 64080 w 284604"/>
                  <a:gd name="connsiteY67" fmla="*/ 184347 h 266986"/>
                  <a:gd name="connsiteX68" fmla="*/ 65859 w 284604"/>
                  <a:gd name="connsiteY68" fmla="*/ 182558 h 266986"/>
                  <a:gd name="connsiteX69" fmla="*/ 77538 w 284604"/>
                  <a:gd name="connsiteY69" fmla="*/ 162897 h 266986"/>
                  <a:gd name="connsiteX70" fmla="*/ 98458 w 284604"/>
                  <a:gd name="connsiteY70" fmla="*/ 128676 h 266986"/>
                  <a:gd name="connsiteX71" fmla="*/ 128471 w 284604"/>
                  <a:gd name="connsiteY71" fmla="*/ 85048 h 266986"/>
                  <a:gd name="connsiteX72" fmla="*/ 142234 w 284604"/>
                  <a:gd name="connsiteY72" fmla="*/ 66723 h 266986"/>
                  <a:gd name="connsiteX73" fmla="*/ 150020 w 284604"/>
                  <a:gd name="connsiteY73" fmla="*/ 56667 h 266986"/>
                  <a:gd name="connsiteX74" fmla="*/ 152123 w 284604"/>
                  <a:gd name="connsiteY74" fmla="*/ 53265 h 266986"/>
                  <a:gd name="connsiteX75" fmla="*/ 152939 w 284604"/>
                  <a:gd name="connsiteY75" fmla="*/ 51643 h 266986"/>
                  <a:gd name="connsiteX76" fmla="*/ 152448 w 284604"/>
                  <a:gd name="connsiteY76" fmla="*/ 51319 h 266986"/>
                  <a:gd name="connsiteX77" fmla="*/ 152123 w 284604"/>
                  <a:gd name="connsiteY77" fmla="*/ 51152 h 266986"/>
                  <a:gd name="connsiteX78" fmla="*/ 150501 w 284604"/>
                  <a:gd name="connsiteY78" fmla="*/ 52941 h 266986"/>
                  <a:gd name="connsiteX79" fmla="*/ 147424 w 284604"/>
                  <a:gd name="connsiteY79" fmla="*/ 57315 h 266986"/>
                  <a:gd name="connsiteX80" fmla="*/ 145458 w 284604"/>
                  <a:gd name="connsiteY80" fmla="*/ 60078 h 266986"/>
                  <a:gd name="connsiteX81" fmla="*/ 142509 w 284604"/>
                  <a:gd name="connsiteY81" fmla="*/ 61208 h 266986"/>
                  <a:gd name="connsiteX82" fmla="*/ 141526 w 284604"/>
                  <a:gd name="connsiteY82" fmla="*/ 61376 h 266986"/>
                  <a:gd name="connsiteX83" fmla="*/ 138439 w 284604"/>
                  <a:gd name="connsiteY83" fmla="*/ 61208 h 266986"/>
                  <a:gd name="connsiteX84" fmla="*/ 136984 w 284604"/>
                  <a:gd name="connsiteY84" fmla="*/ 58613 h 266986"/>
                  <a:gd name="connsiteX85" fmla="*/ 137790 w 284604"/>
                  <a:gd name="connsiteY85" fmla="*/ 53698 h 266986"/>
                  <a:gd name="connsiteX86" fmla="*/ 138115 w 284604"/>
                  <a:gd name="connsiteY86" fmla="*/ 51270 h 266986"/>
                  <a:gd name="connsiteX87" fmla="*/ 142175 w 284604"/>
                  <a:gd name="connsiteY87" fmla="*/ 42835 h 266986"/>
                  <a:gd name="connsiteX88" fmla="*/ 148987 w 284604"/>
                  <a:gd name="connsiteY88" fmla="*/ 36671 h 266986"/>
                  <a:gd name="connsiteX89" fmla="*/ 153854 w 284604"/>
                  <a:gd name="connsiteY89" fmla="*/ 32454 h 266986"/>
                  <a:gd name="connsiteX90" fmla="*/ 166820 w 284604"/>
                  <a:gd name="connsiteY90" fmla="*/ 25159 h 266986"/>
                  <a:gd name="connsiteX91" fmla="*/ 173476 w 284604"/>
                  <a:gd name="connsiteY91" fmla="*/ 22397 h 266986"/>
                  <a:gd name="connsiteX92" fmla="*/ 174773 w 284604"/>
                  <a:gd name="connsiteY92" fmla="*/ 21915 h 266986"/>
                  <a:gd name="connsiteX93" fmla="*/ 177044 w 284604"/>
                  <a:gd name="connsiteY93" fmla="*/ 20775 h 266986"/>
                  <a:gd name="connsiteX94" fmla="*/ 177368 w 284604"/>
                  <a:gd name="connsiteY94" fmla="*/ 18180 h 266986"/>
                  <a:gd name="connsiteX95" fmla="*/ 177526 w 284604"/>
                  <a:gd name="connsiteY95" fmla="*/ 18180 h 266986"/>
                  <a:gd name="connsiteX96" fmla="*/ 177693 w 284604"/>
                  <a:gd name="connsiteY96" fmla="*/ 18022 h 266986"/>
                  <a:gd name="connsiteX97" fmla="*/ 178175 w 284604"/>
                  <a:gd name="connsiteY97" fmla="*/ 17531 h 266986"/>
                  <a:gd name="connsiteX98" fmla="*/ 178823 w 284604"/>
                  <a:gd name="connsiteY98" fmla="*/ 17206 h 266986"/>
                  <a:gd name="connsiteX99" fmla="*/ 179148 w 284604"/>
                  <a:gd name="connsiteY99" fmla="*/ 17049 h 266986"/>
                  <a:gd name="connsiteX100" fmla="*/ 181910 w 284604"/>
                  <a:gd name="connsiteY100" fmla="*/ 16400 h 266986"/>
                  <a:gd name="connsiteX101" fmla="*/ 183876 w 284604"/>
                  <a:gd name="connsiteY101" fmla="*/ 14434 h 266986"/>
                  <a:gd name="connsiteX102" fmla="*/ 185007 w 284604"/>
                  <a:gd name="connsiteY102" fmla="*/ 12969 h 266986"/>
                  <a:gd name="connsiteX103" fmla="*/ 188418 w 284604"/>
                  <a:gd name="connsiteY103" fmla="*/ 9401 h 266986"/>
                  <a:gd name="connsiteX104" fmla="*/ 196204 w 284604"/>
                  <a:gd name="connsiteY104" fmla="*/ 1458 h 266986"/>
                  <a:gd name="connsiteX105" fmla="*/ 201552 w 284604"/>
                  <a:gd name="connsiteY105" fmla="*/ -646 h 266986"/>
                  <a:gd name="connsiteX106" fmla="*/ 205927 w 284604"/>
                  <a:gd name="connsiteY106" fmla="*/ 809 h 266986"/>
                  <a:gd name="connsiteX107" fmla="*/ 210960 w 284604"/>
                  <a:gd name="connsiteY107" fmla="*/ 5184 h 266986"/>
                  <a:gd name="connsiteX108" fmla="*/ 212926 w 284604"/>
                  <a:gd name="connsiteY108" fmla="*/ 7150 h 266986"/>
                  <a:gd name="connsiteX109" fmla="*/ 245849 w 284604"/>
                  <a:gd name="connsiteY109" fmla="*/ 1477 h 266986"/>
                  <a:gd name="connsiteX110" fmla="*/ 251039 w 284604"/>
                  <a:gd name="connsiteY110" fmla="*/ 986 h 266986"/>
                  <a:gd name="connsiteX111" fmla="*/ 256230 w 284604"/>
                  <a:gd name="connsiteY111" fmla="*/ 337 h 266986"/>
                  <a:gd name="connsiteX112" fmla="*/ 266444 w 284604"/>
                  <a:gd name="connsiteY112" fmla="*/ 1477 h 266986"/>
                  <a:gd name="connsiteX113" fmla="*/ 269521 w 284604"/>
                  <a:gd name="connsiteY113" fmla="*/ 3748 h 266986"/>
                  <a:gd name="connsiteX114" fmla="*/ 271635 w 284604"/>
                  <a:gd name="connsiteY114" fmla="*/ 7799 h 266986"/>
                  <a:gd name="connsiteX115" fmla="*/ 276009 w 284604"/>
                  <a:gd name="connsiteY115" fmla="*/ 17531 h 266986"/>
                  <a:gd name="connsiteX116" fmla="*/ 276658 w 284604"/>
                  <a:gd name="connsiteY116" fmla="*/ 18514 h 266986"/>
                  <a:gd name="connsiteX117" fmla="*/ 278624 w 284604"/>
                  <a:gd name="connsiteY117" fmla="*/ 22446 h 266986"/>
                  <a:gd name="connsiteX118" fmla="*/ 284139 w 284604"/>
                  <a:gd name="connsiteY118" fmla="*/ 35747 h 266986"/>
                  <a:gd name="connsiteX119" fmla="*/ 281750 w 284604"/>
                  <a:gd name="connsiteY119" fmla="*/ 45853 h 266986"/>
                  <a:gd name="connsiteX120" fmla="*/ 108564 w 284604"/>
                  <a:gd name="connsiteY120" fmla="*/ 176394 h 266986"/>
                  <a:gd name="connsiteX121" fmla="*/ 111159 w 284604"/>
                  <a:gd name="connsiteY121" fmla="*/ 171046 h 266986"/>
                  <a:gd name="connsiteX122" fmla="*/ 112457 w 284604"/>
                  <a:gd name="connsiteY122" fmla="*/ 168097 h 266986"/>
                  <a:gd name="connsiteX123" fmla="*/ 112948 w 284604"/>
                  <a:gd name="connsiteY123" fmla="*/ 166957 h 266986"/>
                  <a:gd name="connsiteX124" fmla="*/ 113597 w 284604"/>
                  <a:gd name="connsiteY124" fmla="*/ 165345 h 266986"/>
                  <a:gd name="connsiteX125" fmla="*/ 114580 w 284604"/>
                  <a:gd name="connsiteY125" fmla="*/ 164204 h 266986"/>
                  <a:gd name="connsiteX126" fmla="*/ 116546 w 284604"/>
                  <a:gd name="connsiteY126" fmla="*/ 161609 h 266986"/>
                  <a:gd name="connsiteX127" fmla="*/ 116379 w 284604"/>
                  <a:gd name="connsiteY127" fmla="*/ 159338 h 266986"/>
                  <a:gd name="connsiteX128" fmla="*/ 116055 w 284604"/>
                  <a:gd name="connsiteY128" fmla="*/ 158207 h 266986"/>
                  <a:gd name="connsiteX129" fmla="*/ 104258 w 284604"/>
                  <a:gd name="connsiteY129" fmla="*/ 177014 h 266986"/>
                  <a:gd name="connsiteX130" fmla="*/ 108564 w 284604"/>
                  <a:gd name="connsiteY130" fmla="*/ 176394 h 266986"/>
                  <a:gd name="connsiteX131" fmla="*/ 121707 w 284604"/>
                  <a:gd name="connsiteY131" fmla="*/ 173150 h 266986"/>
                  <a:gd name="connsiteX132" fmla="*/ 130299 w 284604"/>
                  <a:gd name="connsiteY132" fmla="*/ 170879 h 266986"/>
                  <a:gd name="connsiteX133" fmla="*/ 154787 w 284604"/>
                  <a:gd name="connsiteY133" fmla="*/ 165374 h 266986"/>
                  <a:gd name="connsiteX134" fmla="*/ 183493 w 284604"/>
                  <a:gd name="connsiteY134" fmla="*/ 158719 h 266986"/>
                  <a:gd name="connsiteX135" fmla="*/ 191446 w 284604"/>
                  <a:gd name="connsiteY135" fmla="*/ 156939 h 266986"/>
                  <a:gd name="connsiteX136" fmla="*/ 201817 w 284604"/>
                  <a:gd name="connsiteY136" fmla="*/ 154668 h 266986"/>
                  <a:gd name="connsiteX137" fmla="*/ 182038 w 284604"/>
                  <a:gd name="connsiteY137" fmla="*/ 154501 h 266986"/>
                  <a:gd name="connsiteX138" fmla="*/ 179600 w 284604"/>
                  <a:gd name="connsiteY138" fmla="*/ 154501 h 266986"/>
                  <a:gd name="connsiteX139" fmla="*/ 162740 w 284604"/>
                  <a:gd name="connsiteY139" fmla="*/ 155484 h 266986"/>
                  <a:gd name="connsiteX140" fmla="*/ 149440 w 284604"/>
                  <a:gd name="connsiteY140" fmla="*/ 157922 h 266986"/>
                  <a:gd name="connsiteX141" fmla="*/ 143600 w 284604"/>
                  <a:gd name="connsiteY141" fmla="*/ 158905 h 266986"/>
                  <a:gd name="connsiteX142" fmla="*/ 117972 w 284604"/>
                  <a:gd name="connsiteY142" fmla="*/ 163821 h 266986"/>
                  <a:gd name="connsiteX143" fmla="*/ 114728 w 284604"/>
                  <a:gd name="connsiteY143" fmla="*/ 169169 h 266986"/>
                  <a:gd name="connsiteX144" fmla="*/ 110510 w 284604"/>
                  <a:gd name="connsiteY144" fmla="*/ 176139 h 266986"/>
                  <a:gd name="connsiteX145" fmla="*/ 110835 w 284604"/>
                  <a:gd name="connsiteY145" fmla="*/ 175981 h 266986"/>
                  <a:gd name="connsiteX146" fmla="*/ 111818 w 284604"/>
                  <a:gd name="connsiteY146" fmla="*/ 175814 h 266986"/>
                  <a:gd name="connsiteX147" fmla="*/ 121678 w 284604"/>
                  <a:gd name="connsiteY147" fmla="*/ 173150 h 266986"/>
                  <a:gd name="connsiteX148" fmla="*/ 223691 w 284604"/>
                  <a:gd name="connsiteY148" fmla="*/ 56667 h 266986"/>
                  <a:gd name="connsiteX149" fmla="*/ 226935 w 284604"/>
                  <a:gd name="connsiteY149" fmla="*/ 53914 h 266986"/>
                  <a:gd name="connsiteX150" fmla="*/ 230012 w 284604"/>
                  <a:gd name="connsiteY150" fmla="*/ 52292 h 266986"/>
                  <a:gd name="connsiteX151" fmla="*/ 232283 w 284604"/>
                  <a:gd name="connsiteY151" fmla="*/ 51152 h 266986"/>
                  <a:gd name="connsiteX152" fmla="*/ 233905 w 284604"/>
                  <a:gd name="connsiteY152" fmla="*/ 50345 h 266986"/>
                  <a:gd name="connsiteX153" fmla="*/ 239095 w 284604"/>
                  <a:gd name="connsiteY153" fmla="*/ 46934 h 266986"/>
                  <a:gd name="connsiteX154" fmla="*/ 243313 w 284604"/>
                  <a:gd name="connsiteY154" fmla="*/ 42019 h 266986"/>
                  <a:gd name="connsiteX155" fmla="*/ 249476 w 284604"/>
                  <a:gd name="connsiteY155" fmla="*/ 35698 h 266986"/>
                  <a:gd name="connsiteX156" fmla="*/ 249634 w 284604"/>
                  <a:gd name="connsiteY156" fmla="*/ 35531 h 266986"/>
                  <a:gd name="connsiteX157" fmla="*/ 213634 w 284604"/>
                  <a:gd name="connsiteY157" fmla="*/ 41537 h 266986"/>
                  <a:gd name="connsiteX158" fmla="*/ 210390 w 284604"/>
                  <a:gd name="connsiteY158" fmla="*/ 42992 h 266986"/>
                  <a:gd name="connsiteX159" fmla="*/ 209249 w 284604"/>
                  <a:gd name="connsiteY159" fmla="*/ 46561 h 266986"/>
                  <a:gd name="connsiteX160" fmla="*/ 208925 w 284604"/>
                  <a:gd name="connsiteY160" fmla="*/ 48183 h 266986"/>
                  <a:gd name="connsiteX161" fmla="*/ 207942 w 284604"/>
                  <a:gd name="connsiteY161" fmla="*/ 49972 h 266986"/>
                  <a:gd name="connsiteX162" fmla="*/ 206959 w 284604"/>
                  <a:gd name="connsiteY162" fmla="*/ 51594 h 266986"/>
                  <a:gd name="connsiteX163" fmla="*/ 204993 w 284604"/>
                  <a:gd name="connsiteY163" fmla="*/ 52076 h 266986"/>
                  <a:gd name="connsiteX164" fmla="*/ 205317 w 284604"/>
                  <a:gd name="connsiteY164" fmla="*/ 48832 h 266986"/>
                  <a:gd name="connsiteX165" fmla="*/ 205317 w 284604"/>
                  <a:gd name="connsiteY165" fmla="*/ 46836 h 266986"/>
                  <a:gd name="connsiteX166" fmla="*/ 204187 w 284604"/>
                  <a:gd name="connsiteY166" fmla="*/ 47819 h 266986"/>
                  <a:gd name="connsiteX167" fmla="*/ 203538 w 284604"/>
                  <a:gd name="connsiteY167" fmla="*/ 48301 h 266986"/>
                  <a:gd name="connsiteX168" fmla="*/ 203213 w 284604"/>
                  <a:gd name="connsiteY168" fmla="*/ 48625 h 266986"/>
                  <a:gd name="connsiteX169" fmla="*/ 180347 w 284604"/>
                  <a:gd name="connsiteY169" fmla="*/ 79444 h 266986"/>
                  <a:gd name="connsiteX170" fmla="*/ 177752 w 284604"/>
                  <a:gd name="connsiteY170" fmla="*/ 83013 h 266986"/>
                  <a:gd name="connsiteX171" fmla="*/ 180347 w 284604"/>
                  <a:gd name="connsiteY171" fmla="*/ 81391 h 266986"/>
                  <a:gd name="connsiteX172" fmla="*/ 188133 w 284604"/>
                  <a:gd name="connsiteY172" fmla="*/ 77006 h 266986"/>
                  <a:gd name="connsiteX173" fmla="*/ 192508 w 284604"/>
                  <a:gd name="connsiteY173" fmla="*/ 74578 h 266986"/>
                  <a:gd name="connsiteX174" fmla="*/ 198671 w 284604"/>
                  <a:gd name="connsiteY174" fmla="*/ 71167 h 266986"/>
                  <a:gd name="connsiteX175" fmla="*/ 200775 w 284604"/>
                  <a:gd name="connsiteY175" fmla="*/ 69387 h 266986"/>
                  <a:gd name="connsiteX176" fmla="*/ 201758 w 284604"/>
                  <a:gd name="connsiteY176" fmla="*/ 68572 h 266986"/>
                  <a:gd name="connsiteX177" fmla="*/ 202083 w 284604"/>
                  <a:gd name="connsiteY177" fmla="*/ 68896 h 266986"/>
                  <a:gd name="connsiteX178" fmla="*/ 201601 w 284604"/>
                  <a:gd name="connsiteY178" fmla="*/ 69387 h 266986"/>
                  <a:gd name="connsiteX179" fmla="*/ 199979 w 284604"/>
                  <a:gd name="connsiteY179" fmla="*/ 71491 h 266986"/>
                  <a:gd name="connsiteX180" fmla="*/ 200136 w 284604"/>
                  <a:gd name="connsiteY180" fmla="*/ 71983 h 266986"/>
                  <a:gd name="connsiteX181" fmla="*/ 200303 w 284604"/>
                  <a:gd name="connsiteY181" fmla="*/ 72140 h 266986"/>
                  <a:gd name="connsiteX182" fmla="*/ 205170 w 284604"/>
                  <a:gd name="connsiteY182" fmla="*/ 68572 h 266986"/>
                  <a:gd name="connsiteX183" fmla="*/ 207440 w 284604"/>
                  <a:gd name="connsiteY183" fmla="*/ 66959 h 266986"/>
                  <a:gd name="connsiteX184" fmla="*/ 215384 w 284604"/>
                  <a:gd name="connsiteY184" fmla="*/ 60795 h 266986"/>
                  <a:gd name="connsiteX185" fmla="*/ 217006 w 284604"/>
                  <a:gd name="connsiteY185" fmla="*/ 59498 h 266986"/>
                  <a:gd name="connsiteX186" fmla="*/ 217989 w 284604"/>
                  <a:gd name="connsiteY186" fmla="*/ 59655 h 266986"/>
                  <a:gd name="connsiteX187" fmla="*/ 219286 w 284604"/>
                  <a:gd name="connsiteY187" fmla="*/ 59822 h 266986"/>
                  <a:gd name="connsiteX188" fmla="*/ 220102 w 284604"/>
                  <a:gd name="connsiteY188" fmla="*/ 59655 h 266986"/>
                  <a:gd name="connsiteX189" fmla="*/ 223691 w 284604"/>
                  <a:gd name="connsiteY189" fmla="*/ 56667 h 266986"/>
                  <a:gd name="connsiteX190" fmla="*/ 262453 w 284604"/>
                  <a:gd name="connsiteY190" fmla="*/ 43533 h 266986"/>
                  <a:gd name="connsiteX191" fmla="*/ 230828 w 284604"/>
                  <a:gd name="connsiteY191" fmla="*/ 69800 h 266986"/>
                  <a:gd name="connsiteX192" fmla="*/ 225146 w 284604"/>
                  <a:gd name="connsiteY192" fmla="*/ 74342 h 266986"/>
                  <a:gd name="connsiteX193" fmla="*/ 226286 w 284604"/>
                  <a:gd name="connsiteY193" fmla="*/ 74342 h 266986"/>
                  <a:gd name="connsiteX194" fmla="*/ 227269 w 284604"/>
                  <a:gd name="connsiteY194" fmla="*/ 74185 h 266986"/>
                  <a:gd name="connsiteX195" fmla="*/ 230670 w 284604"/>
                  <a:gd name="connsiteY195" fmla="*/ 71236 h 266986"/>
                  <a:gd name="connsiteX196" fmla="*/ 233914 w 284604"/>
                  <a:gd name="connsiteY196" fmla="*/ 68473 h 266986"/>
                  <a:gd name="connsiteX197" fmla="*/ 236991 w 284604"/>
                  <a:gd name="connsiteY197" fmla="*/ 66861 h 266986"/>
                  <a:gd name="connsiteX198" fmla="*/ 239262 w 284604"/>
                  <a:gd name="connsiteY198" fmla="*/ 65878 h 266986"/>
                  <a:gd name="connsiteX199" fmla="*/ 240884 w 284604"/>
                  <a:gd name="connsiteY199" fmla="*/ 64895 h 266986"/>
                  <a:gd name="connsiteX200" fmla="*/ 246075 w 284604"/>
                  <a:gd name="connsiteY200" fmla="*/ 61484 h 266986"/>
                  <a:gd name="connsiteX201" fmla="*/ 250292 w 284604"/>
                  <a:gd name="connsiteY201" fmla="*/ 56785 h 266986"/>
                  <a:gd name="connsiteX202" fmla="*/ 256456 w 284604"/>
                  <a:gd name="connsiteY202" fmla="*/ 50296 h 266986"/>
                  <a:gd name="connsiteX203" fmla="*/ 262453 w 284604"/>
                  <a:gd name="connsiteY203" fmla="*/ 43572 h 266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</a:cxnLst>
                <a:rect l="l" t="t" r="r" b="b"/>
                <a:pathLst>
                  <a:path w="284604" h="266986">
                    <a:moveTo>
                      <a:pt x="281750" y="45853"/>
                    </a:moveTo>
                    <a:cubicBezTo>
                      <a:pt x="279437" y="49107"/>
                      <a:pt x="276711" y="52056"/>
                      <a:pt x="273640" y="54612"/>
                    </a:cubicBezTo>
                    <a:cubicBezTo>
                      <a:pt x="261961" y="64993"/>
                      <a:pt x="250125" y="75040"/>
                      <a:pt x="237955" y="84615"/>
                    </a:cubicBezTo>
                    <a:cubicBezTo>
                      <a:pt x="223218" y="96147"/>
                      <a:pt x="207787" y="106754"/>
                      <a:pt x="191751" y="116398"/>
                    </a:cubicBezTo>
                    <a:cubicBezTo>
                      <a:pt x="204323" y="116525"/>
                      <a:pt x="216839" y="118108"/>
                      <a:pt x="229048" y="121107"/>
                    </a:cubicBezTo>
                    <a:cubicBezTo>
                      <a:pt x="229373" y="121264"/>
                      <a:pt x="229697" y="121264"/>
                      <a:pt x="230189" y="121431"/>
                    </a:cubicBezTo>
                    <a:cubicBezTo>
                      <a:pt x="233959" y="122296"/>
                      <a:pt x="237646" y="123495"/>
                      <a:pt x="241209" y="124999"/>
                    </a:cubicBezTo>
                    <a:cubicBezTo>
                      <a:pt x="244671" y="126484"/>
                      <a:pt x="247609" y="128971"/>
                      <a:pt x="249643" y="132137"/>
                    </a:cubicBezTo>
                    <a:cubicBezTo>
                      <a:pt x="251438" y="135528"/>
                      <a:pt x="252698" y="139175"/>
                      <a:pt x="253379" y="142950"/>
                    </a:cubicBezTo>
                    <a:cubicBezTo>
                      <a:pt x="254670" y="143992"/>
                      <a:pt x="255767" y="145251"/>
                      <a:pt x="256623" y="146676"/>
                    </a:cubicBezTo>
                    <a:cubicBezTo>
                      <a:pt x="258600" y="150382"/>
                      <a:pt x="259968" y="154383"/>
                      <a:pt x="260673" y="158522"/>
                    </a:cubicBezTo>
                    <a:cubicBezTo>
                      <a:pt x="260841" y="159328"/>
                      <a:pt x="260998" y="160144"/>
                      <a:pt x="261165" y="160950"/>
                    </a:cubicBezTo>
                    <a:lnTo>
                      <a:pt x="261489" y="162248"/>
                    </a:lnTo>
                    <a:cubicBezTo>
                      <a:pt x="261468" y="162425"/>
                      <a:pt x="261525" y="162602"/>
                      <a:pt x="261647" y="162739"/>
                    </a:cubicBezTo>
                    <a:lnTo>
                      <a:pt x="248995" y="181545"/>
                    </a:lnTo>
                    <a:cubicBezTo>
                      <a:pt x="244079" y="183512"/>
                      <a:pt x="239262" y="185281"/>
                      <a:pt x="234563" y="186903"/>
                    </a:cubicBezTo>
                    <a:cubicBezTo>
                      <a:pt x="227464" y="188938"/>
                      <a:pt x="220265" y="190619"/>
                      <a:pt x="212995" y="191927"/>
                    </a:cubicBezTo>
                    <a:lnTo>
                      <a:pt x="206507" y="193224"/>
                    </a:lnTo>
                    <a:cubicBezTo>
                      <a:pt x="200343" y="194522"/>
                      <a:pt x="194179" y="195820"/>
                      <a:pt x="188015" y="196960"/>
                    </a:cubicBezTo>
                    <a:cubicBezTo>
                      <a:pt x="184938" y="197442"/>
                      <a:pt x="181851" y="198090"/>
                      <a:pt x="178774" y="198739"/>
                    </a:cubicBezTo>
                    <a:cubicBezTo>
                      <a:pt x="176808" y="199231"/>
                      <a:pt x="174842" y="199722"/>
                      <a:pt x="173092" y="200361"/>
                    </a:cubicBezTo>
                    <a:cubicBezTo>
                      <a:pt x="169795" y="201492"/>
                      <a:pt x="166357" y="202150"/>
                      <a:pt x="162878" y="202327"/>
                    </a:cubicBezTo>
                    <a:cubicBezTo>
                      <a:pt x="158109" y="202337"/>
                      <a:pt x="153383" y="203222"/>
                      <a:pt x="148928" y="204923"/>
                    </a:cubicBezTo>
                    <a:cubicBezTo>
                      <a:pt x="148604" y="205080"/>
                      <a:pt x="148280" y="205080"/>
                      <a:pt x="148122" y="205247"/>
                    </a:cubicBezTo>
                    <a:cubicBezTo>
                      <a:pt x="147631" y="205404"/>
                      <a:pt x="147306" y="205571"/>
                      <a:pt x="147139" y="205404"/>
                    </a:cubicBezTo>
                    <a:cubicBezTo>
                      <a:pt x="146972" y="205404"/>
                      <a:pt x="146815" y="205080"/>
                      <a:pt x="146972" y="204598"/>
                    </a:cubicBezTo>
                    <a:lnTo>
                      <a:pt x="146972" y="204107"/>
                    </a:lnTo>
                    <a:cubicBezTo>
                      <a:pt x="146972" y="203949"/>
                      <a:pt x="146815" y="203792"/>
                      <a:pt x="146323" y="203625"/>
                    </a:cubicBezTo>
                    <a:cubicBezTo>
                      <a:pt x="145726" y="203605"/>
                      <a:pt x="145128" y="203664"/>
                      <a:pt x="144544" y="203792"/>
                    </a:cubicBezTo>
                    <a:cubicBezTo>
                      <a:pt x="143767" y="203930"/>
                      <a:pt x="143005" y="204136"/>
                      <a:pt x="142273" y="204431"/>
                    </a:cubicBezTo>
                    <a:cubicBezTo>
                      <a:pt x="142842" y="204638"/>
                      <a:pt x="143387" y="204913"/>
                      <a:pt x="143895" y="205247"/>
                    </a:cubicBezTo>
                    <a:lnTo>
                      <a:pt x="144377" y="205571"/>
                    </a:lnTo>
                    <a:lnTo>
                      <a:pt x="144052" y="206869"/>
                    </a:lnTo>
                    <a:lnTo>
                      <a:pt x="144052" y="207194"/>
                    </a:lnTo>
                    <a:cubicBezTo>
                      <a:pt x="124273" y="211411"/>
                      <a:pt x="104002" y="215786"/>
                      <a:pt x="83240" y="220327"/>
                    </a:cubicBezTo>
                    <a:cubicBezTo>
                      <a:pt x="80645" y="225361"/>
                      <a:pt x="77882" y="230384"/>
                      <a:pt x="75130" y="235575"/>
                    </a:cubicBezTo>
                    <a:cubicBezTo>
                      <a:pt x="74314" y="236872"/>
                      <a:pt x="73665" y="238170"/>
                      <a:pt x="73016" y="239507"/>
                    </a:cubicBezTo>
                    <a:cubicBezTo>
                      <a:pt x="72838" y="239527"/>
                      <a:pt x="72660" y="239468"/>
                      <a:pt x="72534" y="239340"/>
                    </a:cubicBezTo>
                    <a:cubicBezTo>
                      <a:pt x="72210" y="239183"/>
                      <a:pt x="71886" y="239183"/>
                      <a:pt x="71394" y="239015"/>
                    </a:cubicBezTo>
                    <a:lnTo>
                      <a:pt x="76585" y="229617"/>
                    </a:lnTo>
                    <a:lnTo>
                      <a:pt x="78551" y="226049"/>
                    </a:lnTo>
                    <a:cubicBezTo>
                      <a:pt x="77631" y="226049"/>
                      <a:pt x="76711" y="226000"/>
                      <a:pt x="75798" y="225882"/>
                    </a:cubicBezTo>
                    <a:cubicBezTo>
                      <a:pt x="74176" y="229293"/>
                      <a:pt x="72554" y="232537"/>
                      <a:pt x="71089" y="235614"/>
                    </a:cubicBezTo>
                    <a:cubicBezTo>
                      <a:pt x="70723" y="235830"/>
                      <a:pt x="70390" y="236106"/>
                      <a:pt x="70106" y="236420"/>
                    </a:cubicBezTo>
                    <a:cubicBezTo>
                      <a:pt x="69426" y="236990"/>
                      <a:pt x="68827" y="237649"/>
                      <a:pt x="68327" y="238386"/>
                    </a:cubicBezTo>
                    <a:cubicBezTo>
                      <a:pt x="66513" y="241827"/>
                      <a:pt x="64220" y="244992"/>
                      <a:pt x="61514" y="247794"/>
                    </a:cubicBezTo>
                    <a:cubicBezTo>
                      <a:pt x="58208" y="251510"/>
                      <a:pt x="54690" y="255030"/>
                      <a:pt x="50976" y="258342"/>
                    </a:cubicBezTo>
                    <a:cubicBezTo>
                      <a:pt x="48148" y="260967"/>
                      <a:pt x="45111" y="263356"/>
                      <a:pt x="41892" y="265480"/>
                    </a:cubicBezTo>
                    <a:cubicBezTo>
                      <a:pt x="39454" y="266934"/>
                      <a:pt x="38648" y="266463"/>
                      <a:pt x="39454" y="264339"/>
                    </a:cubicBezTo>
                    <a:cubicBezTo>
                      <a:pt x="43190" y="255747"/>
                      <a:pt x="47083" y="246821"/>
                      <a:pt x="51133" y="237737"/>
                    </a:cubicBezTo>
                    <a:cubicBezTo>
                      <a:pt x="51457" y="237089"/>
                      <a:pt x="51782" y="236440"/>
                      <a:pt x="52116" y="235634"/>
                    </a:cubicBezTo>
                    <a:cubicBezTo>
                      <a:pt x="48715" y="239035"/>
                      <a:pt x="45471" y="242279"/>
                      <a:pt x="42226" y="245199"/>
                    </a:cubicBezTo>
                    <a:cubicBezTo>
                      <a:pt x="39798" y="247430"/>
                      <a:pt x="37131" y="249387"/>
                      <a:pt x="34273" y="251038"/>
                    </a:cubicBezTo>
                    <a:cubicBezTo>
                      <a:pt x="32307" y="252179"/>
                      <a:pt x="31678" y="251687"/>
                      <a:pt x="32494" y="249583"/>
                    </a:cubicBezTo>
                    <a:cubicBezTo>
                      <a:pt x="35247" y="242771"/>
                      <a:pt x="38333" y="235958"/>
                      <a:pt x="41410" y="228939"/>
                    </a:cubicBezTo>
                    <a:cubicBezTo>
                      <a:pt x="38461" y="229421"/>
                      <a:pt x="35571" y="229922"/>
                      <a:pt x="32819" y="230237"/>
                    </a:cubicBezTo>
                    <a:lnTo>
                      <a:pt x="23411" y="231692"/>
                    </a:lnTo>
                    <a:cubicBezTo>
                      <a:pt x="20982" y="232016"/>
                      <a:pt x="18387" y="231043"/>
                      <a:pt x="15467" y="228742"/>
                    </a:cubicBezTo>
                    <a:cubicBezTo>
                      <a:pt x="12543" y="226648"/>
                      <a:pt x="10097" y="223955"/>
                      <a:pt x="8291" y="220839"/>
                    </a:cubicBezTo>
                    <a:cubicBezTo>
                      <a:pt x="6502" y="217752"/>
                      <a:pt x="6325" y="215324"/>
                      <a:pt x="7475" y="213377"/>
                    </a:cubicBezTo>
                    <a:cubicBezTo>
                      <a:pt x="5213" y="211627"/>
                      <a:pt x="3290" y="209484"/>
                      <a:pt x="1803" y="207046"/>
                    </a:cubicBezTo>
                    <a:cubicBezTo>
                      <a:pt x="338" y="204775"/>
                      <a:pt x="-468" y="202671"/>
                      <a:pt x="-311" y="200725"/>
                    </a:cubicBezTo>
                    <a:cubicBezTo>
                      <a:pt x="-154" y="198779"/>
                      <a:pt x="1154" y="197481"/>
                      <a:pt x="3907" y="196999"/>
                    </a:cubicBezTo>
                    <a:cubicBezTo>
                      <a:pt x="9264" y="196016"/>
                      <a:pt x="14455" y="194886"/>
                      <a:pt x="19803" y="193755"/>
                    </a:cubicBezTo>
                    <a:cubicBezTo>
                      <a:pt x="27107" y="192290"/>
                      <a:pt x="34401" y="190806"/>
                      <a:pt x="41538" y="189695"/>
                    </a:cubicBezTo>
                    <a:cubicBezTo>
                      <a:pt x="45589" y="189036"/>
                      <a:pt x="49642" y="188230"/>
                      <a:pt x="53699" y="187267"/>
                    </a:cubicBezTo>
                    <a:cubicBezTo>
                      <a:pt x="56461" y="186618"/>
                      <a:pt x="59214" y="185969"/>
                      <a:pt x="61976" y="185478"/>
                    </a:cubicBezTo>
                    <a:cubicBezTo>
                      <a:pt x="62723" y="185193"/>
                      <a:pt x="63430" y="184809"/>
                      <a:pt x="64080" y="184347"/>
                    </a:cubicBezTo>
                    <a:cubicBezTo>
                      <a:pt x="64788" y="183875"/>
                      <a:pt x="65393" y="183266"/>
                      <a:pt x="65859" y="182558"/>
                    </a:cubicBezTo>
                    <a:cubicBezTo>
                      <a:pt x="69792" y="176070"/>
                      <a:pt x="73645" y="169581"/>
                      <a:pt x="77538" y="162897"/>
                    </a:cubicBezTo>
                    <a:cubicBezTo>
                      <a:pt x="84351" y="151385"/>
                      <a:pt x="91301" y="140031"/>
                      <a:pt x="98458" y="128676"/>
                    </a:cubicBezTo>
                    <a:cubicBezTo>
                      <a:pt x="108033" y="113930"/>
                      <a:pt x="118119" y="99479"/>
                      <a:pt x="128471" y="85048"/>
                    </a:cubicBezTo>
                    <a:cubicBezTo>
                      <a:pt x="132845" y="78884"/>
                      <a:pt x="137545" y="72720"/>
                      <a:pt x="142234" y="66723"/>
                    </a:cubicBezTo>
                    <a:lnTo>
                      <a:pt x="150020" y="56667"/>
                    </a:lnTo>
                    <a:cubicBezTo>
                      <a:pt x="150778" y="55566"/>
                      <a:pt x="151479" y="54435"/>
                      <a:pt x="152123" y="53265"/>
                    </a:cubicBezTo>
                    <a:cubicBezTo>
                      <a:pt x="152330" y="52695"/>
                      <a:pt x="152603" y="52145"/>
                      <a:pt x="152939" y="51643"/>
                    </a:cubicBezTo>
                    <a:cubicBezTo>
                      <a:pt x="152772" y="51476"/>
                      <a:pt x="152615" y="51476"/>
                      <a:pt x="152448" y="51319"/>
                    </a:cubicBezTo>
                    <a:cubicBezTo>
                      <a:pt x="152281" y="51161"/>
                      <a:pt x="152290" y="51152"/>
                      <a:pt x="152123" y="51152"/>
                    </a:cubicBezTo>
                    <a:cubicBezTo>
                      <a:pt x="151625" y="51781"/>
                      <a:pt x="151083" y="52380"/>
                      <a:pt x="150501" y="52941"/>
                    </a:cubicBezTo>
                    <a:cubicBezTo>
                      <a:pt x="149314" y="54278"/>
                      <a:pt x="148282" y="55743"/>
                      <a:pt x="147424" y="57315"/>
                    </a:cubicBezTo>
                    <a:cubicBezTo>
                      <a:pt x="146889" y="58318"/>
                      <a:pt x="146228" y="59242"/>
                      <a:pt x="145458" y="60078"/>
                    </a:cubicBezTo>
                    <a:cubicBezTo>
                      <a:pt x="144677" y="60854"/>
                      <a:pt x="143607" y="61258"/>
                      <a:pt x="142509" y="61208"/>
                    </a:cubicBezTo>
                    <a:cubicBezTo>
                      <a:pt x="142201" y="61346"/>
                      <a:pt x="141862" y="61405"/>
                      <a:pt x="141526" y="61376"/>
                    </a:cubicBezTo>
                    <a:cubicBezTo>
                      <a:pt x="140495" y="61494"/>
                      <a:pt x="139452" y="61434"/>
                      <a:pt x="138439" y="61208"/>
                    </a:cubicBezTo>
                    <a:cubicBezTo>
                      <a:pt x="137456" y="61051"/>
                      <a:pt x="136984" y="60078"/>
                      <a:pt x="136984" y="58613"/>
                    </a:cubicBezTo>
                    <a:cubicBezTo>
                      <a:pt x="137091" y="56952"/>
                      <a:pt x="137362" y="55310"/>
                      <a:pt x="137790" y="53698"/>
                    </a:cubicBezTo>
                    <a:cubicBezTo>
                      <a:pt x="137957" y="52892"/>
                      <a:pt x="137957" y="52076"/>
                      <a:pt x="138115" y="51270"/>
                    </a:cubicBezTo>
                    <a:cubicBezTo>
                      <a:pt x="138621" y="48124"/>
                      <a:pt x="140032" y="45194"/>
                      <a:pt x="142175" y="42835"/>
                    </a:cubicBezTo>
                    <a:cubicBezTo>
                      <a:pt x="144327" y="40652"/>
                      <a:pt x="146601" y="38598"/>
                      <a:pt x="148987" y="36671"/>
                    </a:cubicBezTo>
                    <a:cubicBezTo>
                      <a:pt x="150767" y="35206"/>
                      <a:pt x="152389" y="33909"/>
                      <a:pt x="153854" y="32454"/>
                    </a:cubicBezTo>
                    <a:cubicBezTo>
                      <a:pt x="158228" y="28728"/>
                      <a:pt x="162446" y="26290"/>
                      <a:pt x="166820" y="25159"/>
                    </a:cubicBezTo>
                    <a:cubicBezTo>
                      <a:pt x="169105" y="24402"/>
                      <a:pt x="171330" y="23478"/>
                      <a:pt x="173476" y="22397"/>
                    </a:cubicBezTo>
                    <a:cubicBezTo>
                      <a:pt x="173957" y="22240"/>
                      <a:pt x="174282" y="22073"/>
                      <a:pt x="174773" y="21915"/>
                    </a:cubicBezTo>
                    <a:cubicBezTo>
                      <a:pt x="175603" y="21699"/>
                      <a:pt x="176377" y="21316"/>
                      <a:pt x="177044" y="20775"/>
                    </a:cubicBezTo>
                    <a:cubicBezTo>
                      <a:pt x="177526" y="20293"/>
                      <a:pt x="177693" y="19477"/>
                      <a:pt x="177368" y="18180"/>
                    </a:cubicBezTo>
                    <a:lnTo>
                      <a:pt x="177526" y="18180"/>
                    </a:lnTo>
                    <a:cubicBezTo>
                      <a:pt x="177526" y="18022"/>
                      <a:pt x="177526" y="18022"/>
                      <a:pt x="177693" y="18022"/>
                    </a:cubicBezTo>
                    <a:lnTo>
                      <a:pt x="178175" y="17531"/>
                    </a:lnTo>
                    <a:cubicBezTo>
                      <a:pt x="178342" y="17374"/>
                      <a:pt x="178666" y="17374"/>
                      <a:pt x="178823" y="17206"/>
                    </a:cubicBezTo>
                    <a:cubicBezTo>
                      <a:pt x="178981" y="17039"/>
                      <a:pt x="178991" y="17049"/>
                      <a:pt x="179148" y="17049"/>
                    </a:cubicBezTo>
                    <a:cubicBezTo>
                      <a:pt x="180119" y="17265"/>
                      <a:pt x="181136" y="17020"/>
                      <a:pt x="181910" y="16400"/>
                    </a:cubicBezTo>
                    <a:cubicBezTo>
                      <a:pt x="182716" y="15919"/>
                      <a:pt x="183392" y="15240"/>
                      <a:pt x="183876" y="14434"/>
                    </a:cubicBezTo>
                    <a:cubicBezTo>
                      <a:pt x="184203" y="13913"/>
                      <a:pt x="184581" y="13422"/>
                      <a:pt x="185007" y="12969"/>
                    </a:cubicBezTo>
                    <a:cubicBezTo>
                      <a:pt x="186147" y="11839"/>
                      <a:pt x="187278" y="10541"/>
                      <a:pt x="188418" y="9401"/>
                    </a:cubicBezTo>
                    <a:cubicBezTo>
                      <a:pt x="190801" y="6550"/>
                      <a:pt x="193404" y="3896"/>
                      <a:pt x="196204" y="1458"/>
                    </a:cubicBezTo>
                    <a:cubicBezTo>
                      <a:pt x="197983" y="-7"/>
                      <a:pt x="199763" y="-813"/>
                      <a:pt x="201552" y="-646"/>
                    </a:cubicBezTo>
                    <a:cubicBezTo>
                      <a:pt x="203105" y="-518"/>
                      <a:pt x="204604" y="-17"/>
                      <a:pt x="205927" y="809"/>
                    </a:cubicBezTo>
                    <a:cubicBezTo>
                      <a:pt x="207855" y="1949"/>
                      <a:pt x="209560" y="3434"/>
                      <a:pt x="210960" y="5184"/>
                    </a:cubicBezTo>
                    <a:lnTo>
                      <a:pt x="212926" y="7150"/>
                    </a:lnTo>
                    <a:cubicBezTo>
                      <a:pt x="223530" y="3532"/>
                      <a:pt x="234644" y="1615"/>
                      <a:pt x="245849" y="1477"/>
                    </a:cubicBezTo>
                    <a:lnTo>
                      <a:pt x="251039" y="986"/>
                    </a:lnTo>
                    <a:cubicBezTo>
                      <a:pt x="252819" y="661"/>
                      <a:pt x="254441" y="504"/>
                      <a:pt x="256230" y="337"/>
                    </a:cubicBezTo>
                    <a:cubicBezTo>
                      <a:pt x="259657" y="475"/>
                      <a:pt x="263070" y="858"/>
                      <a:pt x="266444" y="1477"/>
                    </a:cubicBezTo>
                    <a:cubicBezTo>
                      <a:pt x="267756" y="1743"/>
                      <a:pt x="268884" y="2569"/>
                      <a:pt x="269521" y="3748"/>
                    </a:cubicBezTo>
                    <a:cubicBezTo>
                      <a:pt x="270127" y="5144"/>
                      <a:pt x="270833" y="6501"/>
                      <a:pt x="271635" y="7799"/>
                    </a:cubicBezTo>
                    <a:cubicBezTo>
                      <a:pt x="273418" y="10885"/>
                      <a:pt x="274884" y="14149"/>
                      <a:pt x="276009" y="17531"/>
                    </a:cubicBezTo>
                    <a:lnTo>
                      <a:pt x="276658" y="18514"/>
                    </a:lnTo>
                    <a:lnTo>
                      <a:pt x="278624" y="22446"/>
                    </a:lnTo>
                    <a:cubicBezTo>
                      <a:pt x="281029" y="26624"/>
                      <a:pt x="282882" y="31097"/>
                      <a:pt x="284139" y="35747"/>
                    </a:cubicBezTo>
                    <a:cubicBezTo>
                      <a:pt x="284628" y="39296"/>
                      <a:pt x="283776" y="42894"/>
                      <a:pt x="281750" y="45853"/>
                    </a:cubicBezTo>
                    <a:close/>
                    <a:moveTo>
                      <a:pt x="108564" y="176394"/>
                    </a:moveTo>
                    <a:cubicBezTo>
                      <a:pt x="109547" y="174615"/>
                      <a:pt x="110353" y="172826"/>
                      <a:pt x="111159" y="171046"/>
                    </a:cubicBezTo>
                    <a:lnTo>
                      <a:pt x="112457" y="168097"/>
                    </a:lnTo>
                    <a:cubicBezTo>
                      <a:pt x="112651" y="167733"/>
                      <a:pt x="112815" y="167350"/>
                      <a:pt x="112948" y="166957"/>
                    </a:cubicBezTo>
                    <a:cubicBezTo>
                      <a:pt x="113105" y="166475"/>
                      <a:pt x="113430" y="165826"/>
                      <a:pt x="113597" y="165345"/>
                    </a:cubicBezTo>
                    <a:cubicBezTo>
                      <a:pt x="113775" y="164853"/>
                      <a:pt x="114125" y="164450"/>
                      <a:pt x="114580" y="164204"/>
                    </a:cubicBezTo>
                    <a:cubicBezTo>
                      <a:pt x="115531" y="163604"/>
                      <a:pt x="116230" y="162680"/>
                      <a:pt x="116546" y="161609"/>
                    </a:cubicBezTo>
                    <a:cubicBezTo>
                      <a:pt x="116652" y="160852"/>
                      <a:pt x="116595" y="160075"/>
                      <a:pt x="116379" y="159338"/>
                    </a:cubicBezTo>
                    <a:cubicBezTo>
                      <a:pt x="116297" y="158955"/>
                      <a:pt x="116188" y="158581"/>
                      <a:pt x="116055" y="158207"/>
                    </a:cubicBezTo>
                    <a:cubicBezTo>
                      <a:pt x="112329" y="164204"/>
                      <a:pt x="108436" y="170368"/>
                      <a:pt x="104258" y="177014"/>
                    </a:cubicBezTo>
                    <a:cubicBezTo>
                      <a:pt x="105615" y="176886"/>
                      <a:pt x="107079" y="176601"/>
                      <a:pt x="108564" y="176394"/>
                    </a:cubicBezTo>
                    <a:close/>
                    <a:moveTo>
                      <a:pt x="121707" y="173150"/>
                    </a:moveTo>
                    <a:cubicBezTo>
                      <a:pt x="124656" y="172344"/>
                      <a:pt x="127547" y="171528"/>
                      <a:pt x="130299" y="170879"/>
                    </a:cubicBezTo>
                    <a:cubicBezTo>
                      <a:pt x="138410" y="168913"/>
                      <a:pt x="146520" y="167153"/>
                      <a:pt x="154787" y="165374"/>
                    </a:cubicBezTo>
                    <a:cubicBezTo>
                      <a:pt x="164353" y="163260"/>
                      <a:pt x="173928" y="160989"/>
                      <a:pt x="183493" y="158719"/>
                    </a:cubicBezTo>
                    <a:cubicBezTo>
                      <a:pt x="186255" y="158237"/>
                      <a:pt x="188851" y="157588"/>
                      <a:pt x="191446" y="156939"/>
                    </a:cubicBezTo>
                    <a:lnTo>
                      <a:pt x="201817" y="154668"/>
                    </a:lnTo>
                    <a:cubicBezTo>
                      <a:pt x="195339" y="154501"/>
                      <a:pt x="188684" y="154344"/>
                      <a:pt x="182038" y="154501"/>
                    </a:cubicBezTo>
                    <a:lnTo>
                      <a:pt x="179600" y="154501"/>
                    </a:lnTo>
                    <a:cubicBezTo>
                      <a:pt x="173966" y="154511"/>
                      <a:pt x="168337" y="154836"/>
                      <a:pt x="162740" y="155484"/>
                    </a:cubicBezTo>
                    <a:cubicBezTo>
                      <a:pt x="158356" y="156133"/>
                      <a:pt x="153814" y="156949"/>
                      <a:pt x="149440" y="157922"/>
                    </a:cubicBezTo>
                    <a:lnTo>
                      <a:pt x="143600" y="158905"/>
                    </a:lnTo>
                    <a:cubicBezTo>
                      <a:pt x="135647" y="160360"/>
                      <a:pt x="127055" y="161982"/>
                      <a:pt x="117972" y="163821"/>
                    </a:cubicBezTo>
                    <a:cubicBezTo>
                      <a:pt x="116989" y="165600"/>
                      <a:pt x="115868" y="167379"/>
                      <a:pt x="114728" y="169169"/>
                    </a:cubicBezTo>
                    <a:lnTo>
                      <a:pt x="110510" y="176139"/>
                    </a:lnTo>
                    <a:lnTo>
                      <a:pt x="110835" y="175981"/>
                    </a:lnTo>
                    <a:cubicBezTo>
                      <a:pt x="111171" y="176011"/>
                      <a:pt x="111510" y="175952"/>
                      <a:pt x="111818" y="175814"/>
                    </a:cubicBezTo>
                    <a:cubicBezTo>
                      <a:pt x="115022" y="174939"/>
                      <a:pt x="118267" y="174123"/>
                      <a:pt x="121678" y="173150"/>
                    </a:cubicBezTo>
                    <a:close/>
                    <a:moveTo>
                      <a:pt x="223691" y="56667"/>
                    </a:moveTo>
                    <a:cubicBezTo>
                      <a:pt x="224694" y="55664"/>
                      <a:pt x="225779" y="54740"/>
                      <a:pt x="226935" y="53914"/>
                    </a:cubicBezTo>
                    <a:cubicBezTo>
                      <a:pt x="227906" y="53275"/>
                      <a:pt x="228937" y="52734"/>
                      <a:pt x="230012" y="52292"/>
                    </a:cubicBezTo>
                    <a:cubicBezTo>
                      <a:pt x="230802" y="51977"/>
                      <a:pt x="231562" y="51604"/>
                      <a:pt x="232283" y="51152"/>
                    </a:cubicBezTo>
                    <a:cubicBezTo>
                      <a:pt x="232854" y="50945"/>
                      <a:pt x="233398" y="50680"/>
                      <a:pt x="233905" y="50345"/>
                    </a:cubicBezTo>
                    <a:cubicBezTo>
                      <a:pt x="235730" y="49362"/>
                      <a:pt x="237466" y="48222"/>
                      <a:pt x="239095" y="46934"/>
                    </a:cubicBezTo>
                    <a:cubicBezTo>
                      <a:pt x="240550" y="45479"/>
                      <a:pt x="241848" y="43857"/>
                      <a:pt x="243313" y="42019"/>
                    </a:cubicBezTo>
                    <a:cubicBezTo>
                      <a:pt x="245069" y="39640"/>
                      <a:pt x="247144" y="37517"/>
                      <a:pt x="249476" y="35698"/>
                    </a:cubicBezTo>
                    <a:lnTo>
                      <a:pt x="249634" y="35531"/>
                    </a:lnTo>
                    <a:cubicBezTo>
                      <a:pt x="237445" y="36160"/>
                      <a:pt x="225367" y="38175"/>
                      <a:pt x="213634" y="41537"/>
                    </a:cubicBezTo>
                    <a:cubicBezTo>
                      <a:pt x="212462" y="41793"/>
                      <a:pt x="211357" y="42284"/>
                      <a:pt x="210390" y="42992"/>
                    </a:cubicBezTo>
                    <a:cubicBezTo>
                      <a:pt x="209468" y="43936"/>
                      <a:pt x="209045" y="45253"/>
                      <a:pt x="209249" y="46561"/>
                    </a:cubicBezTo>
                    <a:cubicBezTo>
                      <a:pt x="209223" y="47111"/>
                      <a:pt x="209114" y="47662"/>
                      <a:pt x="208925" y="48183"/>
                    </a:cubicBezTo>
                    <a:cubicBezTo>
                      <a:pt x="208564" y="48763"/>
                      <a:pt x="208236" y="49362"/>
                      <a:pt x="207942" y="49972"/>
                    </a:cubicBezTo>
                    <a:lnTo>
                      <a:pt x="206959" y="51594"/>
                    </a:lnTo>
                    <a:lnTo>
                      <a:pt x="204993" y="52076"/>
                    </a:lnTo>
                    <a:lnTo>
                      <a:pt x="205317" y="48832"/>
                    </a:lnTo>
                    <a:lnTo>
                      <a:pt x="205317" y="46836"/>
                    </a:lnTo>
                    <a:cubicBezTo>
                      <a:pt x="204835" y="47318"/>
                      <a:pt x="204334" y="47642"/>
                      <a:pt x="204187" y="47819"/>
                    </a:cubicBezTo>
                    <a:cubicBezTo>
                      <a:pt x="203942" y="47937"/>
                      <a:pt x="203722" y="48104"/>
                      <a:pt x="203538" y="48301"/>
                    </a:cubicBezTo>
                    <a:lnTo>
                      <a:pt x="203213" y="48625"/>
                    </a:lnTo>
                    <a:cubicBezTo>
                      <a:pt x="195595" y="58849"/>
                      <a:pt x="187966" y="69269"/>
                      <a:pt x="180347" y="79444"/>
                    </a:cubicBezTo>
                    <a:lnTo>
                      <a:pt x="177752" y="83013"/>
                    </a:lnTo>
                    <a:lnTo>
                      <a:pt x="180347" y="81391"/>
                    </a:lnTo>
                    <a:lnTo>
                      <a:pt x="188133" y="77006"/>
                    </a:lnTo>
                    <a:lnTo>
                      <a:pt x="192508" y="74578"/>
                    </a:lnTo>
                    <a:cubicBezTo>
                      <a:pt x="194621" y="73438"/>
                      <a:pt x="196568" y="72307"/>
                      <a:pt x="198671" y="71167"/>
                    </a:cubicBezTo>
                    <a:cubicBezTo>
                      <a:pt x="199480" y="70715"/>
                      <a:pt x="200193" y="70105"/>
                      <a:pt x="200775" y="69387"/>
                    </a:cubicBezTo>
                    <a:cubicBezTo>
                      <a:pt x="201062" y="69073"/>
                      <a:pt x="201394" y="68798"/>
                      <a:pt x="201758" y="68572"/>
                    </a:cubicBezTo>
                    <a:lnTo>
                      <a:pt x="202083" y="68896"/>
                    </a:lnTo>
                    <a:lnTo>
                      <a:pt x="201601" y="69387"/>
                    </a:lnTo>
                    <a:cubicBezTo>
                      <a:pt x="201110" y="70194"/>
                      <a:pt x="200461" y="70842"/>
                      <a:pt x="199979" y="71491"/>
                    </a:cubicBezTo>
                    <a:cubicBezTo>
                      <a:pt x="200101" y="71629"/>
                      <a:pt x="200158" y="71806"/>
                      <a:pt x="200136" y="71983"/>
                    </a:cubicBezTo>
                    <a:cubicBezTo>
                      <a:pt x="200303" y="71983"/>
                      <a:pt x="200303" y="71983"/>
                      <a:pt x="200303" y="72140"/>
                    </a:cubicBezTo>
                    <a:lnTo>
                      <a:pt x="205170" y="68572"/>
                    </a:lnTo>
                    <a:lnTo>
                      <a:pt x="207440" y="66959"/>
                    </a:lnTo>
                    <a:cubicBezTo>
                      <a:pt x="210193" y="64846"/>
                      <a:pt x="212788" y="62899"/>
                      <a:pt x="215384" y="60795"/>
                    </a:cubicBezTo>
                    <a:lnTo>
                      <a:pt x="217006" y="59498"/>
                    </a:lnTo>
                    <a:cubicBezTo>
                      <a:pt x="217341" y="59468"/>
                      <a:pt x="217678" y="59527"/>
                      <a:pt x="217989" y="59655"/>
                    </a:cubicBezTo>
                    <a:cubicBezTo>
                      <a:pt x="218407" y="59793"/>
                      <a:pt x="218847" y="59852"/>
                      <a:pt x="219286" y="59822"/>
                    </a:cubicBezTo>
                    <a:cubicBezTo>
                      <a:pt x="219570" y="59862"/>
                      <a:pt x="219859" y="59803"/>
                      <a:pt x="220102" y="59655"/>
                    </a:cubicBezTo>
                    <a:cubicBezTo>
                      <a:pt x="221379" y="58761"/>
                      <a:pt x="222580" y="57758"/>
                      <a:pt x="223691" y="56667"/>
                    </a:cubicBezTo>
                    <a:close/>
                    <a:moveTo>
                      <a:pt x="262453" y="43533"/>
                    </a:moveTo>
                    <a:cubicBezTo>
                      <a:pt x="252072" y="52616"/>
                      <a:pt x="241530" y="61376"/>
                      <a:pt x="230828" y="69800"/>
                    </a:cubicBezTo>
                    <a:cubicBezTo>
                      <a:pt x="229038" y="71265"/>
                      <a:pt x="227092" y="72887"/>
                      <a:pt x="225146" y="74342"/>
                    </a:cubicBezTo>
                    <a:lnTo>
                      <a:pt x="226286" y="74342"/>
                    </a:lnTo>
                    <a:cubicBezTo>
                      <a:pt x="226610" y="74509"/>
                      <a:pt x="226935" y="74342"/>
                      <a:pt x="227269" y="74185"/>
                    </a:cubicBezTo>
                    <a:cubicBezTo>
                      <a:pt x="228480" y="73290"/>
                      <a:pt x="229617" y="72307"/>
                      <a:pt x="230670" y="71236"/>
                    </a:cubicBezTo>
                    <a:cubicBezTo>
                      <a:pt x="231811" y="70253"/>
                      <a:pt x="232774" y="69269"/>
                      <a:pt x="233914" y="68473"/>
                    </a:cubicBezTo>
                    <a:cubicBezTo>
                      <a:pt x="234887" y="67834"/>
                      <a:pt x="235917" y="67303"/>
                      <a:pt x="236991" y="66861"/>
                    </a:cubicBezTo>
                    <a:lnTo>
                      <a:pt x="239262" y="65878"/>
                    </a:lnTo>
                    <a:lnTo>
                      <a:pt x="240884" y="64895"/>
                    </a:lnTo>
                    <a:cubicBezTo>
                      <a:pt x="242821" y="64108"/>
                      <a:pt x="244585" y="62948"/>
                      <a:pt x="246075" y="61484"/>
                    </a:cubicBezTo>
                    <a:cubicBezTo>
                      <a:pt x="247567" y="59999"/>
                      <a:pt x="248975" y="58426"/>
                      <a:pt x="250292" y="56785"/>
                    </a:cubicBezTo>
                    <a:cubicBezTo>
                      <a:pt x="252137" y="54435"/>
                      <a:pt x="254200" y="52263"/>
                      <a:pt x="256456" y="50296"/>
                    </a:cubicBezTo>
                    <a:cubicBezTo>
                      <a:pt x="258953" y="48556"/>
                      <a:pt x="261007" y="46256"/>
                      <a:pt x="262453" y="43572"/>
                    </a:cubicBezTo>
                    <a:close/>
                  </a:path>
                </a:pathLst>
              </a:custGeom>
              <a:solidFill>
                <a:srgbClr val="20115C"/>
              </a:solidFill>
              <a:ln w="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2" name="Рисунок 4">
                <a:extLst>
                  <a:ext uri="{FF2B5EF4-FFF2-40B4-BE49-F238E27FC236}">
                    <a16:creationId xmlns="" xmlns:a16="http://schemas.microsoft.com/office/drawing/2014/main" id="{53CFC67B-9B44-4633-8116-310436D8F82F}"/>
                  </a:ext>
                </a:extLst>
              </p:cNvPr>
              <p:cNvSpPr/>
              <p:nvPr/>
            </p:nvSpPr>
            <p:spPr>
              <a:xfrm>
                <a:off x="463904" y="703317"/>
                <a:ext cx="156855" cy="168668"/>
              </a:xfrm>
              <a:custGeom>
                <a:avLst/>
                <a:gdLst>
                  <a:gd name="connsiteX0" fmla="*/ 151148 w 156855"/>
                  <a:gd name="connsiteY0" fmla="*/ 73275 h 168668"/>
                  <a:gd name="connsiteX1" fmla="*/ 130553 w 156855"/>
                  <a:gd name="connsiteY1" fmla="*/ 107329 h 168668"/>
                  <a:gd name="connsiteX2" fmla="*/ 100078 w 156855"/>
                  <a:gd name="connsiteY2" fmla="*/ 136821 h 168668"/>
                  <a:gd name="connsiteX3" fmla="*/ 78991 w 156855"/>
                  <a:gd name="connsiteY3" fmla="*/ 149954 h 168668"/>
                  <a:gd name="connsiteX4" fmla="*/ 69584 w 156855"/>
                  <a:gd name="connsiteY4" fmla="*/ 155627 h 168668"/>
                  <a:gd name="connsiteX5" fmla="*/ 65651 w 156855"/>
                  <a:gd name="connsiteY5" fmla="*/ 157898 h 168668"/>
                  <a:gd name="connsiteX6" fmla="*/ 57059 w 156855"/>
                  <a:gd name="connsiteY6" fmla="*/ 163255 h 168668"/>
                  <a:gd name="connsiteX7" fmla="*/ 40023 w 156855"/>
                  <a:gd name="connsiteY7" fmla="*/ 167630 h 168668"/>
                  <a:gd name="connsiteX8" fmla="*/ 27381 w 156855"/>
                  <a:gd name="connsiteY8" fmla="*/ 165526 h 168668"/>
                  <a:gd name="connsiteX9" fmla="*/ 17481 w 156855"/>
                  <a:gd name="connsiteY9" fmla="*/ 158222 h 168668"/>
                  <a:gd name="connsiteX10" fmla="*/ 9371 w 156855"/>
                  <a:gd name="connsiteY10" fmla="*/ 148008 h 168668"/>
                  <a:gd name="connsiteX11" fmla="*/ 6775 w 156855"/>
                  <a:gd name="connsiteY11" fmla="*/ 139573 h 168668"/>
                  <a:gd name="connsiteX12" fmla="*/ 2401 w 156855"/>
                  <a:gd name="connsiteY12" fmla="*/ 133252 h 168668"/>
                  <a:gd name="connsiteX13" fmla="*/ 1270 w 156855"/>
                  <a:gd name="connsiteY13" fmla="*/ 113463 h 168668"/>
                  <a:gd name="connsiteX14" fmla="*/ 28796 w 156855"/>
                  <a:gd name="connsiteY14" fmla="*/ 66109 h 168668"/>
                  <a:gd name="connsiteX15" fmla="*/ 31391 w 156855"/>
                  <a:gd name="connsiteY15" fmla="*/ 62049 h 168668"/>
                  <a:gd name="connsiteX16" fmla="*/ 34341 w 156855"/>
                  <a:gd name="connsiteY16" fmla="*/ 57831 h 168668"/>
                  <a:gd name="connsiteX17" fmla="*/ 40662 w 156855"/>
                  <a:gd name="connsiteY17" fmla="*/ 50537 h 168668"/>
                  <a:gd name="connsiteX18" fmla="*/ 61748 w 156855"/>
                  <a:gd name="connsiteY18" fmla="*/ 27022 h 168668"/>
                  <a:gd name="connsiteX19" fmla="*/ 84988 w 156855"/>
                  <a:gd name="connsiteY19" fmla="*/ 5965 h 168668"/>
                  <a:gd name="connsiteX20" fmla="*/ 100403 w 156855"/>
                  <a:gd name="connsiteY20" fmla="*/ -356 h 168668"/>
                  <a:gd name="connsiteX21" fmla="*/ 114018 w 156855"/>
                  <a:gd name="connsiteY21" fmla="*/ 1748 h 168668"/>
                  <a:gd name="connsiteX22" fmla="*/ 118235 w 156855"/>
                  <a:gd name="connsiteY22" fmla="*/ 3212 h 168668"/>
                  <a:gd name="connsiteX23" fmla="*/ 125697 w 156855"/>
                  <a:gd name="connsiteY23" fmla="*/ 4195 h 168668"/>
                  <a:gd name="connsiteX24" fmla="*/ 137543 w 156855"/>
                  <a:gd name="connsiteY24" fmla="*/ 5650 h 168668"/>
                  <a:gd name="connsiteX25" fmla="*/ 142891 w 156855"/>
                  <a:gd name="connsiteY25" fmla="*/ 9061 h 168668"/>
                  <a:gd name="connsiteX26" fmla="*/ 145162 w 156855"/>
                  <a:gd name="connsiteY26" fmla="*/ 15225 h 168668"/>
                  <a:gd name="connsiteX27" fmla="*/ 146459 w 156855"/>
                  <a:gd name="connsiteY27" fmla="*/ 20898 h 168668"/>
                  <a:gd name="connsiteX28" fmla="*/ 152299 w 156855"/>
                  <a:gd name="connsiteY28" fmla="*/ 29981 h 168668"/>
                  <a:gd name="connsiteX29" fmla="*/ 153921 w 156855"/>
                  <a:gd name="connsiteY29" fmla="*/ 37443 h 168668"/>
                  <a:gd name="connsiteX30" fmla="*/ 155700 w 156855"/>
                  <a:gd name="connsiteY30" fmla="*/ 44413 h 168668"/>
                  <a:gd name="connsiteX31" fmla="*/ 151148 w 156855"/>
                  <a:gd name="connsiteY31" fmla="*/ 73275 h 168668"/>
                  <a:gd name="connsiteX32" fmla="*/ 59035 w 156855"/>
                  <a:gd name="connsiteY32" fmla="*/ 97272 h 168668"/>
                  <a:gd name="connsiteX33" fmla="*/ 54975 w 156855"/>
                  <a:gd name="connsiteY33" fmla="*/ 95168 h 168668"/>
                  <a:gd name="connsiteX34" fmla="*/ 50601 w 156855"/>
                  <a:gd name="connsiteY34" fmla="*/ 101489 h 168668"/>
                  <a:gd name="connsiteX35" fmla="*/ 40544 w 156855"/>
                  <a:gd name="connsiteY35" fmla="*/ 116088 h 168668"/>
                  <a:gd name="connsiteX36" fmla="*/ 32109 w 156855"/>
                  <a:gd name="connsiteY36" fmla="*/ 130686 h 168668"/>
                  <a:gd name="connsiteX37" fmla="*/ 40544 w 156855"/>
                  <a:gd name="connsiteY37" fmla="*/ 128248 h 168668"/>
                  <a:gd name="connsiteX38" fmla="*/ 75738 w 156855"/>
                  <a:gd name="connsiteY38" fmla="*/ 108951 h 168668"/>
                  <a:gd name="connsiteX39" fmla="*/ 112514 w 156855"/>
                  <a:gd name="connsiteY39" fmla="*/ 72951 h 168668"/>
                  <a:gd name="connsiteX40" fmla="*/ 129383 w 156855"/>
                  <a:gd name="connsiteY40" fmla="*/ 41326 h 168668"/>
                  <a:gd name="connsiteX41" fmla="*/ 127417 w 156855"/>
                  <a:gd name="connsiteY41" fmla="*/ 41974 h 168668"/>
                  <a:gd name="connsiteX42" fmla="*/ 71628 w 156855"/>
                  <a:gd name="connsiteY42" fmla="*/ 78466 h 168668"/>
                  <a:gd name="connsiteX43" fmla="*/ 64973 w 156855"/>
                  <a:gd name="connsiteY43" fmla="*/ 88188 h 168668"/>
                  <a:gd name="connsiteX44" fmla="*/ 63351 w 156855"/>
                  <a:gd name="connsiteY44" fmla="*/ 99385 h 168668"/>
                  <a:gd name="connsiteX45" fmla="*/ 59035 w 156855"/>
                  <a:gd name="connsiteY45" fmla="*/ 97272 h 168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56855" h="168668">
                    <a:moveTo>
                      <a:pt x="151148" y="73275"/>
                    </a:moveTo>
                    <a:cubicBezTo>
                      <a:pt x="144896" y="84984"/>
                      <a:pt x="138022" y="96358"/>
                      <a:pt x="130553" y="107329"/>
                    </a:cubicBezTo>
                    <a:cubicBezTo>
                      <a:pt x="122355" y="118998"/>
                      <a:pt x="112014" y="129005"/>
                      <a:pt x="100078" y="136821"/>
                    </a:cubicBezTo>
                    <a:cubicBezTo>
                      <a:pt x="93098" y="141520"/>
                      <a:pt x="86128" y="145904"/>
                      <a:pt x="78991" y="149954"/>
                    </a:cubicBezTo>
                    <a:cubicBezTo>
                      <a:pt x="75905" y="151734"/>
                      <a:pt x="72670" y="153680"/>
                      <a:pt x="69584" y="155627"/>
                    </a:cubicBezTo>
                    <a:lnTo>
                      <a:pt x="65651" y="157898"/>
                    </a:lnTo>
                    <a:cubicBezTo>
                      <a:pt x="62693" y="159529"/>
                      <a:pt x="59825" y="161319"/>
                      <a:pt x="57059" y="163255"/>
                    </a:cubicBezTo>
                    <a:cubicBezTo>
                      <a:pt x="51377" y="167306"/>
                      <a:pt x="45698" y="168760"/>
                      <a:pt x="40023" y="167630"/>
                    </a:cubicBezTo>
                    <a:cubicBezTo>
                      <a:pt x="34999" y="168279"/>
                      <a:pt x="30782" y="167630"/>
                      <a:pt x="27381" y="165526"/>
                    </a:cubicBezTo>
                    <a:cubicBezTo>
                      <a:pt x="23778" y="163530"/>
                      <a:pt x="20450" y="161073"/>
                      <a:pt x="17481" y="158222"/>
                    </a:cubicBezTo>
                    <a:cubicBezTo>
                      <a:pt x="14382" y="155155"/>
                      <a:pt x="11659" y="151724"/>
                      <a:pt x="9371" y="148008"/>
                    </a:cubicBezTo>
                    <a:cubicBezTo>
                      <a:pt x="7837" y="145452"/>
                      <a:pt x="6946" y="142552"/>
                      <a:pt x="6775" y="139573"/>
                    </a:cubicBezTo>
                    <a:cubicBezTo>
                      <a:pt x="5321" y="137607"/>
                      <a:pt x="3863" y="135503"/>
                      <a:pt x="2401" y="133252"/>
                    </a:cubicBezTo>
                    <a:cubicBezTo>
                      <a:pt x="-843" y="127737"/>
                      <a:pt x="-1168" y="121082"/>
                      <a:pt x="1270" y="113463"/>
                    </a:cubicBezTo>
                    <a:cubicBezTo>
                      <a:pt x="6775" y="96594"/>
                      <a:pt x="16016" y="80865"/>
                      <a:pt x="28796" y="66109"/>
                    </a:cubicBezTo>
                    <a:cubicBezTo>
                      <a:pt x="29758" y="64821"/>
                      <a:pt x="30625" y="63464"/>
                      <a:pt x="31391" y="62049"/>
                    </a:cubicBezTo>
                    <a:cubicBezTo>
                      <a:pt x="32228" y="60545"/>
                      <a:pt x="33217" y="59129"/>
                      <a:pt x="34341" y="57831"/>
                    </a:cubicBezTo>
                    <a:cubicBezTo>
                      <a:pt x="36451" y="55403"/>
                      <a:pt x="38558" y="52975"/>
                      <a:pt x="40662" y="50537"/>
                    </a:cubicBezTo>
                    <a:cubicBezTo>
                      <a:pt x="47474" y="42594"/>
                      <a:pt x="54425" y="34641"/>
                      <a:pt x="61748" y="27022"/>
                    </a:cubicBezTo>
                    <a:cubicBezTo>
                      <a:pt x="68984" y="19462"/>
                      <a:pt x="76750" y="12424"/>
                      <a:pt x="84988" y="5965"/>
                    </a:cubicBezTo>
                    <a:cubicBezTo>
                      <a:pt x="89475" y="2524"/>
                      <a:pt x="94795" y="352"/>
                      <a:pt x="100403" y="-356"/>
                    </a:cubicBezTo>
                    <a:cubicBezTo>
                      <a:pt x="106242" y="-1172"/>
                      <a:pt x="110774" y="-356"/>
                      <a:pt x="114018" y="1748"/>
                    </a:cubicBezTo>
                    <a:cubicBezTo>
                      <a:pt x="115273" y="2593"/>
                      <a:pt x="116726" y="3094"/>
                      <a:pt x="118235" y="3212"/>
                    </a:cubicBezTo>
                    <a:lnTo>
                      <a:pt x="125697" y="4195"/>
                    </a:lnTo>
                    <a:cubicBezTo>
                      <a:pt x="129757" y="4520"/>
                      <a:pt x="133650" y="5001"/>
                      <a:pt x="137543" y="5650"/>
                    </a:cubicBezTo>
                    <a:cubicBezTo>
                      <a:pt x="139725" y="5984"/>
                      <a:pt x="141666" y="7223"/>
                      <a:pt x="142891" y="9061"/>
                    </a:cubicBezTo>
                    <a:cubicBezTo>
                      <a:pt x="144030" y="10959"/>
                      <a:pt x="144800" y="13043"/>
                      <a:pt x="145162" y="15225"/>
                    </a:cubicBezTo>
                    <a:cubicBezTo>
                      <a:pt x="145643" y="17191"/>
                      <a:pt x="145968" y="19158"/>
                      <a:pt x="146459" y="20898"/>
                    </a:cubicBezTo>
                    <a:cubicBezTo>
                      <a:pt x="149703" y="22677"/>
                      <a:pt x="151650" y="25597"/>
                      <a:pt x="152299" y="29981"/>
                    </a:cubicBezTo>
                    <a:lnTo>
                      <a:pt x="153921" y="37443"/>
                    </a:lnTo>
                    <a:cubicBezTo>
                      <a:pt x="154570" y="39713"/>
                      <a:pt x="155218" y="41984"/>
                      <a:pt x="155700" y="44413"/>
                    </a:cubicBezTo>
                    <a:cubicBezTo>
                      <a:pt x="157637" y="53457"/>
                      <a:pt x="156182" y="63051"/>
                      <a:pt x="151148" y="73275"/>
                    </a:cubicBezTo>
                    <a:close/>
                    <a:moveTo>
                      <a:pt x="59035" y="97272"/>
                    </a:moveTo>
                    <a:cubicBezTo>
                      <a:pt x="57738" y="96623"/>
                      <a:pt x="56440" y="95974"/>
                      <a:pt x="54975" y="95168"/>
                    </a:cubicBezTo>
                    <a:lnTo>
                      <a:pt x="50601" y="101489"/>
                    </a:lnTo>
                    <a:cubicBezTo>
                      <a:pt x="47189" y="106405"/>
                      <a:pt x="43788" y="111222"/>
                      <a:pt x="40544" y="116088"/>
                    </a:cubicBezTo>
                    <a:cubicBezTo>
                      <a:pt x="37244" y="120659"/>
                      <a:pt x="34417" y="125545"/>
                      <a:pt x="32109" y="130686"/>
                    </a:cubicBezTo>
                    <a:cubicBezTo>
                      <a:pt x="35028" y="130303"/>
                      <a:pt x="37873" y="129487"/>
                      <a:pt x="40544" y="128248"/>
                    </a:cubicBezTo>
                    <a:cubicBezTo>
                      <a:pt x="52919" y="123068"/>
                      <a:pt x="64714" y="116599"/>
                      <a:pt x="75738" y="108951"/>
                    </a:cubicBezTo>
                    <a:cubicBezTo>
                      <a:pt x="90022" y="99209"/>
                      <a:pt x="102473" y="87028"/>
                      <a:pt x="112514" y="72951"/>
                    </a:cubicBezTo>
                    <a:cubicBezTo>
                      <a:pt x="119201" y="63012"/>
                      <a:pt x="124852" y="52415"/>
                      <a:pt x="129383" y="41326"/>
                    </a:cubicBezTo>
                    <a:lnTo>
                      <a:pt x="127417" y="41974"/>
                    </a:lnTo>
                    <a:cubicBezTo>
                      <a:pt x="106331" y="47971"/>
                      <a:pt x="87682" y="60132"/>
                      <a:pt x="71628" y="78466"/>
                    </a:cubicBezTo>
                    <a:cubicBezTo>
                      <a:pt x="68957" y="81376"/>
                      <a:pt x="66716" y="84649"/>
                      <a:pt x="64973" y="88188"/>
                    </a:cubicBezTo>
                    <a:cubicBezTo>
                      <a:pt x="63367" y="91688"/>
                      <a:pt x="62803" y="95571"/>
                      <a:pt x="63351" y="99385"/>
                    </a:cubicBezTo>
                    <a:cubicBezTo>
                      <a:pt x="61788" y="98570"/>
                      <a:pt x="60333" y="97921"/>
                      <a:pt x="59035" y="97272"/>
                    </a:cubicBezTo>
                    <a:close/>
                  </a:path>
                </a:pathLst>
              </a:custGeom>
              <a:solidFill>
                <a:srgbClr val="20115C"/>
              </a:solidFill>
              <a:ln w="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3" name="Рисунок 4">
                <a:extLst>
                  <a:ext uri="{FF2B5EF4-FFF2-40B4-BE49-F238E27FC236}">
                    <a16:creationId xmlns="" xmlns:a16="http://schemas.microsoft.com/office/drawing/2014/main" id="{36ECDEAE-8FC2-47BE-9C7B-AA5C178671C8}"/>
                  </a:ext>
                </a:extLst>
              </p:cNvPr>
              <p:cNvSpPr/>
              <p:nvPr/>
            </p:nvSpPr>
            <p:spPr>
              <a:xfrm>
                <a:off x="597492" y="703288"/>
                <a:ext cx="156851" cy="168697"/>
              </a:xfrm>
              <a:custGeom>
                <a:avLst/>
                <a:gdLst>
                  <a:gd name="connsiteX0" fmla="*/ 151198 w 156851"/>
                  <a:gd name="connsiteY0" fmla="*/ 73305 h 168697"/>
                  <a:gd name="connsiteX1" fmla="*/ 130553 w 156851"/>
                  <a:gd name="connsiteY1" fmla="*/ 107358 h 168697"/>
                  <a:gd name="connsiteX2" fmla="*/ 100078 w 156851"/>
                  <a:gd name="connsiteY2" fmla="*/ 136850 h 168697"/>
                  <a:gd name="connsiteX3" fmla="*/ 78991 w 156851"/>
                  <a:gd name="connsiteY3" fmla="*/ 149984 h 168697"/>
                  <a:gd name="connsiteX4" fmla="*/ 69583 w 156851"/>
                  <a:gd name="connsiteY4" fmla="*/ 155656 h 168697"/>
                  <a:gd name="connsiteX5" fmla="*/ 65651 w 156851"/>
                  <a:gd name="connsiteY5" fmla="*/ 157927 h 168697"/>
                  <a:gd name="connsiteX6" fmla="*/ 57059 w 156851"/>
                  <a:gd name="connsiteY6" fmla="*/ 163285 h 168697"/>
                  <a:gd name="connsiteX7" fmla="*/ 40033 w 156851"/>
                  <a:gd name="connsiteY7" fmla="*/ 167659 h 168697"/>
                  <a:gd name="connsiteX8" fmla="*/ 27380 w 156851"/>
                  <a:gd name="connsiteY8" fmla="*/ 165556 h 168697"/>
                  <a:gd name="connsiteX9" fmla="*/ 17481 w 156851"/>
                  <a:gd name="connsiteY9" fmla="*/ 158251 h 168697"/>
                  <a:gd name="connsiteX10" fmla="*/ 9371 w 156851"/>
                  <a:gd name="connsiteY10" fmla="*/ 148037 h 168697"/>
                  <a:gd name="connsiteX11" fmla="*/ 6785 w 156851"/>
                  <a:gd name="connsiteY11" fmla="*/ 139603 h 168697"/>
                  <a:gd name="connsiteX12" fmla="*/ 2401 w 156851"/>
                  <a:gd name="connsiteY12" fmla="*/ 133282 h 168697"/>
                  <a:gd name="connsiteX13" fmla="*/ 1270 w 156851"/>
                  <a:gd name="connsiteY13" fmla="*/ 113493 h 168697"/>
                  <a:gd name="connsiteX14" fmla="*/ 28796 w 156851"/>
                  <a:gd name="connsiteY14" fmla="*/ 66138 h 168697"/>
                  <a:gd name="connsiteX15" fmla="*/ 31391 w 156851"/>
                  <a:gd name="connsiteY15" fmla="*/ 62078 h 168697"/>
                  <a:gd name="connsiteX16" fmla="*/ 34341 w 156851"/>
                  <a:gd name="connsiteY16" fmla="*/ 57861 h 168697"/>
                  <a:gd name="connsiteX17" fmla="*/ 40672 w 156851"/>
                  <a:gd name="connsiteY17" fmla="*/ 50567 h 168697"/>
                  <a:gd name="connsiteX18" fmla="*/ 61748 w 156851"/>
                  <a:gd name="connsiteY18" fmla="*/ 27052 h 168697"/>
                  <a:gd name="connsiteX19" fmla="*/ 84939 w 156851"/>
                  <a:gd name="connsiteY19" fmla="*/ 5965 h 168697"/>
                  <a:gd name="connsiteX20" fmla="*/ 100353 w 156851"/>
                  <a:gd name="connsiteY20" fmla="*/ -356 h 168697"/>
                  <a:gd name="connsiteX21" fmla="*/ 113969 w 156851"/>
                  <a:gd name="connsiteY21" fmla="*/ 1748 h 168697"/>
                  <a:gd name="connsiteX22" fmla="*/ 118186 w 156851"/>
                  <a:gd name="connsiteY22" fmla="*/ 3212 h 168697"/>
                  <a:gd name="connsiteX23" fmla="*/ 125648 w 156851"/>
                  <a:gd name="connsiteY23" fmla="*/ 4195 h 168697"/>
                  <a:gd name="connsiteX24" fmla="*/ 137445 w 156851"/>
                  <a:gd name="connsiteY24" fmla="*/ 5650 h 168697"/>
                  <a:gd name="connsiteX25" fmla="*/ 142792 w 156851"/>
                  <a:gd name="connsiteY25" fmla="*/ 9062 h 168697"/>
                  <a:gd name="connsiteX26" fmla="*/ 145063 w 156851"/>
                  <a:gd name="connsiteY26" fmla="*/ 15225 h 168697"/>
                  <a:gd name="connsiteX27" fmla="*/ 146361 w 156851"/>
                  <a:gd name="connsiteY27" fmla="*/ 20898 h 168697"/>
                  <a:gd name="connsiteX28" fmla="*/ 152200 w 156851"/>
                  <a:gd name="connsiteY28" fmla="*/ 29981 h 168697"/>
                  <a:gd name="connsiteX29" fmla="*/ 153822 w 156851"/>
                  <a:gd name="connsiteY29" fmla="*/ 37443 h 168697"/>
                  <a:gd name="connsiteX30" fmla="*/ 155602 w 156851"/>
                  <a:gd name="connsiteY30" fmla="*/ 44413 h 168697"/>
                  <a:gd name="connsiteX31" fmla="*/ 151198 w 156851"/>
                  <a:gd name="connsiteY31" fmla="*/ 73305 h 168697"/>
                  <a:gd name="connsiteX32" fmla="*/ 59084 w 156851"/>
                  <a:gd name="connsiteY32" fmla="*/ 97301 h 168697"/>
                  <a:gd name="connsiteX33" fmla="*/ 55024 w 156851"/>
                  <a:gd name="connsiteY33" fmla="*/ 95198 h 168697"/>
                  <a:gd name="connsiteX34" fmla="*/ 50650 w 156851"/>
                  <a:gd name="connsiteY34" fmla="*/ 101519 h 168697"/>
                  <a:gd name="connsiteX35" fmla="*/ 40593 w 156851"/>
                  <a:gd name="connsiteY35" fmla="*/ 116117 h 168697"/>
                  <a:gd name="connsiteX36" fmla="*/ 32158 w 156851"/>
                  <a:gd name="connsiteY36" fmla="*/ 130716 h 168697"/>
                  <a:gd name="connsiteX37" fmla="*/ 40593 w 156851"/>
                  <a:gd name="connsiteY37" fmla="*/ 128278 h 168697"/>
                  <a:gd name="connsiteX38" fmla="*/ 75787 w 156851"/>
                  <a:gd name="connsiteY38" fmla="*/ 108980 h 168697"/>
                  <a:gd name="connsiteX39" fmla="*/ 112622 w 156851"/>
                  <a:gd name="connsiteY39" fmla="*/ 72980 h 168697"/>
                  <a:gd name="connsiteX40" fmla="*/ 129491 w 156851"/>
                  <a:gd name="connsiteY40" fmla="*/ 41355 h 168697"/>
                  <a:gd name="connsiteX41" fmla="*/ 127525 w 156851"/>
                  <a:gd name="connsiteY41" fmla="*/ 42004 h 168697"/>
                  <a:gd name="connsiteX42" fmla="*/ 71736 w 156851"/>
                  <a:gd name="connsiteY42" fmla="*/ 78495 h 168697"/>
                  <a:gd name="connsiteX43" fmla="*/ 65081 w 156851"/>
                  <a:gd name="connsiteY43" fmla="*/ 88218 h 168697"/>
                  <a:gd name="connsiteX44" fmla="*/ 63459 w 156851"/>
                  <a:gd name="connsiteY44" fmla="*/ 99415 h 168697"/>
                  <a:gd name="connsiteX45" fmla="*/ 59084 w 156851"/>
                  <a:gd name="connsiteY45" fmla="*/ 97301 h 168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56851" h="168697">
                    <a:moveTo>
                      <a:pt x="151198" y="73305"/>
                    </a:moveTo>
                    <a:cubicBezTo>
                      <a:pt x="144930" y="85013"/>
                      <a:pt x="138038" y="96387"/>
                      <a:pt x="130553" y="107358"/>
                    </a:cubicBezTo>
                    <a:cubicBezTo>
                      <a:pt x="122355" y="119027"/>
                      <a:pt x="112014" y="129035"/>
                      <a:pt x="100078" y="136850"/>
                    </a:cubicBezTo>
                    <a:cubicBezTo>
                      <a:pt x="93098" y="141549"/>
                      <a:pt x="86128" y="145934"/>
                      <a:pt x="78991" y="149984"/>
                    </a:cubicBezTo>
                    <a:cubicBezTo>
                      <a:pt x="75905" y="151763"/>
                      <a:pt x="72670" y="153710"/>
                      <a:pt x="69583" y="155656"/>
                    </a:cubicBezTo>
                    <a:lnTo>
                      <a:pt x="65651" y="157927"/>
                    </a:lnTo>
                    <a:cubicBezTo>
                      <a:pt x="62693" y="159559"/>
                      <a:pt x="59825" y="161348"/>
                      <a:pt x="57059" y="163285"/>
                    </a:cubicBezTo>
                    <a:cubicBezTo>
                      <a:pt x="51377" y="167335"/>
                      <a:pt x="45702" y="168790"/>
                      <a:pt x="40033" y="167659"/>
                    </a:cubicBezTo>
                    <a:cubicBezTo>
                      <a:pt x="34999" y="168308"/>
                      <a:pt x="30782" y="167659"/>
                      <a:pt x="27380" y="165556"/>
                    </a:cubicBezTo>
                    <a:cubicBezTo>
                      <a:pt x="23778" y="163560"/>
                      <a:pt x="20450" y="161102"/>
                      <a:pt x="17481" y="158251"/>
                    </a:cubicBezTo>
                    <a:cubicBezTo>
                      <a:pt x="14382" y="155184"/>
                      <a:pt x="11659" y="151753"/>
                      <a:pt x="9371" y="148037"/>
                    </a:cubicBezTo>
                    <a:cubicBezTo>
                      <a:pt x="7836" y="145481"/>
                      <a:pt x="6948" y="142581"/>
                      <a:pt x="6785" y="139603"/>
                    </a:cubicBezTo>
                    <a:cubicBezTo>
                      <a:pt x="5320" y="137637"/>
                      <a:pt x="3836" y="135552"/>
                      <a:pt x="2401" y="133282"/>
                    </a:cubicBezTo>
                    <a:cubicBezTo>
                      <a:pt x="-843" y="127767"/>
                      <a:pt x="-1168" y="121111"/>
                      <a:pt x="1270" y="113493"/>
                    </a:cubicBezTo>
                    <a:cubicBezTo>
                      <a:pt x="6785" y="96623"/>
                      <a:pt x="16016" y="80894"/>
                      <a:pt x="28796" y="66138"/>
                    </a:cubicBezTo>
                    <a:cubicBezTo>
                      <a:pt x="29758" y="64851"/>
                      <a:pt x="30625" y="63494"/>
                      <a:pt x="31391" y="62078"/>
                    </a:cubicBezTo>
                    <a:cubicBezTo>
                      <a:pt x="32228" y="60574"/>
                      <a:pt x="33217" y="59159"/>
                      <a:pt x="34341" y="57861"/>
                    </a:cubicBezTo>
                    <a:lnTo>
                      <a:pt x="40672" y="50567"/>
                    </a:lnTo>
                    <a:cubicBezTo>
                      <a:pt x="47474" y="42623"/>
                      <a:pt x="54434" y="34670"/>
                      <a:pt x="61748" y="27052"/>
                    </a:cubicBezTo>
                    <a:cubicBezTo>
                      <a:pt x="68967" y="19482"/>
                      <a:pt x="76717" y="12433"/>
                      <a:pt x="84939" y="5965"/>
                    </a:cubicBezTo>
                    <a:cubicBezTo>
                      <a:pt x="89426" y="2524"/>
                      <a:pt x="94746" y="352"/>
                      <a:pt x="100353" y="-356"/>
                    </a:cubicBezTo>
                    <a:cubicBezTo>
                      <a:pt x="106193" y="-1172"/>
                      <a:pt x="110725" y="-356"/>
                      <a:pt x="113969" y="1748"/>
                    </a:cubicBezTo>
                    <a:cubicBezTo>
                      <a:pt x="115224" y="2593"/>
                      <a:pt x="116677" y="3094"/>
                      <a:pt x="118186" y="3212"/>
                    </a:cubicBezTo>
                    <a:lnTo>
                      <a:pt x="125648" y="4195"/>
                    </a:lnTo>
                    <a:cubicBezTo>
                      <a:pt x="129708" y="4520"/>
                      <a:pt x="133601" y="5002"/>
                      <a:pt x="137445" y="5650"/>
                    </a:cubicBezTo>
                    <a:cubicBezTo>
                      <a:pt x="139630" y="5975"/>
                      <a:pt x="141573" y="7223"/>
                      <a:pt x="142792" y="9062"/>
                    </a:cubicBezTo>
                    <a:cubicBezTo>
                      <a:pt x="143932" y="10959"/>
                      <a:pt x="144702" y="13043"/>
                      <a:pt x="145063" y="15225"/>
                    </a:cubicBezTo>
                    <a:cubicBezTo>
                      <a:pt x="145545" y="17191"/>
                      <a:pt x="145869" y="19158"/>
                      <a:pt x="146361" y="20898"/>
                    </a:cubicBezTo>
                    <a:cubicBezTo>
                      <a:pt x="149605" y="22677"/>
                      <a:pt x="151551" y="25597"/>
                      <a:pt x="152200" y="29981"/>
                    </a:cubicBezTo>
                    <a:lnTo>
                      <a:pt x="153822" y="37443"/>
                    </a:lnTo>
                    <a:cubicBezTo>
                      <a:pt x="154471" y="39713"/>
                      <a:pt x="155120" y="41984"/>
                      <a:pt x="155602" y="44413"/>
                    </a:cubicBezTo>
                    <a:cubicBezTo>
                      <a:pt x="157686" y="53486"/>
                      <a:pt x="156231" y="63081"/>
                      <a:pt x="151198" y="73305"/>
                    </a:cubicBezTo>
                    <a:close/>
                    <a:moveTo>
                      <a:pt x="59084" y="97301"/>
                    </a:moveTo>
                    <a:cubicBezTo>
                      <a:pt x="57787" y="96653"/>
                      <a:pt x="56489" y="96004"/>
                      <a:pt x="55024" y="95198"/>
                    </a:cubicBezTo>
                    <a:lnTo>
                      <a:pt x="50650" y="101519"/>
                    </a:lnTo>
                    <a:cubicBezTo>
                      <a:pt x="47238" y="106434"/>
                      <a:pt x="43837" y="111251"/>
                      <a:pt x="40593" y="116117"/>
                    </a:cubicBezTo>
                    <a:cubicBezTo>
                      <a:pt x="37293" y="120689"/>
                      <a:pt x="34466" y="125574"/>
                      <a:pt x="32158" y="130716"/>
                    </a:cubicBezTo>
                    <a:cubicBezTo>
                      <a:pt x="35077" y="130332"/>
                      <a:pt x="37922" y="129516"/>
                      <a:pt x="40593" y="128278"/>
                    </a:cubicBezTo>
                    <a:cubicBezTo>
                      <a:pt x="52968" y="123097"/>
                      <a:pt x="64764" y="116628"/>
                      <a:pt x="75787" y="108980"/>
                    </a:cubicBezTo>
                    <a:cubicBezTo>
                      <a:pt x="90093" y="99248"/>
                      <a:pt x="102563" y="87058"/>
                      <a:pt x="112622" y="72980"/>
                    </a:cubicBezTo>
                    <a:cubicBezTo>
                      <a:pt x="119309" y="63042"/>
                      <a:pt x="124961" y="52444"/>
                      <a:pt x="129491" y="41355"/>
                    </a:cubicBezTo>
                    <a:lnTo>
                      <a:pt x="127525" y="42004"/>
                    </a:lnTo>
                    <a:cubicBezTo>
                      <a:pt x="106439" y="48001"/>
                      <a:pt x="87790" y="60161"/>
                      <a:pt x="71736" y="78495"/>
                    </a:cubicBezTo>
                    <a:cubicBezTo>
                      <a:pt x="69065" y="81405"/>
                      <a:pt x="66824" y="84679"/>
                      <a:pt x="65081" y="88218"/>
                    </a:cubicBezTo>
                    <a:cubicBezTo>
                      <a:pt x="63475" y="91718"/>
                      <a:pt x="62911" y="95601"/>
                      <a:pt x="63459" y="99415"/>
                    </a:cubicBezTo>
                    <a:cubicBezTo>
                      <a:pt x="61837" y="98599"/>
                      <a:pt x="60382" y="97950"/>
                      <a:pt x="59084" y="97301"/>
                    </a:cubicBezTo>
                    <a:close/>
                  </a:path>
                </a:pathLst>
              </a:custGeom>
              <a:solidFill>
                <a:srgbClr val="20115C"/>
              </a:solidFill>
              <a:ln w="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4" name="Рисунок 4">
                <a:extLst>
                  <a:ext uri="{FF2B5EF4-FFF2-40B4-BE49-F238E27FC236}">
                    <a16:creationId xmlns="" xmlns:a16="http://schemas.microsoft.com/office/drawing/2014/main" id="{22629ECC-5B4C-4B91-920E-74C09BFC9C61}"/>
                  </a:ext>
                </a:extLst>
              </p:cNvPr>
              <p:cNvSpPr/>
              <p:nvPr/>
            </p:nvSpPr>
            <p:spPr>
              <a:xfrm>
                <a:off x="733830" y="671141"/>
                <a:ext cx="185079" cy="233150"/>
              </a:xfrm>
              <a:custGeom>
                <a:avLst/>
                <a:gdLst>
                  <a:gd name="connsiteX0" fmla="*/ 173320 w 185079"/>
                  <a:gd name="connsiteY0" fmla="*/ 59877 h 233150"/>
                  <a:gd name="connsiteX1" fmla="*/ 164069 w 185079"/>
                  <a:gd name="connsiteY1" fmla="*/ 71556 h 233150"/>
                  <a:gd name="connsiteX2" fmla="*/ 151093 w 185079"/>
                  <a:gd name="connsiteY2" fmla="*/ 88091 h 233150"/>
                  <a:gd name="connsiteX3" fmla="*/ 138932 w 185079"/>
                  <a:gd name="connsiteY3" fmla="*/ 99288 h 233150"/>
                  <a:gd name="connsiteX4" fmla="*/ 121090 w 185079"/>
                  <a:gd name="connsiteY4" fmla="*/ 112264 h 233150"/>
                  <a:gd name="connsiteX5" fmla="*/ 117039 w 185079"/>
                  <a:gd name="connsiteY5" fmla="*/ 115214 h 233150"/>
                  <a:gd name="connsiteX6" fmla="*/ 109745 w 185079"/>
                  <a:gd name="connsiteY6" fmla="*/ 118940 h 233150"/>
                  <a:gd name="connsiteX7" fmla="*/ 105036 w 185079"/>
                  <a:gd name="connsiteY7" fmla="*/ 115214 h 233150"/>
                  <a:gd name="connsiteX8" fmla="*/ 99688 w 185079"/>
                  <a:gd name="connsiteY8" fmla="*/ 103043 h 233150"/>
                  <a:gd name="connsiteX9" fmla="*/ 97899 w 185079"/>
                  <a:gd name="connsiteY9" fmla="*/ 100615 h 233150"/>
                  <a:gd name="connsiteX10" fmla="*/ 98391 w 185079"/>
                  <a:gd name="connsiteY10" fmla="*/ 99150 h 233150"/>
                  <a:gd name="connsiteX11" fmla="*/ 98391 w 185079"/>
                  <a:gd name="connsiteY11" fmla="*/ 98993 h 233150"/>
                  <a:gd name="connsiteX12" fmla="*/ 99521 w 185079"/>
                  <a:gd name="connsiteY12" fmla="*/ 93960 h 233150"/>
                  <a:gd name="connsiteX13" fmla="*/ 104230 w 185079"/>
                  <a:gd name="connsiteY13" fmla="*/ 89910 h 233150"/>
                  <a:gd name="connsiteX14" fmla="*/ 106009 w 185079"/>
                  <a:gd name="connsiteY14" fmla="*/ 88927 h 233150"/>
                  <a:gd name="connsiteX15" fmla="*/ 133260 w 185079"/>
                  <a:gd name="connsiteY15" fmla="*/ 71575 h 233150"/>
                  <a:gd name="connsiteX16" fmla="*/ 157099 w 185079"/>
                  <a:gd name="connsiteY16" fmla="*/ 51138 h 233150"/>
                  <a:gd name="connsiteX17" fmla="*/ 159528 w 185079"/>
                  <a:gd name="connsiteY17" fmla="*/ 48542 h 233150"/>
                  <a:gd name="connsiteX18" fmla="*/ 164069 w 185079"/>
                  <a:gd name="connsiteY18" fmla="*/ 38328 h 233150"/>
                  <a:gd name="connsiteX19" fmla="*/ 147200 w 185079"/>
                  <a:gd name="connsiteY19" fmla="*/ 45298 h 233150"/>
                  <a:gd name="connsiteX20" fmla="*/ 84421 w 185079"/>
                  <a:gd name="connsiteY20" fmla="*/ 96044 h 233150"/>
                  <a:gd name="connsiteX21" fmla="*/ 77284 w 185079"/>
                  <a:gd name="connsiteY21" fmla="*/ 104803 h 233150"/>
                  <a:gd name="connsiteX22" fmla="*/ 77117 w 185079"/>
                  <a:gd name="connsiteY22" fmla="*/ 105127 h 233150"/>
                  <a:gd name="connsiteX23" fmla="*/ 76960 w 185079"/>
                  <a:gd name="connsiteY23" fmla="*/ 105285 h 233150"/>
                  <a:gd name="connsiteX24" fmla="*/ 83930 w 185079"/>
                  <a:gd name="connsiteY24" fmla="*/ 108696 h 233150"/>
                  <a:gd name="connsiteX25" fmla="*/ 93829 w 185079"/>
                  <a:gd name="connsiteY25" fmla="*/ 113719 h 233150"/>
                  <a:gd name="connsiteX26" fmla="*/ 114424 w 185079"/>
                  <a:gd name="connsiteY26" fmla="*/ 139348 h 233150"/>
                  <a:gd name="connsiteX27" fmla="*/ 122368 w 185079"/>
                  <a:gd name="connsiteY27" fmla="*/ 172920 h 233150"/>
                  <a:gd name="connsiteX28" fmla="*/ 113451 w 185079"/>
                  <a:gd name="connsiteY28" fmla="*/ 191598 h 233150"/>
                  <a:gd name="connsiteX29" fmla="*/ 95451 w 185079"/>
                  <a:gd name="connsiteY29" fmla="*/ 206196 h 233150"/>
                  <a:gd name="connsiteX30" fmla="*/ 91716 w 185079"/>
                  <a:gd name="connsiteY30" fmla="*/ 208949 h 233150"/>
                  <a:gd name="connsiteX31" fmla="*/ 89936 w 185079"/>
                  <a:gd name="connsiteY31" fmla="*/ 210571 h 233150"/>
                  <a:gd name="connsiteX32" fmla="*/ 89287 w 185079"/>
                  <a:gd name="connsiteY32" fmla="*/ 210895 h 233150"/>
                  <a:gd name="connsiteX33" fmla="*/ 88304 w 185079"/>
                  <a:gd name="connsiteY33" fmla="*/ 211711 h 233150"/>
                  <a:gd name="connsiteX34" fmla="*/ 87164 w 185079"/>
                  <a:gd name="connsiteY34" fmla="*/ 212193 h 233150"/>
                  <a:gd name="connsiteX35" fmla="*/ 74384 w 185079"/>
                  <a:gd name="connsiteY35" fmla="*/ 218681 h 233150"/>
                  <a:gd name="connsiteX36" fmla="*/ 71140 w 185079"/>
                  <a:gd name="connsiteY36" fmla="*/ 219812 h 233150"/>
                  <a:gd name="connsiteX37" fmla="*/ 69036 w 185079"/>
                  <a:gd name="connsiteY37" fmla="*/ 220303 h 233150"/>
                  <a:gd name="connsiteX38" fmla="*/ 59137 w 185079"/>
                  <a:gd name="connsiteY38" fmla="*/ 223705 h 233150"/>
                  <a:gd name="connsiteX39" fmla="*/ 37087 w 185079"/>
                  <a:gd name="connsiteY39" fmla="*/ 231009 h 233150"/>
                  <a:gd name="connsiteX40" fmla="*/ 27512 w 185079"/>
                  <a:gd name="connsiteY40" fmla="*/ 232464 h 233150"/>
                  <a:gd name="connsiteX41" fmla="*/ 19244 w 185079"/>
                  <a:gd name="connsiteY41" fmla="*/ 229515 h 233150"/>
                  <a:gd name="connsiteX42" fmla="*/ 16000 w 185079"/>
                  <a:gd name="connsiteY42" fmla="*/ 227549 h 233150"/>
                  <a:gd name="connsiteX43" fmla="*/ 14034 w 185079"/>
                  <a:gd name="connsiteY43" fmla="*/ 226565 h 233150"/>
                  <a:gd name="connsiteX44" fmla="*/ 7221 w 185079"/>
                  <a:gd name="connsiteY44" fmla="*/ 211977 h 233150"/>
                  <a:gd name="connsiteX45" fmla="*/ 7064 w 185079"/>
                  <a:gd name="connsiteY45" fmla="*/ 211977 h 233150"/>
                  <a:gd name="connsiteX46" fmla="*/ 6897 w 185079"/>
                  <a:gd name="connsiteY46" fmla="*/ 211810 h 233150"/>
                  <a:gd name="connsiteX47" fmla="*/ 2846 w 185079"/>
                  <a:gd name="connsiteY47" fmla="*/ 189425 h 233150"/>
                  <a:gd name="connsiteX48" fmla="*/ 18251 w 185079"/>
                  <a:gd name="connsiteY48" fmla="*/ 167700 h 233150"/>
                  <a:gd name="connsiteX49" fmla="*/ 22793 w 185079"/>
                  <a:gd name="connsiteY49" fmla="*/ 162342 h 233150"/>
                  <a:gd name="connsiteX50" fmla="*/ 30903 w 185079"/>
                  <a:gd name="connsiteY50" fmla="*/ 153750 h 233150"/>
                  <a:gd name="connsiteX51" fmla="*/ 34147 w 185079"/>
                  <a:gd name="connsiteY51" fmla="*/ 151961 h 233150"/>
                  <a:gd name="connsiteX52" fmla="*/ 36900 w 185079"/>
                  <a:gd name="connsiteY52" fmla="*/ 150663 h 233150"/>
                  <a:gd name="connsiteX53" fmla="*/ 41609 w 185079"/>
                  <a:gd name="connsiteY53" fmla="*/ 146937 h 233150"/>
                  <a:gd name="connsiteX54" fmla="*/ 43575 w 185079"/>
                  <a:gd name="connsiteY54" fmla="*/ 145315 h 233150"/>
                  <a:gd name="connsiteX55" fmla="*/ 44391 w 185079"/>
                  <a:gd name="connsiteY55" fmla="*/ 145797 h 233150"/>
                  <a:gd name="connsiteX56" fmla="*/ 44873 w 185079"/>
                  <a:gd name="connsiteY56" fmla="*/ 145964 h 233150"/>
                  <a:gd name="connsiteX57" fmla="*/ 39043 w 185079"/>
                  <a:gd name="connsiteY57" fmla="*/ 153907 h 233150"/>
                  <a:gd name="connsiteX58" fmla="*/ 41009 w 185079"/>
                  <a:gd name="connsiteY58" fmla="*/ 154399 h 233150"/>
                  <a:gd name="connsiteX59" fmla="*/ 41491 w 185079"/>
                  <a:gd name="connsiteY59" fmla="*/ 154232 h 233150"/>
                  <a:gd name="connsiteX60" fmla="*/ 41333 w 185079"/>
                  <a:gd name="connsiteY60" fmla="*/ 154880 h 233150"/>
                  <a:gd name="connsiteX61" fmla="*/ 40685 w 185079"/>
                  <a:gd name="connsiteY61" fmla="*/ 157318 h 233150"/>
                  <a:gd name="connsiteX62" fmla="*/ 39702 w 185079"/>
                  <a:gd name="connsiteY62" fmla="*/ 160268 h 233150"/>
                  <a:gd name="connsiteX63" fmla="*/ 38237 w 185079"/>
                  <a:gd name="connsiteY63" fmla="*/ 164642 h 233150"/>
                  <a:gd name="connsiteX64" fmla="*/ 37254 w 185079"/>
                  <a:gd name="connsiteY64" fmla="*/ 167886 h 233150"/>
                  <a:gd name="connsiteX65" fmla="*/ 37903 w 185079"/>
                  <a:gd name="connsiteY65" fmla="*/ 168378 h 233150"/>
                  <a:gd name="connsiteX66" fmla="*/ 41147 w 185079"/>
                  <a:gd name="connsiteY66" fmla="*/ 166756 h 233150"/>
                  <a:gd name="connsiteX67" fmla="*/ 44096 w 185079"/>
                  <a:gd name="connsiteY67" fmla="*/ 165458 h 233150"/>
                  <a:gd name="connsiteX68" fmla="*/ 48795 w 185079"/>
                  <a:gd name="connsiteY68" fmla="*/ 161526 h 233150"/>
                  <a:gd name="connsiteX69" fmla="*/ 50761 w 185079"/>
                  <a:gd name="connsiteY69" fmla="*/ 159904 h 233150"/>
                  <a:gd name="connsiteX70" fmla="*/ 51744 w 185079"/>
                  <a:gd name="connsiteY70" fmla="*/ 160553 h 233150"/>
                  <a:gd name="connsiteX71" fmla="*/ 51911 w 185079"/>
                  <a:gd name="connsiteY71" fmla="*/ 160553 h 233150"/>
                  <a:gd name="connsiteX72" fmla="*/ 46229 w 185079"/>
                  <a:gd name="connsiteY72" fmla="*/ 168496 h 233150"/>
                  <a:gd name="connsiteX73" fmla="*/ 48500 w 185079"/>
                  <a:gd name="connsiteY73" fmla="*/ 170118 h 233150"/>
                  <a:gd name="connsiteX74" fmla="*/ 46721 w 185079"/>
                  <a:gd name="connsiteY74" fmla="*/ 173362 h 233150"/>
                  <a:gd name="connsiteX75" fmla="*/ 44283 w 185079"/>
                  <a:gd name="connsiteY75" fmla="*/ 176311 h 233150"/>
                  <a:gd name="connsiteX76" fmla="*/ 36015 w 185079"/>
                  <a:gd name="connsiteY76" fmla="*/ 187017 h 233150"/>
                  <a:gd name="connsiteX77" fmla="*/ 31100 w 185079"/>
                  <a:gd name="connsiteY77" fmla="*/ 195127 h 233150"/>
                  <a:gd name="connsiteX78" fmla="*/ 33695 w 185079"/>
                  <a:gd name="connsiteY78" fmla="*/ 194311 h 233150"/>
                  <a:gd name="connsiteX79" fmla="*/ 82848 w 185079"/>
                  <a:gd name="connsiteY79" fmla="*/ 168201 h 233150"/>
                  <a:gd name="connsiteX80" fmla="*/ 97594 w 185079"/>
                  <a:gd name="connsiteY80" fmla="*/ 151656 h 233150"/>
                  <a:gd name="connsiteX81" fmla="*/ 97919 w 185079"/>
                  <a:gd name="connsiteY81" fmla="*/ 150673 h 233150"/>
                  <a:gd name="connsiteX82" fmla="*/ 93869 w 185079"/>
                  <a:gd name="connsiteY82" fmla="*/ 148569 h 233150"/>
                  <a:gd name="connsiteX83" fmla="*/ 72624 w 185079"/>
                  <a:gd name="connsiteY83" fmla="*/ 137215 h 233150"/>
                  <a:gd name="connsiteX84" fmla="*/ 58862 w 185079"/>
                  <a:gd name="connsiteY84" fmla="*/ 116570 h 233150"/>
                  <a:gd name="connsiteX85" fmla="*/ 49621 w 185079"/>
                  <a:gd name="connsiteY85" fmla="*/ 92239 h 233150"/>
                  <a:gd name="connsiteX86" fmla="*/ 62106 w 185079"/>
                  <a:gd name="connsiteY86" fmla="*/ 65156 h 233150"/>
                  <a:gd name="connsiteX87" fmla="*/ 73136 w 185079"/>
                  <a:gd name="connsiteY87" fmla="*/ 54775 h 233150"/>
                  <a:gd name="connsiteX88" fmla="*/ 98921 w 185079"/>
                  <a:gd name="connsiteY88" fmla="*/ 31584 h 233150"/>
                  <a:gd name="connsiteX89" fmla="*/ 144821 w 185079"/>
                  <a:gd name="connsiteY89" fmla="*/ 2554 h 233150"/>
                  <a:gd name="connsiteX90" fmla="*/ 175964 w 185079"/>
                  <a:gd name="connsiteY90" fmla="*/ 6487 h 233150"/>
                  <a:gd name="connsiteX91" fmla="*/ 177095 w 185079"/>
                  <a:gd name="connsiteY91" fmla="*/ 8758 h 233150"/>
                  <a:gd name="connsiteX92" fmla="*/ 177419 w 185079"/>
                  <a:gd name="connsiteY92" fmla="*/ 11835 h 233150"/>
                  <a:gd name="connsiteX93" fmla="*/ 177419 w 185079"/>
                  <a:gd name="connsiteY93" fmla="*/ 13299 h 233150"/>
                  <a:gd name="connsiteX94" fmla="*/ 177586 w 185079"/>
                  <a:gd name="connsiteY94" fmla="*/ 16868 h 233150"/>
                  <a:gd name="connsiteX95" fmla="*/ 182934 w 185079"/>
                  <a:gd name="connsiteY95" fmla="*/ 21085 h 233150"/>
                  <a:gd name="connsiteX96" fmla="*/ 184065 w 185079"/>
                  <a:gd name="connsiteY96" fmla="*/ 23356 h 233150"/>
                  <a:gd name="connsiteX97" fmla="*/ 184389 w 185079"/>
                  <a:gd name="connsiteY97" fmla="*/ 26433 h 233150"/>
                  <a:gd name="connsiteX98" fmla="*/ 184556 w 185079"/>
                  <a:gd name="connsiteY98" fmla="*/ 28055 h 233150"/>
                  <a:gd name="connsiteX99" fmla="*/ 173320 w 185079"/>
                  <a:gd name="connsiteY99" fmla="*/ 59877 h 233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</a:cxnLst>
                <a:rect l="l" t="t" r="r" b="b"/>
                <a:pathLst>
                  <a:path w="185079" h="233150">
                    <a:moveTo>
                      <a:pt x="173320" y="59877"/>
                    </a:moveTo>
                    <a:lnTo>
                      <a:pt x="164069" y="71556"/>
                    </a:lnTo>
                    <a:cubicBezTo>
                      <a:pt x="159852" y="77228"/>
                      <a:pt x="155477" y="82743"/>
                      <a:pt x="151093" y="88091"/>
                    </a:cubicBezTo>
                    <a:cubicBezTo>
                      <a:pt x="147357" y="92161"/>
                      <a:pt x="143287" y="95906"/>
                      <a:pt x="138932" y="99288"/>
                    </a:cubicBezTo>
                    <a:cubicBezTo>
                      <a:pt x="133093" y="103830"/>
                      <a:pt x="127135" y="108204"/>
                      <a:pt x="121090" y="112264"/>
                    </a:cubicBezTo>
                    <a:cubicBezTo>
                      <a:pt x="119792" y="113248"/>
                      <a:pt x="118494" y="114231"/>
                      <a:pt x="117039" y="115214"/>
                    </a:cubicBezTo>
                    <a:cubicBezTo>
                      <a:pt x="113795" y="117642"/>
                      <a:pt x="111357" y="118772"/>
                      <a:pt x="109745" y="118940"/>
                    </a:cubicBezTo>
                    <a:cubicBezTo>
                      <a:pt x="107956" y="119097"/>
                      <a:pt x="106501" y="117799"/>
                      <a:pt x="105036" y="115214"/>
                    </a:cubicBezTo>
                    <a:cubicBezTo>
                      <a:pt x="102867" y="111340"/>
                      <a:pt x="101075" y="107261"/>
                      <a:pt x="99688" y="103043"/>
                    </a:cubicBezTo>
                    <a:cubicBezTo>
                      <a:pt x="99197" y="102395"/>
                      <a:pt x="98548" y="101588"/>
                      <a:pt x="97899" y="100615"/>
                    </a:cubicBezTo>
                    <a:cubicBezTo>
                      <a:pt x="97742" y="100291"/>
                      <a:pt x="97899" y="99799"/>
                      <a:pt x="98391" y="99150"/>
                    </a:cubicBezTo>
                    <a:lnTo>
                      <a:pt x="98391" y="98993"/>
                    </a:lnTo>
                    <a:cubicBezTo>
                      <a:pt x="97956" y="97234"/>
                      <a:pt x="98375" y="95366"/>
                      <a:pt x="99521" y="93960"/>
                    </a:cubicBezTo>
                    <a:cubicBezTo>
                      <a:pt x="100825" y="92328"/>
                      <a:pt x="102422" y="90952"/>
                      <a:pt x="104230" y="89910"/>
                    </a:cubicBezTo>
                    <a:cubicBezTo>
                      <a:pt x="104803" y="89546"/>
                      <a:pt x="105397" y="89222"/>
                      <a:pt x="106009" y="88927"/>
                    </a:cubicBezTo>
                    <a:cubicBezTo>
                      <a:pt x="115250" y="83569"/>
                      <a:pt x="124334" y="77897"/>
                      <a:pt x="133260" y="71575"/>
                    </a:cubicBezTo>
                    <a:cubicBezTo>
                      <a:pt x="141577" y="65205"/>
                      <a:pt x="149530" y="58383"/>
                      <a:pt x="157099" y="51138"/>
                    </a:cubicBezTo>
                    <a:cubicBezTo>
                      <a:pt x="157905" y="50322"/>
                      <a:pt x="158721" y="49515"/>
                      <a:pt x="159528" y="48542"/>
                    </a:cubicBezTo>
                    <a:cubicBezTo>
                      <a:pt x="161641" y="45436"/>
                      <a:pt x="163184" y="41975"/>
                      <a:pt x="164069" y="38328"/>
                    </a:cubicBezTo>
                    <a:cubicBezTo>
                      <a:pt x="158082" y="39645"/>
                      <a:pt x="152371" y="42005"/>
                      <a:pt x="147200" y="45298"/>
                    </a:cubicBezTo>
                    <a:cubicBezTo>
                      <a:pt x="124092" y="59317"/>
                      <a:pt x="102977" y="76392"/>
                      <a:pt x="84421" y="96044"/>
                    </a:cubicBezTo>
                    <a:cubicBezTo>
                      <a:pt x="81816" y="98777"/>
                      <a:pt x="79430" y="101697"/>
                      <a:pt x="77284" y="104803"/>
                    </a:cubicBezTo>
                    <a:cubicBezTo>
                      <a:pt x="77284" y="104960"/>
                      <a:pt x="77284" y="104960"/>
                      <a:pt x="77117" y="105127"/>
                    </a:cubicBezTo>
                    <a:lnTo>
                      <a:pt x="76960" y="105285"/>
                    </a:lnTo>
                    <a:cubicBezTo>
                      <a:pt x="79231" y="106425"/>
                      <a:pt x="81502" y="107556"/>
                      <a:pt x="83930" y="108696"/>
                    </a:cubicBezTo>
                    <a:cubicBezTo>
                      <a:pt x="87341" y="110318"/>
                      <a:pt x="90585" y="111940"/>
                      <a:pt x="93829" y="113719"/>
                    </a:cubicBezTo>
                    <a:cubicBezTo>
                      <a:pt x="104643" y="119392"/>
                      <a:pt x="111524" y="127994"/>
                      <a:pt x="114424" y="139348"/>
                    </a:cubicBezTo>
                    <a:cubicBezTo>
                      <a:pt x="121070" y="147616"/>
                      <a:pt x="123832" y="158803"/>
                      <a:pt x="122368" y="172920"/>
                    </a:cubicBezTo>
                    <a:cubicBezTo>
                      <a:pt x="121562" y="178916"/>
                      <a:pt x="118642" y="185237"/>
                      <a:pt x="113451" y="191598"/>
                    </a:cubicBezTo>
                    <a:cubicBezTo>
                      <a:pt x="108646" y="197771"/>
                      <a:pt x="102488" y="202766"/>
                      <a:pt x="95451" y="206196"/>
                    </a:cubicBezTo>
                    <a:cubicBezTo>
                      <a:pt x="94071" y="206914"/>
                      <a:pt x="92811" y="207848"/>
                      <a:pt x="91716" y="208949"/>
                    </a:cubicBezTo>
                    <a:cubicBezTo>
                      <a:pt x="91087" y="209450"/>
                      <a:pt x="90494" y="209991"/>
                      <a:pt x="89936" y="210571"/>
                    </a:cubicBezTo>
                    <a:lnTo>
                      <a:pt x="89287" y="210895"/>
                    </a:lnTo>
                    <a:cubicBezTo>
                      <a:pt x="89000" y="211210"/>
                      <a:pt x="88669" y="211485"/>
                      <a:pt x="88304" y="211711"/>
                    </a:cubicBezTo>
                    <a:cubicBezTo>
                      <a:pt x="87979" y="211977"/>
                      <a:pt x="87583" y="212144"/>
                      <a:pt x="87164" y="212193"/>
                    </a:cubicBezTo>
                    <a:cubicBezTo>
                      <a:pt x="82622" y="212685"/>
                      <a:pt x="78405" y="214788"/>
                      <a:pt x="74384" y="218681"/>
                    </a:cubicBezTo>
                    <a:cubicBezTo>
                      <a:pt x="73427" y="219350"/>
                      <a:pt x="72304" y="219743"/>
                      <a:pt x="71140" y="219812"/>
                    </a:cubicBezTo>
                    <a:cubicBezTo>
                      <a:pt x="70334" y="219979"/>
                      <a:pt x="69685" y="220136"/>
                      <a:pt x="69036" y="220303"/>
                    </a:cubicBezTo>
                    <a:cubicBezTo>
                      <a:pt x="65792" y="221434"/>
                      <a:pt x="62548" y="222574"/>
                      <a:pt x="59137" y="223705"/>
                    </a:cubicBezTo>
                    <a:cubicBezTo>
                      <a:pt x="51842" y="226467"/>
                      <a:pt x="44391" y="228895"/>
                      <a:pt x="37087" y="231009"/>
                    </a:cubicBezTo>
                    <a:cubicBezTo>
                      <a:pt x="33982" y="231953"/>
                      <a:pt x="30757" y="232444"/>
                      <a:pt x="27512" y="232464"/>
                    </a:cubicBezTo>
                    <a:cubicBezTo>
                      <a:pt x="24470" y="232641"/>
                      <a:pt x="21487" y="231579"/>
                      <a:pt x="19244" y="229515"/>
                    </a:cubicBezTo>
                    <a:cubicBezTo>
                      <a:pt x="18309" y="228640"/>
                      <a:pt x="17205" y="227971"/>
                      <a:pt x="16000" y="227549"/>
                    </a:cubicBezTo>
                    <a:lnTo>
                      <a:pt x="14034" y="226565"/>
                    </a:lnTo>
                    <a:cubicBezTo>
                      <a:pt x="8024" y="223164"/>
                      <a:pt x="5753" y="218298"/>
                      <a:pt x="7221" y="211977"/>
                    </a:cubicBezTo>
                    <a:lnTo>
                      <a:pt x="7064" y="211977"/>
                    </a:lnTo>
                    <a:lnTo>
                      <a:pt x="6897" y="211810"/>
                    </a:lnTo>
                    <a:cubicBezTo>
                      <a:pt x="-1046" y="207592"/>
                      <a:pt x="-2511" y="200131"/>
                      <a:pt x="2846" y="189425"/>
                    </a:cubicBezTo>
                    <a:cubicBezTo>
                      <a:pt x="6889" y="181462"/>
                      <a:pt x="12079" y="174149"/>
                      <a:pt x="18251" y="167700"/>
                    </a:cubicBezTo>
                    <a:cubicBezTo>
                      <a:pt x="19706" y="165910"/>
                      <a:pt x="21328" y="164131"/>
                      <a:pt x="22793" y="162342"/>
                    </a:cubicBezTo>
                    <a:cubicBezTo>
                      <a:pt x="25241" y="159245"/>
                      <a:pt x="27955" y="156375"/>
                      <a:pt x="30903" y="153750"/>
                    </a:cubicBezTo>
                    <a:cubicBezTo>
                      <a:pt x="31890" y="152993"/>
                      <a:pt x="32983" y="152393"/>
                      <a:pt x="34147" y="151961"/>
                    </a:cubicBezTo>
                    <a:cubicBezTo>
                      <a:pt x="35110" y="151626"/>
                      <a:pt x="36033" y="151194"/>
                      <a:pt x="36900" y="150663"/>
                    </a:cubicBezTo>
                    <a:cubicBezTo>
                      <a:pt x="38576" y="149562"/>
                      <a:pt x="40152" y="148314"/>
                      <a:pt x="41609" y="146937"/>
                    </a:cubicBezTo>
                    <a:lnTo>
                      <a:pt x="43575" y="145315"/>
                    </a:lnTo>
                    <a:cubicBezTo>
                      <a:pt x="43865" y="145443"/>
                      <a:pt x="44138" y="145610"/>
                      <a:pt x="44391" y="145797"/>
                    </a:cubicBezTo>
                    <a:cubicBezTo>
                      <a:pt x="44569" y="145777"/>
                      <a:pt x="44747" y="145836"/>
                      <a:pt x="44873" y="145964"/>
                    </a:cubicBezTo>
                    <a:cubicBezTo>
                      <a:pt x="42906" y="148559"/>
                      <a:pt x="40940" y="151155"/>
                      <a:pt x="39043" y="153907"/>
                    </a:cubicBezTo>
                    <a:cubicBezTo>
                      <a:pt x="39707" y="154035"/>
                      <a:pt x="40364" y="154192"/>
                      <a:pt x="41009" y="154399"/>
                    </a:cubicBezTo>
                    <a:cubicBezTo>
                      <a:pt x="41166" y="154232"/>
                      <a:pt x="41333" y="154074"/>
                      <a:pt x="41491" y="154232"/>
                    </a:cubicBezTo>
                    <a:cubicBezTo>
                      <a:pt x="41499" y="154458"/>
                      <a:pt x="41444" y="154684"/>
                      <a:pt x="41333" y="154880"/>
                    </a:cubicBezTo>
                    <a:cubicBezTo>
                      <a:pt x="41470" y="155745"/>
                      <a:pt x="41235" y="156630"/>
                      <a:pt x="40685" y="157318"/>
                    </a:cubicBezTo>
                    <a:cubicBezTo>
                      <a:pt x="40306" y="158282"/>
                      <a:pt x="39978" y="159265"/>
                      <a:pt x="39702" y="160268"/>
                    </a:cubicBezTo>
                    <a:cubicBezTo>
                      <a:pt x="39210" y="161723"/>
                      <a:pt x="38719" y="163217"/>
                      <a:pt x="38237" y="164642"/>
                    </a:cubicBezTo>
                    <a:cubicBezTo>
                      <a:pt x="37854" y="165704"/>
                      <a:pt x="37526" y="166785"/>
                      <a:pt x="37254" y="167886"/>
                    </a:cubicBezTo>
                    <a:cubicBezTo>
                      <a:pt x="37096" y="168702"/>
                      <a:pt x="37421" y="168869"/>
                      <a:pt x="37903" y="168378"/>
                    </a:cubicBezTo>
                    <a:cubicBezTo>
                      <a:pt x="38858" y="167611"/>
                      <a:pt x="39963" y="167061"/>
                      <a:pt x="41147" y="166756"/>
                    </a:cubicBezTo>
                    <a:cubicBezTo>
                      <a:pt x="42182" y="166451"/>
                      <a:pt x="43173" y="166019"/>
                      <a:pt x="44096" y="165458"/>
                    </a:cubicBezTo>
                    <a:cubicBezTo>
                      <a:pt x="45772" y="164288"/>
                      <a:pt x="47344" y="162971"/>
                      <a:pt x="48795" y="161526"/>
                    </a:cubicBezTo>
                    <a:lnTo>
                      <a:pt x="50761" y="159904"/>
                    </a:lnTo>
                    <a:lnTo>
                      <a:pt x="51744" y="160553"/>
                    </a:lnTo>
                    <a:lnTo>
                      <a:pt x="51911" y="160553"/>
                    </a:lnTo>
                    <a:cubicBezTo>
                      <a:pt x="50122" y="163148"/>
                      <a:pt x="48176" y="165743"/>
                      <a:pt x="46229" y="168496"/>
                    </a:cubicBezTo>
                    <a:cubicBezTo>
                      <a:pt x="47851" y="168663"/>
                      <a:pt x="48667" y="169312"/>
                      <a:pt x="48500" y="170118"/>
                    </a:cubicBezTo>
                    <a:cubicBezTo>
                      <a:pt x="48198" y="171337"/>
                      <a:pt x="47586" y="172458"/>
                      <a:pt x="46721" y="173362"/>
                    </a:cubicBezTo>
                    <a:lnTo>
                      <a:pt x="44283" y="176311"/>
                    </a:lnTo>
                    <a:cubicBezTo>
                      <a:pt x="41255" y="179664"/>
                      <a:pt x="38490" y="183242"/>
                      <a:pt x="36015" y="187017"/>
                    </a:cubicBezTo>
                    <a:cubicBezTo>
                      <a:pt x="34393" y="189612"/>
                      <a:pt x="32771" y="192365"/>
                      <a:pt x="31100" y="195127"/>
                    </a:cubicBezTo>
                    <a:cubicBezTo>
                      <a:pt x="31941" y="194783"/>
                      <a:pt x="32809" y="194508"/>
                      <a:pt x="33695" y="194311"/>
                    </a:cubicBezTo>
                    <a:cubicBezTo>
                      <a:pt x="50889" y="188963"/>
                      <a:pt x="67267" y="180204"/>
                      <a:pt x="82848" y="168201"/>
                    </a:cubicBezTo>
                    <a:cubicBezTo>
                      <a:pt x="88829" y="163738"/>
                      <a:pt x="93845" y="158105"/>
                      <a:pt x="97594" y="151656"/>
                    </a:cubicBezTo>
                    <a:lnTo>
                      <a:pt x="97919" y="150673"/>
                    </a:lnTo>
                    <a:cubicBezTo>
                      <a:pt x="96621" y="150024"/>
                      <a:pt x="95323" y="149375"/>
                      <a:pt x="93869" y="148569"/>
                    </a:cubicBezTo>
                    <a:cubicBezTo>
                      <a:pt x="86564" y="145001"/>
                      <a:pt x="79594" y="141275"/>
                      <a:pt x="72624" y="137215"/>
                    </a:cubicBezTo>
                    <a:cubicBezTo>
                      <a:pt x="65494" y="132417"/>
                      <a:pt x="60548" y="124995"/>
                      <a:pt x="58862" y="116570"/>
                    </a:cubicBezTo>
                    <a:cubicBezTo>
                      <a:pt x="53701" y="109414"/>
                      <a:pt x="50514" y="101018"/>
                      <a:pt x="49621" y="92239"/>
                    </a:cubicBezTo>
                    <a:cubicBezTo>
                      <a:pt x="48480" y="82674"/>
                      <a:pt x="52570" y="73758"/>
                      <a:pt x="62106" y="65156"/>
                    </a:cubicBezTo>
                    <a:cubicBezTo>
                      <a:pt x="65841" y="61755"/>
                      <a:pt x="69410" y="58343"/>
                      <a:pt x="73136" y="54775"/>
                    </a:cubicBezTo>
                    <a:cubicBezTo>
                      <a:pt x="81403" y="46674"/>
                      <a:pt x="90005" y="38889"/>
                      <a:pt x="98921" y="31584"/>
                    </a:cubicBezTo>
                    <a:cubicBezTo>
                      <a:pt x="112781" y="19797"/>
                      <a:pt x="128237" y="10026"/>
                      <a:pt x="144821" y="2554"/>
                    </a:cubicBezTo>
                    <a:cubicBezTo>
                      <a:pt x="158446" y="-2793"/>
                      <a:pt x="168827" y="-1486"/>
                      <a:pt x="175964" y="6487"/>
                    </a:cubicBezTo>
                    <a:cubicBezTo>
                      <a:pt x="176564" y="7116"/>
                      <a:pt x="176957" y="7902"/>
                      <a:pt x="177095" y="8758"/>
                    </a:cubicBezTo>
                    <a:cubicBezTo>
                      <a:pt x="177262" y="9741"/>
                      <a:pt x="177262" y="10724"/>
                      <a:pt x="177419" y="11835"/>
                    </a:cubicBezTo>
                    <a:lnTo>
                      <a:pt x="177419" y="13299"/>
                    </a:lnTo>
                    <a:cubicBezTo>
                      <a:pt x="177557" y="14479"/>
                      <a:pt x="177616" y="15678"/>
                      <a:pt x="177586" y="16868"/>
                    </a:cubicBezTo>
                    <a:cubicBezTo>
                      <a:pt x="179543" y="18038"/>
                      <a:pt x="181342" y="19453"/>
                      <a:pt x="182934" y="21085"/>
                    </a:cubicBezTo>
                    <a:cubicBezTo>
                      <a:pt x="183475" y="21754"/>
                      <a:pt x="183858" y="22530"/>
                      <a:pt x="184065" y="23356"/>
                    </a:cubicBezTo>
                    <a:cubicBezTo>
                      <a:pt x="184261" y="24369"/>
                      <a:pt x="184370" y="25401"/>
                      <a:pt x="184389" y="26433"/>
                    </a:cubicBezTo>
                    <a:cubicBezTo>
                      <a:pt x="184360" y="26984"/>
                      <a:pt x="184419" y="27524"/>
                      <a:pt x="184556" y="28055"/>
                    </a:cubicBezTo>
                    <a:cubicBezTo>
                      <a:pt x="185677" y="38633"/>
                      <a:pt x="181912" y="49329"/>
                      <a:pt x="173320" y="59877"/>
                    </a:cubicBezTo>
                    <a:close/>
                  </a:path>
                </a:pathLst>
              </a:custGeom>
              <a:solidFill>
                <a:srgbClr val="20115C"/>
              </a:solidFill>
              <a:ln w="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5" name="Рисунок 4">
                <a:extLst>
                  <a:ext uri="{FF2B5EF4-FFF2-40B4-BE49-F238E27FC236}">
                    <a16:creationId xmlns="" xmlns:a16="http://schemas.microsoft.com/office/drawing/2014/main" id="{F94E106C-025C-4CD9-AEAC-C769E85B857D}"/>
                  </a:ext>
                </a:extLst>
              </p:cNvPr>
              <p:cNvSpPr/>
              <p:nvPr/>
            </p:nvSpPr>
            <p:spPr>
              <a:xfrm>
                <a:off x="891392" y="559159"/>
                <a:ext cx="313181" cy="331268"/>
              </a:xfrm>
              <a:custGeom>
                <a:avLst/>
                <a:gdLst>
                  <a:gd name="connsiteX0" fmla="*/ 168694 w 313181"/>
                  <a:gd name="connsiteY0" fmla="*/ 106819 h 331268"/>
                  <a:gd name="connsiteX1" fmla="*/ 166423 w 313181"/>
                  <a:gd name="connsiteY1" fmla="*/ 107802 h 331268"/>
                  <a:gd name="connsiteX2" fmla="*/ 166581 w 313181"/>
                  <a:gd name="connsiteY2" fmla="*/ 107321 h 331268"/>
                  <a:gd name="connsiteX3" fmla="*/ 166581 w 313181"/>
                  <a:gd name="connsiteY3" fmla="*/ 107173 h 331268"/>
                  <a:gd name="connsiteX4" fmla="*/ 162855 w 313181"/>
                  <a:gd name="connsiteY4" fmla="*/ 108314 h 331268"/>
                  <a:gd name="connsiteX5" fmla="*/ 154096 w 313181"/>
                  <a:gd name="connsiteY5" fmla="*/ 110417 h 331268"/>
                  <a:gd name="connsiteX6" fmla="*/ 148099 w 313181"/>
                  <a:gd name="connsiteY6" fmla="*/ 111558 h 331268"/>
                  <a:gd name="connsiteX7" fmla="*/ 145504 w 313181"/>
                  <a:gd name="connsiteY7" fmla="*/ 111882 h 331268"/>
                  <a:gd name="connsiteX8" fmla="*/ 144039 w 313181"/>
                  <a:gd name="connsiteY8" fmla="*/ 112039 h 331268"/>
                  <a:gd name="connsiteX9" fmla="*/ 140795 w 313181"/>
                  <a:gd name="connsiteY9" fmla="*/ 112855 h 331268"/>
                  <a:gd name="connsiteX10" fmla="*/ 136577 w 313181"/>
                  <a:gd name="connsiteY10" fmla="*/ 115284 h 331268"/>
                  <a:gd name="connsiteX11" fmla="*/ 130738 w 313181"/>
                  <a:gd name="connsiteY11" fmla="*/ 118695 h 331268"/>
                  <a:gd name="connsiteX12" fmla="*/ 126196 w 313181"/>
                  <a:gd name="connsiteY12" fmla="*/ 124200 h 331268"/>
                  <a:gd name="connsiteX13" fmla="*/ 123119 w 313181"/>
                  <a:gd name="connsiteY13" fmla="*/ 129715 h 331268"/>
                  <a:gd name="connsiteX14" fmla="*/ 122628 w 313181"/>
                  <a:gd name="connsiteY14" fmla="*/ 130364 h 331268"/>
                  <a:gd name="connsiteX15" fmla="*/ 118420 w 313181"/>
                  <a:gd name="connsiteY15" fmla="*/ 135279 h 331268"/>
                  <a:gd name="connsiteX16" fmla="*/ 118578 w 313181"/>
                  <a:gd name="connsiteY16" fmla="*/ 134797 h 331268"/>
                  <a:gd name="connsiteX17" fmla="*/ 120544 w 313181"/>
                  <a:gd name="connsiteY17" fmla="*/ 130737 h 331268"/>
                  <a:gd name="connsiteX18" fmla="*/ 69129 w 313181"/>
                  <a:gd name="connsiteY18" fmla="*/ 207131 h 331268"/>
                  <a:gd name="connsiteX19" fmla="*/ 28421 w 313181"/>
                  <a:gd name="connsiteY19" fmla="*/ 287251 h 331268"/>
                  <a:gd name="connsiteX20" fmla="*/ 21126 w 313181"/>
                  <a:gd name="connsiteY20" fmla="*/ 319358 h 331268"/>
                  <a:gd name="connsiteX21" fmla="*/ 20320 w 313181"/>
                  <a:gd name="connsiteY21" fmla="*/ 323900 h 331268"/>
                  <a:gd name="connsiteX22" fmla="*/ 19504 w 313181"/>
                  <a:gd name="connsiteY22" fmla="*/ 326495 h 331268"/>
                  <a:gd name="connsiteX23" fmla="*/ 18207 w 313181"/>
                  <a:gd name="connsiteY23" fmla="*/ 329248 h 331268"/>
                  <a:gd name="connsiteX24" fmla="*/ 17076 w 313181"/>
                  <a:gd name="connsiteY24" fmla="*/ 330388 h 331268"/>
                  <a:gd name="connsiteX25" fmla="*/ 12367 w 313181"/>
                  <a:gd name="connsiteY25" fmla="*/ 330545 h 331268"/>
                  <a:gd name="connsiteX26" fmla="*/ 9123 w 313181"/>
                  <a:gd name="connsiteY26" fmla="*/ 329248 h 331268"/>
                  <a:gd name="connsiteX27" fmla="*/ 6852 w 313181"/>
                  <a:gd name="connsiteY27" fmla="*/ 317736 h 331268"/>
                  <a:gd name="connsiteX28" fmla="*/ 6695 w 313181"/>
                  <a:gd name="connsiteY28" fmla="*/ 316281 h 331268"/>
                  <a:gd name="connsiteX29" fmla="*/ 6695 w 313181"/>
                  <a:gd name="connsiteY29" fmla="*/ 315957 h 331268"/>
                  <a:gd name="connsiteX30" fmla="*/ 3746 w 313181"/>
                  <a:gd name="connsiteY30" fmla="*/ 315632 h 331268"/>
                  <a:gd name="connsiteX31" fmla="*/ 1956 w 313181"/>
                  <a:gd name="connsiteY31" fmla="*/ 314649 h 331268"/>
                  <a:gd name="connsiteX32" fmla="*/ -147 w 313181"/>
                  <a:gd name="connsiteY32" fmla="*/ 303128 h 331268"/>
                  <a:gd name="connsiteX33" fmla="*/ -315 w 313181"/>
                  <a:gd name="connsiteY33" fmla="*/ 301506 h 331268"/>
                  <a:gd name="connsiteX34" fmla="*/ 334 w 313181"/>
                  <a:gd name="connsiteY34" fmla="*/ 296639 h 331268"/>
                  <a:gd name="connsiteX35" fmla="*/ 983 w 313181"/>
                  <a:gd name="connsiteY35" fmla="*/ 293690 h 331268"/>
                  <a:gd name="connsiteX36" fmla="*/ 1475 w 313181"/>
                  <a:gd name="connsiteY36" fmla="*/ 291419 h 331268"/>
                  <a:gd name="connsiteX37" fmla="*/ 2772 w 313181"/>
                  <a:gd name="connsiteY37" fmla="*/ 285904 h 331268"/>
                  <a:gd name="connsiteX38" fmla="*/ 4394 w 313181"/>
                  <a:gd name="connsiteY38" fmla="*/ 280065 h 331268"/>
                  <a:gd name="connsiteX39" fmla="*/ 5525 w 313181"/>
                  <a:gd name="connsiteY39" fmla="*/ 276133 h 331268"/>
                  <a:gd name="connsiteX40" fmla="*/ 11689 w 313181"/>
                  <a:gd name="connsiteY40" fmla="*/ 260885 h 331268"/>
                  <a:gd name="connsiteX41" fmla="*/ 26287 w 313181"/>
                  <a:gd name="connsiteY41" fmla="*/ 226832 h 331268"/>
                  <a:gd name="connsiteX42" fmla="*/ 61157 w 313181"/>
                  <a:gd name="connsiteY42" fmla="*/ 165882 h 331268"/>
                  <a:gd name="connsiteX43" fmla="*/ 61638 w 313181"/>
                  <a:gd name="connsiteY43" fmla="*/ 164899 h 331268"/>
                  <a:gd name="connsiteX44" fmla="*/ 81103 w 313181"/>
                  <a:gd name="connsiteY44" fmla="*/ 133922 h 331268"/>
                  <a:gd name="connsiteX45" fmla="*/ 77053 w 313181"/>
                  <a:gd name="connsiteY45" fmla="*/ 135220 h 331268"/>
                  <a:gd name="connsiteX46" fmla="*/ 59358 w 313181"/>
                  <a:gd name="connsiteY46" fmla="*/ 143330 h 331268"/>
                  <a:gd name="connsiteX47" fmla="*/ 58709 w 313181"/>
                  <a:gd name="connsiteY47" fmla="*/ 143655 h 331268"/>
                  <a:gd name="connsiteX48" fmla="*/ 37140 w 313181"/>
                  <a:gd name="connsiteY48" fmla="*/ 154360 h 331268"/>
                  <a:gd name="connsiteX49" fmla="*/ 34869 w 313181"/>
                  <a:gd name="connsiteY49" fmla="*/ 155825 h 331268"/>
                  <a:gd name="connsiteX50" fmla="*/ 33247 w 313181"/>
                  <a:gd name="connsiteY50" fmla="*/ 157791 h 331268"/>
                  <a:gd name="connsiteX51" fmla="*/ 30003 w 313181"/>
                  <a:gd name="connsiteY51" fmla="*/ 161350 h 331268"/>
                  <a:gd name="connsiteX52" fmla="*/ 26602 w 313181"/>
                  <a:gd name="connsiteY52" fmla="*/ 160219 h 331268"/>
                  <a:gd name="connsiteX53" fmla="*/ 22670 w 313181"/>
                  <a:gd name="connsiteY53" fmla="*/ 154380 h 331268"/>
                  <a:gd name="connsiteX54" fmla="*/ 20703 w 313181"/>
                  <a:gd name="connsiteY54" fmla="*/ 146437 h 331268"/>
                  <a:gd name="connsiteX55" fmla="*/ 19573 w 313181"/>
                  <a:gd name="connsiteY55" fmla="*/ 145621 h 331268"/>
                  <a:gd name="connsiteX56" fmla="*/ 15641 w 313181"/>
                  <a:gd name="connsiteY56" fmla="*/ 139782 h 331268"/>
                  <a:gd name="connsiteX57" fmla="*/ 13045 w 313181"/>
                  <a:gd name="connsiteY57" fmla="*/ 126648 h 331268"/>
                  <a:gd name="connsiteX58" fmla="*/ 14028 w 313181"/>
                  <a:gd name="connsiteY58" fmla="*/ 123404 h 331268"/>
                  <a:gd name="connsiteX59" fmla="*/ 16132 w 313181"/>
                  <a:gd name="connsiteY59" fmla="*/ 120159 h 331268"/>
                  <a:gd name="connsiteX60" fmla="*/ 30239 w 313181"/>
                  <a:gd name="connsiteY60" fmla="*/ 110103 h 331268"/>
                  <a:gd name="connsiteX61" fmla="*/ 45329 w 313181"/>
                  <a:gd name="connsiteY61" fmla="*/ 103615 h 331268"/>
                  <a:gd name="connsiteX62" fmla="*/ 105296 w 313181"/>
                  <a:gd name="connsiteY62" fmla="*/ 83186 h 331268"/>
                  <a:gd name="connsiteX63" fmla="*/ 125400 w 313181"/>
                  <a:gd name="connsiteY63" fmla="*/ 67939 h 331268"/>
                  <a:gd name="connsiteX64" fmla="*/ 168222 w 313181"/>
                  <a:gd name="connsiteY64" fmla="*/ 8739 h 331268"/>
                  <a:gd name="connsiteX65" fmla="*/ 172440 w 313181"/>
                  <a:gd name="connsiteY65" fmla="*/ 4040 h 331268"/>
                  <a:gd name="connsiteX66" fmla="*/ 177139 w 313181"/>
                  <a:gd name="connsiteY66" fmla="*/ 629 h 331268"/>
                  <a:gd name="connsiteX67" fmla="*/ 187195 w 313181"/>
                  <a:gd name="connsiteY67" fmla="*/ 953 h 331268"/>
                  <a:gd name="connsiteX68" fmla="*/ 189309 w 313181"/>
                  <a:gd name="connsiteY68" fmla="*/ 10528 h 331268"/>
                  <a:gd name="connsiteX69" fmla="*/ 188169 w 313181"/>
                  <a:gd name="connsiteY69" fmla="*/ 14097 h 331268"/>
                  <a:gd name="connsiteX70" fmla="*/ 195306 w 313181"/>
                  <a:gd name="connsiteY70" fmla="*/ 16849 h 331268"/>
                  <a:gd name="connsiteX71" fmla="*/ 196289 w 313181"/>
                  <a:gd name="connsiteY71" fmla="*/ 25284 h 331268"/>
                  <a:gd name="connsiteX72" fmla="*/ 174553 w 313181"/>
                  <a:gd name="connsiteY72" fmla="*/ 65668 h 331268"/>
                  <a:gd name="connsiteX73" fmla="*/ 174229 w 313181"/>
                  <a:gd name="connsiteY73" fmla="*/ 66150 h 331268"/>
                  <a:gd name="connsiteX74" fmla="*/ 173904 w 313181"/>
                  <a:gd name="connsiteY74" fmla="*/ 66474 h 331268"/>
                  <a:gd name="connsiteX75" fmla="*/ 183480 w 313181"/>
                  <a:gd name="connsiteY75" fmla="*/ 65019 h 331268"/>
                  <a:gd name="connsiteX76" fmla="*/ 187412 w 313181"/>
                  <a:gd name="connsiteY76" fmla="*/ 64371 h 331268"/>
                  <a:gd name="connsiteX77" fmla="*/ 208164 w 313181"/>
                  <a:gd name="connsiteY77" fmla="*/ 61421 h 331268"/>
                  <a:gd name="connsiteX78" fmla="*/ 253906 w 313181"/>
                  <a:gd name="connsiteY78" fmla="*/ 57489 h 331268"/>
                  <a:gd name="connsiteX79" fmla="*/ 285364 w 313181"/>
                  <a:gd name="connsiteY79" fmla="*/ 56998 h 331268"/>
                  <a:gd name="connsiteX80" fmla="*/ 288609 w 313181"/>
                  <a:gd name="connsiteY80" fmla="*/ 57165 h 331268"/>
                  <a:gd name="connsiteX81" fmla="*/ 292541 w 313181"/>
                  <a:gd name="connsiteY81" fmla="*/ 58148 h 331268"/>
                  <a:gd name="connsiteX82" fmla="*/ 295785 w 313181"/>
                  <a:gd name="connsiteY82" fmla="*/ 58954 h 331268"/>
                  <a:gd name="connsiteX83" fmla="*/ 298537 w 313181"/>
                  <a:gd name="connsiteY83" fmla="*/ 59278 h 331268"/>
                  <a:gd name="connsiteX84" fmla="*/ 305675 w 313181"/>
                  <a:gd name="connsiteY84" fmla="*/ 60576 h 331268"/>
                  <a:gd name="connsiteX85" fmla="*/ 304377 w 313181"/>
                  <a:gd name="connsiteY85" fmla="*/ 61067 h 331268"/>
                  <a:gd name="connsiteX86" fmla="*/ 299029 w 313181"/>
                  <a:gd name="connsiteY86" fmla="*/ 62690 h 331268"/>
                  <a:gd name="connsiteX87" fmla="*/ 300808 w 313181"/>
                  <a:gd name="connsiteY87" fmla="*/ 63496 h 331268"/>
                  <a:gd name="connsiteX88" fmla="*/ 303246 w 313181"/>
                  <a:gd name="connsiteY88" fmla="*/ 64793 h 331268"/>
                  <a:gd name="connsiteX89" fmla="*/ 276487 w 313181"/>
                  <a:gd name="connsiteY89" fmla="*/ 69178 h 331268"/>
                  <a:gd name="connsiteX90" fmla="*/ 260100 w 313181"/>
                  <a:gd name="connsiteY90" fmla="*/ 68853 h 331268"/>
                  <a:gd name="connsiteX91" fmla="*/ 252481 w 313181"/>
                  <a:gd name="connsiteY91" fmla="*/ 68529 h 331268"/>
                  <a:gd name="connsiteX92" fmla="*/ 253779 w 313181"/>
                  <a:gd name="connsiteY92" fmla="*/ 69178 h 331268"/>
                  <a:gd name="connsiteX93" fmla="*/ 255401 w 313181"/>
                  <a:gd name="connsiteY93" fmla="*/ 70161 h 331268"/>
                  <a:gd name="connsiteX94" fmla="*/ 254417 w 313181"/>
                  <a:gd name="connsiteY94" fmla="*/ 70485 h 331268"/>
                  <a:gd name="connsiteX95" fmla="*/ 253434 w 313181"/>
                  <a:gd name="connsiteY95" fmla="*/ 70810 h 331268"/>
                  <a:gd name="connsiteX96" fmla="*/ 239671 w 313181"/>
                  <a:gd name="connsiteY96" fmla="*/ 71291 h 331268"/>
                  <a:gd name="connsiteX97" fmla="*/ 233508 w 313181"/>
                  <a:gd name="connsiteY97" fmla="*/ 74241 h 331268"/>
                  <a:gd name="connsiteX98" fmla="*/ 260916 w 313181"/>
                  <a:gd name="connsiteY98" fmla="*/ 72137 h 331268"/>
                  <a:gd name="connsiteX99" fmla="*/ 292541 w 313181"/>
                  <a:gd name="connsiteY99" fmla="*/ 71812 h 331268"/>
                  <a:gd name="connsiteX100" fmla="*/ 295785 w 313181"/>
                  <a:gd name="connsiteY100" fmla="*/ 71812 h 331268"/>
                  <a:gd name="connsiteX101" fmla="*/ 299717 w 313181"/>
                  <a:gd name="connsiteY101" fmla="*/ 72795 h 331268"/>
                  <a:gd name="connsiteX102" fmla="*/ 302794 w 313181"/>
                  <a:gd name="connsiteY102" fmla="*/ 73779 h 331268"/>
                  <a:gd name="connsiteX103" fmla="*/ 305557 w 313181"/>
                  <a:gd name="connsiteY103" fmla="*/ 73936 h 331268"/>
                  <a:gd name="connsiteX104" fmla="*/ 312851 w 313181"/>
                  <a:gd name="connsiteY104" fmla="*/ 75401 h 331268"/>
                  <a:gd name="connsiteX105" fmla="*/ 311868 w 313181"/>
                  <a:gd name="connsiteY105" fmla="*/ 75558 h 331268"/>
                  <a:gd name="connsiteX106" fmla="*/ 306028 w 313181"/>
                  <a:gd name="connsiteY106" fmla="*/ 77347 h 331268"/>
                  <a:gd name="connsiteX107" fmla="*/ 307995 w 313181"/>
                  <a:gd name="connsiteY107" fmla="*/ 78330 h 331268"/>
                  <a:gd name="connsiteX108" fmla="*/ 310433 w 313181"/>
                  <a:gd name="connsiteY108" fmla="*/ 79461 h 331268"/>
                  <a:gd name="connsiteX109" fmla="*/ 283506 w 313181"/>
                  <a:gd name="connsiteY109" fmla="*/ 83845 h 331268"/>
                  <a:gd name="connsiteX110" fmla="*/ 267129 w 313181"/>
                  <a:gd name="connsiteY110" fmla="*/ 83521 h 331268"/>
                  <a:gd name="connsiteX111" fmla="*/ 259500 w 313181"/>
                  <a:gd name="connsiteY111" fmla="*/ 83196 h 331268"/>
                  <a:gd name="connsiteX112" fmla="*/ 260316 w 313181"/>
                  <a:gd name="connsiteY112" fmla="*/ 83678 h 331268"/>
                  <a:gd name="connsiteX113" fmla="*/ 262587 w 313181"/>
                  <a:gd name="connsiteY113" fmla="*/ 84818 h 331268"/>
                  <a:gd name="connsiteX114" fmla="*/ 261604 w 313181"/>
                  <a:gd name="connsiteY114" fmla="*/ 85143 h 331268"/>
                  <a:gd name="connsiteX115" fmla="*/ 260621 w 313181"/>
                  <a:gd name="connsiteY115" fmla="*/ 85467 h 331268"/>
                  <a:gd name="connsiteX116" fmla="*/ 246671 w 313181"/>
                  <a:gd name="connsiteY116" fmla="*/ 85949 h 331268"/>
                  <a:gd name="connsiteX117" fmla="*/ 239534 w 313181"/>
                  <a:gd name="connsiteY117" fmla="*/ 92113 h 331268"/>
                  <a:gd name="connsiteX118" fmla="*/ 223480 w 313181"/>
                  <a:gd name="connsiteY118" fmla="*/ 94384 h 331268"/>
                  <a:gd name="connsiteX119" fmla="*/ 214721 w 313181"/>
                  <a:gd name="connsiteY119" fmla="*/ 95514 h 331268"/>
                  <a:gd name="connsiteX120" fmla="*/ 214721 w 313181"/>
                  <a:gd name="connsiteY120" fmla="*/ 97952 h 331268"/>
                  <a:gd name="connsiteX121" fmla="*/ 213424 w 313181"/>
                  <a:gd name="connsiteY121" fmla="*/ 99574 h 331268"/>
                  <a:gd name="connsiteX122" fmla="*/ 211644 w 313181"/>
                  <a:gd name="connsiteY122" fmla="*/ 100056 h 331268"/>
                  <a:gd name="connsiteX123" fmla="*/ 210661 w 313181"/>
                  <a:gd name="connsiteY123" fmla="*/ 100056 h 331268"/>
                  <a:gd name="connsiteX124" fmla="*/ 208223 w 313181"/>
                  <a:gd name="connsiteY124" fmla="*/ 98925 h 331268"/>
                  <a:gd name="connsiteX125" fmla="*/ 205952 w 313181"/>
                  <a:gd name="connsiteY125" fmla="*/ 100380 h 331268"/>
                  <a:gd name="connsiteX126" fmla="*/ 204655 w 313181"/>
                  <a:gd name="connsiteY126" fmla="*/ 101521 h 331268"/>
                  <a:gd name="connsiteX127" fmla="*/ 203672 w 313181"/>
                  <a:gd name="connsiteY127" fmla="*/ 101521 h 331268"/>
                  <a:gd name="connsiteX128" fmla="*/ 202541 w 313181"/>
                  <a:gd name="connsiteY128" fmla="*/ 101029 h 331268"/>
                  <a:gd name="connsiteX129" fmla="*/ 200919 w 313181"/>
                  <a:gd name="connsiteY129" fmla="*/ 100380 h 331268"/>
                  <a:gd name="connsiteX130" fmla="*/ 203868 w 313181"/>
                  <a:gd name="connsiteY130" fmla="*/ 98925 h 331268"/>
                  <a:gd name="connsiteX131" fmla="*/ 206945 w 313181"/>
                  <a:gd name="connsiteY131" fmla="*/ 97461 h 331268"/>
                  <a:gd name="connsiteX132" fmla="*/ 202728 w 313181"/>
                  <a:gd name="connsiteY132" fmla="*/ 97628 h 331268"/>
                  <a:gd name="connsiteX133" fmla="*/ 198353 w 313181"/>
                  <a:gd name="connsiteY133" fmla="*/ 99250 h 331268"/>
                  <a:gd name="connsiteX134" fmla="*/ 192996 w 313181"/>
                  <a:gd name="connsiteY134" fmla="*/ 101216 h 331268"/>
                  <a:gd name="connsiteX135" fmla="*/ 188788 w 313181"/>
                  <a:gd name="connsiteY135" fmla="*/ 98778 h 331268"/>
                  <a:gd name="connsiteX136" fmla="*/ 182949 w 313181"/>
                  <a:gd name="connsiteY136" fmla="*/ 103811 h 331268"/>
                  <a:gd name="connsiteX137" fmla="*/ 176942 w 313181"/>
                  <a:gd name="connsiteY137" fmla="*/ 104942 h 331268"/>
                  <a:gd name="connsiteX138" fmla="*/ 171427 w 313181"/>
                  <a:gd name="connsiteY138" fmla="*/ 105758 h 331268"/>
                  <a:gd name="connsiteX139" fmla="*/ 168694 w 313181"/>
                  <a:gd name="connsiteY139" fmla="*/ 106819 h 331268"/>
                  <a:gd name="connsiteX140" fmla="*/ 172744 w 313181"/>
                  <a:gd name="connsiteY140" fmla="*/ 104853 h 331268"/>
                  <a:gd name="connsiteX141" fmla="*/ 175831 w 313181"/>
                  <a:gd name="connsiteY141" fmla="*/ 103074 h 331268"/>
                  <a:gd name="connsiteX142" fmla="*/ 180206 w 313181"/>
                  <a:gd name="connsiteY142" fmla="*/ 101934 h 331268"/>
                  <a:gd name="connsiteX143" fmla="*/ 182172 w 313181"/>
                  <a:gd name="connsiteY143" fmla="*/ 101452 h 331268"/>
                  <a:gd name="connsiteX144" fmla="*/ 182172 w 313181"/>
                  <a:gd name="connsiteY144" fmla="*/ 100154 h 331268"/>
                  <a:gd name="connsiteX145" fmla="*/ 178603 w 313181"/>
                  <a:gd name="connsiteY145" fmla="*/ 100803 h 331268"/>
                  <a:gd name="connsiteX146" fmla="*/ 166600 w 313181"/>
                  <a:gd name="connsiteY146" fmla="*/ 103398 h 331268"/>
                  <a:gd name="connsiteX147" fmla="*/ 166600 w 313181"/>
                  <a:gd name="connsiteY147" fmla="*/ 103556 h 331268"/>
                  <a:gd name="connsiteX148" fmla="*/ 166443 w 313181"/>
                  <a:gd name="connsiteY148" fmla="*/ 104204 h 331268"/>
                  <a:gd name="connsiteX149" fmla="*/ 171358 w 313181"/>
                  <a:gd name="connsiteY149" fmla="*/ 105669 h 331268"/>
                  <a:gd name="connsiteX150" fmla="*/ 172744 w 313181"/>
                  <a:gd name="connsiteY150" fmla="*/ 104873 h 331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</a:cxnLst>
                <a:rect l="l" t="t" r="r" b="b"/>
                <a:pathLst>
                  <a:path w="313181" h="331268">
                    <a:moveTo>
                      <a:pt x="168694" y="106819"/>
                    </a:moveTo>
                    <a:lnTo>
                      <a:pt x="166423" y="107802"/>
                    </a:lnTo>
                    <a:cubicBezTo>
                      <a:pt x="166404" y="107625"/>
                      <a:pt x="166463" y="107449"/>
                      <a:pt x="166581" y="107321"/>
                    </a:cubicBezTo>
                    <a:lnTo>
                      <a:pt x="166581" y="107173"/>
                    </a:lnTo>
                    <a:cubicBezTo>
                      <a:pt x="165450" y="107498"/>
                      <a:pt x="164152" y="107822"/>
                      <a:pt x="162855" y="108314"/>
                    </a:cubicBezTo>
                    <a:cubicBezTo>
                      <a:pt x="159906" y="109120"/>
                      <a:pt x="157015" y="109769"/>
                      <a:pt x="154096" y="110417"/>
                    </a:cubicBezTo>
                    <a:cubicBezTo>
                      <a:pt x="151992" y="110909"/>
                      <a:pt x="150045" y="111233"/>
                      <a:pt x="148099" y="111558"/>
                    </a:cubicBezTo>
                    <a:lnTo>
                      <a:pt x="145504" y="111882"/>
                    </a:lnTo>
                    <a:cubicBezTo>
                      <a:pt x="145032" y="112010"/>
                      <a:pt x="144530" y="112069"/>
                      <a:pt x="144039" y="112039"/>
                    </a:cubicBezTo>
                    <a:cubicBezTo>
                      <a:pt x="142908" y="112059"/>
                      <a:pt x="141798" y="112334"/>
                      <a:pt x="140795" y="112855"/>
                    </a:cubicBezTo>
                    <a:cubicBezTo>
                      <a:pt x="139497" y="113661"/>
                      <a:pt x="138042" y="114477"/>
                      <a:pt x="136577" y="115284"/>
                    </a:cubicBezTo>
                    <a:cubicBezTo>
                      <a:pt x="134523" y="116227"/>
                      <a:pt x="132567" y="117368"/>
                      <a:pt x="130738" y="118695"/>
                    </a:cubicBezTo>
                    <a:cubicBezTo>
                      <a:pt x="128850" y="120189"/>
                      <a:pt x="127307" y="122067"/>
                      <a:pt x="126196" y="124200"/>
                    </a:cubicBezTo>
                    <a:cubicBezTo>
                      <a:pt x="125213" y="125989"/>
                      <a:pt x="124230" y="127936"/>
                      <a:pt x="123119" y="129715"/>
                    </a:cubicBezTo>
                    <a:cubicBezTo>
                      <a:pt x="122952" y="129882"/>
                      <a:pt x="122795" y="130207"/>
                      <a:pt x="122628" y="130364"/>
                    </a:cubicBezTo>
                    <a:cubicBezTo>
                      <a:pt x="121664" y="132330"/>
                      <a:pt x="120219" y="134021"/>
                      <a:pt x="118420" y="135279"/>
                    </a:cubicBezTo>
                    <a:cubicBezTo>
                      <a:pt x="118538" y="135151"/>
                      <a:pt x="118597" y="134974"/>
                      <a:pt x="118578" y="134797"/>
                    </a:cubicBezTo>
                    <a:cubicBezTo>
                      <a:pt x="119226" y="133500"/>
                      <a:pt x="119875" y="132202"/>
                      <a:pt x="120544" y="130737"/>
                    </a:cubicBezTo>
                    <a:cubicBezTo>
                      <a:pt x="102052" y="155717"/>
                      <a:pt x="84917" y="181178"/>
                      <a:pt x="69129" y="207131"/>
                    </a:cubicBezTo>
                    <a:cubicBezTo>
                      <a:pt x="53548" y="232760"/>
                      <a:pt x="39932" y="259548"/>
                      <a:pt x="28421" y="287251"/>
                    </a:cubicBezTo>
                    <a:cubicBezTo>
                      <a:pt x="24370" y="302007"/>
                      <a:pt x="21942" y="312703"/>
                      <a:pt x="21126" y="319358"/>
                    </a:cubicBezTo>
                    <a:cubicBezTo>
                      <a:pt x="20939" y="320882"/>
                      <a:pt x="20674" y="322405"/>
                      <a:pt x="20320" y="323900"/>
                    </a:cubicBezTo>
                    <a:cubicBezTo>
                      <a:pt x="20173" y="324804"/>
                      <a:pt x="19897" y="325669"/>
                      <a:pt x="19504" y="326495"/>
                    </a:cubicBezTo>
                    <a:cubicBezTo>
                      <a:pt x="19140" y="327439"/>
                      <a:pt x="18708" y="328363"/>
                      <a:pt x="18207" y="329248"/>
                    </a:cubicBezTo>
                    <a:cubicBezTo>
                      <a:pt x="17725" y="330064"/>
                      <a:pt x="17223" y="330388"/>
                      <a:pt x="17076" y="330388"/>
                    </a:cubicBezTo>
                    <a:cubicBezTo>
                      <a:pt x="15513" y="330604"/>
                      <a:pt x="13940" y="330653"/>
                      <a:pt x="12367" y="330545"/>
                    </a:cubicBezTo>
                    <a:cubicBezTo>
                      <a:pt x="10745" y="330545"/>
                      <a:pt x="9615" y="330064"/>
                      <a:pt x="9123" y="329248"/>
                    </a:cubicBezTo>
                    <a:cubicBezTo>
                      <a:pt x="7678" y="325581"/>
                      <a:pt x="6901" y="321678"/>
                      <a:pt x="6852" y="317736"/>
                    </a:cubicBezTo>
                    <a:cubicBezTo>
                      <a:pt x="6882" y="317244"/>
                      <a:pt x="6823" y="316753"/>
                      <a:pt x="6695" y="316281"/>
                    </a:cubicBezTo>
                    <a:lnTo>
                      <a:pt x="6695" y="315957"/>
                    </a:lnTo>
                    <a:cubicBezTo>
                      <a:pt x="5702" y="315947"/>
                      <a:pt x="4719" y="315839"/>
                      <a:pt x="3746" y="315632"/>
                    </a:cubicBezTo>
                    <a:cubicBezTo>
                      <a:pt x="3048" y="315544"/>
                      <a:pt x="2409" y="315190"/>
                      <a:pt x="1956" y="314649"/>
                    </a:cubicBezTo>
                    <a:cubicBezTo>
                      <a:pt x="639" y="310953"/>
                      <a:pt x="-79" y="307060"/>
                      <a:pt x="-147" y="303128"/>
                    </a:cubicBezTo>
                    <a:cubicBezTo>
                      <a:pt x="-285" y="302597"/>
                      <a:pt x="-344" y="302056"/>
                      <a:pt x="-315" y="301506"/>
                    </a:cubicBezTo>
                    <a:cubicBezTo>
                      <a:pt x="-393" y="299854"/>
                      <a:pt x="-177" y="298212"/>
                      <a:pt x="334" y="296639"/>
                    </a:cubicBezTo>
                    <a:lnTo>
                      <a:pt x="983" y="293690"/>
                    </a:lnTo>
                    <a:cubicBezTo>
                      <a:pt x="826" y="293690"/>
                      <a:pt x="983" y="292874"/>
                      <a:pt x="1475" y="291419"/>
                    </a:cubicBezTo>
                    <a:cubicBezTo>
                      <a:pt x="1799" y="289955"/>
                      <a:pt x="2281" y="288008"/>
                      <a:pt x="2772" y="285904"/>
                    </a:cubicBezTo>
                    <a:cubicBezTo>
                      <a:pt x="3264" y="283801"/>
                      <a:pt x="3903" y="281844"/>
                      <a:pt x="4394" y="280065"/>
                    </a:cubicBezTo>
                    <a:cubicBezTo>
                      <a:pt x="4886" y="278286"/>
                      <a:pt x="5377" y="276978"/>
                      <a:pt x="5525" y="276133"/>
                    </a:cubicBezTo>
                    <a:lnTo>
                      <a:pt x="11689" y="260885"/>
                    </a:lnTo>
                    <a:cubicBezTo>
                      <a:pt x="15945" y="249285"/>
                      <a:pt x="20821" y="237911"/>
                      <a:pt x="26287" y="226832"/>
                    </a:cubicBezTo>
                    <a:cubicBezTo>
                      <a:pt x="37101" y="206188"/>
                      <a:pt x="48672" y="185956"/>
                      <a:pt x="61157" y="165882"/>
                    </a:cubicBezTo>
                    <a:lnTo>
                      <a:pt x="61638" y="164899"/>
                    </a:lnTo>
                    <a:cubicBezTo>
                      <a:pt x="67969" y="154528"/>
                      <a:pt x="74418" y="144146"/>
                      <a:pt x="81103" y="133922"/>
                    </a:cubicBezTo>
                    <a:cubicBezTo>
                      <a:pt x="79805" y="134247"/>
                      <a:pt x="78508" y="134738"/>
                      <a:pt x="77053" y="135220"/>
                    </a:cubicBezTo>
                    <a:cubicBezTo>
                      <a:pt x="71046" y="137815"/>
                      <a:pt x="65256" y="140578"/>
                      <a:pt x="59358" y="143330"/>
                    </a:cubicBezTo>
                    <a:lnTo>
                      <a:pt x="58709" y="143655"/>
                    </a:lnTo>
                    <a:cubicBezTo>
                      <a:pt x="51414" y="147066"/>
                      <a:pt x="44277" y="150635"/>
                      <a:pt x="37140" y="154360"/>
                    </a:cubicBezTo>
                    <a:cubicBezTo>
                      <a:pt x="36315" y="154734"/>
                      <a:pt x="35548" y="155225"/>
                      <a:pt x="34869" y="155825"/>
                    </a:cubicBezTo>
                    <a:cubicBezTo>
                      <a:pt x="34191" y="156356"/>
                      <a:pt x="33641" y="157024"/>
                      <a:pt x="33247" y="157791"/>
                    </a:cubicBezTo>
                    <a:cubicBezTo>
                      <a:pt x="32117" y="160052"/>
                      <a:pt x="31144" y="161193"/>
                      <a:pt x="30003" y="161350"/>
                    </a:cubicBezTo>
                    <a:cubicBezTo>
                      <a:pt x="28755" y="161507"/>
                      <a:pt x="27506" y="161094"/>
                      <a:pt x="26602" y="160219"/>
                    </a:cubicBezTo>
                    <a:cubicBezTo>
                      <a:pt x="24754" y="158696"/>
                      <a:pt x="23387" y="156671"/>
                      <a:pt x="22670" y="154380"/>
                    </a:cubicBezTo>
                    <a:cubicBezTo>
                      <a:pt x="21824" y="151785"/>
                      <a:pt x="21166" y="149131"/>
                      <a:pt x="20703" y="146437"/>
                    </a:cubicBezTo>
                    <a:cubicBezTo>
                      <a:pt x="20271" y="146260"/>
                      <a:pt x="19878" y="145975"/>
                      <a:pt x="19573" y="145621"/>
                    </a:cubicBezTo>
                    <a:cubicBezTo>
                      <a:pt x="17725" y="144097"/>
                      <a:pt x="16358" y="142072"/>
                      <a:pt x="15641" y="139782"/>
                    </a:cubicBezTo>
                    <a:cubicBezTo>
                      <a:pt x="14166" y="135544"/>
                      <a:pt x="13291" y="131121"/>
                      <a:pt x="13045" y="126648"/>
                    </a:cubicBezTo>
                    <a:cubicBezTo>
                      <a:pt x="13134" y="125507"/>
                      <a:pt x="13468" y="124397"/>
                      <a:pt x="14028" y="123404"/>
                    </a:cubicBezTo>
                    <a:cubicBezTo>
                      <a:pt x="14500" y="122185"/>
                      <a:pt x="15218" y="121084"/>
                      <a:pt x="16132" y="120159"/>
                    </a:cubicBezTo>
                    <a:cubicBezTo>
                      <a:pt x="20271" y="116080"/>
                      <a:pt x="25039" y="112688"/>
                      <a:pt x="30239" y="110103"/>
                    </a:cubicBezTo>
                    <a:cubicBezTo>
                      <a:pt x="35155" y="107675"/>
                      <a:pt x="40188" y="105502"/>
                      <a:pt x="45329" y="103615"/>
                    </a:cubicBezTo>
                    <a:cubicBezTo>
                      <a:pt x="65433" y="95996"/>
                      <a:pt x="85389" y="89183"/>
                      <a:pt x="105296" y="83186"/>
                    </a:cubicBezTo>
                    <a:cubicBezTo>
                      <a:pt x="113711" y="80876"/>
                      <a:pt x="120907" y="75410"/>
                      <a:pt x="125400" y="67939"/>
                    </a:cubicBezTo>
                    <a:cubicBezTo>
                      <a:pt x="139517" y="47993"/>
                      <a:pt x="153791" y="28361"/>
                      <a:pt x="168222" y="8739"/>
                    </a:cubicBezTo>
                    <a:cubicBezTo>
                      <a:pt x="169441" y="7019"/>
                      <a:pt x="170857" y="5446"/>
                      <a:pt x="172440" y="4040"/>
                    </a:cubicBezTo>
                    <a:cubicBezTo>
                      <a:pt x="173816" y="2654"/>
                      <a:pt x="175399" y="1504"/>
                      <a:pt x="177139" y="629"/>
                    </a:cubicBezTo>
                    <a:cubicBezTo>
                      <a:pt x="181199" y="-1151"/>
                      <a:pt x="184600" y="-1151"/>
                      <a:pt x="187195" y="953"/>
                    </a:cubicBezTo>
                    <a:cubicBezTo>
                      <a:pt x="189634" y="3067"/>
                      <a:pt x="190440" y="6144"/>
                      <a:pt x="189309" y="10528"/>
                    </a:cubicBezTo>
                    <a:cubicBezTo>
                      <a:pt x="189004" y="11737"/>
                      <a:pt x="188621" y="12937"/>
                      <a:pt x="188169" y="14097"/>
                    </a:cubicBezTo>
                    <a:cubicBezTo>
                      <a:pt x="191246" y="13930"/>
                      <a:pt x="193684" y="14745"/>
                      <a:pt x="195306" y="16849"/>
                    </a:cubicBezTo>
                    <a:cubicBezTo>
                      <a:pt x="196928" y="18953"/>
                      <a:pt x="197272" y="21765"/>
                      <a:pt x="196289" y="25284"/>
                    </a:cubicBezTo>
                    <a:cubicBezTo>
                      <a:pt x="192553" y="39558"/>
                      <a:pt x="185475" y="53016"/>
                      <a:pt x="174553" y="65668"/>
                    </a:cubicBezTo>
                    <a:cubicBezTo>
                      <a:pt x="174396" y="65825"/>
                      <a:pt x="174396" y="65993"/>
                      <a:pt x="174229" y="66150"/>
                    </a:cubicBezTo>
                    <a:lnTo>
                      <a:pt x="173904" y="66474"/>
                    </a:lnTo>
                    <a:cubicBezTo>
                      <a:pt x="177149" y="65993"/>
                      <a:pt x="180393" y="65491"/>
                      <a:pt x="183480" y="65019"/>
                    </a:cubicBezTo>
                    <a:lnTo>
                      <a:pt x="187412" y="64371"/>
                    </a:lnTo>
                    <a:cubicBezTo>
                      <a:pt x="194382" y="63230"/>
                      <a:pt x="201175" y="62257"/>
                      <a:pt x="208164" y="61421"/>
                    </a:cubicBezTo>
                    <a:cubicBezTo>
                      <a:pt x="223579" y="59799"/>
                      <a:pt x="238826" y="58482"/>
                      <a:pt x="253906" y="57489"/>
                    </a:cubicBezTo>
                    <a:cubicBezTo>
                      <a:pt x="264445" y="56998"/>
                      <a:pt x="274983" y="56840"/>
                      <a:pt x="285364" y="56998"/>
                    </a:cubicBezTo>
                    <a:cubicBezTo>
                      <a:pt x="286446" y="56968"/>
                      <a:pt x="287537" y="57027"/>
                      <a:pt x="288609" y="57165"/>
                    </a:cubicBezTo>
                    <a:cubicBezTo>
                      <a:pt x="289985" y="57135"/>
                      <a:pt x="291341" y="57469"/>
                      <a:pt x="292541" y="58148"/>
                    </a:cubicBezTo>
                    <a:cubicBezTo>
                      <a:pt x="293583" y="58571"/>
                      <a:pt x="294674" y="58836"/>
                      <a:pt x="295785" y="58954"/>
                    </a:cubicBezTo>
                    <a:cubicBezTo>
                      <a:pt x="296591" y="59121"/>
                      <a:pt x="297564" y="59121"/>
                      <a:pt x="298537" y="59278"/>
                    </a:cubicBezTo>
                    <a:cubicBezTo>
                      <a:pt x="300966" y="59386"/>
                      <a:pt x="303364" y="59819"/>
                      <a:pt x="305675" y="60576"/>
                    </a:cubicBezTo>
                    <a:cubicBezTo>
                      <a:pt x="305193" y="60743"/>
                      <a:pt x="304868" y="60900"/>
                      <a:pt x="304377" y="61067"/>
                    </a:cubicBezTo>
                    <a:cubicBezTo>
                      <a:pt x="302922" y="61549"/>
                      <a:pt x="301133" y="62051"/>
                      <a:pt x="299029" y="62690"/>
                    </a:cubicBezTo>
                    <a:cubicBezTo>
                      <a:pt x="299570" y="63053"/>
                      <a:pt x="300169" y="63329"/>
                      <a:pt x="300808" y="63496"/>
                    </a:cubicBezTo>
                    <a:cubicBezTo>
                      <a:pt x="301575" y="64007"/>
                      <a:pt x="302391" y="64439"/>
                      <a:pt x="303246" y="64793"/>
                    </a:cubicBezTo>
                    <a:cubicBezTo>
                      <a:pt x="293347" y="68067"/>
                      <a:pt x="284421" y="69532"/>
                      <a:pt x="276487" y="69178"/>
                    </a:cubicBezTo>
                    <a:cubicBezTo>
                      <a:pt x="271130" y="69178"/>
                      <a:pt x="265615" y="69011"/>
                      <a:pt x="260100" y="68853"/>
                    </a:cubicBezTo>
                    <a:cubicBezTo>
                      <a:pt x="257671" y="68686"/>
                      <a:pt x="255076" y="68529"/>
                      <a:pt x="252481" y="68529"/>
                    </a:cubicBezTo>
                    <a:lnTo>
                      <a:pt x="253779" y="69178"/>
                    </a:lnTo>
                    <a:cubicBezTo>
                      <a:pt x="254368" y="69414"/>
                      <a:pt x="254919" y="69748"/>
                      <a:pt x="255401" y="70161"/>
                    </a:cubicBezTo>
                    <a:lnTo>
                      <a:pt x="254417" y="70485"/>
                    </a:lnTo>
                    <a:cubicBezTo>
                      <a:pt x="254113" y="70662"/>
                      <a:pt x="253779" y="70770"/>
                      <a:pt x="253434" y="70810"/>
                    </a:cubicBezTo>
                    <a:lnTo>
                      <a:pt x="239671" y="71291"/>
                    </a:lnTo>
                    <a:cubicBezTo>
                      <a:pt x="236909" y="71291"/>
                      <a:pt x="234756" y="72274"/>
                      <a:pt x="233508" y="74241"/>
                    </a:cubicBezTo>
                    <a:cubicBezTo>
                      <a:pt x="242748" y="73435"/>
                      <a:pt x="251832" y="72618"/>
                      <a:pt x="260916" y="72137"/>
                    </a:cubicBezTo>
                    <a:cubicBezTo>
                      <a:pt x="271621" y="71645"/>
                      <a:pt x="282160" y="71645"/>
                      <a:pt x="292541" y="71812"/>
                    </a:cubicBezTo>
                    <a:lnTo>
                      <a:pt x="295785" y="71812"/>
                    </a:lnTo>
                    <a:cubicBezTo>
                      <a:pt x="297142" y="71940"/>
                      <a:pt x="298459" y="72274"/>
                      <a:pt x="299717" y="72795"/>
                    </a:cubicBezTo>
                    <a:cubicBezTo>
                      <a:pt x="300681" y="73287"/>
                      <a:pt x="301723" y="73621"/>
                      <a:pt x="302794" y="73779"/>
                    </a:cubicBezTo>
                    <a:cubicBezTo>
                      <a:pt x="303708" y="73906"/>
                      <a:pt x="304633" y="73955"/>
                      <a:pt x="305557" y="73936"/>
                    </a:cubicBezTo>
                    <a:cubicBezTo>
                      <a:pt x="308044" y="74113"/>
                      <a:pt x="310492" y="74604"/>
                      <a:pt x="312851" y="75401"/>
                    </a:cubicBezTo>
                    <a:cubicBezTo>
                      <a:pt x="312536" y="75528"/>
                      <a:pt x="312202" y="75587"/>
                      <a:pt x="311868" y="75558"/>
                    </a:cubicBezTo>
                    <a:cubicBezTo>
                      <a:pt x="310246" y="76049"/>
                      <a:pt x="308299" y="76698"/>
                      <a:pt x="306028" y="77347"/>
                    </a:cubicBezTo>
                    <a:lnTo>
                      <a:pt x="307995" y="78330"/>
                    </a:lnTo>
                    <a:cubicBezTo>
                      <a:pt x="308643" y="78655"/>
                      <a:pt x="309459" y="78979"/>
                      <a:pt x="310433" y="79461"/>
                    </a:cubicBezTo>
                    <a:cubicBezTo>
                      <a:pt x="300533" y="82705"/>
                      <a:pt x="291459" y="84169"/>
                      <a:pt x="283506" y="83845"/>
                    </a:cubicBezTo>
                    <a:cubicBezTo>
                      <a:pt x="278159" y="84002"/>
                      <a:pt x="272693" y="83845"/>
                      <a:pt x="267129" y="83521"/>
                    </a:cubicBezTo>
                    <a:cubicBezTo>
                      <a:pt x="264691" y="83354"/>
                      <a:pt x="262095" y="83354"/>
                      <a:pt x="259500" y="83196"/>
                    </a:cubicBezTo>
                    <a:cubicBezTo>
                      <a:pt x="259795" y="83324"/>
                      <a:pt x="260070" y="83481"/>
                      <a:pt x="260316" y="83678"/>
                    </a:cubicBezTo>
                    <a:lnTo>
                      <a:pt x="262587" y="84818"/>
                    </a:lnTo>
                    <a:cubicBezTo>
                      <a:pt x="262095" y="84976"/>
                      <a:pt x="261771" y="84976"/>
                      <a:pt x="261604" y="85143"/>
                    </a:cubicBezTo>
                    <a:cubicBezTo>
                      <a:pt x="261279" y="85271"/>
                      <a:pt x="260955" y="85379"/>
                      <a:pt x="260621" y="85467"/>
                    </a:cubicBezTo>
                    <a:lnTo>
                      <a:pt x="246671" y="85949"/>
                    </a:lnTo>
                    <a:cubicBezTo>
                      <a:pt x="242739" y="85792"/>
                      <a:pt x="240350" y="87915"/>
                      <a:pt x="239534" y="92113"/>
                    </a:cubicBezTo>
                    <a:lnTo>
                      <a:pt x="223480" y="94384"/>
                    </a:lnTo>
                    <a:cubicBezTo>
                      <a:pt x="220728" y="94708"/>
                      <a:pt x="217808" y="95032"/>
                      <a:pt x="214721" y="95514"/>
                    </a:cubicBezTo>
                    <a:cubicBezTo>
                      <a:pt x="215046" y="96291"/>
                      <a:pt x="215046" y="97175"/>
                      <a:pt x="214721" y="97952"/>
                    </a:cubicBezTo>
                    <a:cubicBezTo>
                      <a:pt x="214466" y="98611"/>
                      <a:pt x="214013" y="99181"/>
                      <a:pt x="213424" y="99574"/>
                    </a:cubicBezTo>
                    <a:cubicBezTo>
                      <a:pt x="212873" y="99859"/>
                      <a:pt x="212264" y="100026"/>
                      <a:pt x="211644" y="100056"/>
                    </a:cubicBezTo>
                    <a:cubicBezTo>
                      <a:pt x="211153" y="100223"/>
                      <a:pt x="210828" y="100223"/>
                      <a:pt x="210661" y="100056"/>
                    </a:cubicBezTo>
                    <a:cubicBezTo>
                      <a:pt x="210140" y="99230"/>
                      <a:pt x="209187" y="98798"/>
                      <a:pt x="208223" y="98925"/>
                    </a:cubicBezTo>
                    <a:cubicBezTo>
                      <a:pt x="207397" y="99299"/>
                      <a:pt x="206631" y="99781"/>
                      <a:pt x="205952" y="100380"/>
                    </a:cubicBezTo>
                    <a:cubicBezTo>
                      <a:pt x="205569" y="100813"/>
                      <a:pt x="205127" y="101196"/>
                      <a:pt x="204655" y="101521"/>
                    </a:cubicBezTo>
                    <a:cubicBezTo>
                      <a:pt x="204350" y="101678"/>
                      <a:pt x="203976" y="101678"/>
                      <a:pt x="203672" y="101521"/>
                    </a:cubicBezTo>
                    <a:cubicBezTo>
                      <a:pt x="203308" y="101324"/>
                      <a:pt x="202934" y="101167"/>
                      <a:pt x="202541" y="101029"/>
                    </a:cubicBezTo>
                    <a:lnTo>
                      <a:pt x="200919" y="100380"/>
                    </a:lnTo>
                    <a:cubicBezTo>
                      <a:pt x="201932" y="99958"/>
                      <a:pt x="202915" y="99476"/>
                      <a:pt x="203868" y="98925"/>
                    </a:cubicBezTo>
                    <a:cubicBezTo>
                      <a:pt x="204842" y="98345"/>
                      <a:pt x="205874" y="97854"/>
                      <a:pt x="206945" y="97461"/>
                    </a:cubicBezTo>
                    <a:cubicBezTo>
                      <a:pt x="205549" y="97107"/>
                      <a:pt x="204085" y="97166"/>
                      <a:pt x="202728" y="97628"/>
                    </a:cubicBezTo>
                    <a:cubicBezTo>
                      <a:pt x="201243" y="98100"/>
                      <a:pt x="199779" y="98640"/>
                      <a:pt x="198353" y="99250"/>
                    </a:cubicBezTo>
                    <a:cubicBezTo>
                      <a:pt x="196721" y="100272"/>
                      <a:pt x="194903" y="100941"/>
                      <a:pt x="192996" y="101216"/>
                    </a:cubicBezTo>
                    <a:cubicBezTo>
                      <a:pt x="191216" y="101373"/>
                      <a:pt x="189919" y="100567"/>
                      <a:pt x="188788" y="98778"/>
                    </a:cubicBezTo>
                    <a:cubicBezTo>
                      <a:pt x="186822" y="101540"/>
                      <a:pt x="184856" y="103162"/>
                      <a:pt x="182949" y="103811"/>
                    </a:cubicBezTo>
                    <a:cubicBezTo>
                      <a:pt x="181032" y="104558"/>
                      <a:pt x="178997" y="104942"/>
                      <a:pt x="176942" y="104942"/>
                    </a:cubicBezTo>
                    <a:cubicBezTo>
                      <a:pt x="175074" y="104961"/>
                      <a:pt x="173216" y="105237"/>
                      <a:pt x="171427" y="105758"/>
                    </a:cubicBezTo>
                    <a:cubicBezTo>
                      <a:pt x="170660" y="106013"/>
                      <a:pt x="169677" y="106338"/>
                      <a:pt x="168694" y="106819"/>
                    </a:cubicBezTo>
                    <a:close/>
                    <a:moveTo>
                      <a:pt x="172744" y="104853"/>
                    </a:moveTo>
                    <a:cubicBezTo>
                      <a:pt x="173678" y="104106"/>
                      <a:pt x="174720" y="103506"/>
                      <a:pt x="175831" y="103074"/>
                    </a:cubicBezTo>
                    <a:cubicBezTo>
                      <a:pt x="177247" y="102543"/>
                      <a:pt x="178712" y="102160"/>
                      <a:pt x="180206" y="101934"/>
                    </a:cubicBezTo>
                    <a:lnTo>
                      <a:pt x="182172" y="101452"/>
                    </a:lnTo>
                    <a:lnTo>
                      <a:pt x="182172" y="100154"/>
                    </a:lnTo>
                    <a:lnTo>
                      <a:pt x="178603" y="100803"/>
                    </a:lnTo>
                    <a:lnTo>
                      <a:pt x="166600" y="103398"/>
                    </a:lnTo>
                    <a:lnTo>
                      <a:pt x="166600" y="103556"/>
                    </a:lnTo>
                    <a:cubicBezTo>
                      <a:pt x="166630" y="103782"/>
                      <a:pt x="166571" y="104018"/>
                      <a:pt x="166443" y="104204"/>
                    </a:cubicBezTo>
                    <a:cubicBezTo>
                      <a:pt x="168065" y="104696"/>
                      <a:pt x="169844" y="105187"/>
                      <a:pt x="171358" y="105669"/>
                    </a:cubicBezTo>
                    <a:cubicBezTo>
                      <a:pt x="171850" y="105463"/>
                      <a:pt x="172312" y="105187"/>
                      <a:pt x="172744" y="104873"/>
                    </a:cubicBezTo>
                    <a:close/>
                  </a:path>
                </a:pathLst>
              </a:custGeom>
              <a:solidFill>
                <a:srgbClr val="20115C"/>
              </a:solidFill>
              <a:ln w="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  <p:graphicFrame>
        <p:nvGraphicFramePr>
          <p:cNvPr id="44" name="Google Shape;253;p24"/>
          <p:cNvGraphicFramePr/>
          <p:nvPr>
            <p:extLst>
              <p:ext uri="{D42A27DB-BD31-4B8C-83A1-F6EECF244321}">
                <p14:modId xmlns:p14="http://schemas.microsoft.com/office/powerpoint/2010/main" val="3597216938"/>
              </p:ext>
            </p:extLst>
          </p:nvPr>
        </p:nvGraphicFramePr>
        <p:xfrm>
          <a:off x="1262129" y="1217230"/>
          <a:ext cx="9916934" cy="5141872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988781"/>
                <a:gridCol w="1646246"/>
                <a:gridCol w="6281907"/>
              </a:tblGrid>
              <a:tr h="91438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dirty="0"/>
                        <a:t>Способ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dirty="0"/>
                        <a:t>монетизации </a:t>
                      </a:r>
                      <a:endParaRPr sz="2000" b="1" dirty="0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/>
                        <a:t>Доходы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/>
                        <a:t>(основной канал)</a:t>
                      </a:r>
                      <a:endParaRPr sz="2000" b="1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/>
                        <a:t>Расходы</a:t>
                      </a:r>
                      <a:endParaRPr sz="2000" b="1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</a:tr>
              <a:tr h="133000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Прямая продажа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u="sng">
                        <a:solidFill>
                          <a:srgbClr val="0070C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dirty="0"/>
                        <a:t>Доход от продажи плит</a:t>
                      </a: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- расходы по привлечению источников финансирования;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- расходы на организацию и поддержание производства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и сбыта, на доработку (при необходимости) и создание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дополнительных единиц продукта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</a:tr>
              <a:tr h="133000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Продажа технологий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dirty="0"/>
                        <a:t>Доход от пользования технологий</a:t>
                      </a: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- расходы по привлечению источников финансирования;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- расходы на организацию и поддержание производства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и сбыта, на доработку (при необходимости) и создание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дополнительных единиц продукта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</a:tr>
              <a:tr h="120992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Продажа готовой продукции через посредников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Выручка от продажи плит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dirty="0"/>
                        <a:t>- расходы на проектирование, разработку, на защиту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dirty="0"/>
                        <a:t>авторских прав;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dirty="0"/>
                        <a:t>- расходы по привлечению источников финансирования;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dirty="0"/>
                        <a:t>- расходы для поддержания текущей работы </a:t>
                      </a:r>
                      <a:endParaRPr sz="1800" dirty="0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2676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араллелограмм 34">
            <a:extLst>
              <a:ext uri="{FF2B5EF4-FFF2-40B4-BE49-F238E27FC236}">
                <a16:creationId xmlns="" xmlns:a16="http://schemas.microsoft.com/office/drawing/2014/main" id="{FA3EAAA2-1FFE-42B6-AAE1-27EED306DA70}"/>
              </a:ext>
            </a:extLst>
          </p:cNvPr>
          <p:cNvSpPr/>
          <p:nvPr/>
        </p:nvSpPr>
        <p:spPr>
          <a:xfrm>
            <a:off x="1203198" y="538397"/>
            <a:ext cx="3793955" cy="369332"/>
          </a:xfrm>
          <a:prstGeom prst="parallelogram">
            <a:avLst>
              <a:gd name="adj" fmla="val 5323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араллелограмм 31">
            <a:extLst>
              <a:ext uri="{FF2B5EF4-FFF2-40B4-BE49-F238E27FC236}">
                <a16:creationId xmlns="" xmlns:a16="http://schemas.microsoft.com/office/drawing/2014/main" id="{B78C21CD-C3F7-4727-89A2-7EF3D5C15995}"/>
              </a:ext>
            </a:extLst>
          </p:cNvPr>
          <p:cNvSpPr/>
          <p:nvPr/>
        </p:nvSpPr>
        <p:spPr>
          <a:xfrm>
            <a:off x="1376514" y="375739"/>
            <a:ext cx="3793955" cy="369332"/>
          </a:xfrm>
          <a:prstGeom prst="parallelogram">
            <a:avLst>
              <a:gd name="adj" fmla="val 53233"/>
            </a:avLst>
          </a:prstGeom>
          <a:solidFill>
            <a:srgbClr val="ED7D31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араллелограмм 32">
            <a:extLst>
              <a:ext uri="{FF2B5EF4-FFF2-40B4-BE49-F238E27FC236}">
                <a16:creationId xmlns="" xmlns:a16="http://schemas.microsoft.com/office/drawing/2014/main" id="{3E28D46F-6493-4D08-8D8C-5CBBBA1CC1D7}"/>
              </a:ext>
            </a:extLst>
          </p:cNvPr>
          <p:cNvSpPr/>
          <p:nvPr/>
        </p:nvSpPr>
        <p:spPr>
          <a:xfrm>
            <a:off x="1520118" y="258066"/>
            <a:ext cx="3295644" cy="584775"/>
          </a:xfrm>
          <a:prstGeom prst="parallelogram">
            <a:avLst>
              <a:gd name="adj" fmla="val 55405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3F418680-7DF8-44F2-A5D2-757438BC17C4}"/>
              </a:ext>
            </a:extLst>
          </p:cNvPr>
          <p:cNvSpPr/>
          <p:nvPr/>
        </p:nvSpPr>
        <p:spPr>
          <a:xfrm>
            <a:off x="11644732" y="6338346"/>
            <a:ext cx="547267" cy="51965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Номер слайда 2">
            <a:extLst>
              <a:ext uri="{FF2B5EF4-FFF2-40B4-BE49-F238E27FC236}">
                <a16:creationId xmlns="" xmlns:a16="http://schemas.microsoft.com/office/drawing/2014/main" id="{481AE7AB-FBBC-43A1-A0AE-17FFDFD62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5358" y="6422849"/>
            <a:ext cx="360243" cy="316070"/>
          </a:xfrm>
        </p:spPr>
        <p:txBody>
          <a:bodyPr/>
          <a:lstStyle/>
          <a:p>
            <a:pPr algn="ctr"/>
            <a:fld id="{37703D88-14F3-4A3A-A41D-583EB7C38090}" type="slidenum">
              <a:rPr lang="ru-RU" sz="1600" b="1" spc="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9</a:t>
            </a:fld>
            <a:endParaRPr lang="ru-RU" sz="1600" b="1" spc="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Рисунок 8">
            <a:extLst>
              <a:ext uri="{FF2B5EF4-FFF2-40B4-BE49-F238E27FC236}">
                <a16:creationId xmlns="" xmlns:a16="http://schemas.microsoft.com/office/drawing/2014/main" id="{8E1A177A-D4C0-4514-A65A-AADDDAC1B874}"/>
              </a:ext>
            </a:extLst>
          </p:cNvPr>
          <p:cNvGrpSpPr/>
          <p:nvPr/>
        </p:nvGrpSpPr>
        <p:grpSpPr>
          <a:xfrm>
            <a:off x="9944127" y="258066"/>
            <a:ext cx="1971450" cy="379286"/>
            <a:chOff x="9733621" y="258066"/>
            <a:chExt cx="1971450" cy="379286"/>
          </a:xfrm>
        </p:grpSpPr>
        <p:sp>
          <p:nvSpPr>
            <p:cNvPr id="9" name="Полилиния: фигура 8">
              <a:extLst>
                <a:ext uri="{FF2B5EF4-FFF2-40B4-BE49-F238E27FC236}">
                  <a16:creationId xmlns="" xmlns:a16="http://schemas.microsoft.com/office/drawing/2014/main" id="{11E000C5-7F6A-4BB2-9469-101EE4161644}"/>
                </a:ext>
              </a:extLst>
            </p:cNvPr>
            <p:cNvSpPr/>
            <p:nvPr/>
          </p:nvSpPr>
          <p:spPr>
            <a:xfrm>
              <a:off x="9733621" y="258066"/>
              <a:ext cx="1971450" cy="379286"/>
            </a:xfrm>
            <a:custGeom>
              <a:avLst/>
              <a:gdLst>
                <a:gd name="connsiteX0" fmla="*/ 1951308 w 1971450"/>
                <a:gd name="connsiteY0" fmla="*/ 379287 h 379286"/>
                <a:gd name="connsiteX1" fmla="*/ 1967387 w 1971450"/>
                <a:gd name="connsiteY1" fmla="*/ 314179 h 379286"/>
                <a:gd name="connsiteX2" fmla="*/ 1970554 w 1971450"/>
                <a:gd name="connsiteY2" fmla="*/ 282020 h 379286"/>
                <a:gd name="connsiteX3" fmla="*/ 1918210 w 1971450"/>
                <a:gd name="connsiteY3" fmla="*/ 233288 h 379286"/>
                <a:gd name="connsiteX4" fmla="*/ 1819409 w 1971450"/>
                <a:gd name="connsiteY4" fmla="*/ 226015 h 379286"/>
                <a:gd name="connsiteX5" fmla="*/ 1393334 w 1971450"/>
                <a:gd name="connsiteY5" fmla="*/ 253275 h 379286"/>
                <a:gd name="connsiteX6" fmla="*/ 1443997 w 1971450"/>
                <a:gd name="connsiteY6" fmla="*/ 122316 h 379286"/>
                <a:gd name="connsiteX7" fmla="*/ 1550664 w 1971450"/>
                <a:gd name="connsiteY7" fmla="*/ 112075 h 379286"/>
                <a:gd name="connsiteX8" fmla="*/ 1556501 w 1971450"/>
                <a:gd name="connsiteY8" fmla="*/ 107919 h 379286"/>
                <a:gd name="connsiteX9" fmla="*/ 1586780 w 1971450"/>
                <a:gd name="connsiteY9" fmla="*/ 29651 h 379286"/>
                <a:gd name="connsiteX10" fmla="*/ 1584603 w 1971450"/>
                <a:gd name="connsiteY10" fmla="*/ 25198 h 379286"/>
                <a:gd name="connsiteX11" fmla="*/ 1493421 w 1971450"/>
                <a:gd name="connsiteY11" fmla="*/ 164 h 379286"/>
                <a:gd name="connsiteX12" fmla="*/ 1491096 w 1971450"/>
                <a:gd name="connsiteY12" fmla="*/ 65 h 379286"/>
                <a:gd name="connsiteX13" fmla="*/ 1085850 w 1971450"/>
                <a:gd name="connsiteY13" fmla="*/ 58445 h 379286"/>
                <a:gd name="connsiteX14" fmla="*/ 1081150 w 1971450"/>
                <a:gd name="connsiteY14" fmla="*/ 60721 h 379286"/>
                <a:gd name="connsiteX15" fmla="*/ 1063488 w 1971450"/>
                <a:gd name="connsiteY15" fmla="*/ 78037 h 379286"/>
                <a:gd name="connsiteX16" fmla="*/ 1009313 w 1971450"/>
                <a:gd name="connsiteY16" fmla="*/ 68983 h 379286"/>
                <a:gd name="connsiteX17" fmla="*/ 1007136 w 1971450"/>
                <a:gd name="connsiteY17" fmla="*/ 68983 h 379286"/>
                <a:gd name="connsiteX18" fmla="*/ 935497 w 1971450"/>
                <a:gd name="connsiteY18" fmla="*/ 79125 h 379286"/>
                <a:gd name="connsiteX19" fmla="*/ 929165 w 1971450"/>
                <a:gd name="connsiteY19" fmla="*/ 83578 h 379286"/>
                <a:gd name="connsiteX20" fmla="*/ 924860 w 1971450"/>
                <a:gd name="connsiteY20" fmla="*/ 94611 h 379286"/>
                <a:gd name="connsiteX21" fmla="*/ 877167 w 1971450"/>
                <a:gd name="connsiteY21" fmla="*/ 88575 h 379286"/>
                <a:gd name="connsiteX22" fmla="*/ 875089 w 1971450"/>
                <a:gd name="connsiteY22" fmla="*/ 88624 h 379286"/>
                <a:gd name="connsiteX23" fmla="*/ 724588 w 1971450"/>
                <a:gd name="connsiteY23" fmla="*/ 108612 h 379286"/>
                <a:gd name="connsiteX24" fmla="*/ 718799 w 1971450"/>
                <a:gd name="connsiteY24" fmla="*/ 111679 h 379286"/>
                <a:gd name="connsiteX25" fmla="*/ 708756 w 1971450"/>
                <a:gd name="connsiteY25" fmla="*/ 123999 h 379286"/>
                <a:gd name="connsiteX26" fmla="*/ 658836 w 1971450"/>
                <a:gd name="connsiteY26" fmla="*/ 118210 h 379286"/>
                <a:gd name="connsiteX27" fmla="*/ 656659 w 1971450"/>
                <a:gd name="connsiteY27" fmla="*/ 118260 h 379286"/>
                <a:gd name="connsiteX28" fmla="*/ 604760 w 1971450"/>
                <a:gd name="connsiteY28" fmla="*/ 125384 h 379286"/>
                <a:gd name="connsiteX29" fmla="*/ 598032 w 1971450"/>
                <a:gd name="connsiteY29" fmla="*/ 130035 h 379286"/>
                <a:gd name="connsiteX30" fmla="*/ 572998 w 1971450"/>
                <a:gd name="connsiteY30" fmla="*/ 194747 h 379286"/>
                <a:gd name="connsiteX31" fmla="*/ 524661 w 1971450"/>
                <a:gd name="connsiteY31" fmla="*/ 190146 h 379286"/>
                <a:gd name="connsiteX32" fmla="*/ 555038 w 1971450"/>
                <a:gd name="connsiteY32" fmla="*/ 161302 h 379286"/>
                <a:gd name="connsiteX33" fmla="*/ 556720 w 1971450"/>
                <a:gd name="connsiteY33" fmla="*/ 156652 h 379286"/>
                <a:gd name="connsiteX34" fmla="*/ 552664 w 1971450"/>
                <a:gd name="connsiteY34" fmla="*/ 153980 h 379286"/>
                <a:gd name="connsiteX35" fmla="*/ 468211 w 1971450"/>
                <a:gd name="connsiteY35" fmla="*/ 145619 h 379286"/>
                <a:gd name="connsiteX36" fmla="*/ 466034 w 1971450"/>
                <a:gd name="connsiteY36" fmla="*/ 145668 h 379286"/>
                <a:gd name="connsiteX37" fmla="*/ 415223 w 1971450"/>
                <a:gd name="connsiteY37" fmla="*/ 152397 h 379286"/>
                <a:gd name="connsiteX38" fmla="*/ 409484 w 1971450"/>
                <a:gd name="connsiteY38" fmla="*/ 155217 h 379286"/>
                <a:gd name="connsiteX39" fmla="*/ 402756 w 1971450"/>
                <a:gd name="connsiteY39" fmla="*/ 162193 h 379286"/>
                <a:gd name="connsiteX40" fmla="*/ 370449 w 1971450"/>
                <a:gd name="connsiteY40" fmla="*/ 157592 h 379286"/>
                <a:gd name="connsiteX41" fmla="*/ 367975 w 1971450"/>
                <a:gd name="connsiteY41" fmla="*/ 157592 h 379286"/>
                <a:gd name="connsiteX42" fmla="*/ 327208 w 1971450"/>
                <a:gd name="connsiteY42" fmla="*/ 162391 h 379286"/>
                <a:gd name="connsiteX43" fmla="*/ 319886 w 1971450"/>
                <a:gd name="connsiteY43" fmla="*/ 167239 h 379286"/>
                <a:gd name="connsiteX44" fmla="*/ 254629 w 1971450"/>
                <a:gd name="connsiteY44" fmla="*/ 335947 h 379286"/>
                <a:gd name="connsiteX45" fmla="*/ 13342 w 1971450"/>
                <a:gd name="connsiteY45" fmla="*/ 350295 h 379286"/>
                <a:gd name="connsiteX46" fmla="*/ 4486 w 1971450"/>
                <a:gd name="connsiteY46" fmla="*/ 355589 h 379286"/>
                <a:gd name="connsiteX47" fmla="*/ 281 w 1971450"/>
                <a:gd name="connsiteY47" fmla="*/ 366424 h 379286"/>
                <a:gd name="connsiteX48" fmla="*/ 5723 w 1971450"/>
                <a:gd name="connsiteY48" fmla="*/ 379238 h 379286"/>
                <a:gd name="connsiteX49" fmla="*/ 1951308 w 1971450"/>
                <a:gd name="connsiteY49" fmla="*/ 379238 h 379286"/>
                <a:gd name="connsiteX50" fmla="*/ 1207756 w 1971450"/>
                <a:gd name="connsiteY50" fmla="*/ 129738 h 379286"/>
                <a:gd name="connsiteX51" fmla="*/ 1241695 w 1971450"/>
                <a:gd name="connsiteY51" fmla="*/ 134883 h 379286"/>
                <a:gd name="connsiteX52" fmla="*/ 1190934 w 1971450"/>
                <a:gd name="connsiteY52" fmla="*/ 266188 h 379286"/>
                <a:gd name="connsiteX53" fmla="*/ 1119048 w 1971450"/>
                <a:gd name="connsiteY53" fmla="*/ 270047 h 379286"/>
                <a:gd name="connsiteX54" fmla="*/ 1103265 w 1971450"/>
                <a:gd name="connsiteY54" fmla="*/ 218248 h 379286"/>
                <a:gd name="connsiteX55" fmla="*/ 1207756 w 1971450"/>
                <a:gd name="connsiteY55" fmla="*/ 129738 h 379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971450" h="379286">
                  <a:moveTo>
                    <a:pt x="1951308" y="379287"/>
                  </a:moveTo>
                  <a:cubicBezTo>
                    <a:pt x="1953683" y="379287"/>
                    <a:pt x="1964617" y="324123"/>
                    <a:pt x="1967387" y="314179"/>
                  </a:cubicBezTo>
                  <a:cubicBezTo>
                    <a:pt x="1970900" y="301711"/>
                    <a:pt x="1972632" y="290975"/>
                    <a:pt x="1970554" y="282020"/>
                  </a:cubicBezTo>
                  <a:cubicBezTo>
                    <a:pt x="1962935" y="249515"/>
                    <a:pt x="1935476" y="236454"/>
                    <a:pt x="1918210" y="233288"/>
                  </a:cubicBezTo>
                  <a:cubicBezTo>
                    <a:pt x="1903417" y="230517"/>
                    <a:pt x="1880906" y="223987"/>
                    <a:pt x="1819409" y="226015"/>
                  </a:cubicBezTo>
                  <a:cubicBezTo>
                    <a:pt x="1756774" y="228093"/>
                    <a:pt x="1393334" y="253275"/>
                    <a:pt x="1393334" y="253275"/>
                  </a:cubicBezTo>
                  <a:lnTo>
                    <a:pt x="1443997" y="122316"/>
                  </a:lnTo>
                  <a:lnTo>
                    <a:pt x="1550664" y="112075"/>
                  </a:lnTo>
                  <a:cubicBezTo>
                    <a:pt x="1553187" y="111828"/>
                    <a:pt x="1555660" y="110047"/>
                    <a:pt x="1556501" y="107919"/>
                  </a:cubicBezTo>
                  <a:lnTo>
                    <a:pt x="1586780" y="29651"/>
                  </a:lnTo>
                  <a:cubicBezTo>
                    <a:pt x="1587571" y="27622"/>
                    <a:pt x="1586681" y="25742"/>
                    <a:pt x="1584603" y="25198"/>
                  </a:cubicBezTo>
                  <a:lnTo>
                    <a:pt x="1493421" y="164"/>
                  </a:lnTo>
                  <a:cubicBezTo>
                    <a:pt x="1492729" y="-34"/>
                    <a:pt x="1491937" y="-34"/>
                    <a:pt x="1491096" y="65"/>
                  </a:cubicBezTo>
                  <a:lnTo>
                    <a:pt x="1085850" y="58445"/>
                  </a:lnTo>
                  <a:cubicBezTo>
                    <a:pt x="1084119" y="58692"/>
                    <a:pt x="1082387" y="59533"/>
                    <a:pt x="1081150" y="60721"/>
                  </a:cubicBezTo>
                  <a:lnTo>
                    <a:pt x="1063488" y="78037"/>
                  </a:lnTo>
                  <a:lnTo>
                    <a:pt x="1009313" y="68983"/>
                  </a:lnTo>
                  <a:cubicBezTo>
                    <a:pt x="1008621" y="68884"/>
                    <a:pt x="1007879" y="68884"/>
                    <a:pt x="1007136" y="68983"/>
                  </a:cubicBezTo>
                  <a:lnTo>
                    <a:pt x="935497" y="79125"/>
                  </a:lnTo>
                  <a:cubicBezTo>
                    <a:pt x="932628" y="79521"/>
                    <a:pt x="930006" y="81352"/>
                    <a:pt x="929165" y="83578"/>
                  </a:cubicBezTo>
                  <a:lnTo>
                    <a:pt x="924860" y="94611"/>
                  </a:lnTo>
                  <a:lnTo>
                    <a:pt x="877167" y="88575"/>
                  </a:lnTo>
                  <a:cubicBezTo>
                    <a:pt x="876524" y="88476"/>
                    <a:pt x="875831" y="88476"/>
                    <a:pt x="875089" y="88624"/>
                  </a:cubicBezTo>
                  <a:lnTo>
                    <a:pt x="724588" y="108612"/>
                  </a:lnTo>
                  <a:cubicBezTo>
                    <a:pt x="722312" y="108909"/>
                    <a:pt x="720135" y="110096"/>
                    <a:pt x="718799" y="111679"/>
                  </a:cubicBezTo>
                  <a:lnTo>
                    <a:pt x="708756" y="123999"/>
                  </a:lnTo>
                  <a:lnTo>
                    <a:pt x="658836" y="118210"/>
                  </a:lnTo>
                  <a:cubicBezTo>
                    <a:pt x="658143" y="118111"/>
                    <a:pt x="657401" y="118161"/>
                    <a:pt x="656659" y="118260"/>
                  </a:cubicBezTo>
                  <a:lnTo>
                    <a:pt x="604760" y="125384"/>
                  </a:lnTo>
                  <a:cubicBezTo>
                    <a:pt x="601693" y="125829"/>
                    <a:pt x="598922" y="127759"/>
                    <a:pt x="598032" y="130035"/>
                  </a:cubicBezTo>
                  <a:lnTo>
                    <a:pt x="572998" y="194747"/>
                  </a:lnTo>
                  <a:lnTo>
                    <a:pt x="524661" y="190146"/>
                  </a:lnTo>
                  <a:lnTo>
                    <a:pt x="555038" y="161302"/>
                  </a:lnTo>
                  <a:cubicBezTo>
                    <a:pt x="556572" y="159868"/>
                    <a:pt x="557166" y="158136"/>
                    <a:pt x="556720" y="156652"/>
                  </a:cubicBezTo>
                  <a:cubicBezTo>
                    <a:pt x="556226" y="155168"/>
                    <a:pt x="554742" y="154178"/>
                    <a:pt x="552664" y="153980"/>
                  </a:cubicBezTo>
                  <a:lnTo>
                    <a:pt x="468211" y="145619"/>
                  </a:lnTo>
                  <a:cubicBezTo>
                    <a:pt x="467518" y="145520"/>
                    <a:pt x="466776" y="145569"/>
                    <a:pt x="466034" y="145668"/>
                  </a:cubicBezTo>
                  <a:lnTo>
                    <a:pt x="415223" y="152397"/>
                  </a:lnTo>
                  <a:cubicBezTo>
                    <a:pt x="412997" y="152694"/>
                    <a:pt x="410870" y="153782"/>
                    <a:pt x="409484" y="155217"/>
                  </a:cubicBezTo>
                  <a:lnTo>
                    <a:pt x="402756" y="162193"/>
                  </a:lnTo>
                  <a:lnTo>
                    <a:pt x="370449" y="157592"/>
                  </a:lnTo>
                  <a:cubicBezTo>
                    <a:pt x="369657" y="157493"/>
                    <a:pt x="368816" y="157493"/>
                    <a:pt x="367975" y="157592"/>
                  </a:cubicBezTo>
                  <a:lnTo>
                    <a:pt x="327208" y="162391"/>
                  </a:lnTo>
                  <a:cubicBezTo>
                    <a:pt x="323893" y="162836"/>
                    <a:pt x="320826" y="164865"/>
                    <a:pt x="319886" y="167239"/>
                  </a:cubicBezTo>
                  <a:lnTo>
                    <a:pt x="254629" y="335947"/>
                  </a:lnTo>
                  <a:lnTo>
                    <a:pt x="13342" y="350295"/>
                  </a:lnTo>
                  <a:cubicBezTo>
                    <a:pt x="9384" y="350542"/>
                    <a:pt x="5525" y="352818"/>
                    <a:pt x="4486" y="355589"/>
                  </a:cubicBezTo>
                  <a:lnTo>
                    <a:pt x="281" y="366424"/>
                  </a:lnTo>
                  <a:cubicBezTo>
                    <a:pt x="-857" y="369392"/>
                    <a:pt x="1567" y="379238"/>
                    <a:pt x="5723" y="379238"/>
                  </a:cubicBezTo>
                  <a:lnTo>
                    <a:pt x="1951308" y="379238"/>
                  </a:lnTo>
                  <a:close/>
                  <a:moveTo>
                    <a:pt x="1207756" y="129738"/>
                  </a:moveTo>
                  <a:lnTo>
                    <a:pt x="1241695" y="134883"/>
                  </a:lnTo>
                  <a:lnTo>
                    <a:pt x="1190934" y="266188"/>
                  </a:lnTo>
                  <a:lnTo>
                    <a:pt x="1119048" y="270047"/>
                  </a:lnTo>
                  <a:lnTo>
                    <a:pt x="1103265" y="218248"/>
                  </a:lnTo>
                  <a:lnTo>
                    <a:pt x="1207756" y="129738"/>
                  </a:lnTo>
                  <a:close/>
                </a:path>
              </a:pathLst>
            </a:custGeom>
            <a:solidFill>
              <a:srgbClr val="7030A0"/>
            </a:solidFill>
            <a:ln w="49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" name="Рисунок 8">
              <a:extLst>
                <a:ext uri="{FF2B5EF4-FFF2-40B4-BE49-F238E27FC236}">
                  <a16:creationId xmlns="" xmlns:a16="http://schemas.microsoft.com/office/drawing/2014/main" id="{4BF2A98A-80AD-4E29-B360-5A2A65D5D06E}"/>
                </a:ext>
              </a:extLst>
            </p:cNvPr>
            <p:cNvGrpSpPr/>
            <p:nvPr/>
          </p:nvGrpSpPr>
          <p:grpSpPr>
            <a:xfrm>
              <a:off x="9985183" y="269906"/>
              <a:ext cx="1713351" cy="355474"/>
              <a:chOff x="9985183" y="269906"/>
              <a:chExt cx="1713351" cy="355474"/>
            </a:xfrm>
            <a:solidFill>
              <a:srgbClr val="EDEDED"/>
            </a:solidFill>
          </p:grpSpPr>
          <p:grpSp>
            <p:nvGrpSpPr>
              <p:cNvPr id="11" name="Рисунок 8">
                <a:extLst>
                  <a:ext uri="{FF2B5EF4-FFF2-40B4-BE49-F238E27FC236}">
                    <a16:creationId xmlns="" xmlns:a16="http://schemas.microsoft.com/office/drawing/2014/main" id="{5E6E2780-E3C9-426E-A7B2-0F1902C6FA57}"/>
                  </a:ext>
                </a:extLst>
              </p:cNvPr>
              <p:cNvGrpSpPr/>
              <p:nvPr/>
            </p:nvGrpSpPr>
            <p:grpSpPr>
              <a:xfrm>
                <a:off x="9985183" y="269906"/>
                <a:ext cx="1240820" cy="355474"/>
                <a:chOff x="9985183" y="269906"/>
                <a:chExt cx="1240820" cy="355474"/>
              </a:xfrm>
              <a:solidFill>
                <a:srgbClr val="EDEDED"/>
              </a:solidFill>
            </p:grpSpPr>
            <p:sp>
              <p:nvSpPr>
                <p:cNvPr id="15" name="Полилиния: фигура 14">
                  <a:extLst>
                    <a:ext uri="{FF2B5EF4-FFF2-40B4-BE49-F238E27FC236}">
                      <a16:creationId xmlns="" xmlns:a16="http://schemas.microsoft.com/office/drawing/2014/main" id="{84A8FB48-3CFB-4A24-92A6-A51A8CBE0C5F}"/>
                    </a:ext>
                  </a:extLst>
                </p:cNvPr>
                <p:cNvSpPr/>
                <p:nvPr/>
              </p:nvSpPr>
              <p:spPr>
                <a:xfrm>
                  <a:off x="9985183" y="413085"/>
                  <a:ext cx="216005" cy="212295"/>
                </a:xfrm>
                <a:custGeom>
                  <a:avLst/>
                  <a:gdLst>
                    <a:gd name="connsiteX0" fmla="*/ 165195 w 216005"/>
                    <a:gd name="connsiteY0" fmla="*/ 6630 h 212295"/>
                    <a:gd name="connsiteX1" fmla="*/ 89400 w 216005"/>
                    <a:gd name="connsiteY1" fmla="*/ 83810 h 212295"/>
                    <a:gd name="connsiteX2" fmla="*/ 117848 w 216005"/>
                    <a:gd name="connsiteY2" fmla="*/ 11775 h 212295"/>
                    <a:gd name="connsiteX3" fmla="*/ 77081 w 216005"/>
                    <a:gd name="connsiteY3" fmla="*/ 16524 h 212295"/>
                    <a:gd name="connsiteX4" fmla="*/ 10785 w 216005"/>
                    <a:gd name="connsiteY4" fmla="*/ 184441 h 212295"/>
                    <a:gd name="connsiteX5" fmla="*/ 9746 w 216005"/>
                    <a:gd name="connsiteY5" fmla="*/ 187014 h 212295"/>
                    <a:gd name="connsiteX6" fmla="*/ 0 w 216005"/>
                    <a:gd name="connsiteY6" fmla="*/ 212295 h 212295"/>
                    <a:gd name="connsiteX7" fmla="*/ 38887 w 216005"/>
                    <a:gd name="connsiteY7" fmla="*/ 212295 h 212295"/>
                    <a:gd name="connsiteX8" fmla="*/ 68275 w 216005"/>
                    <a:gd name="connsiteY8" fmla="*/ 137292 h 212295"/>
                    <a:gd name="connsiteX9" fmla="*/ 71886 w 216005"/>
                    <a:gd name="connsiteY9" fmla="*/ 212295 h 212295"/>
                    <a:gd name="connsiteX10" fmla="*/ 120817 w 216005"/>
                    <a:gd name="connsiteY10" fmla="*/ 212295 h 212295"/>
                    <a:gd name="connsiteX11" fmla="*/ 109388 w 216005"/>
                    <a:gd name="connsiteY11" fmla="*/ 105727 h 212295"/>
                    <a:gd name="connsiteX12" fmla="*/ 216006 w 216005"/>
                    <a:gd name="connsiteY12" fmla="*/ 0 h 2122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16005" h="212295">
                      <a:moveTo>
                        <a:pt x="165195" y="6630"/>
                      </a:moveTo>
                      <a:lnTo>
                        <a:pt x="89400" y="83810"/>
                      </a:lnTo>
                      <a:lnTo>
                        <a:pt x="117848" y="11775"/>
                      </a:lnTo>
                      <a:lnTo>
                        <a:pt x="77081" y="16524"/>
                      </a:lnTo>
                      <a:lnTo>
                        <a:pt x="10785" y="184441"/>
                      </a:lnTo>
                      <a:lnTo>
                        <a:pt x="9746" y="187014"/>
                      </a:lnTo>
                      <a:lnTo>
                        <a:pt x="0" y="212295"/>
                      </a:lnTo>
                      <a:lnTo>
                        <a:pt x="38887" y="212295"/>
                      </a:lnTo>
                      <a:lnTo>
                        <a:pt x="68275" y="137292"/>
                      </a:lnTo>
                      <a:lnTo>
                        <a:pt x="71886" y="212295"/>
                      </a:lnTo>
                      <a:lnTo>
                        <a:pt x="120817" y="212295"/>
                      </a:lnTo>
                      <a:lnTo>
                        <a:pt x="109388" y="105727"/>
                      </a:lnTo>
                      <a:lnTo>
                        <a:pt x="216006" y="0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 w="49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" name="Полилиния: фигура 15">
                  <a:extLst>
                    <a:ext uri="{FF2B5EF4-FFF2-40B4-BE49-F238E27FC236}">
                      <a16:creationId xmlns="" xmlns:a16="http://schemas.microsoft.com/office/drawing/2014/main" id="{F587C936-FC6B-4B71-BCC7-ECCB04A9578A}"/>
                    </a:ext>
                  </a:extLst>
                </p:cNvPr>
                <p:cNvSpPr/>
                <p:nvPr/>
              </p:nvSpPr>
              <p:spPr>
                <a:xfrm>
                  <a:off x="10122079" y="456814"/>
                  <a:ext cx="147325" cy="168565"/>
                </a:xfrm>
                <a:custGeom>
                  <a:avLst/>
                  <a:gdLst>
                    <a:gd name="connsiteX0" fmla="*/ 145257 w 147325"/>
                    <a:gd name="connsiteY0" fmla="*/ 15096 h 168565"/>
                    <a:gd name="connsiteX1" fmla="*/ 135313 w 147325"/>
                    <a:gd name="connsiteY1" fmla="*/ 3172 h 168565"/>
                    <a:gd name="connsiteX2" fmla="*/ 116562 w 147325"/>
                    <a:gd name="connsiteY2" fmla="*/ 253 h 168565"/>
                    <a:gd name="connsiteX3" fmla="*/ 63278 w 147325"/>
                    <a:gd name="connsiteY3" fmla="*/ 5399 h 168565"/>
                    <a:gd name="connsiteX4" fmla="*/ 0 w 147325"/>
                    <a:gd name="connsiteY4" fmla="*/ 168566 h 168565"/>
                    <a:gd name="connsiteX5" fmla="*/ 28893 w 147325"/>
                    <a:gd name="connsiteY5" fmla="*/ 168566 h 168565"/>
                    <a:gd name="connsiteX6" fmla="*/ 33940 w 147325"/>
                    <a:gd name="connsiteY6" fmla="*/ 168566 h 168565"/>
                    <a:gd name="connsiteX7" fmla="*/ 53037 w 147325"/>
                    <a:gd name="connsiteY7" fmla="*/ 118547 h 168565"/>
                    <a:gd name="connsiteX8" fmla="*/ 71441 w 147325"/>
                    <a:gd name="connsiteY8" fmla="*/ 117904 h 168565"/>
                    <a:gd name="connsiteX9" fmla="*/ 93606 w 147325"/>
                    <a:gd name="connsiteY9" fmla="*/ 112066 h 168565"/>
                    <a:gd name="connsiteX10" fmla="*/ 113643 w 147325"/>
                    <a:gd name="connsiteY10" fmla="*/ 97768 h 168565"/>
                    <a:gd name="connsiteX11" fmla="*/ 130118 w 147325"/>
                    <a:gd name="connsiteY11" fmla="*/ 77879 h 168565"/>
                    <a:gd name="connsiteX12" fmla="*/ 141695 w 147325"/>
                    <a:gd name="connsiteY12" fmla="*/ 55318 h 168565"/>
                    <a:gd name="connsiteX13" fmla="*/ 147038 w 147325"/>
                    <a:gd name="connsiteY13" fmla="*/ 33401 h 168565"/>
                    <a:gd name="connsiteX14" fmla="*/ 145257 w 147325"/>
                    <a:gd name="connsiteY14" fmla="*/ 15096 h 168565"/>
                    <a:gd name="connsiteX15" fmla="*/ 104441 w 147325"/>
                    <a:gd name="connsiteY15" fmla="*/ 66401 h 168565"/>
                    <a:gd name="connsiteX16" fmla="*/ 99147 w 147325"/>
                    <a:gd name="connsiteY16" fmla="*/ 73179 h 168565"/>
                    <a:gd name="connsiteX17" fmla="*/ 92814 w 147325"/>
                    <a:gd name="connsiteY17" fmla="*/ 78176 h 168565"/>
                    <a:gd name="connsiteX18" fmla="*/ 85888 w 147325"/>
                    <a:gd name="connsiteY18" fmla="*/ 80303 h 168565"/>
                    <a:gd name="connsiteX19" fmla="*/ 85838 w 147325"/>
                    <a:gd name="connsiteY19" fmla="*/ 80303 h 168565"/>
                    <a:gd name="connsiteX20" fmla="*/ 85789 w 147325"/>
                    <a:gd name="connsiteY20" fmla="*/ 80303 h 168565"/>
                    <a:gd name="connsiteX21" fmla="*/ 85739 w 147325"/>
                    <a:gd name="connsiteY21" fmla="*/ 80303 h 168565"/>
                    <a:gd name="connsiteX22" fmla="*/ 85690 w 147325"/>
                    <a:gd name="connsiteY22" fmla="*/ 80303 h 168565"/>
                    <a:gd name="connsiteX23" fmla="*/ 67384 w 147325"/>
                    <a:gd name="connsiteY23" fmla="*/ 81342 h 168565"/>
                    <a:gd name="connsiteX24" fmla="*/ 83068 w 147325"/>
                    <a:gd name="connsiteY24" fmla="*/ 40674 h 168565"/>
                    <a:gd name="connsiteX25" fmla="*/ 101472 w 147325"/>
                    <a:gd name="connsiteY25" fmla="*/ 39190 h 168565"/>
                    <a:gd name="connsiteX26" fmla="*/ 101522 w 147325"/>
                    <a:gd name="connsiteY26" fmla="*/ 39190 h 168565"/>
                    <a:gd name="connsiteX27" fmla="*/ 101571 w 147325"/>
                    <a:gd name="connsiteY27" fmla="*/ 39190 h 168565"/>
                    <a:gd name="connsiteX28" fmla="*/ 101621 w 147325"/>
                    <a:gd name="connsiteY28" fmla="*/ 39190 h 168565"/>
                    <a:gd name="connsiteX29" fmla="*/ 101670 w 147325"/>
                    <a:gd name="connsiteY29" fmla="*/ 39190 h 168565"/>
                    <a:gd name="connsiteX30" fmla="*/ 107310 w 147325"/>
                    <a:gd name="connsiteY30" fmla="*/ 40427 h 168565"/>
                    <a:gd name="connsiteX31" fmla="*/ 110031 w 147325"/>
                    <a:gd name="connsiteY31" fmla="*/ 44731 h 168565"/>
                    <a:gd name="connsiteX32" fmla="*/ 110229 w 147325"/>
                    <a:gd name="connsiteY32" fmla="*/ 51163 h 168565"/>
                    <a:gd name="connsiteX33" fmla="*/ 108201 w 147325"/>
                    <a:gd name="connsiteY33" fmla="*/ 58732 h 168565"/>
                    <a:gd name="connsiteX34" fmla="*/ 104441 w 147325"/>
                    <a:gd name="connsiteY34" fmla="*/ 66401 h 1685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147325" h="168565">
                      <a:moveTo>
                        <a:pt x="145257" y="15096"/>
                      </a:moveTo>
                      <a:cubicBezTo>
                        <a:pt x="143328" y="9901"/>
                        <a:pt x="140112" y="5794"/>
                        <a:pt x="135313" y="3172"/>
                      </a:cubicBezTo>
                      <a:cubicBezTo>
                        <a:pt x="130563" y="550"/>
                        <a:pt x="124379" y="-538"/>
                        <a:pt x="116562" y="253"/>
                      </a:cubicBezTo>
                      <a:lnTo>
                        <a:pt x="63278" y="5399"/>
                      </a:lnTo>
                      <a:lnTo>
                        <a:pt x="0" y="168566"/>
                      </a:lnTo>
                      <a:lnTo>
                        <a:pt x="28893" y="168566"/>
                      </a:lnTo>
                      <a:lnTo>
                        <a:pt x="33940" y="168566"/>
                      </a:lnTo>
                      <a:lnTo>
                        <a:pt x="53037" y="118547"/>
                      </a:lnTo>
                      <a:lnTo>
                        <a:pt x="71441" y="117904"/>
                      </a:lnTo>
                      <a:cubicBezTo>
                        <a:pt x="79060" y="117656"/>
                        <a:pt x="86531" y="115529"/>
                        <a:pt x="93606" y="112066"/>
                      </a:cubicBezTo>
                      <a:cubicBezTo>
                        <a:pt x="100730" y="108553"/>
                        <a:pt x="107508" y="103655"/>
                        <a:pt x="113643" y="97768"/>
                      </a:cubicBezTo>
                      <a:cubicBezTo>
                        <a:pt x="119827" y="91930"/>
                        <a:pt x="125368" y="85102"/>
                        <a:pt x="130118" y="77879"/>
                      </a:cubicBezTo>
                      <a:cubicBezTo>
                        <a:pt x="134868" y="70656"/>
                        <a:pt x="138776" y="62937"/>
                        <a:pt x="141695" y="55318"/>
                      </a:cubicBezTo>
                      <a:cubicBezTo>
                        <a:pt x="144565" y="47798"/>
                        <a:pt x="146445" y="40328"/>
                        <a:pt x="147038" y="33401"/>
                      </a:cubicBezTo>
                      <a:cubicBezTo>
                        <a:pt x="147731" y="26574"/>
                        <a:pt x="147187" y="20340"/>
                        <a:pt x="145257" y="15096"/>
                      </a:cubicBezTo>
                      <a:close/>
                      <a:moveTo>
                        <a:pt x="104441" y="66401"/>
                      </a:moveTo>
                      <a:cubicBezTo>
                        <a:pt x="102907" y="68874"/>
                        <a:pt x="101126" y="71200"/>
                        <a:pt x="99147" y="73179"/>
                      </a:cubicBezTo>
                      <a:cubicBezTo>
                        <a:pt x="97217" y="75207"/>
                        <a:pt x="95090" y="76889"/>
                        <a:pt x="92814" y="78176"/>
                      </a:cubicBezTo>
                      <a:cubicBezTo>
                        <a:pt x="90588" y="79412"/>
                        <a:pt x="88263" y="80155"/>
                        <a:pt x="85888" y="80303"/>
                      </a:cubicBezTo>
                      <a:cubicBezTo>
                        <a:pt x="85888" y="80303"/>
                        <a:pt x="85888" y="80303"/>
                        <a:pt x="85838" y="80303"/>
                      </a:cubicBezTo>
                      <a:cubicBezTo>
                        <a:pt x="85789" y="80303"/>
                        <a:pt x="85789" y="80303"/>
                        <a:pt x="85789" y="80303"/>
                      </a:cubicBezTo>
                      <a:cubicBezTo>
                        <a:pt x="85789" y="80303"/>
                        <a:pt x="85789" y="80303"/>
                        <a:pt x="85739" y="80303"/>
                      </a:cubicBezTo>
                      <a:cubicBezTo>
                        <a:pt x="85739" y="80303"/>
                        <a:pt x="85739" y="80303"/>
                        <a:pt x="85690" y="80303"/>
                      </a:cubicBezTo>
                      <a:lnTo>
                        <a:pt x="67384" y="81342"/>
                      </a:lnTo>
                      <a:lnTo>
                        <a:pt x="83068" y="40674"/>
                      </a:lnTo>
                      <a:lnTo>
                        <a:pt x="101472" y="39190"/>
                      </a:lnTo>
                      <a:cubicBezTo>
                        <a:pt x="101472" y="39190"/>
                        <a:pt x="101522" y="39190"/>
                        <a:pt x="101522" y="39190"/>
                      </a:cubicBezTo>
                      <a:cubicBezTo>
                        <a:pt x="101522" y="39190"/>
                        <a:pt x="101522" y="39190"/>
                        <a:pt x="101571" y="39190"/>
                      </a:cubicBezTo>
                      <a:cubicBezTo>
                        <a:pt x="101571" y="39190"/>
                        <a:pt x="101621" y="39190"/>
                        <a:pt x="101621" y="39190"/>
                      </a:cubicBezTo>
                      <a:cubicBezTo>
                        <a:pt x="101621" y="39190"/>
                        <a:pt x="101621" y="39190"/>
                        <a:pt x="101670" y="39190"/>
                      </a:cubicBezTo>
                      <a:cubicBezTo>
                        <a:pt x="104094" y="38992"/>
                        <a:pt x="105925" y="39437"/>
                        <a:pt x="107310" y="40427"/>
                      </a:cubicBezTo>
                      <a:cubicBezTo>
                        <a:pt x="108696" y="41416"/>
                        <a:pt x="109586" y="42900"/>
                        <a:pt x="110031" y="44731"/>
                      </a:cubicBezTo>
                      <a:cubicBezTo>
                        <a:pt x="110526" y="46561"/>
                        <a:pt x="110576" y="48788"/>
                        <a:pt x="110229" y="51163"/>
                      </a:cubicBezTo>
                      <a:cubicBezTo>
                        <a:pt x="109883" y="53537"/>
                        <a:pt x="109240" y="56110"/>
                        <a:pt x="108201" y="58732"/>
                      </a:cubicBezTo>
                      <a:cubicBezTo>
                        <a:pt x="107310" y="61305"/>
                        <a:pt x="105974" y="63927"/>
                        <a:pt x="104441" y="66401"/>
                      </a:cubicBezTo>
                      <a:close/>
                    </a:path>
                  </a:pathLst>
                </a:custGeom>
                <a:solidFill>
                  <a:srgbClr val="EDEDED"/>
                </a:solidFill>
                <a:ln w="49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" name="Полилиния: фигура 16">
                  <a:extLst>
                    <a:ext uri="{FF2B5EF4-FFF2-40B4-BE49-F238E27FC236}">
                      <a16:creationId xmlns="" xmlns:a16="http://schemas.microsoft.com/office/drawing/2014/main" id="{C038AFD0-717B-4ABF-9E53-E44BC2F87154}"/>
                    </a:ext>
                  </a:extLst>
                </p:cNvPr>
                <p:cNvSpPr/>
                <p:nvPr/>
              </p:nvSpPr>
              <p:spPr>
                <a:xfrm>
                  <a:off x="10248437" y="369498"/>
                  <a:ext cx="270031" cy="255882"/>
                </a:xfrm>
                <a:custGeom>
                  <a:avLst/>
                  <a:gdLst>
                    <a:gd name="connsiteX0" fmla="*/ 194336 w 270031"/>
                    <a:gd name="connsiteY0" fmla="*/ 27458 h 255882"/>
                    <a:gd name="connsiteX1" fmla="*/ 89351 w 270031"/>
                    <a:gd name="connsiteY1" fmla="*/ 153519 h 255882"/>
                    <a:gd name="connsiteX2" fmla="*/ 143427 w 270031"/>
                    <a:gd name="connsiteY2" fmla="*/ 16623 h 255882"/>
                    <a:gd name="connsiteX3" fmla="*/ 91528 w 270031"/>
                    <a:gd name="connsiteY3" fmla="*/ 23649 h 255882"/>
                    <a:gd name="connsiteX4" fmla="*/ 18751 w 270031"/>
                    <a:gd name="connsiteY4" fmla="*/ 207842 h 255882"/>
                    <a:gd name="connsiteX5" fmla="*/ 0 w 270031"/>
                    <a:gd name="connsiteY5" fmla="*/ 255882 h 255882"/>
                    <a:gd name="connsiteX6" fmla="*/ 31021 w 270031"/>
                    <a:gd name="connsiteY6" fmla="*/ 255882 h 255882"/>
                    <a:gd name="connsiteX7" fmla="*/ 49079 w 270031"/>
                    <a:gd name="connsiteY7" fmla="*/ 255882 h 255882"/>
                    <a:gd name="connsiteX8" fmla="*/ 171578 w 270031"/>
                    <a:gd name="connsiteY8" fmla="*/ 107508 h 255882"/>
                    <a:gd name="connsiteX9" fmla="*/ 171479 w 270031"/>
                    <a:gd name="connsiteY9" fmla="*/ 107706 h 255882"/>
                    <a:gd name="connsiteX10" fmla="*/ 113099 w 270031"/>
                    <a:gd name="connsiteY10" fmla="*/ 255882 h 255882"/>
                    <a:gd name="connsiteX11" fmla="*/ 169104 w 270031"/>
                    <a:gd name="connsiteY11" fmla="*/ 255882 h 255882"/>
                    <a:gd name="connsiteX12" fmla="*/ 270032 w 270031"/>
                    <a:gd name="connsiteY12" fmla="*/ 0 h 255882"/>
                    <a:gd name="connsiteX13" fmla="*/ 211207 w 270031"/>
                    <a:gd name="connsiteY13" fmla="*/ 7174 h 2558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70031" h="255882">
                      <a:moveTo>
                        <a:pt x="194336" y="27458"/>
                      </a:moveTo>
                      <a:lnTo>
                        <a:pt x="89351" y="153519"/>
                      </a:lnTo>
                      <a:lnTo>
                        <a:pt x="143427" y="16623"/>
                      </a:lnTo>
                      <a:lnTo>
                        <a:pt x="91528" y="23649"/>
                      </a:lnTo>
                      <a:lnTo>
                        <a:pt x="18751" y="207842"/>
                      </a:lnTo>
                      <a:lnTo>
                        <a:pt x="0" y="255882"/>
                      </a:lnTo>
                      <a:lnTo>
                        <a:pt x="31021" y="255882"/>
                      </a:lnTo>
                      <a:lnTo>
                        <a:pt x="49079" y="255882"/>
                      </a:lnTo>
                      <a:lnTo>
                        <a:pt x="171578" y="107508"/>
                      </a:lnTo>
                      <a:lnTo>
                        <a:pt x="171479" y="107706"/>
                      </a:lnTo>
                      <a:lnTo>
                        <a:pt x="113099" y="255882"/>
                      </a:lnTo>
                      <a:lnTo>
                        <a:pt x="169104" y="255882"/>
                      </a:lnTo>
                      <a:lnTo>
                        <a:pt x="270032" y="0"/>
                      </a:lnTo>
                      <a:lnTo>
                        <a:pt x="211207" y="7174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 w="49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" name="Полилиния: фигура 17">
                  <a:extLst>
                    <a:ext uri="{FF2B5EF4-FFF2-40B4-BE49-F238E27FC236}">
                      <a16:creationId xmlns="" xmlns:a16="http://schemas.microsoft.com/office/drawing/2014/main" id="{12FDFD94-2599-47A3-AFD9-684C10FB05E8}"/>
                    </a:ext>
                  </a:extLst>
                </p:cNvPr>
                <p:cNvSpPr/>
                <p:nvPr/>
              </p:nvSpPr>
              <p:spPr>
                <a:xfrm>
                  <a:off x="10427584" y="313394"/>
                  <a:ext cx="492073" cy="311986"/>
                </a:xfrm>
                <a:custGeom>
                  <a:avLst/>
                  <a:gdLst>
                    <a:gd name="connsiteX0" fmla="*/ 393273 w 492073"/>
                    <a:gd name="connsiteY0" fmla="*/ 13952 h 311986"/>
                    <a:gd name="connsiteX1" fmla="*/ 273099 w 492073"/>
                    <a:gd name="connsiteY1" fmla="*/ 129326 h 311986"/>
                    <a:gd name="connsiteX2" fmla="*/ 314559 w 492073"/>
                    <a:gd name="connsiteY2" fmla="*/ 24292 h 311986"/>
                    <a:gd name="connsiteX3" fmla="*/ 242920 w 492073"/>
                    <a:gd name="connsiteY3" fmla="*/ 34236 h 311986"/>
                    <a:gd name="connsiteX4" fmla="*/ 202846 w 492073"/>
                    <a:gd name="connsiteY4" fmla="*/ 135807 h 311986"/>
                    <a:gd name="connsiteX5" fmla="*/ 182610 w 492073"/>
                    <a:gd name="connsiteY5" fmla="*/ 43587 h 311986"/>
                    <a:gd name="connsiteX6" fmla="*/ 108646 w 492073"/>
                    <a:gd name="connsiteY6" fmla="*/ 54026 h 311986"/>
                    <a:gd name="connsiteX7" fmla="*/ 141646 w 492073"/>
                    <a:gd name="connsiteY7" fmla="*/ 171874 h 311986"/>
                    <a:gd name="connsiteX8" fmla="*/ 0 w 492073"/>
                    <a:gd name="connsiteY8" fmla="*/ 311986 h 311986"/>
                    <a:gd name="connsiteX9" fmla="*/ 73470 w 492073"/>
                    <a:gd name="connsiteY9" fmla="*/ 311986 h 311986"/>
                    <a:gd name="connsiteX10" fmla="*/ 175585 w 492073"/>
                    <a:gd name="connsiteY10" fmla="*/ 203884 h 311986"/>
                    <a:gd name="connsiteX11" fmla="*/ 174744 w 492073"/>
                    <a:gd name="connsiteY11" fmla="*/ 206853 h 311986"/>
                    <a:gd name="connsiteX12" fmla="*/ 133334 w 492073"/>
                    <a:gd name="connsiteY12" fmla="*/ 311986 h 311986"/>
                    <a:gd name="connsiteX13" fmla="*/ 201015 w 492073"/>
                    <a:gd name="connsiteY13" fmla="*/ 311986 h 311986"/>
                    <a:gd name="connsiteX14" fmla="*/ 244008 w 492073"/>
                    <a:gd name="connsiteY14" fmla="*/ 202944 h 311986"/>
                    <a:gd name="connsiteX15" fmla="*/ 247570 w 492073"/>
                    <a:gd name="connsiteY15" fmla="*/ 199580 h 311986"/>
                    <a:gd name="connsiteX16" fmla="*/ 270378 w 492073"/>
                    <a:gd name="connsiteY16" fmla="*/ 311986 h 311986"/>
                    <a:gd name="connsiteX17" fmla="*/ 272555 w 492073"/>
                    <a:gd name="connsiteY17" fmla="*/ 311986 h 311986"/>
                    <a:gd name="connsiteX18" fmla="*/ 368882 w 492073"/>
                    <a:gd name="connsiteY18" fmla="*/ 311986 h 311986"/>
                    <a:gd name="connsiteX19" fmla="*/ 320001 w 492073"/>
                    <a:gd name="connsiteY19" fmla="*/ 158269 h 311986"/>
                    <a:gd name="connsiteX20" fmla="*/ 492073 w 492073"/>
                    <a:gd name="connsiteY20" fmla="*/ 0 h 3119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92073" h="311986">
                      <a:moveTo>
                        <a:pt x="393273" y="13952"/>
                      </a:moveTo>
                      <a:lnTo>
                        <a:pt x="273099" y="129326"/>
                      </a:lnTo>
                      <a:lnTo>
                        <a:pt x="314559" y="24292"/>
                      </a:lnTo>
                      <a:lnTo>
                        <a:pt x="242920" y="34236"/>
                      </a:lnTo>
                      <a:lnTo>
                        <a:pt x="202846" y="135807"/>
                      </a:lnTo>
                      <a:lnTo>
                        <a:pt x="182610" y="43587"/>
                      </a:lnTo>
                      <a:lnTo>
                        <a:pt x="108646" y="54026"/>
                      </a:lnTo>
                      <a:lnTo>
                        <a:pt x="141646" y="171874"/>
                      </a:lnTo>
                      <a:lnTo>
                        <a:pt x="0" y="311986"/>
                      </a:lnTo>
                      <a:lnTo>
                        <a:pt x="73470" y="311986"/>
                      </a:lnTo>
                      <a:lnTo>
                        <a:pt x="175585" y="203884"/>
                      </a:lnTo>
                      <a:lnTo>
                        <a:pt x="174744" y="206853"/>
                      </a:lnTo>
                      <a:lnTo>
                        <a:pt x="133334" y="311986"/>
                      </a:lnTo>
                      <a:lnTo>
                        <a:pt x="201015" y="311986"/>
                      </a:lnTo>
                      <a:lnTo>
                        <a:pt x="244008" y="202944"/>
                      </a:lnTo>
                      <a:lnTo>
                        <a:pt x="247570" y="199580"/>
                      </a:lnTo>
                      <a:lnTo>
                        <a:pt x="270378" y="311986"/>
                      </a:lnTo>
                      <a:lnTo>
                        <a:pt x="272555" y="311986"/>
                      </a:lnTo>
                      <a:lnTo>
                        <a:pt x="368882" y="311986"/>
                      </a:lnTo>
                      <a:lnTo>
                        <a:pt x="320001" y="158269"/>
                      </a:lnTo>
                      <a:lnTo>
                        <a:pt x="492073" y="0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 w="49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" name="Полилиния: фигура 18">
                  <a:extLst>
                    <a:ext uri="{FF2B5EF4-FFF2-40B4-BE49-F238E27FC236}">
                      <a16:creationId xmlns="" xmlns:a16="http://schemas.microsoft.com/office/drawing/2014/main" id="{13BD0143-A9EB-4193-8ABE-F16B78D7942F}"/>
                    </a:ext>
                  </a:extLst>
                </p:cNvPr>
                <p:cNvSpPr/>
                <p:nvPr/>
              </p:nvSpPr>
              <p:spPr>
                <a:xfrm>
                  <a:off x="10893436" y="269906"/>
                  <a:ext cx="332567" cy="355474"/>
                </a:xfrm>
                <a:custGeom>
                  <a:avLst/>
                  <a:gdLst>
                    <a:gd name="connsiteX0" fmla="*/ 332568 w 332567"/>
                    <a:gd name="connsiteY0" fmla="*/ 0 h 355474"/>
                    <a:gd name="connsiteX1" fmla="*/ 38145 w 332567"/>
                    <a:gd name="connsiteY1" fmla="*/ 40619 h 355474"/>
                    <a:gd name="connsiteX2" fmla="*/ 9549 w 332567"/>
                    <a:gd name="connsiteY2" fmla="*/ 113346 h 355474"/>
                    <a:gd name="connsiteX3" fmla="*/ 96871 w 332567"/>
                    <a:gd name="connsiteY3" fmla="*/ 104193 h 355474"/>
                    <a:gd name="connsiteX4" fmla="*/ 0 w 332567"/>
                    <a:gd name="connsiteY4" fmla="*/ 355474 h 355474"/>
                    <a:gd name="connsiteX5" fmla="*/ 91379 w 332567"/>
                    <a:gd name="connsiteY5" fmla="*/ 355474 h 355474"/>
                    <a:gd name="connsiteX6" fmla="*/ 194435 w 332567"/>
                    <a:gd name="connsiteY6" fmla="*/ 94546 h 355474"/>
                    <a:gd name="connsiteX7" fmla="*/ 300112 w 332567"/>
                    <a:gd name="connsiteY7" fmla="*/ 82227 h 355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2567" h="355474">
                      <a:moveTo>
                        <a:pt x="332568" y="0"/>
                      </a:moveTo>
                      <a:lnTo>
                        <a:pt x="38145" y="40619"/>
                      </a:lnTo>
                      <a:lnTo>
                        <a:pt x="9549" y="113346"/>
                      </a:lnTo>
                      <a:lnTo>
                        <a:pt x="96871" y="104193"/>
                      </a:lnTo>
                      <a:lnTo>
                        <a:pt x="0" y="355474"/>
                      </a:lnTo>
                      <a:lnTo>
                        <a:pt x="91379" y="355474"/>
                      </a:lnTo>
                      <a:lnTo>
                        <a:pt x="194435" y="94546"/>
                      </a:lnTo>
                      <a:lnTo>
                        <a:pt x="300112" y="82227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 w="49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2" name="Полилиния: фигура 11">
                <a:extLst>
                  <a:ext uri="{FF2B5EF4-FFF2-40B4-BE49-F238E27FC236}">
                    <a16:creationId xmlns="" xmlns:a16="http://schemas.microsoft.com/office/drawing/2014/main" id="{857539B2-FAAE-4EC9-9F93-E0E627F16705}"/>
                  </a:ext>
                </a:extLst>
              </p:cNvPr>
              <p:cNvSpPr/>
              <p:nvPr/>
            </p:nvSpPr>
            <p:spPr>
              <a:xfrm>
                <a:off x="11104346" y="519653"/>
                <a:ext cx="479259" cy="35077"/>
              </a:xfrm>
              <a:custGeom>
                <a:avLst/>
                <a:gdLst>
                  <a:gd name="connsiteX0" fmla="*/ 473224 w 479259"/>
                  <a:gd name="connsiteY0" fmla="*/ 0 h 35077"/>
                  <a:gd name="connsiteX1" fmla="*/ 5739 w 479259"/>
                  <a:gd name="connsiteY1" fmla="*/ 20680 h 35077"/>
                  <a:gd name="connsiteX2" fmla="*/ 0 w 479259"/>
                  <a:gd name="connsiteY2" fmla="*/ 35077 h 35077"/>
                  <a:gd name="connsiteX3" fmla="*/ 479260 w 479259"/>
                  <a:gd name="connsiteY3" fmla="*/ 18503 h 35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9259" h="35077">
                    <a:moveTo>
                      <a:pt x="473224" y="0"/>
                    </a:moveTo>
                    <a:lnTo>
                      <a:pt x="5739" y="20680"/>
                    </a:lnTo>
                    <a:lnTo>
                      <a:pt x="0" y="35077"/>
                    </a:lnTo>
                    <a:lnTo>
                      <a:pt x="479260" y="18503"/>
                    </a:lnTo>
                    <a:close/>
                  </a:path>
                </a:pathLst>
              </a:custGeom>
              <a:solidFill>
                <a:srgbClr val="EDEDED"/>
              </a:solidFill>
              <a:ln w="49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Полилиния: фигура 12">
                <a:extLst>
                  <a:ext uri="{FF2B5EF4-FFF2-40B4-BE49-F238E27FC236}">
                    <a16:creationId xmlns="" xmlns:a16="http://schemas.microsoft.com/office/drawing/2014/main" id="{9B2DAD01-2944-4031-B4A9-BCADACF87612}"/>
                  </a:ext>
                </a:extLst>
              </p:cNvPr>
              <p:cNvSpPr/>
              <p:nvPr/>
            </p:nvSpPr>
            <p:spPr>
              <a:xfrm>
                <a:off x="11589048" y="519653"/>
                <a:ext cx="25776" cy="18503"/>
              </a:xfrm>
              <a:custGeom>
                <a:avLst/>
                <a:gdLst>
                  <a:gd name="connsiteX0" fmla="*/ 9994 w 25776"/>
                  <a:gd name="connsiteY0" fmla="*/ 148 h 18503"/>
                  <a:gd name="connsiteX1" fmla="*/ 0 w 25776"/>
                  <a:gd name="connsiteY1" fmla="*/ 0 h 18503"/>
                  <a:gd name="connsiteX2" fmla="*/ 6036 w 25776"/>
                  <a:gd name="connsiteY2" fmla="*/ 18503 h 18503"/>
                  <a:gd name="connsiteX3" fmla="*/ 25776 w 25776"/>
                  <a:gd name="connsiteY3" fmla="*/ 18503 h 18503"/>
                  <a:gd name="connsiteX4" fmla="*/ 22362 w 25776"/>
                  <a:gd name="connsiteY4" fmla="*/ 9400 h 18503"/>
                  <a:gd name="connsiteX5" fmla="*/ 9994 w 25776"/>
                  <a:gd name="connsiteY5" fmla="*/ 148 h 18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776" h="18503">
                    <a:moveTo>
                      <a:pt x="9994" y="148"/>
                    </a:moveTo>
                    <a:lnTo>
                      <a:pt x="0" y="0"/>
                    </a:lnTo>
                    <a:lnTo>
                      <a:pt x="6036" y="18503"/>
                    </a:lnTo>
                    <a:lnTo>
                      <a:pt x="25776" y="18503"/>
                    </a:lnTo>
                    <a:cubicBezTo>
                      <a:pt x="25776" y="18503"/>
                      <a:pt x="24094" y="13952"/>
                      <a:pt x="22362" y="9400"/>
                    </a:cubicBezTo>
                    <a:cubicBezTo>
                      <a:pt x="18949" y="297"/>
                      <a:pt x="9994" y="148"/>
                      <a:pt x="9994" y="148"/>
                    </a:cubicBezTo>
                    <a:close/>
                  </a:path>
                </a:pathLst>
              </a:custGeom>
              <a:solidFill>
                <a:srgbClr val="EDEDED"/>
              </a:solidFill>
              <a:ln w="49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Полилиния: фигура 13">
                <a:extLst>
                  <a:ext uri="{FF2B5EF4-FFF2-40B4-BE49-F238E27FC236}">
                    <a16:creationId xmlns="" xmlns:a16="http://schemas.microsoft.com/office/drawing/2014/main" id="{C9CD3E41-DC54-41D9-B153-987A0C29308A}"/>
                  </a:ext>
                </a:extLst>
              </p:cNvPr>
              <p:cNvSpPr/>
              <p:nvPr/>
            </p:nvSpPr>
            <p:spPr>
              <a:xfrm>
                <a:off x="11555554" y="489275"/>
                <a:ext cx="142981" cy="123983"/>
              </a:xfrm>
              <a:custGeom>
                <a:avLst/>
                <a:gdLst>
                  <a:gd name="connsiteX0" fmla="*/ 50909 w 142981"/>
                  <a:gd name="connsiteY0" fmla="*/ 7966 h 123983"/>
                  <a:gd name="connsiteX1" fmla="*/ 91429 w 142981"/>
                  <a:gd name="connsiteY1" fmla="*/ 69067 h 123983"/>
                  <a:gd name="connsiteX2" fmla="*/ 78714 w 142981"/>
                  <a:gd name="connsiteY2" fmla="*/ 123984 h 123983"/>
                  <a:gd name="connsiteX3" fmla="*/ 77823 w 142981"/>
                  <a:gd name="connsiteY3" fmla="*/ 44626 h 123983"/>
                  <a:gd name="connsiteX4" fmla="*/ 0 w 142981"/>
                  <a:gd name="connsiteY4" fmla="*/ 0 h 123983"/>
                  <a:gd name="connsiteX5" fmla="*/ 50909 w 142981"/>
                  <a:gd name="connsiteY5" fmla="*/ 7966 h 123983"/>
                  <a:gd name="connsiteX6" fmla="*/ 99295 w 142981"/>
                  <a:gd name="connsiteY6" fmla="*/ 48931 h 123983"/>
                  <a:gd name="connsiteX7" fmla="*/ 90192 w 142981"/>
                  <a:gd name="connsiteY7" fmla="*/ 30477 h 123983"/>
                  <a:gd name="connsiteX8" fmla="*/ 135164 w 142981"/>
                  <a:gd name="connsiteY8" fmla="*/ 34187 h 123983"/>
                  <a:gd name="connsiteX9" fmla="*/ 142981 w 142981"/>
                  <a:gd name="connsiteY9" fmla="*/ 51503 h 123983"/>
                  <a:gd name="connsiteX10" fmla="*/ 99295 w 142981"/>
                  <a:gd name="connsiteY10" fmla="*/ 48931 h 12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981" h="123983">
                    <a:moveTo>
                      <a:pt x="50909" y="7966"/>
                    </a:moveTo>
                    <a:cubicBezTo>
                      <a:pt x="75795" y="14942"/>
                      <a:pt x="95684" y="41262"/>
                      <a:pt x="91429" y="69067"/>
                    </a:cubicBezTo>
                    <a:cubicBezTo>
                      <a:pt x="88312" y="89351"/>
                      <a:pt x="87075" y="104342"/>
                      <a:pt x="78714" y="123984"/>
                    </a:cubicBezTo>
                    <a:cubicBezTo>
                      <a:pt x="80396" y="106569"/>
                      <a:pt x="87224" y="70798"/>
                      <a:pt x="77823" y="44626"/>
                    </a:cubicBezTo>
                    <a:cubicBezTo>
                      <a:pt x="68522" y="18751"/>
                      <a:pt x="49821" y="7273"/>
                      <a:pt x="0" y="0"/>
                    </a:cubicBezTo>
                    <a:cubicBezTo>
                      <a:pt x="22016" y="-49"/>
                      <a:pt x="37205" y="4156"/>
                      <a:pt x="50909" y="7966"/>
                    </a:cubicBezTo>
                    <a:close/>
                    <a:moveTo>
                      <a:pt x="99295" y="48931"/>
                    </a:moveTo>
                    <a:lnTo>
                      <a:pt x="90192" y="30477"/>
                    </a:lnTo>
                    <a:lnTo>
                      <a:pt x="135164" y="34187"/>
                    </a:lnTo>
                    <a:lnTo>
                      <a:pt x="142981" y="51503"/>
                    </a:lnTo>
                    <a:lnTo>
                      <a:pt x="99295" y="48931"/>
                    </a:lnTo>
                    <a:close/>
                  </a:path>
                </a:pathLst>
              </a:custGeom>
              <a:solidFill>
                <a:srgbClr val="EDEDED"/>
              </a:solidFill>
              <a:ln w="49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2EC80989-9978-460D-AF67-D790E07211A4}"/>
              </a:ext>
            </a:extLst>
          </p:cNvPr>
          <p:cNvSpPr txBox="1"/>
          <p:nvPr/>
        </p:nvSpPr>
        <p:spPr>
          <a:xfrm>
            <a:off x="1806267" y="258066"/>
            <a:ext cx="27911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3200" b="1" i="0" cap="all" spc="3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Команда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="" xmlns:a16="http://schemas.microsoft.com/office/drawing/2014/main" id="{3F5A245D-A8A0-4577-A877-C2102DB279FC}"/>
              </a:ext>
            </a:extLst>
          </p:cNvPr>
          <p:cNvGrpSpPr/>
          <p:nvPr/>
        </p:nvGrpSpPr>
        <p:grpSpPr>
          <a:xfrm>
            <a:off x="202426" y="135476"/>
            <a:ext cx="1002147" cy="881870"/>
            <a:chOff x="202426" y="135476"/>
            <a:chExt cx="1002147" cy="881870"/>
          </a:xfrm>
        </p:grpSpPr>
        <p:sp>
          <p:nvSpPr>
            <p:cNvPr id="36" name="Овал 35">
              <a:extLst>
                <a:ext uri="{FF2B5EF4-FFF2-40B4-BE49-F238E27FC236}">
                  <a16:creationId xmlns="" xmlns:a16="http://schemas.microsoft.com/office/drawing/2014/main" id="{F5EA1E36-1BED-4F17-A883-2295313EBE61}"/>
                </a:ext>
              </a:extLst>
            </p:cNvPr>
            <p:cNvSpPr/>
            <p:nvPr/>
          </p:nvSpPr>
          <p:spPr>
            <a:xfrm>
              <a:off x="211646" y="135476"/>
              <a:ext cx="881870" cy="881870"/>
            </a:xfrm>
            <a:prstGeom prst="ellipse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7" name="Группа 36">
              <a:extLst>
                <a:ext uri="{FF2B5EF4-FFF2-40B4-BE49-F238E27FC236}">
                  <a16:creationId xmlns="" xmlns:a16="http://schemas.microsoft.com/office/drawing/2014/main" id="{3722109D-96B6-489A-AA96-E00E937A2039}"/>
                </a:ext>
              </a:extLst>
            </p:cNvPr>
            <p:cNvGrpSpPr/>
            <p:nvPr/>
          </p:nvGrpSpPr>
          <p:grpSpPr>
            <a:xfrm>
              <a:off x="202426" y="177224"/>
              <a:ext cx="1002147" cy="740716"/>
              <a:chOff x="202426" y="177224"/>
              <a:chExt cx="1002147" cy="740716"/>
            </a:xfrm>
          </p:grpSpPr>
          <p:sp>
            <p:nvSpPr>
              <p:cNvPr id="38" name="Рисунок 4">
                <a:extLst>
                  <a:ext uri="{FF2B5EF4-FFF2-40B4-BE49-F238E27FC236}">
                    <a16:creationId xmlns="" xmlns:a16="http://schemas.microsoft.com/office/drawing/2014/main" id="{BC9E58FB-8650-4D07-9961-10B1145D4BD2}"/>
                  </a:ext>
                </a:extLst>
              </p:cNvPr>
              <p:cNvSpPr/>
              <p:nvPr/>
            </p:nvSpPr>
            <p:spPr>
              <a:xfrm>
                <a:off x="356848" y="177224"/>
                <a:ext cx="316757" cy="326705"/>
              </a:xfrm>
              <a:custGeom>
                <a:avLst/>
                <a:gdLst>
                  <a:gd name="connsiteX0" fmla="*/ 316293 w 316757"/>
                  <a:gd name="connsiteY0" fmla="*/ 14828 h 326705"/>
                  <a:gd name="connsiteX1" fmla="*/ 314995 w 316757"/>
                  <a:gd name="connsiteY1" fmla="*/ 15644 h 326705"/>
                  <a:gd name="connsiteX2" fmla="*/ 312243 w 316757"/>
                  <a:gd name="connsiteY2" fmla="*/ 16942 h 326705"/>
                  <a:gd name="connsiteX3" fmla="*/ 307210 w 316757"/>
                  <a:gd name="connsiteY3" fmla="*/ 18908 h 326705"/>
                  <a:gd name="connsiteX4" fmla="*/ 299424 w 316757"/>
                  <a:gd name="connsiteY4" fmla="*/ 21336 h 326705"/>
                  <a:gd name="connsiteX5" fmla="*/ 288079 w 316757"/>
                  <a:gd name="connsiteY5" fmla="*/ 22319 h 326705"/>
                  <a:gd name="connsiteX6" fmla="*/ 285130 w 316757"/>
                  <a:gd name="connsiteY6" fmla="*/ 22487 h 326705"/>
                  <a:gd name="connsiteX7" fmla="*/ 285130 w 316757"/>
                  <a:gd name="connsiteY7" fmla="*/ 23293 h 326705"/>
                  <a:gd name="connsiteX8" fmla="*/ 283016 w 316757"/>
                  <a:gd name="connsiteY8" fmla="*/ 23784 h 326705"/>
                  <a:gd name="connsiteX9" fmla="*/ 280264 w 316757"/>
                  <a:gd name="connsiteY9" fmla="*/ 24433 h 326705"/>
                  <a:gd name="connsiteX10" fmla="*/ 280745 w 316757"/>
                  <a:gd name="connsiteY10" fmla="*/ 24757 h 326705"/>
                  <a:gd name="connsiteX11" fmla="*/ 281561 w 316757"/>
                  <a:gd name="connsiteY11" fmla="*/ 25406 h 326705"/>
                  <a:gd name="connsiteX12" fmla="*/ 286260 w 316757"/>
                  <a:gd name="connsiteY12" fmla="*/ 24590 h 326705"/>
                  <a:gd name="connsiteX13" fmla="*/ 285454 w 316757"/>
                  <a:gd name="connsiteY13" fmla="*/ 25082 h 326705"/>
                  <a:gd name="connsiteX14" fmla="*/ 283665 w 316757"/>
                  <a:gd name="connsiteY14" fmla="*/ 25888 h 326705"/>
                  <a:gd name="connsiteX15" fmla="*/ 281561 w 316757"/>
                  <a:gd name="connsiteY15" fmla="*/ 26537 h 326705"/>
                  <a:gd name="connsiteX16" fmla="*/ 281070 w 316757"/>
                  <a:gd name="connsiteY16" fmla="*/ 26537 h 326705"/>
                  <a:gd name="connsiteX17" fmla="*/ 282210 w 316757"/>
                  <a:gd name="connsiteY17" fmla="*/ 33841 h 326705"/>
                  <a:gd name="connsiteX18" fmla="*/ 280745 w 316757"/>
                  <a:gd name="connsiteY18" fmla="*/ 34156 h 326705"/>
                  <a:gd name="connsiteX19" fmla="*/ 278317 w 316757"/>
                  <a:gd name="connsiteY19" fmla="*/ 34971 h 326705"/>
                  <a:gd name="connsiteX20" fmla="*/ 278150 w 316757"/>
                  <a:gd name="connsiteY20" fmla="*/ 36102 h 326705"/>
                  <a:gd name="connsiteX21" fmla="*/ 283665 w 316757"/>
                  <a:gd name="connsiteY21" fmla="*/ 35620 h 326705"/>
                  <a:gd name="connsiteX22" fmla="*/ 289672 w 316757"/>
                  <a:gd name="connsiteY22" fmla="*/ 34971 h 326705"/>
                  <a:gd name="connsiteX23" fmla="*/ 289672 w 316757"/>
                  <a:gd name="connsiteY23" fmla="*/ 35787 h 326705"/>
                  <a:gd name="connsiteX24" fmla="*/ 288374 w 316757"/>
                  <a:gd name="connsiteY24" fmla="*/ 36436 h 326705"/>
                  <a:gd name="connsiteX25" fmla="*/ 287558 w 316757"/>
                  <a:gd name="connsiteY25" fmla="*/ 36751 h 326705"/>
                  <a:gd name="connsiteX26" fmla="*/ 287558 w 316757"/>
                  <a:gd name="connsiteY26" fmla="*/ 37085 h 326705"/>
                  <a:gd name="connsiteX27" fmla="*/ 287401 w 316757"/>
                  <a:gd name="connsiteY27" fmla="*/ 37400 h 326705"/>
                  <a:gd name="connsiteX28" fmla="*/ 291608 w 316757"/>
                  <a:gd name="connsiteY28" fmla="*/ 36751 h 326705"/>
                  <a:gd name="connsiteX29" fmla="*/ 292316 w 316757"/>
                  <a:gd name="connsiteY29" fmla="*/ 36751 h 326705"/>
                  <a:gd name="connsiteX30" fmla="*/ 292316 w 316757"/>
                  <a:gd name="connsiteY30" fmla="*/ 37881 h 326705"/>
                  <a:gd name="connsiteX31" fmla="*/ 287293 w 316757"/>
                  <a:gd name="connsiteY31" fmla="*/ 39022 h 326705"/>
                  <a:gd name="connsiteX32" fmla="*/ 287784 w 316757"/>
                  <a:gd name="connsiteY32" fmla="*/ 39503 h 326705"/>
                  <a:gd name="connsiteX33" fmla="*/ 289406 w 316757"/>
                  <a:gd name="connsiteY33" fmla="*/ 40634 h 326705"/>
                  <a:gd name="connsiteX34" fmla="*/ 275938 w 316757"/>
                  <a:gd name="connsiteY34" fmla="*/ 42423 h 326705"/>
                  <a:gd name="connsiteX35" fmla="*/ 275781 w 316757"/>
                  <a:gd name="connsiteY35" fmla="*/ 42580 h 326705"/>
                  <a:gd name="connsiteX36" fmla="*/ 275614 w 316757"/>
                  <a:gd name="connsiteY36" fmla="*/ 43229 h 326705"/>
                  <a:gd name="connsiteX37" fmla="*/ 284697 w 316757"/>
                  <a:gd name="connsiteY37" fmla="*/ 43229 h 326705"/>
                  <a:gd name="connsiteX38" fmla="*/ 284216 w 316757"/>
                  <a:gd name="connsiteY38" fmla="*/ 45343 h 326705"/>
                  <a:gd name="connsiteX39" fmla="*/ 255707 w 316757"/>
                  <a:gd name="connsiteY39" fmla="*/ 49717 h 326705"/>
                  <a:gd name="connsiteX40" fmla="*/ 208677 w 316757"/>
                  <a:gd name="connsiteY40" fmla="*/ 57995 h 326705"/>
                  <a:gd name="connsiteX41" fmla="*/ 203319 w 316757"/>
                  <a:gd name="connsiteY41" fmla="*/ 59450 h 326705"/>
                  <a:gd name="connsiteX42" fmla="*/ 199102 w 316757"/>
                  <a:gd name="connsiteY42" fmla="*/ 59774 h 326705"/>
                  <a:gd name="connsiteX43" fmla="*/ 179804 w 316757"/>
                  <a:gd name="connsiteY43" fmla="*/ 63185 h 326705"/>
                  <a:gd name="connsiteX44" fmla="*/ 178821 w 316757"/>
                  <a:gd name="connsiteY44" fmla="*/ 64483 h 326705"/>
                  <a:gd name="connsiteX45" fmla="*/ 163741 w 316757"/>
                  <a:gd name="connsiteY45" fmla="*/ 87506 h 326705"/>
                  <a:gd name="connsiteX46" fmla="*/ 149634 w 316757"/>
                  <a:gd name="connsiteY46" fmla="*/ 108593 h 326705"/>
                  <a:gd name="connsiteX47" fmla="*/ 142821 w 316757"/>
                  <a:gd name="connsiteY47" fmla="*/ 119456 h 326705"/>
                  <a:gd name="connsiteX48" fmla="*/ 119788 w 316757"/>
                  <a:gd name="connsiteY48" fmla="*/ 157245 h 326705"/>
                  <a:gd name="connsiteX49" fmla="*/ 119139 w 316757"/>
                  <a:gd name="connsiteY49" fmla="*/ 158543 h 326705"/>
                  <a:gd name="connsiteX50" fmla="*/ 117360 w 316757"/>
                  <a:gd name="connsiteY50" fmla="*/ 161492 h 326705"/>
                  <a:gd name="connsiteX51" fmla="*/ 114116 w 316757"/>
                  <a:gd name="connsiteY51" fmla="*/ 163281 h 326705"/>
                  <a:gd name="connsiteX52" fmla="*/ 113949 w 316757"/>
                  <a:gd name="connsiteY52" fmla="*/ 163763 h 326705"/>
                  <a:gd name="connsiteX53" fmla="*/ 113300 w 316757"/>
                  <a:gd name="connsiteY53" fmla="*/ 164254 h 326705"/>
                  <a:gd name="connsiteX54" fmla="*/ 112651 w 316757"/>
                  <a:gd name="connsiteY54" fmla="*/ 164736 h 326705"/>
                  <a:gd name="connsiteX55" fmla="*/ 112494 w 316757"/>
                  <a:gd name="connsiteY55" fmla="*/ 165385 h 326705"/>
                  <a:gd name="connsiteX56" fmla="*/ 113477 w 316757"/>
                  <a:gd name="connsiteY56" fmla="*/ 166034 h 326705"/>
                  <a:gd name="connsiteX57" fmla="*/ 113818 w 316757"/>
                  <a:gd name="connsiteY57" fmla="*/ 166810 h 326705"/>
                  <a:gd name="connsiteX58" fmla="*/ 113801 w 316757"/>
                  <a:gd name="connsiteY58" fmla="*/ 166850 h 326705"/>
                  <a:gd name="connsiteX59" fmla="*/ 113310 w 316757"/>
                  <a:gd name="connsiteY59" fmla="*/ 167833 h 326705"/>
                  <a:gd name="connsiteX60" fmla="*/ 113152 w 316757"/>
                  <a:gd name="connsiteY60" fmla="*/ 167990 h 326705"/>
                  <a:gd name="connsiteX61" fmla="*/ 107313 w 316757"/>
                  <a:gd name="connsiteY61" fmla="*/ 178204 h 326705"/>
                  <a:gd name="connsiteX62" fmla="*/ 105347 w 316757"/>
                  <a:gd name="connsiteY62" fmla="*/ 181615 h 326705"/>
                  <a:gd name="connsiteX63" fmla="*/ 104698 w 316757"/>
                  <a:gd name="connsiteY63" fmla="*/ 181124 h 326705"/>
                  <a:gd name="connsiteX64" fmla="*/ 104206 w 316757"/>
                  <a:gd name="connsiteY64" fmla="*/ 180318 h 326705"/>
                  <a:gd name="connsiteX65" fmla="*/ 103725 w 316757"/>
                  <a:gd name="connsiteY65" fmla="*/ 179502 h 326705"/>
                  <a:gd name="connsiteX66" fmla="*/ 102742 w 316757"/>
                  <a:gd name="connsiteY66" fmla="*/ 179020 h 326705"/>
                  <a:gd name="connsiteX67" fmla="*/ 95438 w 316757"/>
                  <a:gd name="connsiteY67" fmla="*/ 190817 h 326705"/>
                  <a:gd name="connsiteX68" fmla="*/ 91063 w 316757"/>
                  <a:gd name="connsiteY68" fmla="*/ 196981 h 326705"/>
                  <a:gd name="connsiteX69" fmla="*/ 90896 w 316757"/>
                  <a:gd name="connsiteY69" fmla="*/ 197629 h 326705"/>
                  <a:gd name="connsiteX70" fmla="*/ 91063 w 316757"/>
                  <a:gd name="connsiteY70" fmla="*/ 198121 h 326705"/>
                  <a:gd name="connsiteX71" fmla="*/ 91220 w 316757"/>
                  <a:gd name="connsiteY71" fmla="*/ 198603 h 326705"/>
                  <a:gd name="connsiteX72" fmla="*/ 91063 w 316757"/>
                  <a:gd name="connsiteY72" fmla="*/ 199900 h 326705"/>
                  <a:gd name="connsiteX73" fmla="*/ 89441 w 316757"/>
                  <a:gd name="connsiteY73" fmla="*/ 200067 h 326705"/>
                  <a:gd name="connsiteX74" fmla="*/ 89274 w 316757"/>
                  <a:gd name="connsiteY74" fmla="*/ 200067 h 326705"/>
                  <a:gd name="connsiteX75" fmla="*/ 88625 w 316757"/>
                  <a:gd name="connsiteY75" fmla="*/ 200392 h 326705"/>
                  <a:gd name="connsiteX76" fmla="*/ 87976 w 316757"/>
                  <a:gd name="connsiteY76" fmla="*/ 200874 h 326705"/>
                  <a:gd name="connsiteX77" fmla="*/ 87819 w 316757"/>
                  <a:gd name="connsiteY77" fmla="*/ 201198 h 326705"/>
                  <a:gd name="connsiteX78" fmla="*/ 87494 w 316757"/>
                  <a:gd name="connsiteY78" fmla="*/ 203636 h 326705"/>
                  <a:gd name="connsiteX79" fmla="*/ 85872 w 316757"/>
                  <a:gd name="connsiteY79" fmla="*/ 205740 h 326705"/>
                  <a:gd name="connsiteX80" fmla="*/ 84250 w 316757"/>
                  <a:gd name="connsiteY80" fmla="*/ 208168 h 326705"/>
                  <a:gd name="connsiteX81" fmla="*/ 83926 w 316757"/>
                  <a:gd name="connsiteY81" fmla="*/ 209151 h 326705"/>
                  <a:gd name="connsiteX82" fmla="*/ 83277 w 316757"/>
                  <a:gd name="connsiteY82" fmla="*/ 210773 h 326705"/>
                  <a:gd name="connsiteX83" fmla="*/ 81655 w 316757"/>
                  <a:gd name="connsiteY83" fmla="*/ 211097 h 326705"/>
                  <a:gd name="connsiteX84" fmla="*/ 81006 w 316757"/>
                  <a:gd name="connsiteY84" fmla="*/ 210551 h 326705"/>
                  <a:gd name="connsiteX85" fmla="*/ 81006 w 316757"/>
                  <a:gd name="connsiteY85" fmla="*/ 210449 h 326705"/>
                  <a:gd name="connsiteX86" fmla="*/ 81331 w 316757"/>
                  <a:gd name="connsiteY86" fmla="*/ 209465 h 326705"/>
                  <a:gd name="connsiteX87" fmla="*/ 81822 w 316757"/>
                  <a:gd name="connsiteY87" fmla="*/ 208482 h 326705"/>
                  <a:gd name="connsiteX88" fmla="*/ 81331 w 316757"/>
                  <a:gd name="connsiteY88" fmla="*/ 207352 h 326705"/>
                  <a:gd name="connsiteX89" fmla="*/ 78254 w 316757"/>
                  <a:gd name="connsiteY89" fmla="*/ 211402 h 326705"/>
                  <a:gd name="connsiteX90" fmla="*/ 76956 w 316757"/>
                  <a:gd name="connsiteY90" fmla="*/ 213516 h 326705"/>
                  <a:gd name="connsiteX91" fmla="*/ 78922 w 316757"/>
                  <a:gd name="connsiteY91" fmla="*/ 212533 h 326705"/>
                  <a:gd name="connsiteX92" fmla="*/ 80220 w 316757"/>
                  <a:gd name="connsiteY92" fmla="*/ 211884 h 326705"/>
                  <a:gd name="connsiteX93" fmla="*/ 80998 w 316757"/>
                  <a:gd name="connsiteY93" fmla="*/ 212143 h 326705"/>
                  <a:gd name="connsiteX94" fmla="*/ 81026 w 316757"/>
                  <a:gd name="connsiteY94" fmla="*/ 212208 h 326705"/>
                  <a:gd name="connsiteX95" fmla="*/ 81350 w 316757"/>
                  <a:gd name="connsiteY95" fmla="*/ 213988 h 326705"/>
                  <a:gd name="connsiteX96" fmla="*/ 79079 w 316757"/>
                  <a:gd name="connsiteY96" fmla="*/ 214804 h 326705"/>
                  <a:gd name="connsiteX97" fmla="*/ 78755 w 316757"/>
                  <a:gd name="connsiteY97" fmla="*/ 217232 h 326705"/>
                  <a:gd name="connsiteX98" fmla="*/ 77457 w 316757"/>
                  <a:gd name="connsiteY98" fmla="*/ 219345 h 326705"/>
                  <a:gd name="connsiteX99" fmla="*/ 76651 w 316757"/>
                  <a:gd name="connsiteY99" fmla="*/ 220967 h 326705"/>
                  <a:gd name="connsiteX100" fmla="*/ 69190 w 316757"/>
                  <a:gd name="connsiteY100" fmla="*/ 231781 h 326705"/>
                  <a:gd name="connsiteX101" fmla="*/ 64274 w 316757"/>
                  <a:gd name="connsiteY101" fmla="*/ 239567 h 326705"/>
                  <a:gd name="connsiteX102" fmla="*/ 60863 w 316757"/>
                  <a:gd name="connsiteY102" fmla="*/ 245564 h 326705"/>
                  <a:gd name="connsiteX103" fmla="*/ 58759 w 316757"/>
                  <a:gd name="connsiteY103" fmla="*/ 248975 h 326705"/>
                  <a:gd name="connsiteX104" fmla="*/ 55997 w 316757"/>
                  <a:gd name="connsiteY104" fmla="*/ 253192 h 326705"/>
                  <a:gd name="connsiteX105" fmla="*/ 50649 w 316757"/>
                  <a:gd name="connsiteY105" fmla="*/ 260162 h 326705"/>
                  <a:gd name="connsiteX106" fmla="*/ 45134 w 316757"/>
                  <a:gd name="connsiteY106" fmla="*/ 267299 h 326705"/>
                  <a:gd name="connsiteX107" fmla="*/ 34104 w 316757"/>
                  <a:gd name="connsiteY107" fmla="*/ 286272 h 326705"/>
                  <a:gd name="connsiteX108" fmla="*/ 33622 w 316757"/>
                  <a:gd name="connsiteY108" fmla="*/ 287570 h 326705"/>
                  <a:gd name="connsiteX109" fmla="*/ 30536 w 316757"/>
                  <a:gd name="connsiteY109" fmla="*/ 292279 h 326705"/>
                  <a:gd name="connsiteX110" fmla="*/ 29081 w 316757"/>
                  <a:gd name="connsiteY110" fmla="*/ 294058 h 326705"/>
                  <a:gd name="connsiteX111" fmla="*/ 26810 w 316757"/>
                  <a:gd name="connsiteY111" fmla="*/ 297007 h 326705"/>
                  <a:gd name="connsiteX112" fmla="*/ 26967 w 316757"/>
                  <a:gd name="connsiteY112" fmla="*/ 301067 h 326705"/>
                  <a:gd name="connsiteX113" fmla="*/ 26643 w 316757"/>
                  <a:gd name="connsiteY113" fmla="*/ 302847 h 326705"/>
                  <a:gd name="connsiteX114" fmla="*/ 25345 w 316757"/>
                  <a:gd name="connsiteY114" fmla="*/ 305924 h 326705"/>
                  <a:gd name="connsiteX115" fmla="*/ 23890 w 316757"/>
                  <a:gd name="connsiteY115" fmla="*/ 309011 h 326705"/>
                  <a:gd name="connsiteX116" fmla="*/ 18218 w 316757"/>
                  <a:gd name="connsiteY116" fmla="*/ 322312 h 326705"/>
                  <a:gd name="connsiteX117" fmla="*/ 17402 w 316757"/>
                  <a:gd name="connsiteY117" fmla="*/ 324740 h 326705"/>
                  <a:gd name="connsiteX118" fmla="*/ 15131 w 316757"/>
                  <a:gd name="connsiteY118" fmla="*/ 326037 h 326705"/>
                  <a:gd name="connsiteX119" fmla="*/ 12054 w 316757"/>
                  <a:gd name="connsiteY119" fmla="*/ 324740 h 326705"/>
                  <a:gd name="connsiteX120" fmla="*/ 8485 w 316757"/>
                  <a:gd name="connsiteY120" fmla="*/ 321663 h 326705"/>
                  <a:gd name="connsiteX121" fmla="*/ 6863 w 316757"/>
                  <a:gd name="connsiteY121" fmla="*/ 318576 h 326705"/>
                  <a:gd name="connsiteX122" fmla="*/ 7345 w 316757"/>
                  <a:gd name="connsiteY122" fmla="*/ 311282 h 326705"/>
                  <a:gd name="connsiteX123" fmla="*/ 4268 w 316757"/>
                  <a:gd name="connsiteY123" fmla="*/ 309502 h 326705"/>
                  <a:gd name="connsiteX124" fmla="*/ 1181 w 316757"/>
                  <a:gd name="connsiteY124" fmla="*/ 306553 h 326705"/>
                  <a:gd name="connsiteX125" fmla="*/ -274 w 316757"/>
                  <a:gd name="connsiteY125" fmla="*/ 303968 h 326705"/>
                  <a:gd name="connsiteX126" fmla="*/ 1181 w 316757"/>
                  <a:gd name="connsiteY126" fmla="*/ 293586 h 326705"/>
                  <a:gd name="connsiteX127" fmla="*/ 3452 w 316757"/>
                  <a:gd name="connsiteY127" fmla="*/ 286931 h 326705"/>
                  <a:gd name="connsiteX128" fmla="*/ 14639 w 316757"/>
                  <a:gd name="connsiteY128" fmla="*/ 259071 h 326705"/>
                  <a:gd name="connsiteX129" fmla="*/ 16743 w 316757"/>
                  <a:gd name="connsiteY129" fmla="*/ 255011 h 326705"/>
                  <a:gd name="connsiteX130" fmla="*/ 38960 w 316757"/>
                  <a:gd name="connsiteY130" fmla="*/ 214469 h 326705"/>
                  <a:gd name="connsiteX131" fmla="*/ 52104 w 316757"/>
                  <a:gd name="connsiteY131" fmla="*/ 193058 h 326705"/>
                  <a:gd name="connsiteX132" fmla="*/ 63291 w 316757"/>
                  <a:gd name="connsiteY132" fmla="*/ 174734 h 326705"/>
                  <a:gd name="connsiteX133" fmla="*/ 79836 w 316757"/>
                  <a:gd name="connsiteY133" fmla="*/ 147326 h 326705"/>
                  <a:gd name="connsiteX134" fmla="*/ 99498 w 316757"/>
                  <a:gd name="connsiteY134" fmla="*/ 115052 h 326705"/>
                  <a:gd name="connsiteX135" fmla="*/ 113447 w 316757"/>
                  <a:gd name="connsiteY135" fmla="*/ 92992 h 326705"/>
                  <a:gd name="connsiteX136" fmla="*/ 125932 w 316757"/>
                  <a:gd name="connsiteY136" fmla="*/ 73046 h 326705"/>
                  <a:gd name="connsiteX137" fmla="*/ 108581 w 316757"/>
                  <a:gd name="connsiteY137" fmla="*/ 76290 h 326705"/>
                  <a:gd name="connsiteX138" fmla="*/ 76140 w 316757"/>
                  <a:gd name="connsiteY138" fmla="*/ 82129 h 326705"/>
                  <a:gd name="connsiteX139" fmla="*/ 72208 w 316757"/>
                  <a:gd name="connsiteY139" fmla="*/ 75641 h 326705"/>
                  <a:gd name="connsiteX140" fmla="*/ 61020 w 316757"/>
                  <a:gd name="connsiteY140" fmla="*/ 77607 h 326705"/>
                  <a:gd name="connsiteX141" fmla="*/ 53716 w 316757"/>
                  <a:gd name="connsiteY141" fmla="*/ 78089 h 326705"/>
                  <a:gd name="connsiteX142" fmla="*/ 50315 w 316757"/>
                  <a:gd name="connsiteY142" fmla="*/ 78256 h 326705"/>
                  <a:gd name="connsiteX143" fmla="*/ 45291 w 316757"/>
                  <a:gd name="connsiteY143" fmla="*/ 76142 h 326705"/>
                  <a:gd name="connsiteX144" fmla="*/ 44308 w 316757"/>
                  <a:gd name="connsiteY144" fmla="*/ 70952 h 326705"/>
                  <a:gd name="connsiteX145" fmla="*/ 43817 w 316757"/>
                  <a:gd name="connsiteY145" fmla="*/ 63657 h 326705"/>
                  <a:gd name="connsiteX146" fmla="*/ 43335 w 316757"/>
                  <a:gd name="connsiteY146" fmla="*/ 63657 h 326705"/>
                  <a:gd name="connsiteX147" fmla="*/ 38302 w 316757"/>
                  <a:gd name="connsiteY147" fmla="*/ 61554 h 326705"/>
                  <a:gd name="connsiteX148" fmla="*/ 37319 w 316757"/>
                  <a:gd name="connsiteY148" fmla="*/ 56363 h 326705"/>
                  <a:gd name="connsiteX149" fmla="*/ 34369 w 316757"/>
                  <a:gd name="connsiteY149" fmla="*/ 41764 h 326705"/>
                  <a:gd name="connsiteX150" fmla="*/ 33563 w 316757"/>
                  <a:gd name="connsiteY150" fmla="*/ 38520 h 326705"/>
                  <a:gd name="connsiteX151" fmla="*/ 35185 w 316757"/>
                  <a:gd name="connsiteY151" fmla="*/ 34785 h 326705"/>
                  <a:gd name="connsiteX152" fmla="*/ 37702 w 316757"/>
                  <a:gd name="connsiteY152" fmla="*/ 32966 h 326705"/>
                  <a:gd name="connsiteX153" fmla="*/ 39973 w 316757"/>
                  <a:gd name="connsiteY153" fmla="*/ 33290 h 326705"/>
                  <a:gd name="connsiteX154" fmla="*/ 41113 w 316757"/>
                  <a:gd name="connsiteY154" fmla="*/ 33615 h 326705"/>
                  <a:gd name="connsiteX155" fmla="*/ 47759 w 316757"/>
                  <a:gd name="connsiteY155" fmla="*/ 33448 h 326705"/>
                  <a:gd name="connsiteX156" fmla="*/ 48899 w 316757"/>
                  <a:gd name="connsiteY156" fmla="*/ 33290 h 326705"/>
                  <a:gd name="connsiteX157" fmla="*/ 67577 w 316757"/>
                  <a:gd name="connsiteY157" fmla="*/ 31187 h 326705"/>
                  <a:gd name="connsiteX158" fmla="*/ 116554 w 316757"/>
                  <a:gd name="connsiteY158" fmla="*/ 25347 h 326705"/>
                  <a:gd name="connsiteX159" fmla="*/ 136667 w 316757"/>
                  <a:gd name="connsiteY159" fmla="*/ 23076 h 326705"/>
                  <a:gd name="connsiteX160" fmla="*/ 157095 w 316757"/>
                  <a:gd name="connsiteY160" fmla="*/ 20638 h 326705"/>
                  <a:gd name="connsiteX161" fmla="*/ 183697 w 316757"/>
                  <a:gd name="connsiteY161" fmla="*/ 15615 h 326705"/>
                  <a:gd name="connsiteX162" fmla="*/ 210456 w 316757"/>
                  <a:gd name="connsiteY162" fmla="*/ 10257 h 326705"/>
                  <a:gd name="connsiteX163" fmla="*/ 245493 w 316757"/>
                  <a:gd name="connsiteY163" fmla="*/ 3936 h 326705"/>
                  <a:gd name="connsiteX164" fmla="*/ 256680 w 316757"/>
                  <a:gd name="connsiteY164" fmla="*/ 2796 h 326705"/>
                  <a:gd name="connsiteX165" fmla="*/ 266894 w 316757"/>
                  <a:gd name="connsiteY165" fmla="*/ 1990 h 326705"/>
                  <a:gd name="connsiteX166" fmla="*/ 273549 w 316757"/>
                  <a:gd name="connsiteY166" fmla="*/ 1665 h 326705"/>
                  <a:gd name="connsiteX167" fmla="*/ 277767 w 316757"/>
                  <a:gd name="connsiteY167" fmla="*/ 1183 h 326705"/>
                  <a:gd name="connsiteX168" fmla="*/ 284737 w 316757"/>
                  <a:gd name="connsiteY168" fmla="*/ 535 h 326705"/>
                  <a:gd name="connsiteX169" fmla="*/ 288669 w 316757"/>
                  <a:gd name="connsiteY169" fmla="*/ -114 h 326705"/>
                  <a:gd name="connsiteX170" fmla="*/ 292070 w 316757"/>
                  <a:gd name="connsiteY170" fmla="*/ -606 h 326705"/>
                  <a:gd name="connsiteX171" fmla="*/ 309431 w 316757"/>
                  <a:gd name="connsiteY171" fmla="*/ -114 h 326705"/>
                  <a:gd name="connsiteX172" fmla="*/ 309264 w 316757"/>
                  <a:gd name="connsiteY172" fmla="*/ 43 h 326705"/>
                  <a:gd name="connsiteX173" fmla="*/ 308134 w 316757"/>
                  <a:gd name="connsiteY173" fmla="*/ 1026 h 326705"/>
                  <a:gd name="connsiteX174" fmla="*/ 305184 w 316757"/>
                  <a:gd name="connsiteY174" fmla="*/ 2324 h 326705"/>
                  <a:gd name="connsiteX175" fmla="*/ 300151 w 316757"/>
                  <a:gd name="connsiteY175" fmla="*/ 4290 h 326705"/>
                  <a:gd name="connsiteX176" fmla="*/ 292365 w 316757"/>
                  <a:gd name="connsiteY176" fmla="*/ 6718 h 326705"/>
                  <a:gd name="connsiteX177" fmla="*/ 265449 w 316757"/>
                  <a:gd name="connsiteY177" fmla="*/ 8989 h 326705"/>
                  <a:gd name="connsiteX178" fmla="*/ 239496 w 316757"/>
                  <a:gd name="connsiteY178" fmla="*/ 11103 h 326705"/>
                  <a:gd name="connsiteX179" fmla="*/ 239172 w 316757"/>
                  <a:gd name="connsiteY179" fmla="*/ 12233 h 326705"/>
                  <a:gd name="connsiteX180" fmla="*/ 239014 w 316757"/>
                  <a:gd name="connsiteY180" fmla="*/ 12558 h 326705"/>
                  <a:gd name="connsiteX181" fmla="*/ 249071 w 316757"/>
                  <a:gd name="connsiteY181" fmla="*/ 12076 h 326705"/>
                  <a:gd name="connsiteX182" fmla="*/ 259118 w 316757"/>
                  <a:gd name="connsiteY182" fmla="*/ 11584 h 326705"/>
                  <a:gd name="connsiteX183" fmla="*/ 257820 w 316757"/>
                  <a:gd name="connsiteY183" fmla="*/ 12882 h 326705"/>
                  <a:gd name="connsiteX184" fmla="*/ 256208 w 316757"/>
                  <a:gd name="connsiteY184" fmla="*/ 14347 h 326705"/>
                  <a:gd name="connsiteX185" fmla="*/ 263335 w 316757"/>
                  <a:gd name="connsiteY185" fmla="*/ 13364 h 326705"/>
                  <a:gd name="connsiteX186" fmla="*/ 268044 w 316757"/>
                  <a:gd name="connsiteY186" fmla="*/ 10768 h 326705"/>
                  <a:gd name="connsiteX187" fmla="*/ 272743 w 316757"/>
                  <a:gd name="connsiteY187" fmla="*/ 10601 h 326705"/>
                  <a:gd name="connsiteX188" fmla="*/ 279232 w 316757"/>
                  <a:gd name="connsiteY188" fmla="*/ 9952 h 326705"/>
                  <a:gd name="connsiteX189" fmla="*/ 278583 w 316757"/>
                  <a:gd name="connsiteY189" fmla="*/ 10277 h 326705"/>
                  <a:gd name="connsiteX190" fmla="*/ 276617 w 316757"/>
                  <a:gd name="connsiteY190" fmla="*/ 11260 h 326705"/>
                  <a:gd name="connsiteX191" fmla="*/ 274513 w 316757"/>
                  <a:gd name="connsiteY191" fmla="*/ 11751 h 326705"/>
                  <a:gd name="connsiteX192" fmla="*/ 274021 w 316757"/>
                  <a:gd name="connsiteY192" fmla="*/ 11909 h 326705"/>
                  <a:gd name="connsiteX193" fmla="*/ 274513 w 316757"/>
                  <a:gd name="connsiteY193" fmla="*/ 15153 h 326705"/>
                  <a:gd name="connsiteX194" fmla="*/ 274837 w 316757"/>
                  <a:gd name="connsiteY194" fmla="*/ 16618 h 326705"/>
                  <a:gd name="connsiteX195" fmla="*/ 280509 w 316757"/>
                  <a:gd name="connsiteY195" fmla="*/ 16293 h 326705"/>
                  <a:gd name="connsiteX196" fmla="*/ 284727 w 316757"/>
                  <a:gd name="connsiteY196" fmla="*/ 15802 h 326705"/>
                  <a:gd name="connsiteX197" fmla="*/ 291864 w 316757"/>
                  <a:gd name="connsiteY197" fmla="*/ 15153 h 326705"/>
                  <a:gd name="connsiteX198" fmla="*/ 295590 w 316757"/>
                  <a:gd name="connsiteY198" fmla="*/ 14504 h 326705"/>
                  <a:gd name="connsiteX199" fmla="*/ 299158 w 316757"/>
                  <a:gd name="connsiteY199" fmla="*/ 14022 h 326705"/>
                  <a:gd name="connsiteX200" fmla="*/ 316352 w 316757"/>
                  <a:gd name="connsiteY200" fmla="*/ 14504 h 326705"/>
                  <a:gd name="connsiteX201" fmla="*/ 316293 w 316757"/>
                  <a:gd name="connsiteY201" fmla="*/ 14828 h 326705"/>
                  <a:gd name="connsiteX202" fmla="*/ 270236 w 316757"/>
                  <a:gd name="connsiteY202" fmla="*/ 28129 h 326705"/>
                  <a:gd name="connsiteX203" fmla="*/ 271043 w 316757"/>
                  <a:gd name="connsiteY203" fmla="*/ 27480 h 326705"/>
                  <a:gd name="connsiteX204" fmla="*/ 269076 w 316757"/>
                  <a:gd name="connsiteY204" fmla="*/ 27648 h 326705"/>
                  <a:gd name="connsiteX205" fmla="*/ 268752 w 316757"/>
                  <a:gd name="connsiteY205" fmla="*/ 27648 h 326705"/>
                  <a:gd name="connsiteX206" fmla="*/ 268595 w 316757"/>
                  <a:gd name="connsiteY206" fmla="*/ 28129 h 326705"/>
                  <a:gd name="connsiteX207" fmla="*/ 268595 w 316757"/>
                  <a:gd name="connsiteY207" fmla="*/ 28296 h 326705"/>
                  <a:gd name="connsiteX208" fmla="*/ 270236 w 316757"/>
                  <a:gd name="connsiteY208" fmla="*/ 28129 h 326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</a:cxnLst>
                <a:rect l="l" t="t" r="r" b="b"/>
                <a:pathLst>
                  <a:path w="316757" h="326705">
                    <a:moveTo>
                      <a:pt x="316293" y="14828"/>
                    </a:moveTo>
                    <a:cubicBezTo>
                      <a:pt x="315899" y="15157"/>
                      <a:pt x="315462" y="15431"/>
                      <a:pt x="314995" y="15644"/>
                    </a:cubicBezTo>
                    <a:cubicBezTo>
                      <a:pt x="314124" y="16168"/>
                      <a:pt x="313201" y="16603"/>
                      <a:pt x="312243" y="16942"/>
                    </a:cubicBezTo>
                    <a:cubicBezTo>
                      <a:pt x="310945" y="17591"/>
                      <a:pt x="309156" y="18073"/>
                      <a:pt x="307210" y="18908"/>
                    </a:cubicBezTo>
                    <a:cubicBezTo>
                      <a:pt x="305106" y="19564"/>
                      <a:pt x="302510" y="20373"/>
                      <a:pt x="299424" y="21336"/>
                    </a:cubicBezTo>
                    <a:cubicBezTo>
                      <a:pt x="295206" y="21661"/>
                      <a:pt x="291313" y="21985"/>
                      <a:pt x="288079" y="22319"/>
                    </a:cubicBezTo>
                    <a:cubicBezTo>
                      <a:pt x="287096" y="22319"/>
                      <a:pt x="286113" y="22487"/>
                      <a:pt x="285130" y="22487"/>
                    </a:cubicBezTo>
                    <a:lnTo>
                      <a:pt x="285130" y="23293"/>
                    </a:lnTo>
                    <a:cubicBezTo>
                      <a:pt x="284481" y="23460"/>
                      <a:pt x="283832" y="23617"/>
                      <a:pt x="283016" y="23784"/>
                    </a:cubicBezTo>
                    <a:cubicBezTo>
                      <a:pt x="282078" y="23902"/>
                      <a:pt x="281155" y="24119"/>
                      <a:pt x="280264" y="24433"/>
                    </a:cubicBezTo>
                    <a:cubicBezTo>
                      <a:pt x="280421" y="24433"/>
                      <a:pt x="280588" y="24590"/>
                      <a:pt x="280745" y="24757"/>
                    </a:cubicBezTo>
                    <a:cubicBezTo>
                      <a:pt x="280988" y="25008"/>
                      <a:pt x="281263" y="25226"/>
                      <a:pt x="281561" y="25406"/>
                    </a:cubicBezTo>
                    <a:cubicBezTo>
                      <a:pt x="283172" y="25530"/>
                      <a:pt x="284787" y="25249"/>
                      <a:pt x="286260" y="24590"/>
                    </a:cubicBezTo>
                    <a:cubicBezTo>
                      <a:pt x="285936" y="24757"/>
                      <a:pt x="285779" y="24915"/>
                      <a:pt x="285454" y="25082"/>
                    </a:cubicBezTo>
                    <a:cubicBezTo>
                      <a:pt x="284891" y="25419"/>
                      <a:pt x="284290" y="25689"/>
                      <a:pt x="283665" y="25888"/>
                    </a:cubicBezTo>
                    <a:cubicBezTo>
                      <a:pt x="282859" y="26212"/>
                      <a:pt x="282043" y="26379"/>
                      <a:pt x="281561" y="26537"/>
                    </a:cubicBezTo>
                    <a:lnTo>
                      <a:pt x="281070" y="26537"/>
                    </a:lnTo>
                    <a:cubicBezTo>
                      <a:pt x="281394" y="28975"/>
                      <a:pt x="281719" y="31452"/>
                      <a:pt x="282210" y="33841"/>
                    </a:cubicBezTo>
                    <a:cubicBezTo>
                      <a:pt x="281714" y="33903"/>
                      <a:pt x="281223" y="34008"/>
                      <a:pt x="280745" y="34156"/>
                    </a:cubicBezTo>
                    <a:cubicBezTo>
                      <a:pt x="280097" y="34323"/>
                      <a:pt x="279290" y="34647"/>
                      <a:pt x="278317" y="34971"/>
                    </a:cubicBezTo>
                    <a:cubicBezTo>
                      <a:pt x="278317" y="35296"/>
                      <a:pt x="278150" y="35620"/>
                      <a:pt x="278150" y="36102"/>
                    </a:cubicBezTo>
                    <a:lnTo>
                      <a:pt x="283665" y="35620"/>
                    </a:lnTo>
                    <a:cubicBezTo>
                      <a:pt x="285631" y="35296"/>
                      <a:pt x="287725" y="35139"/>
                      <a:pt x="289672" y="34971"/>
                    </a:cubicBezTo>
                    <a:lnTo>
                      <a:pt x="289672" y="35787"/>
                    </a:lnTo>
                    <a:cubicBezTo>
                      <a:pt x="289254" y="36031"/>
                      <a:pt x="288820" y="36247"/>
                      <a:pt x="288374" y="36436"/>
                    </a:cubicBezTo>
                    <a:cubicBezTo>
                      <a:pt x="288050" y="36594"/>
                      <a:pt x="287882" y="36594"/>
                      <a:pt x="287558" y="36751"/>
                    </a:cubicBezTo>
                    <a:lnTo>
                      <a:pt x="287558" y="37085"/>
                    </a:lnTo>
                    <a:cubicBezTo>
                      <a:pt x="287558" y="37242"/>
                      <a:pt x="287558" y="37242"/>
                      <a:pt x="287401" y="37400"/>
                    </a:cubicBezTo>
                    <a:cubicBezTo>
                      <a:pt x="288815" y="37270"/>
                      <a:pt x="290220" y="37054"/>
                      <a:pt x="291608" y="36751"/>
                    </a:cubicBezTo>
                    <a:lnTo>
                      <a:pt x="292316" y="36751"/>
                    </a:lnTo>
                    <a:lnTo>
                      <a:pt x="292316" y="37881"/>
                    </a:lnTo>
                    <a:cubicBezTo>
                      <a:pt x="290537" y="38206"/>
                      <a:pt x="288915" y="38687"/>
                      <a:pt x="287293" y="39022"/>
                    </a:cubicBezTo>
                    <a:lnTo>
                      <a:pt x="287784" y="39503"/>
                    </a:lnTo>
                    <a:cubicBezTo>
                      <a:pt x="288358" y="39830"/>
                      <a:pt x="288902" y="40208"/>
                      <a:pt x="289406" y="40634"/>
                    </a:cubicBezTo>
                    <a:cubicBezTo>
                      <a:pt x="284373" y="41283"/>
                      <a:pt x="279831" y="41774"/>
                      <a:pt x="275938" y="42423"/>
                    </a:cubicBezTo>
                    <a:cubicBezTo>
                      <a:pt x="275852" y="42423"/>
                      <a:pt x="275781" y="42494"/>
                      <a:pt x="275781" y="42580"/>
                    </a:cubicBezTo>
                    <a:cubicBezTo>
                      <a:pt x="275781" y="42905"/>
                      <a:pt x="275614" y="43072"/>
                      <a:pt x="275614" y="43229"/>
                    </a:cubicBezTo>
                    <a:lnTo>
                      <a:pt x="284697" y="43229"/>
                    </a:lnTo>
                    <a:cubicBezTo>
                      <a:pt x="284540" y="43878"/>
                      <a:pt x="284373" y="44694"/>
                      <a:pt x="284216" y="45343"/>
                    </a:cubicBezTo>
                    <a:cubicBezTo>
                      <a:pt x="278701" y="45992"/>
                      <a:pt x="269293" y="47447"/>
                      <a:pt x="255707" y="49717"/>
                    </a:cubicBezTo>
                    <a:cubicBezTo>
                      <a:pt x="242121" y="51988"/>
                      <a:pt x="226352" y="54751"/>
                      <a:pt x="208677" y="57995"/>
                    </a:cubicBezTo>
                    <a:cubicBezTo>
                      <a:pt x="206972" y="58739"/>
                      <a:pt x="205166" y="59230"/>
                      <a:pt x="203319" y="59450"/>
                    </a:cubicBezTo>
                    <a:cubicBezTo>
                      <a:pt x="201908" y="59480"/>
                      <a:pt x="200501" y="59588"/>
                      <a:pt x="199102" y="59774"/>
                    </a:cubicBezTo>
                    <a:cubicBezTo>
                      <a:pt x="192781" y="60915"/>
                      <a:pt x="186322" y="62045"/>
                      <a:pt x="179804" y="63185"/>
                    </a:cubicBezTo>
                    <a:cubicBezTo>
                      <a:pt x="179480" y="63667"/>
                      <a:pt x="179155" y="63992"/>
                      <a:pt x="178821" y="64483"/>
                    </a:cubicBezTo>
                    <a:cubicBezTo>
                      <a:pt x="173906" y="72259"/>
                      <a:pt x="168932" y="80045"/>
                      <a:pt x="163741" y="87506"/>
                    </a:cubicBezTo>
                    <a:cubicBezTo>
                      <a:pt x="158875" y="94486"/>
                      <a:pt x="154176" y="101613"/>
                      <a:pt x="149634" y="108593"/>
                    </a:cubicBezTo>
                    <a:cubicBezTo>
                      <a:pt x="147363" y="112162"/>
                      <a:pt x="145092" y="115888"/>
                      <a:pt x="142821" y="119456"/>
                    </a:cubicBezTo>
                    <a:cubicBezTo>
                      <a:pt x="134711" y="131784"/>
                      <a:pt x="126925" y="144436"/>
                      <a:pt x="119788" y="157245"/>
                    </a:cubicBezTo>
                    <a:cubicBezTo>
                      <a:pt x="119631" y="157737"/>
                      <a:pt x="119306" y="158061"/>
                      <a:pt x="119139" y="158543"/>
                    </a:cubicBezTo>
                    <a:cubicBezTo>
                      <a:pt x="118669" y="159595"/>
                      <a:pt x="118072" y="160586"/>
                      <a:pt x="117360" y="161492"/>
                    </a:cubicBezTo>
                    <a:cubicBezTo>
                      <a:pt x="116554" y="162489"/>
                      <a:pt x="115389" y="163131"/>
                      <a:pt x="114116" y="163281"/>
                    </a:cubicBezTo>
                    <a:cubicBezTo>
                      <a:pt x="114273" y="163438"/>
                      <a:pt x="114116" y="163606"/>
                      <a:pt x="113949" y="163763"/>
                    </a:cubicBezTo>
                    <a:cubicBezTo>
                      <a:pt x="113765" y="163966"/>
                      <a:pt x="113546" y="164132"/>
                      <a:pt x="113300" y="164254"/>
                    </a:cubicBezTo>
                    <a:cubicBezTo>
                      <a:pt x="113057" y="164375"/>
                      <a:pt x="112838" y="164538"/>
                      <a:pt x="112651" y="164736"/>
                    </a:cubicBezTo>
                    <a:cubicBezTo>
                      <a:pt x="112494" y="164903"/>
                      <a:pt x="112327" y="165060"/>
                      <a:pt x="112494" y="165385"/>
                    </a:cubicBezTo>
                    <a:cubicBezTo>
                      <a:pt x="112494" y="165552"/>
                      <a:pt x="112975" y="165709"/>
                      <a:pt x="113477" y="166034"/>
                    </a:cubicBezTo>
                    <a:cubicBezTo>
                      <a:pt x="113785" y="166154"/>
                      <a:pt x="113939" y="166502"/>
                      <a:pt x="113818" y="166810"/>
                    </a:cubicBezTo>
                    <a:cubicBezTo>
                      <a:pt x="113813" y="166823"/>
                      <a:pt x="113807" y="166837"/>
                      <a:pt x="113801" y="166850"/>
                    </a:cubicBezTo>
                    <a:cubicBezTo>
                      <a:pt x="113778" y="167230"/>
                      <a:pt x="113601" y="167585"/>
                      <a:pt x="113310" y="167833"/>
                    </a:cubicBezTo>
                    <a:cubicBezTo>
                      <a:pt x="113310" y="167990"/>
                      <a:pt x="113310" y="167990"/>
                      <a:pt x="113152" y="167990"/>
                    </a:cubicBezTo>
                    <a:lnTo>
                      <a:pt x="107313" y="178204"/>
                    </a:lnTo>
                    <a:lnTo>
                      <a:pt x="105347" y="181615"/>
                    </a:lnTo>
                    <a:cubicBezTo>
                      <a:pt x="105101" y="181493"/>
                      <a:pt x="104882" y="181327"/>
                      <a:pt x="104698" y="181124"/>
                    </a:cubicBezTo>
                    <a:cubicBezTo>
                      <a:pt x="104531" y="180799"/>
                      <a:pt x="104374" y="180642"/>
                      <a:pt x="104206" y="180318"/>
                    </a:cubicBezTo>
                    <a:cubicBezTo>
                      <a:pt x="104212" y="179977"/>
                      <a:pt x="104027" y="179661"/>
                      <a:pt x="103725" y="179502"/>
                    </a:cubicBezTo>
                    <a:cubicBezTo>
                      <a:pt x="103525" y="179157"/>
                      <a:pt x="103137" y="178966"/>
                      <a:pt x="102742" y="179020"/>
                    </a:cubicBezTo>
                    <a:cubicBezTo>
                      <a:pt x="100736" y="183203"/>
                      <a:pt x="98287" y="187158"/>
                      <a:pt x="95438" y="190817"/>
                    </a:cubicBezTo>
                    <a:cubicBezTo>
                      <a:pt x="93836" y="192766"/>
                      <a:pt x="92374" y="194826"/>
                      <a:pt x="91063" y="196981"/>
                    </a:cubicBezTo>
                    <a:cubicBezTo>
                      <a:pt x="90933" y="197170"/>
                      <a:pt x="90874" y="197400"/>
                      <a:pt x="90896" y="197629"/>
                    </a:cubicBezTo>
                    <a:cubicBezTo>
                      <a:pt x="90872" y="197810"/>
                      <a:pt x="90934" y="197992"/>
                      <a:pt x="91063" y="198121"/>
                    </a:cubicBezTo>
                    <a:cubicBezTo>
                      <a:pt x="91063" y="198278"/>
                      <a:pt x="91220" y="198445"/>
                      <a:pt x="91220" y="198603"/>
                    </a:cubicBezTo>
                    <a:cubicBezTo>
                      <a:pt x="91220" y="199419"/>
                      <a:pt x="91220" y="199743"/>
                      <a:pt x="91063" y="199900"/>
                    </a:cubicBezTo>
                    <a:cubicBezTo>
                      <a:pt x="90563" y="200163"/>
                      <a:pt x="89983" y="200223"/>
                      <a:pt x="89441" y="200067"/>
                    </a:cubicBezTo>
                    <a:lnTo>
                      <a:pt x="89274" y="200067"/>
                    </a:lnTo>
                    <a:cubicBezTo>
                      <a:pt x="89116" y="200067"/>
                      <a:pt x="88949" y="200225"/>
                      <a:pt x="88625" y="200392"/>
                    </a:cubicBezTo>
                    <a:cubicBezTo>
                      <a:pt x="88441" y="200591"/>
                      <a:pt x="88221" y="200755"/>
                      <a:pt x="87976" y="200874"/>
                    </a:cubicBezTo>
                    <a:cubicBezTo>
                      <a:pt x="87887" y="200959"/>
                      <a:pt x="87831" y="201074"/>
                      <a:pt x="87819" y="201198"/>
                    </a:cubicBezTo>
                    <a:cubicBezTo>
                      <a:pt x="87974" y="202025"/>
                      <a:pt x="87860" y="202879"/>
                      <a:pt x="87494" y="203636"/>
                    </a:cubicBezTo>
                    <a:cubicBezTo>
                      <a:pt x="87043" y="204402"/>
                      <a:pt x="86499" y="205109"/>
                      <a:pt x="85872" y="205740"/>
                    </a:cubicBezTo>
                    <a:cubicBezTo>
                      <a:pt x="85280" y="206513"/>
                      <a:pt x="84738" y="207324"/>
                      <a:pt x="84250" y="208168"/>
                    </a:cubicBezTo>
                    <a:cubicBezTo>
                      <a:pt x="84093" y="208335"/>
                      <a:pt x="84093" y="208659"/>
                      <a:pt x="83926" y="209151"/>
                    </a:cubicBezTo>
                    <a:cubicBezTo>
                      <a:pt x="83784" y="209718"/>
                      <a:pt x="83566" y="210265"/>
                      <a:pt x="83277" y="210773"/>
                    </a:cubicBezTo>
                    <a:cubicBezTo>
                      <a:pt x="82835" y="211165"/>
                      <a:pt x="82214" y="211289"/>
                      <a:pt x="81655" y="211097"/>
                    </a:cubicBezTo>
                    <a:cubicBezTo>
                      <a:pt x="81325" y="211126"/>
                      <a:pt x="81035" y="210881"/>
                      <a:pt x="81006" y="210551"/>
                    </a:cubicBezTo>
                    <a:cubicBezTo>
                      <a:pt x="81003" y="210517"/>
                      <a:pt x="81003" y="210483"/>
                      <a:pt x="81006" y="210449"/>
                    </a:cubicBezTo>
                    <a:cubicBezTo>
                      <a:pt x="81092" y="210113"/>
                      <a:pt x="81200" y="209785"/>
                      <a:pt x="81331" y="209465"/>
                    </a:cubicBezTo>
                    <a:cubicBezTo>
                      <a:pt x="81622" y="209218"/>
                      <a:pt x="81798" y="208863"/>
                      <a:pt x="81822" y="208482"/>
                    </a:cubicBezTo>
                    <a:cubicBezTo>
                      <a:pt x="81822" y="208001"/>
                      <a:pt x="81822" y="207676"/>
                      <a:pt x="81331" y="207352"/>
                    </a:cubicBezTo>
                    <a:cubicBezTo>
                      <a:pt x="80054" y="208492"/>
                      <a:pt x="79009" y="209868"/>
                      <a:pt x="78254" y="211402"/>
                    </a:cubicBezTo>
                    <a:cubicBezTo>
                      <a:pt x="77929" y="212051"/>
                      <a:pt x="77438" y="212700"/>
                      <a:pt x="76956" y="213516"/>
                    </a:cubicBezTo>
                    <a:cubicBezTo>
                      <a:pt x="77642" y="213253"/>
                      <a:pt x="78301" y="212924"/>
                      <a:pt x="78922" y="212533"/>
                    </a:cubicBezTo>
                    <a:cubicBezTo>
                      <a:pt x="79299" y="212219"/>
                      <a:pt x="79743" y="211997"/>
                      <a:pt x="80220" y="211884"/>
                    </a:cubicBezTo>
                    <a:cubicBezTo>
                      <a:pt x="80506" y="211740"/>
                      <a:pt x="80855" y="211856"/>
                      <a:pt x="80998" y="212143"/>
                    </a:cubicBezTo>
                    <a:cubicBezTo>
                      <a:pt x="81008" y="212164"/>
                      <a:pt x="81018" y="212186"/>
                      <a:pt x="81026" y="212208"/>
                    </a:cubicBezTo>
                    <a:cubicBezTo>
                      <a:pt x="81435" y="212705"/>
                      <a:pt x="81558" y="213378"/>
                      <a:pt x="81350" y="213988"/>
                    </a:cubicBezTo>
                    <a:cubicBezTo>
                      <a:pt x="81026" y="214636"/>
                      <a:pt x="80367" y="214804"/>
                      <a:pt x="79079" y="214804"/>
                    </a:cubicBezTo>
                    <a:cubicBezTo>
                      <a:pt x="79215" y="215627"/>
                      <a:pt x="79102" y="216473"/>
                      <a:pt x="78755" y="217232"/>
                    </a:cubicBezTo>
                    <a:cubicBezTo>
                      <a:pt x="78384" y="217972"/>
                      <a:pt x="77950" y="218680"/>
                      <a:pt x="77457" y="219345"/>
                    </a:cubicBezTo>
                    <a:cubicBezTo>
                      <a:pt x="77121" y="219850"/>
                      <a:pt x="76850" y="220394"/>
                      <a:pt x="76651" y="220967"/>
                    </a:cubicBezTo>
                    <a:cubicBezTo>
                      <a:pt x="74709" y="224919"/>
                      <a:pt x="72195" y="228563"/>
                      <a:pt x="69190" y="231781"/>
                    </a:cubicBezTo>
                    <a:cubicBezTo>
                      <a:pt x="67066" y="234036"/>
                      <a:pt x="65397" y="236680"/>
                      <a:pt x="64274" y="239567"/>
                    </a:cubicBezTo>
                    <a:cubicBezTo>
                      <a:pt x="63295" y="241652"/>
                      <a:pt x="62155" y="243657"/>
                      <a:pt x="60863" y="245564"/>
                    </a:cubicBezTo>
                    <a:cubicBezTo>
                      <a:pt x="60105" y="246665"/>
                      <a:pt x="59403" y="247803"/>
                      <a:pt x="58759" y="248975"/>
                    </a:cubicBezTo>
                    <a:cubicBezTo>
                      <a:pt x="57932" y="250440"/>
                      <a:pt x="57008" y="251848"/>
                      <a:pt x="55997" y="253192"/>
                    </a:cubicBezTo>
                    <a:cubicBezTo>
                      <a:pt x="54076" y="255406"/>
                      <a:pt x="52290" y="257733"/>
                      <a:pt x="50649" y="260162"/>
                    </a:cubicBezTo>
                    <a:cubicBezTo>
                      <a:pt x="49132" y="262773"/>
                      <a:pt x="47277" y="265173"/>
                      <a:pt x="45134" y="267299"/>
                    </a:cubicBezTo>
                    <a:cubicBezTo>
                      <a:pt x="40138" y="272758"/>
                      <a:pt x="36376" y="279230"/>
                      <a:pt x="34104" y="286272"/>
                    </a:cubicBezTo>
                    <a:cubicBezTo>
                      <a:pt x="33918" y="286695"/>
                      <a:pt x="33757" y="287129"/>
                      <a:pt x="33622" y="287570"/>
                    </a:cubicBezTo>
                    <a:cubicBezTo>
                      <a:pt x="32802" y="289267"/>
                      <a:pt x="31764" y="290850"/>
                      <a:pt x="30536" y="292279"/>
                    </a:cubicBezTo>
                    <a:cubicBezTo>
                      <a:pt x="30151" y="292947"/>
                      <a:pt x="29660" y="293549"/>
                      <a:pt x="29081" y="294058"/>
                    </a:cubicBezTo>
                    <a:cubicBezTo>
                      <a:pt x="28186" y="294927"/>
                      <a:pt x="27421" y="295920"/>
                      <a:pt x="26810" y="297007"/>
                    </a:cubicBezTo>
                    <a:cubicBezTo>
                      <a:pt x="26295" y="298324"/>
                      <a:pt x="26352" y="299795"/>
                      <a:pt x="26967" y="301067"/>
                    </a:cubicBezTo>
                    <a:cubicBezTo>
                      <a:pt x="26981" y="301676"/>
                      <a:pt x="26870" y="302282"/>
                      <a:pt x="26643" y="302847"/>
                    </a:cubicBezTo>
                    <a:cubicBezTo>
                      <a:pt x="26318" y="303830"/>
                      <a:pt x="25836" y="304813"/>
                      <a:pt x="25345" y="305924"/>
                    </a:cubicBezTo>
                    <a:cubicBezTo>
                      <a:pt x="24853" y="307035"/>
                      <a:pt x="24362" y="308037"/>
                      <a:pt x="23890" y="309011"/>
                    </a:cubicBezTo>
                    <a:cubicBezTo>
                      <a:pt x="21461" y="313195"/>
                      <a:pt x="19556" y="317662"/>
                      <a:pt x="18218" y="322312"/>
                    </a:cubicBezTo>
                    <a:cubicBezTo>
                      <a:pt x="18043" y="323150"/>
                      <a:pt x="17769" y="323965"/>
                      <a:pt x="17402" y="324740"/>
                    </a:cubicBezTo>
                    <a:cubicBezTo>
                      <a:pt x="16822" y="325426"/>
                      <a:pt x="16018" y="325886"/>
                      <a:pt x="15131" y="326037"/>
                    </a:cubicBezTo>
                    <a:cubicBezTo>
                      <a:pt x="14010" y="325878"/>
                      <a:pt x="12950" y="325432"/>
                      <a:pt x="12054" y="324740"/>
                    </a:cubicBezTo>
                    <a:cubicBezTo>
                      <a:pt x="10792" y="323802"/>
                      <a:pt x="9599" y="322774"/>
                      <a:pt x="8485" y="321663"/>
                    </a:cubicBezTo>
                    <a:cubicBezTo>
                      <a:pt x="7502" y="320365"/>
                      <a:pt x="6863" y="319392"/>
                      <a:pt x="6863" y="318576"/>
                    </a:cubicBezTo>
                    <a:cubicBezTo>
                      <a:pt x="6621" y="316135"/>
                      <a:pt x="6785" y="313670"/>
                      <a:pt x="7345" y="311282"/>
                    </a:cubicBezTo>
                    <a:cubicBezTo>
                      <a:pt x="6245" y="310827"/>
                      <a:pt x="5211" y="310229"/>
                      <a:pt x="4268" y="309502"/>
                    </a:cubicBezTo>
                    <a:cubicBezTo>
                      <a:pt x="3121" y="308651"/>
                      <a:pt x="2085" y="307660"/>
                      <a:pt x="1181" y="306553"/>
                    </a:cubicBezTo>
                    <a:cubicBezTo>
                      <a:pt x="519" y="305804"/>
                      <a:pt x="22" y="304923"/>
                      <a:pt x="-274" y="303968"/>
                    </a:cubicBezTo>
                    <a:cubicBezTo>
                      <a:pt x="-508" y="300444"/>
                      <a:pt x="-13" y="296910"/>
                      <a:pt x="1181" y="293586"/>
                    </a:cubicBezTo>
                    <a:cubicBezTo>
                      <a:pt x="1997" y="291315"/>
                      <a:pt x="2803" y="289202"/>
                      <a:pt x="3452" y="286931"/>
                    </a:cubicBezTo>
                    <a:cubicBezTo>
                      <a:pt x="6591" y="277418"/>
                      <a:pt x="10328" y="268113"/>
                      <a:pt x="14639" y="259071"/>
                    </a:cubicBezTo>
                    <a:cubicBezTo>
                      <a:pt x="15445" y="257606"/>
                      <a:pt x="16094" y="256309"/>
                      <a:pt x="16743" y="255011"/>
                    </a:cubicBezTo>
                    <a:cubicBezTo>
                      <a:pt x="23556" y="241061"/>
                      <a:pt x="30850" y="227603"/>
                      <a:pt x="38960" y="214469"/>
                    </a:cubicBezTo>
                    <a:cubicBezTo>
                      <a:pt x="43502" y="207332"/>
                      <a:pt x="47884" y="200195"/>
                      <a:pt x="52104" y="193058"/>
                    </a:cubicBezTo>
                    <a:cubicBezTo>
                      <a:pt x="55830" y="187061"/>
                      <a:pt x="59556" y="180898"/>
                      <a:pt x="63291" y="174734"/>
                    </a:cubicBezTo>
                    <a:cubicBezTo>
                      <a:pt x="68964" y="165650"/>
                      <a:pt x="74479" y="156567"/>
                      <a:pt x="79836" y="147326"/>
                    </a:cubicBezTo>
                    <a:cubicBezTo>
                      <a:pt x="86157" y="136463"/>
                      <a:pt x="92803" y="125758"/>
                      <a:pt x="99498" y="115052"/>
                    </a:cubicBezTo>
                    <a:cubicBezTo>
                      <a:pt x="104197" y="107758"/>
                      <a:pt x="108738" y="100306"/>
                      <a:pt x="113447" y="92992"/>
                    </a:cubicBezTo>
                    <a:cubicBezTo>
                      <a:pt x="117497" y="86346"/>
                      <a:pt x="121715" y="79691"/>
                      <a:pt x="125932" y="73046"/>
                    </a:cubicBezTo>
                    <a:cubicBezTo>
                      <a:pt x="119611" y="74176"/>
                      <a:pt x="113929" y="75316"/>
                      <a:pt x="108581" y="76290"/>
                    </a:cubicBezTo>
                    <a:cubicBezTo>
                      <a:pt x="88468" y="79858"/>
                      <a:pt x="77605" y="81962"/>
                      <a:pt x="76140" y="82129"/>
                    </a:cubicBezTo>
                    <a:cubicBezTo>
                      <a:pt x="72414" y="82129"/>
                      <a:pt x="71116" y="79858"/>
                      <a:pt x="72208" y="75641"/>
                    </a:cubicBezTo>
                    <a:lnTo>
                      <a:pt x="61020" y="77607"/>
                    </a:lnTo>
                    <a:cubicBezTo>
                      <a:pt x="58599" y="77928"/>
                      <a:pt x="56159" y="78090"/>
                      <a:pt x="53716" y="78089"/>
                    </a:cubicBezTo>
                    <a:cubicBezTo>
                      <a:pt x="52588" y="78228"/>
                      <a:pt x="51451" y="78283"/>
                      <a:pt x="50315" y="78256"/>
                    </a:cubicBezTo>
                    <a:cubicBezTo>
                      <a:pt x="47887" y="78413"/>
                      <a:pt x="46097" y="77607"/>
                      <a:pt x="45291" y="76142"/>
                    </a:cubicBezTo>
                    <a:cubicBezTo>
                      <a:pt x="44435" y="74556"/>
                      <a:pt x="44091" y="72742"/>
                      <a:pt x="44308" y="70952"/>
                    </a:cubicBezTo>
                    <a:cubicBezTo>
                      <a:pt x="44479" y="68509"/>
                      <a:pt x="44313" y="66055"/>
                      <a:pt x="43817" y="63657"/>
                    </a:cubicBezTo>
                    <a:lnTo>
                      <a:pt x="43335" y="63657"/>
                    </a:lnTo>
                    <a:cubicBezTo>
                      <a:pt x="40740" y="63657"/>
                      <a:pt x="39118" y="63008"/>
                      <a:pt x="38302" y="61554"/>
                    </a:cubicBezTo>
                    <a:cubicBezTo>
                      <a:pt x="37471" y="59958"/>
                      <a:pt x="37129" y="58152"/>
                      <a:pt x="37319" y="56363"/>
                    </a:cubicBezTo>
                    <a:cubicBezTo>
                      <a:pt x="37543" y="51329"/>
                      <a:pt x="36530" y="46317"/>
                      <a:pt x="34369" y="41764"/>
                    </a:cubicBezTo>
                    <a:cubicBezTo>
                      <a:pt x="33858" y="40759"/>
                      <a:pt x="33582" y="39649"/>
                      <a:pt x="33563" y="38520"/>
                    </a:cubicBezTo>
                    <a:cubicBezTo>
                      <a:pt x="33707" y="37138"/>
                      <a:pt x="34273" y="35834"/>
                      <a:pt x="35185" y="34785"/>
                    </a:cubicBezTo>
                    <a:cubicBezTo>
                      <a:pt x="35813" y="33929"/>
                      <a:pt x="36693" y="33293"/>
                      <a:pt x="37702" y="32966"/>
                    </a:cubicBezTo>
                    <a:cubicBezTo>
                      <a:pt x="38474" y="32913"/>
                      <a:pt x="39247" y="33024"/>
                      <a:pt x="39973" y="33290"/>
                    </a:cubicBezTo>
                    <a:cubicBezTo>
                      <a:pt x="40297" y="33448"/>
                      <a:pt x="40789" y="33448"/>
                      <a:pt x="41113" y="33615"/>
                    </a:cubicBezTo>
                    <a:cubicBezTo>
                      <a:pt x="43324" y="33885"/>
                      <a:pt x="45564" y="33829"/>
                      <a:pt x="47759" y="33448"/>
                    </a:cubicBezTo>
                    <a:cubicBezTo>
                      <a:pt x="48083" y="33448"/>
                      <a:pt x="48408" y="33290"/>
                      <a:pt x="48899" y="33290"/>
                    </a:cubicBezTo>
                    <a:cubicBezTo>
                      <a:pt x="55053" y="32642"/>
                      <a:pt x="61384" y="31835"/>
                      <a:pt x="67577" y="31187"/>
                    </a:cubicBezTo>
                    <a:cubicBezTo>
                      <a:pt x="83955" y="29565"/>
                      <a:pt x="100176" y="27618"/>
                      <a:pt x="116554" y="25347"/>
                    </a:cubicBezTo>
                    <a:cubicBezTo>
                      <a:pt x="123199" y="24531"/>
                      <a:pt x="129855" y="23725"/>
                      <a:pt x="136667" y="23076"/>
                    </a:cubicBezTo>
                    <a:cubicBezTo>
                      <a:pt x="143313" y="22428"/>
                      <a:pt x="150293" y="21612"/>
                      <a:pt x="157095" y="20638"/>
                    </a:cubicBezTo>
                    <a:cubicBezTo>
                      <a:pt x="166828" y="18535"/>
                      <a:pt x="175774" y="16706"/>
                      <a:pt x="183697" y="15615"/>
                    </a:cubicBezTo>
                    <a:cubicBezTo>
                      <a:pt x="192289" y="14147"/>
                      <a:pt x="201209" y="12361"/>
                      <a:pt x="210456" y="10257"/>
                    </a:cubicBezTo>
                    <a:cubicBezTo>
                      <a:pt x="222015" y="7532"/>
                      <a:pt x="233711" y="5422"/>
                      <a:pt x="245493" y="3936"/>
                    </a:cubicBezTo>
                    <a:cubicBezTo>
                      <a:pt x="249710" y="3445"/>
                      <a:pt x="253436" y="3120"/>
                      <a:pt x="256680" y="2796"/>
                    </a:cubicBezTo>
                    <a:cubicBezTo>
                      <a:pt x="259924" y="2471"/>
                      <a:pt x="263326" y="2314"/>
                      <a:pt x="266894" y="1990"/>
                    </a:cubicBezTo>
                    <a:cubicBezTo>
                      <a:pt x="268860" y="1990"/>
                      <a:pt x="271111" y="1832"/>
                      <a:pt x="273549" y="1665"/>
                    </a:cubicBezTo>
                    <a:cubicBezTo>
                      <a:pt x="274680" y="1508"/>
                      <a:pt x="276145" y="1341"/>
                      <a:pt x="277767" y="1183"/>
                    </a:cubicBezTo>
                    <a:cubicBezTo>
                      <a:pt x="280065" y="753"/>
                      <a:pt x="282398" y="536"/>
                      <a:pt x="284737" y="535"/>
                    </a:cubicBezTo>
                    <a:cubicBezTo>
                      <a:pt x="286059" y="397"/>
                      <a:pt x="287372" y="180"/>
                      <a:pt x="288669" y="-114"/>
                    </a:cubicBezTo>
                    <a:cubicBezTo>
                      <a:pt x="289774" y="-436"/>
                      <a:pt x="290919" y="-601"/>
                      <a:pt x="292070" y="-606"/>
                    </a:cubicBezTo>
                    <a:cubicBezTo>
                      <a:pt x="297862" y="-771"/>
                      <a:pt x="303659" y="-607"/>
                      <a:pt x="309431" y="-114"/>
                    </a:cubicBezTo>
                    <a:lnTo>
                      <a:pt x="309264" y="43"/>
                    </a:lnTo>
                    <a:cubicBezTo>
                      <a:pt x="309107" y="368"/>
                      <a:pt x="308782" y="535"/>
                      <a:pt x="308134" y="1026"/>
                    </a:cubicBezTo>
                    <a:cubicBezTo>
                      <a:pt x="307176" y="1516"/>
                      <a:pt x="306192" y="1948"/>
                      <a:pt x="305184" y="2324"/>
                    </a:cubicBezTo>
                    <a:cubicBezTo>
                      <a:pt x="303887" y="2806"/>
                      <a:pt x="302235" y="3454"/>
                      <a:pt x="300151" y="4290"/>
                    </a:cubicBezTo>
                    <a:cubicBezTo>
                      <a:pt x="298047" y="4946"/>
                      <a:pt x="295452" y="5755"/>
                      <a:pt x="292365" y="6718"/>
                    </a:cubicBezTo>
                    <a:cubicBezTo>
                      <a:pt x="281178" y="7534"/>
                      <a:pt x="272262" y="8340"/>
                      <a:pt x="265449" y="8989"/>
                    </a:cubicBezTo>
                    <a:cubicBezTo>
                      <a:pt x="258794" y="9481"/>
                      <a:pt x="250202" y="10287"/>
                      <a:pt x="239496" y="11103"/>
                    </a:cubicBezTo>
                    <a:cubicBezTo>
                      <a:pt x="239339" y="11427"/>
                      <a:pt x="239339" y="11909"/>
                      <a:pt x="239172" y="12233"/>
                    </a:cubicBezTo>
                    <a:cubicBezTo>
                      <a:pt x="239172" y="12400"/>
                      <a:pt x="239172" y="12558"/>
                      <a:pt x="239014" y="12558"/>
                    </a:cubicBezTo>
                    <a:lnTo>
                      <a:pt x="249071" y="12076"/>
                    </a:lnTo>
                    <a:lnTo>
                      <a:pt x="259118" y="11584"/>
                    </a:lnTo>
                    <a:lnTo>
                      <a:pt x="257820" y="12882"/>
                    </a:lnTo>
                    <a:cubicBezTo>
                      <a:pt x="257339" y="13374"/>
                      <a:pt x="256837" y="13698"/>
                      <a:pt x="256208" y="14347"/>
                    </a:cubicBezTo>
                    <a:cubicBezTo>
                      <a:pt x="258794" y="14022"/>
                      <a:pt x="261232" y="13698"/>
                      <a:pt x="263335" y="13364"/>
                    </a:cubicBezTo>
                    <a:cubicBezTo>
                      <a:pt x="264608" y="12044"/>
                      <a:pt x="266249" y="11140"/>
                      <a:pt x="268044" y="10768"/>
                    </a:cubicBezTo>
                    <a:cubicBezTo>
                      <a:pt x="269593" y="10473"/>
                      <a:pt x="271177" y="10416"/>
                      <a:pt x="272743" y="10601"/>
                    </a:cubicBezTo>
                    <a:cubicBezTo>
                      <a:pt x="274923" y="11030"/>
                      <a:pt x="277180" y="10804"/>
                      <a:pt x="279232" y="9952"/>
                    </a:cubicBezTo>
                    <a:cubicBezTo>
                      <a:pt x="279056" y="10127"/>
                      <a:pt x="278828" y="10240"/>
                      <a:pt x="278583" y="10277"/>
                    </a:cubicBezTo>
                    <a:cubicBezTo>
                      <a:pt x="277963" y="10672"/>
                      <a:pt x="277305" y="11001"/>
                      <a:pt x="276617" y="11260"/>
                    </a:cubicBezTo>
                    <a:cubicBezTo>
                      <a:pt x="275931" y="11486"/>
                      <a:pt x="275227" y="11650"/>
                      <a:pt x="274513" y="11751"/>
                    </a:cubicBezTo>
                    <a:cubicBezTo>
                      <a:pt x="274346" y="11751"/>
                      <a:pt x="274188" y="11909"/>
                      <a:pt x="274021" y="11909"/>
                    </a:cubicBezTo>
                    <a:cubicBezTo>
                      <a:pt x="274188" y="13049"/>
                      <a:pt x="274346" y="14180"/>
                      <a:pt x="274513" y="15153"/>
                    </a:cubicBezTo>
                    <a:cubicBezTo>
                      <a:pt x="274670" y="15644"/>
                      <a:pt x="274670" y="16136"/>
                      <a:pt x="274837" y="16618"/>
                    </a:cubicBezTo>
                    <a:cubicBezTo>
                      <a:pt x="276617" y="16618"/>
                      <a:pt x="278563" y="16451"/>
                      <a:pt x="280509" y="16293"/>
                    </a:cubicBezTo>
                    <a:cubicBezTo>
                      <a:pt x="281807" y="16126"/>
                      <a:pt x="283105" y="15969"/>
                      <a:pt x="284727" y="15802"/>
                    </a:cubicBezTo>
                    <a:cubicBezTo>
                      <a:pt x="287092" y="15454"/>
                      <a:pt x="289475" y="15237"/>
                      <a:pt x="291864" y="15153"/>
                    </a:cubicBezTo>
                    <a:cubicBezTo>
                      <a:pt x="293135" y="15164"/>
                      <a:pt x="294397" y="14943"/>
                      <a:pt x="295590" y="14504"/>
                    </a:cubicBezTo>
                    <a:cubicBezTo>
                      <a:pt x="296755" y="14195"/>
                      <a:pt x="297953" y="14034"/>
                      <a:pt x="299158" y="14022"/>
                    </a:cubicBezTo>
                    <a:cubicBezTo>
                      <a:pt x="304894" y="13856"/>
                      <a:pt x="310635" y="14017"/>
                      <a:pt x="316352" y="14504"/>
                    </a:cubicBezTo>
                    <a:cubicBezTo>
                      <a:pt x="316460" y="14504"/>
                      <a:pt x="316460" y="14671"/>
                      <a:pt x="316293" y="14828"/>
                    </a:cubicBezTo>
                    <a:close/>
                    <a:moveTo>
                      <a:pt x="270236" y="28129"/>
                    </a:moveTo>
                    <a:cubicBezTo>
                      <a:pt x="270464" y="27867"/>
                      <a:pt x="270738" y="27648"/>
                      <a:pt x="271043" y="27480"/>
                    </a:cubicBezTo>
                    <a:cubicBezTo>
                      <a:pt x="270394" y="27480"/>
                      <a:pt x="269745" y="27648"/>
                      <a:pt x="269076" y="27648"/>
                    </a:cubicBezTo>
                    <a:lnTo>
                      <a:pt x="268752" y="27648"/>
                    </a:lnTo>
                    <a:cubicBezTo>
                      <a:pt x="268774" y="27824"/>
                      <a:pt x="268716" y="28000"/>
                      <a:pt x="268595" y="28129"/>
                    </a:cubicBezTo>
                    <a:lnTo>
                      <a:pt x="268595" y="28296"/>
                    </a:lnTo>
                    <a:cubicBezTo>
                      <a:pt x="269096" y="28296"/>
                      <a:pt x="269588" y="28129"/>
                      <a:pt x="270236" y="28129"/>
                    </a:cubicBezTo>
                    <a:close/>
                  </a:path>
                </a:pathLst>
              </a:custGeom>
              <a:solidFill>
                <a:srgbClr val="AE3261"/>
              </a:solidFill>
              <a:ln w="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7" name="Рисунок 4">
                <a:extLst>
                  <a:ext uri="{FF2B5EF4-FFF2-40B4-BE49-F238E27FC236}">
                    <a16:creationId xmlns="" xmlns:a16="http://schemas.microsoft.com/office/drawing/2014/main" id="{8BA6F5B7-2873-47BB-BCCB-D8BF03E07478}"/>
                  </a:ext>
                </a:extLst>
              </p:cNvPr>
              <p:cNvSpPr/>
              <p:nvPr/>
            </p:nvSpPr>
            <p:spPr>
              <a:xfrm>
                <a:off x="532914" y="246316"/>
                <a:ext cx="158381" cy="192707"/>
              </a:xfrm>
              <a:custGeom>
                <a:avLst/>
                <a:gdLst>
                  <a:gd name="connsiteX0" fmla="*/ 158051 w 158381"/>
                  <a:gd name="connsiteY0" fmla="*/ 37535 h 192707"/>
                  <a:gd name="connsiteX1" fmla="*/ 158051 w 158381"/>
                  <a:gd name="connsiteY1" fmla="*/ 38518 h 192707"/>
                  <a:gd name="connsiteX2" fmla="*/ 156910 w 158381"/>
                  <a:gd name="connsiteY2" fmla="*/ 42244 h 192707"/>
                  <a:gd name="connsiteX3" fmla="*/ 156104 w 158381"/>
                  <a:gd name="connsiteY3" fmla="*/ 44033 h 192707"/>
                  <a:gd name="connsiteX4" fmla="*/ 154964 w 158381"/>
                  <a:gd name="connsiteY4" fmla="*/ 43385 h 192707"/>
                  <a:gd name="connsiteX5" fmla="*/ 152536 w 158381"/>
                  <a:gd name="connsiteY5" fmla="*/ 42087 h 192707"/>
                  <a:gd name="connsiteX6" fmla="*/ 143452 w 158381"/>
                  <a:gd name="connsiteY6" fmla="*/ 38037 h 192707"/>
                  <a:gd name="connsiteX7" fmla="*/ 130672 w 158381"/>
                  <a:gd name="connsiteY7" fmla="*/ 41438 h 192707"/>
                  <a:gd name="connsiteX8" fmla="*/ 81844 w 158381"/>
                  <a:gd name="connsiteY8" fmla="*/ 81164 h 192707"/>
                  <a:gd name="connsiteX9" fmla="*/ 75031 w 158381"/>
                  <a:gd name="connsiteY9" fmla="*/ 88625 h 192707"/>
                  <a:gd name="connsiteX10" fmla="*/ 76820 w 158381"/>
                  <a:gd name="connsiteY10" fmla="*/ 92027 h 192707"/>
                  <a:gd name="connsiteX11" fmla="*/ 79091 w 158381"/>
                  <a:gd name="connsiteY11" fmla="*/ 92194 h 192707"/>
                  <a:gd name="connsiteX12" fmla="*/ 82492 w 158381"/>
                  <a:gd name="connsiteY12" fmla="*/ 91378 h 192707"/>
                  <a:gd name="connsiteX13" fmla="*/ 90111 w 158381"/>
                  <a:gd name="connsiteY13" fmla="*/ 89598 h 192707"/>
                  <a:gd name="connsiteX14" fmla="*/ 97573 w 158381"/>
                  <a:gd name="connsiteY14" fmla="*/ 87976 h 192707"/>
                  <a:gd name="connsiteX15" fmla="*/ 101141 w 158381"/>
                  <a:gd name="connsiteY15" fmla="*/ 87809 h 192707"/>
                  <a:gd name="connsiteX16" fmla="*/ 101466 w 158381"/>
                  <a:gd name="connsiteY16" fmla="*/ 87976 h 192707"/>
                  <a:gd name="connsiteX17" fmla="*/ 102449 w 158381"/>
                  <a:gd name="connsiteY17" fmla="*/ 88301 h 192707"/>
                  <a:gd name="connsiteX18" fmla="*/ 103913 w 158381"/>
                  <a:gd name="connsiteY18" fmla="*/ 88950 h 192707"/>
                  <a:gd name="connsiteX19" fmla="*/ 105211 w 158381"/>
                  <a:gd name="connsiteY19" fmla="*/ 89274 h 192707"/>
                  <a:gd name="connsiteX20" fmla="*/ 106342 w 158381"/>
                  <a:gd name="connsiteY20" fmla="*/ 89756 h 192707"/>
                  <a:gd name="connsiteX21" fmla="*/ 106509 w 158381"/>
                  <a:gd name="connsiteY21" fmla="*/ 90080 h 192707"/>
                  <a:gd name="connsiteX22" fmla="*/ 104720 w 158381"/>
                  <a:gd name="connsiteY22" fmla="*/ 90896 h 192707"/>
                  <a:gd name="connsiteX23" fmla="*/ 99529 w 158381"/>
                  <a:gd name="connsiteY23" fmla="*/ 92675 h 192707"/>
                  <a:gd name="connsiteX24" fmla="*/ 94014 w 158381"/>
                  <a:gd name="connsiteY24" fmla="*/ 94465 h 192707"/>
                  <a:gd name="connsiteX25" fmla="*/ 90445 w 158381"/>
                  <a:gd name="connsiteY25" fmla="*/ 96087 h 192707"/>
                  <a:gd name="connsiteX26" fmla="*/ 96285 w 158381"/>
                  <a:gd name="connsiteY26" fmla="*/ 94622 h 192707"/>
                  <a:gd name="connsiteX27" fmla="*/ 100217 w 158381"/>
                  <a:gd name="connsiteY27" fmla="*/ 93639 h 192707"/>
                  <a:gd name="connsiteX28" fmla="*/ 102488 w 158381"/>
                  <a:gd name="connsiteY28" fmla="*/ 93482 h 192707"/>
                  <a:gd name="connsiteX29" fmla="*/ 102812 w 158381"/>
                  <a:gd name="connsiteY29" fmla="*/ 93639 h 192707"/>
                  <a:gd name="connsiteX30" fmla="*/ 104602 w 158381"/>
                  <a:gd name="connsiteY30" fmla="*/ 93314 h 192707"/>
                  <a:gd name="connsiteX31" fmla="*/ 107551 w 158381"/>
                  <a:gd name="connsiteY31" fmla="*/ 92833 h 192707"/>
                  <a:gd name="connsiteX32" fmla="*/ 111483 w 158381"/>
                  <a:gd name="connsiteY32" fmla="*/ 92017 h 192707"/>
                  <a:gd name="connsiteX33" fmla="*/ 114078 w 158381"/>
                  <a:gd name="connsiteY33" fmla="*/ 91535 h 192707"/>
                  <a:gd name="connsiteX34" fmla="*/ 114078 w 158381"/>
                  <a:gd name="connsiteY34" fmla="*/ 92017 h 192707"/>
                  <a:gd name="connsiteX35" fmla="*/ 124450 w 158381"/>
                  <a:gd name="connsiteY35" fmla="*/ 89422 h 192707"/>
                  <a:gd name="connsiteX36" fmla="*/ 128018 w 158381"/>
                  <a:gd name="connsiteY36" fmla="*/ 90886 h 192707"/>
                  <a:gd name="connsiteX37" fmla="*/ 127536 w 158381"/>
                  <a:gd name="connsiteY37" fmla="*/ 94455 h 192707"/>
                  <a:gd name="connsiteX38" fmla="*/ 125266 w 158381"/>
                  <a:gd name="connsiteY38" fmla="*/ 98672 h 192707"/>
                  <a:gd name="connsiteX39" fmla="*/ 123968 w 158381"/>
                  <a:gd name="connsiteY39" fmla="*/ 100776 h 192707"/>
                  <a:gd name="connsiteX40" fmla="*/ 123801 w 158381"/>
                  <a:gd name="connsiteY40" fmla="*/ 101759 h 192707"/>
                  <a:gd name="connsiteX41" fmla="*/ 109369 w 158381"/>
                  <a:gd name="connsiteY41" fmla="*/ 107107 h 192707"/>
                  <a:gd name="connsiteX42" fmla="*/ 89580 w 158381"/>
                  <a:gd name="connsiteY42" fmla="*/ 114411 h 192707"/>
                  <a:gd name="connsiteX43" fmla="*/ 62684 w 158381"/>
                  <a:gd name="connsiteY43" fmla="*/ 124114 h 192707"/>
                  <a:gd name="connsiteX44" fmla="*/ 60904 w 158381"/>
                  <a:gd name="connsiteY44" fmla="*/ 124763 h 192707"/>
                  <a:gd name="connsiteX45" fmla="*/ 53276 w 158381"/>
                  <a:gd name="connsiteY45" fmla="*/ 127358 h 192707"/>
                  <a:gd name="connsiteX46" fmla="*/ 47771 w 158381"/>
                  <a:gd name="connsiteY46" fmla="*/ 127840 h 192707"/>
                  <a:gd name="connsiteX47" fmla="*/ 44359 w 158381"/>
                  <a:gd name="connsiteY47" fmla="*/ 127840 h 192707"/>
                  <a:gd name="connsiteX48" fmla="*/ 42088 w 158381"/>
                  <a:gd name="connsiteY48" fmla="*/ 131408 h 192707"/>
                  <a:gd name="connsiteX49" fmla="*/ 26841 w 158381"/>
                  <a:gd name="connsiteY49" fmla="*/ 156063 h 192707"/>
                  <a:gd name="connsiteX50" fmla="*/ 46797 w 158381"/>
                  <a:gd name="connsiteY50" fmla="*/ 152977 h 192707"/>
                  <a:gd name="connsiteX51" fmla="*/ 102095 w 158381"/>
                  <a:gd name="connsiteY51" fmla="*/ 127063 h 192707"/>
                  <a:gd name="connsiteX52" fmla="*/ 104208 w 158381"/>
                  <a:gd name="connsiteY52" fmla="*/ 125923 h 192707"/>
                  <a:gd name="connsiteX53" fmla="*/ 105506 w 158381"/>
                  <a:gd name="connsiteY53" fmla="*/ 125598 h 192707"/>
                  <a:gd name="connsiteX54" fmla="*/ 106489 w 158381"/>
                  <a:gd name="connsiteY54" fmla="*/ 125441 h 192707"/>
                  <a:gd name="connsiteX55" fmla="*/ 105506 w 158381"/>
                  <a:gd name="connsiteY55" fmla="*/ 127712 h 192707"/>
                  <a:gd name="connsiteX56" fmla="*/ 104208 w 158381"/>
                  <a:gd name="connsiteY56" fmla="*/ 130789 h 192707"/>
                  <a:gd name="connsiteX57" fmla="*/ 105663 w 158381"/>
                  <a:gd name="connsiteY57" fmla="*/ 130307 h 192707"/>
                  <a:gd name="connsiteX58" fmla="*/ 108426 w 158381"/>
                  <a:gd name="connsiteY58" fmla="*/ 129491 h 192707"/>
                  <a:gd name="connsiteX59" fmla="*/ 110854 w 158381"/>
                  <a:gd name="connsiteY59" fmla="*/ 128361 h 192707"/>
                  <a:gd name="connsiteX60" fmla="*/ 111837 w 158381"/>
                  <a:gd name="connsiteY60" fmla="*/ 127869 h 192707"/>
                  <a:gd name="connsiteX61" fmla="*/ 112161 w 158381"/>
                  <a:gd name="connsiteY61" fmla="*/ 128518 h 192707"/>
                  <a:gd name="connsiteX62" fmla="*/ 112328 w 158381"/>
                  <a:gd name="connsiteY62" fmla="*/ 129010 h 192707"/>
                  <a:gd name="connsiteX63" fmla="*/ 101780 w 158381"/>
                  <a:gd name="connsiteY63" fmla="*/ 135822 h 192707"/>
                  <a:gd name="connsiteX64" fmla="*/ 91674 w 158381"/>
                  <a:gd name="connsiteY64" fmla="*/ 142301 h 192707"/>
                  <a:gd name="connsiteX65" fmla="*/ 91841 w 158381"/>
                  <a:gd name="connsiteY65" fmla="*/ 142792 h 192707"/>
                  <a:gd name="connsiteX66" fmla="*/ 91999 w 158381"/>
                  <a:gd name="connsiteY66" fmla="*/ 143117 h 192707"/>
                  <a:gd name="connsiteX67" fmla="*/ 93965 w 158381"/>
                  <a:gd name="connsiteY67" fmla="*/ 142301 h 192707"/>
                  <a:gd name="connsiteX68" fmla="*/ 107108 w 158381"/>
                  <a:gd name="connsiteY68" fmla="*/ 136628 h 192707"/>
                  <a:gd name="connsiteX69" fmla="*/ 107108 w 158381"/>
                  <a:gd name="connsiteY69" fmla="*/ 137926 h 192707"/>
                  <a:gd name="connsiteX70" fmla="*/ 104159 w 158381"/>
                  <a:gd name="connsiteY70" fmla="*/ 139548 h 192707"/>
                  <a:gd name="connsiteX71" fmla="*/ 96373 w 158381"/>
                  <a:gd name="connsiteY71" fmla="*/ 143598 h 192707"/>
                  <a:gd name="connsiteX72" fmla="*/ 94751 w 158381"/>
                  <a:gd name="connsiteY72" fmla="*/ 145063 h 192707"/>
                  <a:gd name="connsiteX73" fmla="*/ 93611 w 158381"/>
                  <a:gd name="connsiteY73" fmla="*/ 147167 h 192707"/>
                  <a:gd name="connsiteX74" fmla="*/ 91645 w 158381"/>
                  <a:gd name="connsiteY74" fmla="*/ 149280 h 192707"/>
                  <a:gd name="connsiteX75" fmla="*/ 88695 w 158381"/>
                  <a:gd name="connsiteY75" fmla="*/ 151384 h 192707"/>
                  <a:gd name="connsiteX76" fmla="*/ 86100 w 158381"/>
                  <a:gd name="connsiteY76" fmla="*/ 152367 h 192707"/>
                  <a:gd name="connsiteX77" fmla="*/ 85117 w 158381"/>
                  <a:gd name="connsiteY77" fmla="*/ 152534 h 192707"/>
                  <a:gd name="connsiteX78" fmla="*/ 84134 w 158381"/>
                  <a:gd name="connsiteY78" fmla="*/ 153183 h 192707"/>
                  <a:gd name="connsiteX79" fmla="*/ 83485 w 158381"/>
                  <a:gd name="connsiteY79" fmla="*/ 153508 h 192707"/>
                  <a:gd name="connsiteX80" fmla="*/ 75709 w 158381"/>
                  <a:gd name="connsiteY80" fmla="*/ 157725 h 192707"/>
                  <a:gd name="connsiteX81" fmla="*/ 73743 w 158381"/>
                  <a:gd name="connsiteY81" fmla="*/ 158708 h 192707"/>
                  <a:gd name="connsiteX82" fmla="*/ 74068 w 158381"/>
                  <a:gd name="connsiteY82" fmla="*/ 159838 h 192707"/>
                  <a:gd name="connsiteX83" fmla="*/ 74225 w 158381"/>
                  <a:gd name="connsiteY83" fmla="*/ 160006 h 192707"/>
                  <a:gd name="connsiteX84" fmla="*/ 109074 w 158381"/>
                  <a:gd name="connsiteY84" fmla="*/ 141809 h 192707"/>
                  <a:gd name="connsiteX85" fmla="*/ 111345 w 158381"/>
                  <a:gd name="connsiteY85" fmla="*/ 140669 h 192707"/>
                  <a:gd name="connsiteX86" fmla="*/ 112643 w 158381"/>
                  <a:gd name="connsiteY86" fmla="*/ 140344 h 192707"/>
                  <a:gd name="connsiteX87" fmla="*/ 113449 w 158381"/>
                  <a:gd name="connsiteY87" fmla="*/ 140187 h 192707"/>
                  <a:gd name="connsiteX88" fmla="*/ 111345 w 158381"/>
                  <a:gd name="connsiteY88" fmla="*/ 145378 h 192707"/>
                  <a:gd name="connsiteX89" fmla="*/ 112800 w 158381"/>
                  <a:gd name="connsiteY89" fmla="*/ 145053 h 192707"/>
                  <a:gd name="connsiteX90" fmla="*/ 115563 w 158381"/>
                  <a:gd name="connsiteY90" fmla="*/ 144237 h 192707"/>
                  <a:gd name="connsiteX91" fmla="*/ 117824 w 158381"/>
                  <a:gd name="connsiteY91" fmla="*/ 143107 h 192707"/>
                  <a:gd name="connsiteX92" fmla="*/ 118964 w 158381"/>
                  <a:gd name="connsiteY92" fmla="*/ 142615 h 192707"/>
                  <a:gd name="connsiteX93" fmla="*/ 119121 w 158381"/>
                  <a:gd name="connsiteY93" fmla="*/ 143107 h 192707"/>
                  <a:gd name="connsiteX94" fmla="*/ 119446 w 158381"/>
                  <a:gd name="connsiteY94" fmla="*/ 143755 h 192707"/>
                  <a:gd name="connsiteX95" fmla="*/ 110352 w 158381"/>
                  <a:gd name="connsiteY95" fmla="*/ 149605 h 192707"/>
                  <a:gd name="connsiteX96" fmla="*/ 98831 w 158381"/>
                  <a:gd name="connsiteY96" fmla="*/ 157066 h 192707"/>
                  <a:gd name="connsiteX97" fmla="*/ 98998 w 158381"/>
                  <a:gd name="connsiteY97" fmla="*/ 157391 h 192707"/>
                  <a:gd name="connsiteX98" fmla="*/ 98998 w 158381"/>
                  <a:gd name="connsiteY98" fmla="*/ 157715 h 192707"/>
                  <a:gd name="connsiteX99" fmla="*/ 114078 w 158381"/>
                  <a:gd name="connsiteY99" fmla="*/ 151227 h 192707"/>
                  <a:gd name="connsiteX100" fmla="*/ 114245 w 158381"/>
                  <a:gd name="connsiteY100" fmla="*/ 152210 h 192707"/>
                  <a:gd name="connsiteX101" fmla="*/ 114245 w 158381"/>
                  <a:gd name="connsiteY101" fmla="*/ 152692 h 192707"/>
                  <a:gd name="connsiteX102" fmla="*/ 111159 w 158381"/>
                  <a:gd name="connsiteY102" fmla="*/ 154156 h 192707"/>
                  <a:gd name="connsiteX103" fmla="*/ 103373 w 158381"/>
                  <a:gd name="connsiteY103" fmla="*/ 158207 h 192707"/>
                  <a:gd name="connsiteX104" fmla="*/ 101918 w 158381"/>
                  <a:gd name="connsiteY104" fmla="*/ 159671 h 192707"/>
                  <a:gd name="connsiteX105" fmla="*/ 100620 w 158381"/>
                  <a:gd name="connsiteY105" fmla="*/ 161775 h 192707"/>
                  <a:gd name="connsiteX106" fmla="*/ 98831 w 158381"/>
                  <a:gd name="connsiteY106" fmla="*/ 164046 h 192707"/>
                  <a:gd name="connsiteX107" fmla="*/ 95754 w 158381"/>
                  <a:gd name="connsiteY107" fmla="*/ 166012 h 192707"/>
                  <a:gd name="connsiteX108" fmla="*/ 93159 w 158381"/>
                  <a:gd name="connsiteY108" fmla="*/ 166995 h 192707"/>
                  <a:gd name="connsiteX109" fmla="*/ 92343 w 158381"/>
                  <a:gd name="connsiteY109" fmla="*/ 167320 h 192707"/>
                  <a:gd name="connsiteX110" fmla="*/ 91360 w 158381"/>
                  <a:gd name="connsiteY110" fmla="*/ 167811 h 192707"/>
                  <a:gd name="connsiteX111" fmla="*/ 90553 w 158381"/>
                  <a:gd name="connsiteY111" fmla="*/ 168293 h 192707"/>
                  <a:gd name="connsiteX112" fmla="*/ 82925 w 158381"/>
                  <a:gd name="connsiteY112" fmla="*/ 172353 h 192707"/>
                  <a:gd name="connsiteX113" fmla="*/ 80959 w 158381"/>
                  <a:gd name="connsiteY113" fmla="*/ 173336 h 192707"/>
                  <a:gd name="connsiteX114" fmla="*/ 81283 w 158381"/>
                  <a:gd name="connsiteY114" fmla="*/ 174476 h 192707"/>
                  <a:gd name="connsiteX115" fmla="*/ 81608 w 158381"/>
                  <a:gd name="connsiteY115" fmla="*/ 176098 h 192707"/>
                  <a:gd name="connsiteX116" fmla="*/ 81765 w 158381"/>
                  <a:gd name="connsiteY116" fmla="*/ 176423 h 192707"/>
                  <a:gd name="connsiteX117" fmla="*/ 80310 w 158381"/>
                  <a:gd name="connsiteY117" fmla="*/ 176580 h 192707"/>
                  <a:gd name="connsiteX118" fmla="*/ 78344 w 158381"/>
                  <a:gd name="connsiteY118" fmla="*/ 176904 h 192707"/>
                  <a:gd name="connsiteX119" fmla="*/ 64581 w 158381"/>
                  <a:gd name="connsiteY119" fmla="*/ 184209 h 192707"/>
                  <a:gd name="connsiteX120" fmla="*/ 57119 w 158381"/>
                  <a:gd name="connsiteY120" fmla="*/ 187158 h 192707"/>
                  <a:gd name="connsiteX121" fmla="*/ 55016 w 158381"/>
                  <a:gd name="connsiteY121" fmla="*/ 187640 h 192707"/>
                  <a:gd name="connsiteX122" fmla="*/ 52902 w 158381"/>
                  <a:gd name="connsiteY122" fmla="*/ 187964 h 192707"/>
                  <a:gd name="connsiteX123" fmla="*/ 50798 w 158381"/>
                  <a:gd name="connsiteY123" fmla="*/ 190235 h 192707"/>
                  <a:gd name="connsiteX124" fmla="*/ 49334 w 158381"/>
                  <a:gd name="connsiteY124" fmla="*/ 190884 h 192707"/>
                  <a:gd name="connsiteX125" fmla="*/ 46748 w 158381"/>
                  <a:gd name="connsiteY125" fmla="*/ 191375 h 192707"/>
                  <a:gd name="connsiteX126" fmla="*/ 44153 w 158381"/>
                  <a:gd name="connsiteY126" fmla="*/ 191700 h 192707"/>
                  <a:gd name="connsiteX127" fmla="*/ 29063 w 158381"/>
                  <a:gd name="connsiteY127" fmla="*/ 191375 h 192707"/>
                  <a:gd name="connsiteX128" fmla="*/ 20146 w 158381"/>
                  <a:gd name="connsiteY128" fmla="*/ 186460 h 192707"/>
                  <a:gd name="connsiteX129" fmla="*/ 14307 w 158381"/>
                  <a:gd name="connsiteY129" fmla="*/ 178350 h 192707"/>
                  <a:gd name="connsiteX130" fmla="*/ 12685 w 158381"/>
                  <a:gd name="connsiteY130" fmla="*/ 175754 h 192707"/>
                  <a:gd name="connsiteX131" fmla="*/ 7170 w 158381"/>
                  <a:gd name="connsiteY131" fmla="*/ 163594 h 192707"/>
                  <a:gd name="connsiteX132" fmla="*/ 5548 w 158381"/>
                  <a:gd name="connsiteY132" fmla="*/ 161156 h 192707"/>
                  <a:gd name="connsiteX133" fmla="*/ 33 w 158381"/>
                  <a:gd name="connsiteY133" fmla="*/ 148376 h 192707"/>
                  <a:gd name="connsiteX134" fmla="*/ 1498 w 158381"/>
                  <a:gd name="connsiteY134" fmla="*/ 133777 h 192707"/>
                  <a:gd name="connsiteX135" fmla="*/ 8792 w 158381"/>
                  <a:gd name="connsiteY135" fmla="*/ 119031 h 192707"/>
                  <a:gd name="connsiteX136" fmla="*/ 25819 w 158381"/>
                  <a:gd name="connsiteY136" fmla="*/ 92272 h 192707"/>
                  <a:gd name="connsiteX137" fmla="*/ 64424 w 158381"/>
                  <a:gd name="connsiteY137" fmla="*/ 45400 h 192707"/>
                  <a:gd name="connsiteX138" fmla="*/ 67668 w 158381"/>
                  <a:gd name="connsiteY138" fmla="*/ 42962 h 192707"/>
                  <a:gd name="connsiteX139" fmla="*/ 70096 w 158381"/>
                  <a:gd name="connsiteY139" fmla="*/ 41340 h 192707"/>
                  <a:gd name="connsiteX140" fmla="*/ 76909 w 158381"/>
                  <a:gd name="connsiteY140" fmla="*/ 35510 h 192707"/>
                  <a:gd name="connsiteX141" fmla="*/ 88705 w 158381"/>
                  <a:gd name="connsiteY141" fmla="*/ 25778 h 192707"/>
                  <a:gd name="connsiteX142" fmla="*/ 90819 w 158381"/>
                  <a:gd name="connsiteY142" fmla="*/ 23989 h 192707"/>
                  <a:gd name="connsiteX143" fmla="*/ 116280 w 158381"/>
                  <a:gd name="connsiteY143" fmla="*/ 5497 h 192707"/>
                  <a:gd name="connsiteX144" fmla="*/ 139471 w 158381"/>
                  <a:gd name="connsiteY144" fmla="*/ -499 h 192707"/>
                  <a:gd name="connsiteX145" fmla="*/ 146283 w 158381"/>
                  <a:gd name="connsiteY145" fmla="*/ 3069 h 192707"/>
                  <a:gd name="connsiteX146" fmla="*/ 149370 w 158381"/>
                  <a:gd name="connsiteY146" fmla="*/ 10039 h 192707"/>
                  <a:gd name="connsiteX147" fmla="*/ 149370 w 158381"/>
                  <a:gd name="connsiteY147" fmla="*/ 10363 h 192707"/>
                  <a:gd name="connsiteX148" fmla="*/ 150501 w 158381"/>
                  <a:gd name="connsiteY148" fmla="*/ 15230 h 192707"/>
                  <a:gd name="connsiteX149" fmla="*/ 154227 w 158381"/>
                  <a:gd name="connsiteY149" fmla="*/ 19290 h 192707"/>
                  <a:gd name="connsiteX150" fmla="*/ 156340 w 158381"/>
                  <a:gd name="connsiteY150" fmla="*/ 24805 h 192707"/>
                  <a:gd name="connsiteX151" fmla="*/ 156498 w 158381"/>
                  <a:gd name="connsiteY151" fmla="*/ 24962 h 192707"/>
                  <a:gd name="connsiteX152" fmla="*/ 158051 w 158381"/>
                  <a:gd name="connsiteY152" fmla="*/ 37535 h 192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158381" h="192707">
                    <a:moveTo>
                      <a:pt x="158051" y="37535"/>
                    </a:moveTo>
                    <a:lnTo>
                      <a:pt x="158051" y="38518"/>
                    </a:lnTo>
                    <a:cubicBezTo>
                      <a:pt x="158009" y="39840"/>
                      <a:pt x="157615" y="41125"/>
                      <a:pt x="156910" y="42244"/>
                    </a:cubicBezTo>
                    <a:cubicBezTo>
                      <a:pt x="156545" y="42792"/>
                      <a:pt x="156272" y="43396"/>
                      <a:pt x="156104" y="44033"/>
                    </a:cubicBezTo>
                    <a:cubicBezTo>
                      <a:pt x="155706" y="43850"/>
                      <a:pt x="155325" y="43633"/>
                      <a:pt x="154964" y="43385"/>
                    </a:cubicBezTo>
                    <a:cubicBezTo>
                      <a:pt x="154091" y="43084"/>
                      <a:pt x="153271" y="42645"/>
                      <a:pt x="152536" y="42087"/>
                    </a:cubicBezTo>
                    <a:cubicBezTo>
                      <a:pt x="150570" y="39649"/>
                      <a:pt x="147512" y="38155"/>
                      <a:pt x="143452" y="38037"/>
                    </a:cubicBezTo>
                    <a:cubicBezTo>
                      <a:pt x="138961" y="37974"/>
                      <a:pt x="134539" y="39150"/>
                      <a:pt x="130672" y="41438"/>
                    </a:cubicBezTo>
                    <a:cubicBezTo>
                      <a:pt x="112573" y="52268"/>
                      <a:pt x="96128" y="65646"/>
                      <a:pt x="81844" y="81164"/>
                    </a:cubicBezTo>
                    <a:cubicBezTo>
                      <a:pt x="79740" y="83592"/>
                      <a:pt x="77469" y="86079"/>
                      <a:pt x="75031" y="88625"/>
                    </a:cubicBezTo>
                    <a:cubicBezTo>
                      <a:pt x="74549" y="90405"/>
                      <a:pt x="75198" y="91574"/>
                      <a:pt x="76820" y="92027"/>
                    </a:cubicBezTo>
                    <a:cubicBezTo>
                      <a:pt x="77581" y="91999"/>
                      <a:pt x="78342" y="92055"/>
                      <a:pt x="79091" y="92194"/>
                    </a:cubicBezTo>
                    <a:cubicBezTo>
                      <a:pt x="79740" y="92027"/>
                      <a:pt x="80870" y="91869"/>
                      <a:pt x="82492" y="91378"/>
                    </a:cubicBezTo>
                    <a:cubicBezTo>
                      <a:pt x="84596" y="90896"/>
                      <a:pt x="87191" y="90247"/>
                      <a:pt x="90111" y="89598"/>
                    </a:cubicBezTo>
                    <a:cubicBezTo>
                      <a:pt x="92874" y="88950"/>
                      <a:pt x="95469" y="88458"/>
                      <a:pt x="97573" y="87976"/>
                    </a:cubicBezTo>
                    <a:cubicBezTo>
                      <a:pt x="99686" y="87652"/>
                      <a:pt x="100984" y="87652"/>
                      <a:pt x="101141" y="87809"/>
                    </a:cubicBezTo>
                    <a:lnTo>
                      <a:pt x="101466" y="87976"/>
                    </a:lnTo>
                    <a:cubicBezTo>
                      <a:pt x="101633" y="88134"/>
                      <a:pt x="101957" y="88134"/>
                      <a:pt x="102449" y="88301"/>
                    </a:cubicBezTo>
                    <a:cubicBezTo>
                      <a:pt x="102940" y="88468"/>
                      <a:pt x="103432" y="88782"/>
                      <a:pt x="103913" y="88950"/>
                    </a:cubicBezTo>
                    <a:cubicBezTo>
                      <a:pt x="104395" y="89117"/>
                      <a:pt x="104720" y="89107"/>
                      <a:pt x="105211" y="89274"/>
                    </a:cubicBezTo>
                    <a:cubicBezTo>
                      <a:pt x="105599" y="89406"/>
                      <a:pt x="105978" y="89567"/>
                      <a:pt x="106342" y="89756"/>
                    </a:cubicBezTo>
                    <a:cubicBezTo>
                      <a:pt x="106509" y="89923"/>
                      <a:pt x="106666" y="89923"/>
                      <a:pt x="106509" y="90080"/>
                    </a:cubicBezTo>
                    <a:cubicBezTo>
                      <a:pt x="106666" y="90247"/>
                      <a:pt x="106184" y="90405"/>
                      <a:pt x="104720" y="90896"/>
                    </a:cubicBezTo>
                    <a:cubicBezTo>
                      <a:pt x="103255" y="91388"/>
                      <a:pt x="101643" y="92027"/>
                      <a:pt x="99529" y="92675"/>
                    </a:cubicBezTo>
                    <a:cubicBezTo>
                      <a:pt x="97563" y="93324"/>
                      <a:pt x="95803" y="93973"/>
                      <a:pt x="94014" y="94465"/>
                    </a:cubicBezTo>
                    <a:cubicBezTo>
                      <a:pt x="92760" y="94848"/>
                      <a:pt x="91559" y="95394"/>
                      <a:pt x="90445" y="96087"/>
                    </a:cubicBezTo>
                    <a:cubicBezTo>
                      <a:pt x="92419" y="95715"/>
                      <a:pt x="94369" y="95226"/>
                      <a:pt x="96285" y="94622"/>
                    </a:cubicBezTo>
                    <a:cubicBezTo>
                      <a:pt x="97752" y="94295"/>
                      <a:pt x="99064" y="93966"/>
                      <a:pt x="100217" y="93639"/>
                    </a:cubicBezTo>
                    <a:cubicBezTo>
                      <a:pt x="100957" y="93441"/>
                      <a:pt x="101728" y="93387"/>
                      <a:pt x="102488" y="93482"/>
                    </a:cubicBezTo>
                    <a:cubicBezTo>
                      <a:pt x="102331" y="93639"/>
                      <a:pt x="102331" y="93639"/>
                      <a:pt x="102812" y="93639"/>
                    </a:cubicBezTo>
                    <a:cubicBezTo>
                      <a:pt x="103415" y="93570"/>
                      <a:pt x="104013" y="93462"/>
                      <a:pt x="104602" y="93314"/>
                    </a:cubicBezTo>
                    <a:cubicBezTo>
                      <a:pt x="105408" y="93157"/>
                      <a:pt x="106381" y="92990"/>
                      <a:pt x="107551" y="92833"/>
                    </a:cubicBezTo>
                    <a:cubicBezTo>
                      <a:pt x="108844" y="92484"/>
                      <a:pt x="110158" y="92211"/>
                      <a:pt x="111483" y="92017"/>
                    </a:cubicBezTo>
                    <a:cubicBezTo>
                      <a:pt x="112358" y="91916"/>
                      <a:pt x="113225" y="91754"/>
                      <a:pt x="114078" y="91535"/>
                    </a:cubicBezTo>
                    <a:cubicBezTo>
                      <a:pt x="114560" y="91535"/>
                      <a:pt x="114560" y="91692"/>
                      <a:pt x="114078" y="92017"/>
                    </a:cubicBezTo>
                    <a:cubicBezTo>
                      <a:pt x="117426" y="90759"/>
                      <a:pt x="120905" y="89888"/>
                      <a:pt x="124450" y="89422"/>
                    </a:cubicBezTo>
                    <a:cubicBezTo>
                      <a:pt x="126563" y="89422"/>
                      <a:pt x="127694" y="89913"/>
                      <a:pt x="128018" y="90886"/>
                    </a:cubicBezTo>
                    <a:cubicBezTo>
                      <a:pt x="128315" y="92093"/>
                      <a:pt x="128143" y="93369"/>
                      <a:pt x="127536" y="94455"/>
                    </a:cubicBezTo>
                    <a:cubicBezTo>
                      <a:pt x="126721" y="95910"/>
                      <a:pt x="126072" y="97404"/>
                      <a:pt x="125266" y="98672"/>
                    </a:cubicBezTo>
                    <a:cubicBezTo>
                      <a:pt x="124774" y="99478"/>
                      <a:pt x="124282" y="100294"/>
                      <a:pt x="123968" y="100776"/>
                    </a:cubicBezTo>
                    <a:cubicBezTo>
                      <a:pt x="123653" y="101258"/>
                      <a:pt x="123644" y="101592"/>
                      <a:pt x="123801" y="101759"/>
                    </a:cubicBezTo>
                    <a:cubicBezTo>
                      <a:pt x="120399" y="103057"/>
                      <a:pt x="115533" y="104846"/>
                      <a:pt x="109369" y="107107"/>
                    </a:cubicBezTo>
                    <a:cubicBezTo>
                      <a:pt x="103048" y="109545"/>
                      <a:pt x="96590" y="111973"/>
                      <a:pt x="89580" y="114411"/>
                    </a:cubicBezTo>
                    <a:lnTo>
                      <a:pt x="62684" y="124114"/>
                    </a:lnTo>
                    <a:cubicBezTo>
                      <a:pt x="62202" y="124271"/>
                      <a:pt x="61553" y="124596"/>
                      <a:pt x="60904" y="124763"/>
                    </a:cubicBezTo>
                    <a:cubicBezTo>
                      <a:pt x="58430" y="125818"/>
                      <a:pt x="55880" y="126687"/>
                      <a:pt x="53276" y="127358"/>
                    </a:cubicBezTo>
                    <a:cubicBezTo>
                      <a:pt x="51459" y="127686"/>
                      <a:pt x="49617" y="127848"/>
                      <a:pt x="47771" y="127840"/>
                    </a:cubicBezTo>
                    <a:lnTo>
                      <a:pt x="44359" y="127840"/>
                    </a:lnTo>
                    <a:lnTo>
                      <a:pt x="42088" y="131408"/>
                    </a:lnTo>
                    <a:cubicBezTo>
                      <a:pt x="36350" y="139203"/>
                      <a:pt x="31251" y="147448"/>
                      <a:pt x="26841" y="156063"/>
                    </a:cubicBezTo>
                    <a:cubicBezTo>
                      <a:pt x="33620" y="156180"/>
                      <a:pt x="40370" y="155136"/>
                      <a:pt x="46797" y="152977"/>
                    </a:cubicBezTo>
                    <a:cubicBezTo>
                      <a:pt x="66201" y="146584"/>
                      <a:pt x="84766" y="137884"/>
                      <a:pt x="102095" y="127063"/>
                    </a:cubicBezTo>
                    <a:cubicBezTo>
                      <a:pt x="102742" y="126585"/>
                      <a:pt x="103453" y="126201"/>
                      <a:pt x="104208" y="125923"/>
                    </a:cubicBezTo>
                    <a:lnTo>
                      <a:pt x="105506" y="125598"/>
                    </a:lnTo>
                    <a:cubicBezTo>
                      <a:pt x="105841" y="125625"/>
                      <a:pt x="106178" y="125571"/>
                      <a:pt x="106489" y="125441"/>
                    </a:cubicBezTo>
                    <a:lnTo>
                      <a:pt x="105506" y="127712"/>
                    </a:lnTo>
                    <a:cubicBezTo>
                      <a:pt x="105182" y="128518"/>
                      <a:pt x="104690" y="129678"/>
                      <a:pt x="104208" y="130789"/>
                    </a:cubicBezTo>
                    <a:lnTo>
                      <a:pt x="105663" y="130307"/>
                    </a:lnTo>
                    <a:cubicBezTo>
                      <a:pt x="106609" y="130129"/>
                      <a:pt x="107535" y="129856"/>
                      <a:pt x="108426" y="129491"/>
                    </a:cubicBezTo>
                    <a:cubicBezTo>
                      <a:pt x="109264" y="129180"/>
                      <a:pt x="110076" y="128801"/>
                      <a:pt x="110854" y="128361"/>
                    </a:cubicBezTo>
                    <a:lnTo>
                      <a:pt x="111837" y="127869"/>
                    </a:lnTo>
                    <a:lnTo>
                      <a:pt x="112161" y="128518"/>
                    </a:lnTo>
                    <a:cubicBezTo>
                      <a:pt x="112290" y="128647"/>
                      <a:pt x="112352" y="128829"/>
                      <a:pt x="112328" y="129010"/>
                    </a:cubicBezTo>
                    <a:cubicBezTo>
                      <a:pt x="108917" y="131280"/>
                      <a:pt x="105349" y="133551"/>
                      <a:pt x="101780" y="135822"/>
                    </a:cubicBezTo>
                    <a:lnTo>
                      <a:pt x="91674" y="142301"/>
                    </a:lnTo>
                    <a:cubicBezTo>
                      <a:pt x="91803" y="142429"/>
                      <a:pt x="91865" y="142611"/>
                      <a:pt x="91841" y="142792"/>
                    </a:cubicBezTo>
                    <a:cubicBezTo>
                      <a:pt x="91999" y="142949"/>
                      <a:pt x="91999" y="142949"/>
                      <a:pt x="91999" y="143117"/>
                    </a:cubicBezTo>
                    <a:cubicBezTo>
                      <a:pt x="92624" y="142777"/>
                      <a:pt x="93282" y="142504"/>
                      <a:pt x="93965" y="142301"/>
                    </a:cubicBezTo>
                    <a:cubicBezTo>
                      <a:pt x="98349" y="140334"/>
                      <a:pt x="102724" y="138368"/>
                      <a:pt x="107108" y="136628"/>
                    </a:cubicBezTo>
                    <a:lnTo>
                      <a:pt x="107108" y="137926"/>
                    </a:lnTo>
                    <a:lnTo>
                      <a:pt x="104159" y="139548"/>
                    </a:lnTo>
                    <a:cubicBezTo>
                      <a:pt x="101466" y="140700"/>
                      <a:pt x="98862" y="142054"/>
                      <a:pt x="96373" y="143598"/>
                    </a:cubicBezTo>
                    <a:cubicBezTo>
                      <a:pt x="95722" y="143948"/>
                      <a:pt x="95165" y="144451"/>
                      <a:pt x="94751" y="145063"/>
                    </a:cubicBezTo>
                    <a:cubicBezTo>
                      <a:pt x="94260" y="145869"/>
                      <a:pt x="93935" y="146518"/>
                      <a:pt x="93611" y="147167"/>
                    </a:cubicBezTo>
                    <a:cubicBezTo>
                      <a:pt x="93005" y="147916"/>
                      <a:pt x="92349" y="148623"/>
                      <a:pt x="91645" y="149280"/>
                    </a:cubicBezTo>
                    <a:cubicBezTo>
                      <a:pt x="90742" y="150088"/>
                      <a:pt x="89753" y="150793"/>
                      <a:pt x="88695" y="151384"/>
                    </a:cubicBezTo>
                    <a:cubicBezTo>
                      <a:pt x="87924" y="151920"/>
                      <a:pt x="87033" y="152257"/>
                      <a:pt x="86100" y="152367"/>
                    </a:cubicBezTo>
                    <a:cubicBezTo>
                      <a:pt x="85764" y="152338"/>
                      <a:pt x="85425" y="152395"/>
                      <a:pt x="85117" y="152534"/>
                    </a:cubicBezTo>
                    <a:cubicBezTo>
                      <a:pt x="84793" y="152692"/>
                      <a:pt x="84468" y="153016"/>
                      <a:pt x="84134" y="153183"/>
                    </a:cubicBezTo>
                    <a:lnTo>
                      <a:pt x="83485" y="153508"/>
                    </a:lnTo>
                    <a:lnTo>
                      <a:pt x="75709" y="157725"/>
                    </a:lnTo>
                    <a:lnTo>
                      <a:pt x="73743" y="158708"/>
                    </a:lnTo>
                    <a:cubicBezTo>
                      <a:pt x="73900" y="158865"/>
                      <a:pt x="73900" y="159357"/>
                      <a:pt x="74068" y="159838"/>
                    </a:cubicBezTo>
                    <a:lnTo>
                      <a:pt x="74225" y="160006"/>
                    </a:lnTo>
                    <a:cubicBezTo>
                      <a:pt x="86214" y="154682"/>
                      <a:pt x="97854" y="148605"/>
                      <a:pt x="109074" y="141809"/>
                    </a:cubicBezTo>
                    <a:cubicBezTo>
                      <a:pt x="109795" y="141361"/>
                      <a:pt x="110555" y="140979"/>
                      <a:pt x="111345" y="140669"/>
                    </a:cubicBezTo>
                    <a:cubicBezTo>
                      <a:pt x="111670" y="140511"/>
                      <a:pt x="112151" y="140511"/>
                      <a:pt x="112643" y="140344"/>
                    </a:cubicBezTo>
                    <a:cubicBezTo>
                      <a:pt x="112886" y="140201"/>
                      <a:pt x="113170" y="140146"/>
                      <a:pt x="113449" y="140187"/>
                    </a:cubicBezTo>
                    <a:cubicBezTo>
                      <a:pt x="112800" y="141642"/>
                      <a:pt x="112151" y="143431"/>
                      <a:pt x="111345" y="145378"/>
                    </a:cubicBezTo>
                    <a:cubicBezTo>
                      <a:pt x="111827" y="145210"/>
                      <a:pt x="112328" y="145210"/>
                      <a:pt x="112800" y="145053"/>
                    </a:cubicBezTo>
                    <a:cubicBezTo>
                      <a:pt x="113706" y="144731"/>
                      <a:pt x="114628" y="144457"/>
                      <a:pt x="115563" y="144237"/>
                    </a:cubicBezTo>
                    <a:cubicBezTo>
                      <a:pt x="116346" y="143924"/>
                      <a:pt x="117103" y="143546"/>
                      <a:pt x="117824" y="143107"/>
                    </a:cubicBezTo>
                    <a:cubicBezTo>
                      <a:pt x="118216" y="142974"/>
                      <a:pt x="118597" y="142810"/>
                      <a:pt x="118964" y="142615"/>
                    </a:cubicBezTo>
                    <a:cubicBezTo>
                      <a:pt x="119085" y="142748"/>
                      <a:pt x="119143" y="142928"/>
                      <a:pt x="119121" y="143107"/>
                    </a:cubicBezTo>
                    <a:lnTo>
                      <a:pt x="119446" y="143755"/>
                    </a:lnTo>
                    <a:lnTo>
                      <a:pt x="110352" y="149605"/>
                    </a:lnTo>
                    <a:cubicBezTo>
                      <a:pt x="106420" y="152033"/>
                      <a:pt x="102567" y="154628"/>
                      <a:pt x="98831" y="157066"/>
                    </a:cubicBezTo>
                    <a:cubicBezTo>
                      <a:pt x="98831" y="157223"/>
                      <a:pt x="98831" y="157223"/>
                      <a:pt x="98998" y="157391"/>
                    </a:cubicBezTo>
                    <a:lnTo>
                      <a:pt x="98998" y="157715"/>
                    </a:lnTo>
                    <a:cubicBezTo>
                      <a:pt x="104022" y="155601"/>
                      <a:pt x="109055" y="153331"/>
                      <a:pt x="114078" y="151227"/>
                    </a:cubicBezTo>
                    <a:cubicBezTo>
                      <a:pt x="114049" y="151563"/>
                      <a:pt x="114106" y="151902"/>
                      <a:pt x="114245" y="152210"/>
                    </a:cubicBezTo>
                    <a:lnTo>
                      <a:pt x="114245" y="152692"/>
                    </a:lnTo>
                    <a:cubicBezTo>
                      <a:pt x="113105" y="153183"/>
                      <a:pt x="112132" y="153675"/>
                      <a:pt x="111159" y="154156"/>
                    </a:cubicBezTo>
                    <a:cubicBezTo>
                      <a:pt x="108563" y="155454"/>
                      <a:pt x="105968" y="156752"/>
                      <a:pt x="103373" y="158207"/>
                    </a:cubicBezTo>
                    <a:cubicBezTo>
                      <a:pt x="102809" y="158611"/>
                      <a:pt x="102318" y="159105"/>
                      <a:pt x="101918" y="159671"/>
                    </a:cubicBezTo>
                    <a:cubicBezTo>
                      <a:pt x="101426" y="160477"/>
                      <a:pt x="100935" y="161126"/>
                      <a:pt x="100620" y="161775"/>
                    </a:cubicBezTo>
                    <a:cubicBezTo>
                      <a:pt x="100185" y="162646"/>
                      <a:pt x="99576" y="163419"/>
                      <a:pt x="98831" y="164046"/>
                    </a:cubicBezTo>
                    <a:cubicBezTo>
                      <a:pt x="97911" y="164853"/>
                      <a:pt x="96873" y="165516"/>
                      <a:pt x="95754" y="166012"/>
                    </a:cubicBezTo>
                    <a:cubicBezTo>
                      <a:pt x="94981" y="166546"/>
                      <a:pt x="94091" y="166883"/>
                      <a:pt x="93159" y="166995"/>
                    </a:cubicBezTo>
                    <a:cubicBezTo>
                      <a:pt x="92992" y="167162"/>
                      <a:pt x="92667" y="167162"/>
                      <a:pt x="92343" y="167320"/>
                    </a:cubicBezTo>
                    <a:lnTo>
                      <a:pt x="91360" y="167811"/>
                    </a:lnTo>
                    <a:cubicBezTo>
                      <a:pt x="91068" y="167930"/>
                      <a:pt x="90796" y="168092"/>
                      <a:pt x="90553" y="168293"/>
                    </a:cubicBezTo>
                    <a:cubicBezTo>
                      <a:pt x="88116" y="169590"/>
                      <a:pt x="85520" y="170888"/>
                      <a:pt x="82925" y="172353"/>
                    </a:cubicBezTo>
                    <a:lnTo>
                      <a:pt x="80959" y="173336"/>
                    </a:lnTo>
                    <a:cubicBezTo>
                      <a:pt x="81116" y="173670"/>
                      <a:pt x="81116" y="173985"/>
                      <a:pt x="81283" y="174476"/>
                    </a:cubicBezTo>
                    <a:cubicBezTo>
                      <a:pt x="81450" y="174968"/>
                      <a:pt x="81441" y="175459"/>
                      <a:pt x="81608" y="176098"/>
                    </a:cubicBezTo>
                    <a:cubicBezTo>
                      <a:pt x="81765" y="176256"/>
                      <a:pt x="81765" y="176256"/>
                      <a:pt x="81765" y="176423"/>
                    </a:cubicBezTo>
                    <a:cubicBezTo>
                      <a:pt x="81291" y="176552"/>
                      <a:pt x="80801" y="176606"/>
                      <a:pt x="80310" y="176580"/>
                    </a:cubicBezTo>
                    <a:cubicBezTo>
                      <a:pt x="79638" y="176414"/>
                      <a:pt x="78927" y="176532"/>
                      <a:pt x="78344" y="176904"/>
                    </a:cubicBezTo>
                    <a:cubicBezTo>
                      <a:pt x="74231" y="180145"/>
                      <a:pt x="69569" y="182618"/>
                      <a:pt x="64581" y="184209"/>
                    </a:cubicBezTo>
                    <a:cubicBezTo>
                      <a:pt x="62039" y="185047"/>
                      <a:pt x="59548" y="186032"/>
                      <a:pt x="57119" y="187158"/>
                    </a:cubicBezTo>
                    <a:cubicBezTo>
                      <a:pt x="56468" y="187487"/>
                      <a:pt x="55746" y="187652"/>
                      <a:pt x="55016" y="187640"/>
                    </a:cubicBezTo>
                    <a:cubicBezTo>
                      <a:pt x="54300" y="187657"/>
                      <a:pt x="53590" y="187766"/>
                      <a:pt x="52902" y="187964"/>
                    </a:cubicBezTo>
                    <a:cubicBezTo>
                      <a:pt x="51974" y="188474"/>
                      <a:pt x="51237" y="189271"/>
                      <a:pt x="50798" y="190235"/>
                    </a:cubicBezTo>
                    <a:cubicBezTo>
                      <a:pt x="50380" y="190582"/>
                      <a:pt x="49872" y="190807"/>
                      <a:pt x="49334" y="190884"/>
                    </a:cubicBezTo>
                    <a:cubicBezTo>
                      <a:pt x="48527" y="191051"/>
                      <a:pt x="47721" y="191208"/>
                      <a:pt x="46748" y="191375"/>
                    </a:cubicBezTo>
                    <a:cubicBezTo>
                      <a:pt x="45775" y="191542"/>
                      <a:pt x="44959" y="191532"/>
                      <a:pt x="44153" y="191700"/>
                    </a:cubicBezTo>
                    <a:cubicBezTo>
                      <a:pt x="39129" y="192243"/>
                      <a:pt x="34058" y="192134"/>
                      <a:pt x="29063" y="191375"/>
                    </a:cubicBezTo>
                    <a:cubicBezTo>
                      <a:pt x="25636" y="190747"/>
                      <a:pt x="22507" y="189022"/>
                      <a:pt x="20146" y="186460"/>
                    </a:cubicBezTo>
                    <a:cubicBezTo>
                      <a:pt x="17942" y="183951"/>
                      <a:pt x="15987" y="181235"/>
                      <a:pt x="14307" y="178350"/>
                    </a:cubicBezTo>
                    <a:lnTo>
                      <a:pt x="12685" y="175754"/>
                    </a:lnTo>
                    <a:cubicBezTo>
                      <a:pt x="10205" y="172024"/>
                      <a:pt x="8342" y="167917"/>
                      <a:pt x="7170" y="163594"/>
                    </a:cubicBezTo>
                    <a:cubicBezTo>
                      <a:pt x="6688" y="162778"/>
                      <a:pt x="6039" y="161972"/>
                      <a:pt x="5548" y="161156"/>
                    </a:cubicBezTo>
                    <a:cubicBezTo>
                      <a:pt x="2938" y="157272"/>
                      <a:pt x="1068" y="152939"/>
                      <a:pt x="33" y="148376"/>
                    </a:cubicBezTo>
                    <a:cubicBezTo>
                      <a:pt x="-758" y="143465"/>
                      <a:pt x="-252" y="138433"/>
                      <a:pt x="1498" y="133777"/>
                    </a:cubicBezTo>
                    <a:cubicBezTo>
                      <a:pt x="3369" y="128604"/>
                      <a:pt x="5816" y="123658"/>
                      <a:pt x="8792" y="119031"/>
                    </a:cubicBezTo>
                    <a:cubicBezTo>
                      <a:pt x="14140" y="109948"/>
                      <a:pt x="19815" y="101029"/>
                      <a:pt x="25819" y="92272"/>
                    </a:cubicBezTo>
                    <a:cubicBezTo>
                      <a:pt x="37407" y="75637"/>
                      <a:pt x="50318" y="59962"/>
                      <a:pt x="64424" y="45400"/>
                    </a:cubicBezTo>
                    <a:cubicBezTo>
                      <a:pt x="65407" y="44584"/>
                      <a:pt x="66527" y="43778"/>
                      <a:pt x="67668" y="42962"/>
                    </a:cubicBezTo>
                    <a:cubicBezTo>
                      <a:pt x="68474" y="42480"/>
                      <a:pt x="69290" y="41831"/>
                      <a:pt x="70096" y="41340"/>
                    </a:cubicBezTo>
                    <a:lnTo>
                      <a:pt x="76909" y="35510"/>
                    </a:lnTo>
                    <a:cubicBezTo>
                      <a:pt x="80841" y="32099"/>
                      <a:pt x="84694" y="28855"/>
                      <a:pt x="88705" y="25778"/>
                    </a:cubicBezTo>
                    <a:cubicBezTo>
                      <a:pt x="89354" y="25286"/>
                      <a:pt x="90003" y="24637"/>
                      <a:pt x="90819" y="23989"/>
                    </a:cubicBezTo>
                    <a:cubicBezTo>
                      <a:pt x="99086" y="17343"/>
                      <a:pt x="107688" y="11209"/>
                      <a:pt x="116280" y="5497"/>
                    </a:cubicBezTo>
                    <a:cubicBezTo>
                      <a:pt x="124066" y="798"/>
                      <a:pt x="131852" y="-1306"/>
                      <a:pt x="139471" y="-499"/>
                    </a:cubicBezTo>
                    <a:cubicBezTo>
                      <a:pt x="142715" y="-175"/>
                      <a:pt x="144986" y="965"/>
                      <a:pt x="146283" y="3069"/>
                    </a:cubicBezTo>
                    <a:cubicBezTo>
                      <a:pt x="147601" y="5253"/>
                      <a:pt x="148638" y="7595"/>
                      <a:pt x="149370" y="10039"/>
                    </a:cubicBezTo>
                    <a:lnTo>
                      <a:pt x="149370" y="10363"/>
                    </a:lnTo>
                    <a:cubicBezTo>
                      <a:pt x="149930" y="11937"/>
                      <a:pt x="150309" y="13570"/>
                      <a:pt x="150501" y="15230"/>
                    </a:cubicBezTo>
                    <a:cubicBezTo>
                      <a:pt x="152137" y="16160"/>
                      <a:pt x="153440" y="17580"/>
                      <a:pt x="154227" y="19290"/>
                    </a:cubicBezTo>
                    <a:cubicBezTo>
                      <a:pt x="155099" y="21059"/>
                      <a:pt x="155806" y="22905"/>
                      <a:pt x="156340" y="24805"/>
                    </a:cubicBezTo>
                    <a:lnTo>
                      <a:pt x="156498" y="24962"/>
                    </a:lnTo>
                    <a:cubicBezTo>
                      <a:pt x="157525" y="29074"/>
                      <a:pt x="158047" y="33296"/>
                      <a:pt x="158051" y="37535"/>
                    </a:cubicBezTo>
                    <a:close/>
                  </a:path>
                </a:pathLst>
              </a:custGeom>
              <a:solidFill>
                <a:srgbClr val="AE3261"/>
              </a:solidFill>
              <a:ln w="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8" name="Рисунок 4">
                <a:extLst>
                  <a:ext uri="{FF2B5EF4-FFF2-40B4-BE49-F238E27FC236}">
                    <a16:creationId xmlns="" xmlns:a16="http://schemas.microsoft.com/office/drawing/2014/main" id="{8BE2F30F-CB3E-4971-B701-66844D18B336}"/>
                  </a:ext>
                </a:extLst>
              </p:cNvPr>
              <p:cNvSpPr/>
              <p:nvPr/>
            </p:nvSpPr>
            <p:spPr>
              <a:xfrm>
                <a:off x="684390" y="233232"/>
                <a:ext cx="172865" cy="223275"/>
              </a:xfrm>
              <a:custGeom>
                <a:avLst/>
                <a:gdLst>
                  <a:gd name="connsiteX0" fmla="*/ 105157 w 172865"/>
                  <a:gd name="connsiteY0" fmla="*/ 201450 h 223275"/>
                  <a:gd name="connsiteX1" fmla="*/ 101431 w 172865"/>
                  <a:gd name="connsiteY1" fmla="*/ 204527 h 223275"/>
                  <a:gd name="connsiteX2" fmla="*/ 102080 w 172865"/>
                  <a:gd name="connsiteY2" fmla="*/ 205019 h 223275"/>
                  <a:gd name="connsiteX3" fmla="*/ 103859 w 172865"/>
                  <a:gd name="connsiteY3" fmla="*/ 206149 h 223275"/>
                  <a:gd name="connsiteX4" fmla="*/ 99160 w 172865"/>
                  <a:gd name="connsiteY4" fmla="*/ 207939 h 223275"/>
                  <a:gd name="connsiteX5" fmla="*/ 90244 w 172865"/>
                  <a:gd name="connsiteY5" fmla="*/ 211507 h 223275"/>
                  <a:gd name="connsiteX6" fmla="*/ 81966 w 172865"/>
                  <a:gd name="connsiteY6" fmla="*/ 215842 h 223275"/>
                  <a:gd name="connsiteX7" fmla="*/ 76294 w 172865"/>
                  <a:gd name="connsiteY7" fmla="*/ 218919 h 223275"/>
                  <a:gd name="connsiteX8" fmla="*/ 72234 w 172865"/>
                  <a:gd name="connsiteY8" fmla="*/ 220384 h 223275"/>
                  <a:gd name="connsiteX9" fmla="*/ 71251 w 172865"/>
                  <a:gd name="connsiteY9" fmla="*/ 220709 h 223275"/>
                  <a:gd name="connsiteX10" fmla="*/ 51137 w 172865"/>
                  <a:gd name="connsiteY10" fmla="*/ 221839 h 223275"/>
                  <a:gd name="connsiteX11" fmla="*/ 34572 w 172865"/>
                  <a:gd name="connsiteY11" fmla="*/ 215400 h 223275"/>
                  <a:gd name="connsiteX12" fmla="*/ 15639 w 172865"/>
                  <a:gd name="connsiteY12" fmla="*/ 201097 h 223275"/>
                  <a:gd name="connsiteX13" fmla="*/ 7361 w 172865"/>
                  <a:gd name="connsiteY13" fmla="*/ 185200 h 223275"/>
                  <a:gd name="connsiteX14" fmla="*/ 1040 w 172865"/>
                  <a:gd name="connsiteY14" fmla="*/ 153251 h 223275"/>
                  <a:gd name="connsiteX15" fmla="*/ 7686 w 172865"/>
                  <a:gd name="connsiteY15" fmla="*/ 131358 h 223275"/>
                  <a:gd name="connsiteX16" fmla="*/ 11097 w 172865"/>
                  <a:gd name="connsiteY16" fmla="*/ 121625 h 223275"/>
                  <a:gd name="connsiteX17" fmla="*/ 12395 w 172865"/>
                  <a:gd name="connsiteY17" fmla="*/ 121458 h 223275"/>
                  <a:gd name="connsiteX18" fmla="*/ 12552 w 172865"/>
                  <a:gd name="connsiteY18" fmla="*/ 123248 h 223275"/>
                  <a:gd name="connsiteX19" fmla="*/ 12552 w 172865"/>
                  <a:gd name="connsiteY19" fmla="*/ 125400 h 223275"/>
                  <a:gd name="connsiteX20" fmla="*/ 18558 w 172865"/>
                  <a:gd name="connsiteY20" fmla="*/ 114862 h 223275"/>
                  <a:gd name="connsiteX21" fmla="*/ 36391 w 172865"/>
                  <a:gd name="connsiteY21" fmla="*/ 88260 h 223275"/>
                  <a:gd name="connsiteX22" fmla="*/ 34425 w 172865"/>
                  <a:gd name="connsiteY22" fmla="*/ 94267 h 223275"/>
                  <a:gd name="connsiteX23" fmla="*/ 32970 w 172865"/>
                  <a:gd name="connsiteY23" fmla="*/ 99182 h 223275"/>
                  <a:gd name="connsiteX24" fmla="*/ 34425 w 172865"/>
                  <a:gd name="connsiteY24" fmla="*/ 99182 h 223275"/>
                  <a:gd name="connsiteX25" fmla="*/ 39340 w 172865"/>
                  <a:gd name="connsiteY25" fmla="*/ 92202 h 223275"/>
                  <a:gd name="connsiteX26" fmla="*/ 43273 w 172865"/>
                  <a:gd name="connsiteY26" fmla="*/ 86530 h 223275"/>
                  <a:gd name="connsiteX27" fmla="*/ 46684 w 172865"/>
                  <a:gd name="connsiteY27" fmla="*/ 82313 h 223275"/>
                  <a:gd name="connsiteX28" fmla="*/ 54470 w 172865"/>
                  <a:gd name="connsiteY28" fmla="*/ 72423 h 223275"/>
                  <a:gd name="connsiteX29" fmla="*/ 58520 w 172865"/>
                  <a:gd name="connsiteY29" fmla="*/ 67065 h 223275"/>
                  <a:gd name="connsiteX30" fmla="*/ 60309 w 172865"/>
                  <a:gd name="connsiteY30" fmla="*/ 64637 h 223275"/>
                  <a:gd name="connsiteX31" fmla="*/ 88818 w 172865"/>
                  <a:gd name="connsiteY31" fmla="*/ 37554 h 223275"/>
                  <a:gd name="connsiteX32" fmla="*/ 93733 w 172865"/>
                  <a:gd name="connsiteY32" fmla="*/ 33336 h 223275"/>
                  <a:gd name="connsiteX33" fmla="*/ 100546 w 172865"/>
                  <a:gd name="connsiteY33" fmla="*/ 26032 h 223275"/>
                  <a:gd name="connsiteX34" fmla="*/ 104115 w 172865"/>
                  <a:gd name="connsiteY34" fmla="*/ 21982 h 223275"/>
                  <a:gd name="connsiteX35" fmla="*/ 104272 w 172865"/>
                  <a:gd name="connsiteY35" fmla="*/ 23437 h 223275"/>
                  <a:gd name="connsiteX36" fmla="*/ 104272 w 172865"/>
                  <a:gd name="connsiteY36" fmla="*/ 24420 h 223275"/>
                  <a:gd name="connsiteX37" fmla="*/ 104763 w 172865"/>
                  <a:gd name="connsiteY37" fmla="*/ 24263 h 223275"/>
                  <a:gd name="connsiteX38" fmla="*/ 105088 w 172865"/>
                  <a:gd name="connsiteY38" fmla="*/ 24096 h 223275"/>
                  <a:gd name="connsiteX39" fmla="*/ 105088 w 172865"/>
                  <a:gd name="connsiteY39" fmla="*/ 23938 h 223275"/>
                  <a:gd name="connsiteX40" fmla="*/ 109020 w 172865"/>
                  <a:gd name="connsiteY40" fmla="*/ 18581 h 223275"/>
                  <a:gd name="connsiteX41" fmla="*/ 114535 w 172865"/>
                  <a:gd name="connsiteY41" fmla="*/ 15631 h 223275"/>
                  <a:gd name="connsiteX42" fmla="*/ 115990 w 172865"/>
                  <a:gd name="connsiteY42" fmla="*/ 14825 h 223275"/>
                  <a:gd name="connsiteX43" fmla="*/ 123776 w 172865"/>
                  <a:gd name="connsiteY43" fmla="*/ 10608 h 223275"/>
                  <a:gd name="connsiteX44" fmla="*/ 141471 w 172865"/>
                  <a:gd name="connsiteY44" fmla="*/ 2498 h 223275"/>
                  <a:gd name="connsiteX45" fmla="*/ 141638 w 172865"/>
                  <a:gd name="connsiteY45" fmla="*/ 2016 h 223275"/>
                  <a:gd name="connsiteX46" fmla="*/ 141963 w 172865"/>
                  <a:gd name="connsiteY46" fmla="*/ 1367 h 223275"/>
                  <a:gd name="connsiteX47" fmla="*/ 138030 w 172865"/>
                  <a:gd name="connsiteY47" fmla="*/ 2173 h 223275"/>
                  <a:gd name="connsiteX48" fmla="*/ 137382 w 172865"/>
                  <a:gd name="connsiteY48" fmla="*/ 2340 h 223275"/>
                  <a:gd name="connsiteX49" fmla="*/ 137382 w 172865"/>
                  <a:gd name="connsiteY49" fmla="*/ 1524 h 223275"/>
                  <a:gd name="connsiteX50" fmla="*/ 137549 w 172865"/>
                  <a:gd name="connsiteY50" fmla="*/ 1200 h 223275"/>
                  <a:gd name="connsiteX51" fmla="*/ 139977 w 172865"/>
                  <a:gd name="connsiteY51" fmla="*/ 718 h 223275"/>
                  <a:gd name="connsiteX52" fmla="*/ 145325 w 172865"/>
                  <a:gd name="connsiteY52" fmla="*/ -422 h 223275"/>
                  <a:gd name="connsiteX53" fmla="*/ 160071 w 172865"/>
                  <a:gd name="connsiteY53" fmla="*/ 8180 h 223275"/>
                  <a:gd name="connsiteX54" fmla="*/ 162823 w 172865"/>
                  <a:gd name="connsiteY54" fmla="*/ 15956 h 223275"/>
                  <a:gd name="connsiteX55" fmla="*/ 167208 w 172865"/>
                  <a:gd name="connsiteY55" fmla="*/ 22768 h 223275"/>
                  <a:gd name="connsiteX56" fmla="*/ 171415 w 172865"/>
                  <a:gd name="connsiteY56" fmla="*/ 33966 h 223275"/>
                  <a:gd name="connsiteX57" fmla="*/ 171907 w 172865"/>
                  <a:gd name="connsiteY57" fmla="*/ 42882 h 223275"/>
                  <a:gd name="connsiteX58" fmla="*/ 167532 w 172865"/>
                  <a:gd name="connsiteY58" fmla="*/ 52614 h 223275"/>
                  <a:gd name="connsiteX59" fmla="*/ 158606 w 172865"/>
                  <a:gd name="connsiteY59" fmla="*/ 68343 h 223275"/>
                  <a:gd name="connsiteX60" fmla="*/ 153582 w 172865"/>
                  <a:gd name="connsiteY60" fmla="*/ 76945 h 223275"/>
                  <a:gd name="connsiteX61" fmla="*/ 133223 w 172865"/>
                  <a:gd name="connsiteY61" fmla="*/ 104756 h 223275"/>
                  <a:gd name="connsiteX62" fmla="*/ 124140 w 172865"/>
                  <a:gd name="connsiteY62" fmla="*/ 110596 h 223275"/>
                  <a:gd name="connsiteX63" fmla="*/ 121377 w 172865"/>
                  <a:gd name="connsiteY63" fmla="*/ 112060 h 223275"/>
                  <a:gd name="connsiteX64" fmla="*/ 120080 w 172865"/>
                  <a:gd name="connsiteY64" fmla="*/ 111893 h 223275"/>
                  <a:gd name="connsiteX65" fmla="*/ 118782 w 172865"/>
                  <a:gd name="connsiteY65" fmla="*/ 111087 h 223275"/>
                  <a:gd name="connsiteX66" fmla="*/ 114565 w 172865"/>
                  <a:gd name="connsiteY66" fmla="*/ 102328 h 223275"/>
                  <a:gd name="connsiteX67" fmla="*/ 112461 w 172865"/>
                  <a:gd name="connsiteY67" fmla="*/ 97786 h 223275"/>
                  <a:gd name="connsiteX68" fmla="*/ 111969 w 172865"/>
                  <a:gd name="connsiteY68" fmla="*/ 96646 h 223275"/>
                  <a:gd name="connsiteX69" fmla="*/ 111812 w 172865"/>
                  <a:gd name="connsiteY69" fmla="*/ 96321 h 223275"/>
                  <a:gd name="connsiteX70" fmla="*/ 107595 w 172865"/>
                  <a:gd name="connsiteY70" fmla="*/ 87729 h 223275"/>
                  <a:gd name="connsiteX71" fmla="*/ 105481 w 172865"/>
                  <a:gd name="connsiteY71" fmla="*/ 83188 h 223275"/>
                  <a:gd name="connsiteX72" fmla="*/ 104675 w 172865"/>
                  <a:gd name="connsiteY72" fmla="*/ 78164 h 223275"/>
                  <a:gd name="connsiteX73" fmla="*/ 109866 w 172865"/>
                  <a:gd name="connsiteY73" fmla="*/ 73780 h 223275"/>
                  <a:gd name="connsiteX74" fmla="*/ 119922 w 172865"/>
                  <a:gd name="connsiteY74" fmla="*/ 65512 h 223275"/>
                  <a:gd name="connsiteX75" fmla="*/ 139584 w 172865"/>
                  <a:gd name="connsiteY75" fmla="*/ 39726 h 223275"/>
                  <a:gd name="connsiteX76" fmla="*/ 141854 w 172865"/>
                  <a:gd name="connsiteY76" fmla="*/ 35991 h 223275"/>
                  <a:gd name="connsiteX77" fmla="*/ 138777 w 172865"/>
                  <a:gd name="connsiteY77" fmla="*/ 37288 h 223275"/>
                  <a:gd name="connsiteX78" fmla="*/ 98718 w 172865"/>
                  <a:gd name="connsiteY78" fmla="*/ 65021 h 223275"/>
                  <a:gd name="connsiteX79" fmla="*/ 56200 w 172865"/>
                  <a:gd name="connsiteY79" fmla="*/ 111638 h 223275"/>
                  <a:gd name="connsiteX80" fmla="*/ 31230 w 172865"/>
                  <a:gd name="connsiteY80" fmla="*/ 156564 h 223275"/>
                  <a:gd name="connsiteX81" fmla="*/ 24417 w 172865"/>
                  <a:gd name="connsiteY81" fmla="*/ 187864 h 223275"/>
                  <a:gd name="connsiteX82" fmla="*/ 26521 w 172865"/>
                  <a:gd name="connsiteY82" fmla="*/ 188847 h 223275"/>
                  <a:gd name="connsiteX83" fmla="*/ 62531 w 172865"/>
                  <a:gd name="connsiteY83" fmla="*/ 189831 h 223275"/>
                  <a:gd name="connsiteX84" fmla="*/ 88317 w 172865"/>
                  <a:gd name="connsiteY84" fmla="*/ 177827 h 223275"/>
                  <a:gd name="connsiteX85" fmla="*/ 106995 w 172865"/>
                  <a:gd name="connsiteY85" fmla="*/ 166031 h 223275"/>
                  <a:gd name="connsiteX86" fmla="*/ 115754 w 172865"/>
                  <a:gd name="connsiteY86" fmla="*/ 160191 h 223275"/>
                  <a:gd name="connsiteX87" fmla="*/ 109099 w 172865"/>
                  <a:gd name="connsiteY87" fmla="*/ 166837 h 223275"/>
                  <a:gd name="connsiteX88" fmla="*/ 114781 w 172865"/>
                  <a:gd name="connsiteY88" fmla="*/ 165706 h 223275"/>
                  <a:gd name="connsiteX89" fmla="*/ 116560 w 172865"/>
                  <a:gd name="connsiteY89" fmla="*/ 165215 h 223275"/>
                  <a:gd name="connsiteX90" fmla="*/ 112186 w 172865"/>
                  <a:gd name="connsiteY90" fmla="*/ 170130 h 223275"/>
                  <a:gd name="connsiteX91" fmla="*/ 107644 w 172865"/>
                  <a:gd name="connsiteY91" fmla="*/ 174839 h 223275"/>
                  <a:gd name="connsiteX92" fmla="*/ 110888 w 172865"/>
                  <a:gd name="connsiteY92" fmla="*/ 172401 h 223275"/>
                  <a:gd name="connsiteX93" fmla="*/ 115263 w 172865"/>
                  <a:gd name="connsiteY93" fmla="*/ 168832 h 223275"/>
                  <a:gd name="connsiteX94" fmla="*/ 115430 w 172865"/>
                  <a:gd name="connsiteY94" fmla="*/ 168999 h 223275"/>
                  <a:gd name="connsiteX95" fmla="*/ 115587 w 172865"/>
                  <a:gd name="connsiteY95" fmla="*/ 169157 h 223275"/>
                  <a:gd name="connsiteX96" fmla="*/ 113621 w 172865"/>
                  <a:gd name="connsiteY96" fmla="*/ 171270 h 223275"/>
                  <a:gd name="connsiteX97" fmla="*/ 109571 w 172865"/>
                  <a:gd name="connsiteY97" fmla="*/ 176294 h 223275"/>
                  <a:gd name="connsiteX98" fmla="*/ 109571 w 172865"/>
                  <a:gd name="connsiteY98" fmla="*/ 178732 h 223275"/>
                  <a:gd name="connsiteX99" fmla="*/ 108106 w 172865"/>
                  <a:gd name="connsiteY99" fmla="*/ 184728 h 223275"/>
                  <a:gd name="connsiteX100" fmla="*/ 113945 w 172865"/>
                  <a:gd name="connsiteY100" fmla="*/ 180678 h 223275"/>
                  <a:gd name="connsiteX101" fmla="*/ 122871 w 172865"/>
                  <a:gd name="connsiteY101" fmla="*/ 174839 h 223275"/>
                  <a:gd name="connsiteX102" fmla="*/ 116059 w 172865"/>
                  <a:gd name="connsiteY102" fmla="*/ 181651 h 223275"/>
                  <a:gd name="connsiteX103" fmla="*/ 122056 w 172865"/>
                  <a:gd name="connsiteY103" fmla="*/ 180354 h 223275"/>
                  <a:gd name="connsiteX104" fmla="*/ 123678 w 172865"/>
                  <a:gd name="connsiteY104" fmla="*/ 180029 h 223275"/>
                  <a:gd name="connsiteX105" fmla="*/ 119303 w 172865"/>
                  <a:gd name="connsiteY105" fmla="*/ 184945 h 223275"/>
                  <a:gd name="connsiteX106" fmla="*/ 114761 w 172865"/>
                  <a:gd name="connsiteY106" fmla="*/ 189477 h 223275"/>
                  <a:gd name="connsiteX107" fmla="*/ 118005 w 172865"/>
                  <a:gd name="connsiteY107" fmla="*/ 186891 h 223275"/>
                  <a:gd name="connsiteX108" fmla="*/ 122223 w 172865"/>
                  <a:gd name="connsiteY108" fmla="*/ 183647 h 223275"/>
                  <a:gd name="connsiteX109" fmla="*/ 122380 w 172865"/>
                  <a:gd name="connsiteY109" fmla="*/ 183804 h 223275"/>
                  <a:gd name="connsiteX110" fmla="*/ 122547 w 172865"/>
                  <a:gd name="connsiteY110" fmla="*/ 183804 h 223275"/>
                  <a:gd name="connsiteX111" fmla="*/ 120758 w 172865"/>
                  <a:gd name="connsiteY111" fmla="*/ 185908 h 223275"/>
                  <a:gd name="connsiteX112" fmla="*/ 116541 w 172865"/>
                  <a:gd name="connsiteY112" fmla="*/ 190941 h 223275"/>
                  <a:gd name="connsiteX113" fmla="*/ 118330 w 172865"/>
                  <a:gd name="connsiteY113" fmla="*/ 190774 h 223275"/>
                  <a:gd name="connsiteX114" fmla="*/ 120109 w 172865"/>
                  <a:gd name="connsiteY114" fmla="*/ 190617 h 223275"/>
                  <a:gd name="connsiteX115" fmla="*/ 114270 w 172865"/>
                  <a:gd name="connsiteY115" fmla="*/ 194667 h 223275"/>
                  <a:gd name="connsiteX116" fmla="*/ 108755 w 172865"/>
                  <a:gd name="connsiteY116" fmla="*/ 198727 h 223275"/>
                  <a:gd name="connsiteX117" fmla="*/ 105157 w 172865"/>
                  <a:gd name="connsiteY117" fmla="*/ 201450 h 223275"/>
                  <a:gd name="connsiteX118" fmla="*/ 93360 w 172865"/>
                  <a:gd name="connsiteY118" fmla="*/ 54512 h 223275"/>
                  <a:gd name="connsiteX119" fmla="*/ 93203 w 172865"/>
                  <a:gd name="connsiteY119" fmla="*/ 54512 h 223275"/>
                  <a:gd name="connsiteX120" fmla="*/ 85741 w 172865"/>
                  <a:gd name="connsiteY120" fmla="*/ 60833 h 223275"/>
                  <a:gd name="connsiteX121" fmla="*/ 66443 w 172865"/>
                  <a:gd name="connsiteY121" fmla="*/ 77702 h 223275"/>
                  <a:gd name="connsiteX122" fmla="*/ 49250 w 172865"/>
                  <a:gd name="connsiteY122" fmla="*/ 97000 h 223275"/>
                  <a:gd name="connsiteX123" fmla="*/ 42113 w 172865"/>
                  <a:gd name="connsiteY123" fmla="*/ 107381 h 223275"/>
                  <a:gd name="connsiteX124" fmla="*/ 41788 w 172865"/>
                  <a:gd name="connsiteY124" fmla="*/ 108197 h 223275"/>
                  <a:gd name="connsiteX125" fmla="*/ 40166 w 172865"/>
                  <a:gd name="connsiteY125" fmla="*/ 113702 h 223275"/>
                  <a:gd name="connsiteX126" fmla="*/ 40815 w 172865"/>
                  <a:gd name="connsiteY126" fmla="*/ 113702 h 223275"/>
                  <a:gd name="connsiteX127" fmla="*/ 41464 w 172865"/>
                  <a:gd name="connsiteY127" fmla="*/ 113869 h 223275"/>
                  <a:gd name="connsiteX128" fmla="*/ 46654 w 172865"/>
                  <a:gd name="connsiteY128" fmla="*/ 106575 h 223275"/>
                  <a:gd name="connsiteX129" fmla="*/ 50380 w 172865"/>
                  <a:gd name="connsiteY129" fmla="*/ 101060 h 223275"/>
                  <a:gd name="connsiteX130" fmla="*/ 53624 w 172865"/>
                  <a:gd name="connsiteY130" fmla="*/ 97000 h 223275"/>
                  <a:gd name="connsiteX131" fmla="*/ 61577 w 172865"/>
                  <a:gd name="connsiteY131" fmla="*/ 86943 h 223275"/>
                  <a:gd name="connsiteX132" fmla="*/ 65510 w 172865"/>
                  <a:gd name="connsiteY132" fmla="*/ 81595 h 223275"/>
                  <a:gd name="connsiteX133" fmla="*/ 67210 w 172865"/>
                  <a:gd name="connsiteY133" fmla="*/ 79196 h 223275"/>
                  <a:gd name="connsiteX134" fmla="*/ 93321 w 172865"/>
                  <a:gd name="connsiteY134" fmla="*/ 54512 h 223275"/>
                  <a:gd name="connsiteX135" fmla="*/ 104872 w 172865"/>
                  <a:gd name="connsiteY135" fmla="*/ 43698 h 223275"/>
                  <a:gd name="connsiteX136" fmla="*/ 96447 w 172865"/>
                  <a:gd name="connsiteY136" fmla="*/ 51641 h 223275"/>
                  <a:gd name="connsiteX137" fmla="*/ 100821 w 172865"/>
                  <a:gd name="connsiteY137" fmla="*/ 47915 h 223275"/>
                  <a:gd name="connsiteX138" fmla="*/ 104832 w 172865"/>
                  <a:gd name="connsiteY138" fmla="*/ 43649 h 223275"/>
                  <a:gd name="connsiteX139" fmla="*/ 114928 w 172865"/>
                  <a:gd name="connsiteY139" fmla="*/ 34290 h 223275"/>
                  <a:gd name="connsiteX140" fmla="*/ 111202 w 172865"/>
                  <a:gd name="connsiteY140" fmla="*/ 37691 h 223275"/>
                  <a:gd name="connsiteX141" fmla="*/ 111360 w 172865"/>
                  <a:gd name="connsiteY141" fmla="*/ 38340 h 223275"/>
                  <a:gd name="connsiteX142" fmla="*/ 111360 w 172865"/>
                  <a:gd name="connsiteY142" fmla="*/ 39156 h 223275"/>
                  <a:gd name="connsiteX143" fmla="*/ 111684 w 172865"/>
                  <a:gd name="connsiteY143" fmla="*/ 38989 h 223275"/>
                  <a:gd name="connsiteX144" fmla="*/ 112009 w 172865"/>
                  <a:gd name="connsiteY144" fmla="*/ 38665 h 223275"/>
                  <a:gd name="connsiteX145" fmla="*/ 112176 w 172865"/>
                  <a:gd name="connsiteY145" fmla="*/ 38507 h 223275"/>
                  <a:gd name="connsiteX146" fmla="*/ 114889 w 172865"/>
                  <a:gd name="connsiteY146" fmla="*/ 34241 h 223275"/>
                  <a:gd name="connsiteX147" fmla="*/ 130824 w 172865"/>
                  <a:gd name="connsiteY147" fmla="*/ 25364 h 223275"/>
                  <a:gd name="connsiteX148" fmla="*/ 142828 w 172865"/>
                  <a:gd name="connsiteY148" fmla="*/ 19043 h 223275"/>
                  <a:gd name="connsiteX149" fmla="*/ 131640 w 172865"/>
                  <a:gd name="connsiteY149" fmla="*/ 22768 h 223275"/>
                  <a:gd name="connsiteX150" fmla="*/ 115911 w 172865"/>
                  <a:gd name="connsiteY150" fmla="*/ 33474 h 223275"/>
                  <a:gd name="connsiteX151" fmla="*/ 121426 w 172865"/>
                  <a:gd name="connsiteY151" fmla="*/ 30230 h 223275"/>
                  <a:gd name="connsiteX152" fmla="*/ 123048 w 172865"/>
                  <a:gd name="connsiteY152" fmla="*/ 29581 h 223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172865" h="223275">
                    <a:moveTo>
                      <a:pt x="105157" y="201450"/>
                    </a:moveTo>
                    <a:cubicBezTo>
                      <a:pt x="103989" y="202562"/>
                      <a:pt x="102744" y="203591"/>
                      <a:pt x="101431" y="204527"/>
                    </a:cubicBezTo>
                    <a:cubicBezTo>
                      <a:pt x="101598" y="204694"/>
                      <a:pt x="101922" y="204852"/>
                      <a:pt x="102080" y="205019"/>
                    </a:cubicBezTo>
                    <a:cubicBezTo>
                      <a:pt x="102404" y="205176"/>
                      <a:pt x="103063" y="205668"/>
                      <a:pt x="103859" y="206149"/>
                    </a:cubicBezTo>
                    <a:cubicBezTo>
                      <a:pt x="102237" y="206798"/>
                      <a:pt x="100625" y="207447"/>
                      <a:pt x="99160" y="207939"/>
                    </a:cubicBezTo>
                    <a:cubicBezTo>
                      <a:pt x="96083" y="209069"/>
                      <a:pt x="92996" y="210210"/>
                      <a:pt x="90244" y="211507"/>
                    </a:cubicBezTo>
                    <a:lnTo>
                      <a:pt x="81966" y="215842"/>
                    </a:lnTo>
                    <a:cubicBezTo>
                      <a:pt x="80133" y="216971"/>
                      <a:pt x="78239" y="217998"/>
                      <a:pt x="76294" y="218919"/>
                    </a:cubicBezTo>
                    <a:cubicBezTo>
                      <a:pt x="75007" y="219576"/>
                      <a:pt x="73643" y="220068"/>
                      <a:pt x="72234" y="220384"/>
                    </a:cubicBezTo>
                    <a:lnTo>
                      <a:pt x="71251" y="220709"/>
                    </a:lnTo>
                    <a:cubicBezTo>
                      <a:pt x="63789" y="222812"/>
                      <a:pt x="57134" y="223137"/>
                      <a:pt x="51137" y="221839"/>
                    </a:cubicBezTo>
                    <a:cubicBezTo>
                      <a:pt x="45290" y="220648"/>
                      <a:pt x="39688" y="218470"/>
                      <a:pt x="34572" y="215400"/>
                    </a:cubicBezTo>
                    <a:cubicBezTo>
                      <a:pt x="27700" y="211425"/>
                      <a:pt x="21341" y="206620"/>
                      <a:pt x="15639" y="201097"/>
                    </a:cubicBezTo>
                    <a:cubicBezTo>
                      <a:pt x="11159" y="196888"/>
                      <a:pt x="8240" y="191284"/>
                      <a:pt x="7361" y="185200"/>
                    </a:cubicBezTo>
                    <a:cubicBezTo>
                      <a:pt x="67" y="176933"/>
                      <a:pt x="-2037" y="166384"/>
                      <a:pt x="1040" y="153251"/>
                    </a:cubicBezTo>
                    <a:cubicBezTo>
                      <a:pt x="2813" y="145826"/>
                      <a:pt x="5031" y="138515"/>
                      <a:pt x="7686" y="131358"/>
                    </a:cubicBezTo>
                    <a:lnTo>
                      <a:pt x="11097" y="121625"/>
                    </a:lnTo>
                    <a:cubicBezTo>
                      <a:pt x="11536" y="121652"/>
                      <a:pt x="11977" y="121595"/>
                      <a:pt x="12395" y="121458"/>
                    </a:cubicBezTo>
                    <a:cubicBezTo>
                      <a:pt x="12375" y="122059"/>
                      <a:pt x="12428" y="122660"/>
                      <a:pt x="12552" y="123248"/>
                    </a:cubicBezTo>
                    <a:lnTo>
                      <a:pt x="12552" y="125400"/>
                    </a:lnTo>
                    <a:cubicBezTo>
                      <a:pt x="14665" y="121832"/>
                      <a:pt x="16612" y="118263"/>
                      <a:pt x="18558" y="114862"/>
                    </a:cubicBezTo>
                    <a:cubicBezTo>
                      <a:pt x="23225" y="105201"/>
                      <a:pt x="29228" y="96247"/>
                      <a:pt x="36391" y="88260"/>
                    </a:cubicBezTo>
                    <a:cubicBezTo>
                      <a:pt x="35585" y="90531"/>
                      <a:pt x="34936" y="92478"/>
                      <a:pt x="34425" y="94267"/>
                    </a:cubicBezTo>
                    <a:cubicBezTo>
                      <a:pt x="33914" y="96056"/>
                      <a:pt x="33442" y="97668"/>
                      <a:pt x="32970" y="99182"/>
                    </a:cubicBezTo>
                    <a:lnTo>
                      <a:pt x="34425" y="99182"/>
                    </a:lnTo>
                    <a:cubicBezTo>
                      <a:pt x="36047" y="96744"/>
                      <a:pt x="37669" y="94473"/>
                      <a:pt x="39340" y="92202"/>
                    </a:cubicBezTo>
                    <a:cubicBezTo>
                      <a:pt x="40638" y="90236"/>
                      <a:pt x="41936" y="88270"/>
                      <a:pt x="43273" y="86530"/>
                    </a:cubicBezTo>
                    <a:cubicBezTo>
                      <a:pt x="44413" y="85065"/>
                      <a:pt x="45543" y="83768"/>
                      <a:pt x="46684" y="82313"/>
                    </a:cubicBezTo>
                    <a:cubicBezTo>
                      <a:pt x="49279" y="79069"/>
                      <a:pt x="51874" y="75825"/>
                      <a:pt x="54470" y="72423"/>
                    </a:cubicBezTo>
                    <a:cubicBezTo>
                      <a:pt x="55925" y="70634"/>
                      <a:pt x="57222" y="68855"/>
                      <a:pt x="58520" y="67065"/>
                    </a:cubicBezTo>
                    <a:cubicBezTo>
                      <a:pt x="59065" y="66219"/>
                      <a:pt x="59662" y="65408"/>
                      <a:pt x="60309" y="64637"/>
                    </a:cubicBezTo>
                    <a:cubicBezTo>
                      <a:pt x="69289" y="55074"/>
                      <a:pt x="78808" y="46032"/>
                      <a:pt x="88818" y="37554"/>
                    </a:cubicBezTo>
                    <a:lnTo>
                      <a:pt x="93733" y="33336"/>
                    </a:lnTo>
                    <a:cubicBezTo>
                      <a:pt x="96249" y="31142"/>
                      <a:pt x="98533" y="28694"/>
                      <a:pt x="100546" y="26032"/>
                    </a:cubicBezTo>
                    <a:cubicBezTo>
                      <a:pt x="101651" y="24610"/>
                      <a:pt x="102842" y="23257"/>
                      <a:pt x="104115" y="21982"/>
                    </a:cubicBezTo>
                    <a:cubicBezTo>
                      <a:pt x="104069" y="22473"/>
                      <a:pt x="104122" y="22967"/>
                      <a:pt x="104272" y="23437"/>
                    </a:cubicBezTo>
                    <a:lnTo>
                      <a:pt x="104272" y="24420"/>
                    </a:lnTo>
                    <a:cubicBezTo>
                      <a:pt x="104451" y="24442"/>
                      <a:pt x="104631" y="24385"/>
                      <a:pt x="104763" y="24263"/>
                    </a:cubicBezTo>
                    <a:cubicBezTo>
                      <a:pt x="104921" y="24263"/>
                      <a:pt x="104921" y="24263"/>
                      <a:pt x="105088" y="24096"/>
                    </a:cubicBezTo>
                    <a:lnTo>
                      <a:pt x="105088" y="23938"/>
                    </a:lnTo>
                    <a:cubicBezTo>
                      <a:pt x="105811" y="21788"/>
                      <a:pt x="107186" y="19916"/>
                      <a:pt x="109020" y="18581"/>
                    </a:cubicBezTo>
                    <a:cubicBezTo>
                      <a:pt x="110771" y="17441"/>
                      <a:pt x="112616" y="16455"/>
                      <a:pt x="114535" y="15631"/>
                    </a:cubicBezTo>
                    <a:cubicBezTo>
                      <a:pt x="115053" y="15428"/>
                      <a:pt x="115543" y="15157"/>
                      <a:pt x="115990" y="14825"/>
                    </a:cubicBezTo>
                    <a:cubicBezTo>
                      <a:pt x="118585" y="13528"/>
                      <a:pt x="121181" y="12073"/>
                      <a:pt x="123776" y="10608"/>
                    </a:cubicBezTo>
                    <a:cubicBezTo>
                      <a:pt x="129352" y="7251"/>
                      <a:pt x="135288" y="4531"/>
                      <a:pt x="141471" y="2498"/>
                    </a:cubicBezTo>
                    <a:lnTo>
                      <a:pt x="141638" y="2016"/>
                    </a:lnTo>
                    <a:cubicBezTo>
                      <a:pt x="141795" y="1849"/>
                      <a:pt x="141795" y="1692"/>
                      <a:pt x="141963" y="1367"/>
                    </a:cubicBezTo>
                    <a:cubicBezTo>
                      <a:pt x="140498" y="1692"/>
                      <a:pt x="139210" y="2016"/>
                      <a:pt x="138030" y="2173"/>
                    </a:cubicBezTo>
                    <a:cubicBezTo>
                      <a:pt x="137801" y="2152"/>
                      <a:pt x="137571" y="2211"/>
                      <a:pt x="137382" y="2340"/>
                    </a:cubicBezTo>
                    <a:lnTo>
                      <a:pt x="137382" y="1524"/>
                    </a:lnTo>
                    <a:cubicBezTo>
                      <a:pt x="137382" y="1367"/>
                      <a:pt x="137382" y="1367"/>
                      <a:pt x="137549" y="1200"/>
                    </a:cubicBezTo>
                    <a:lnTo>
                      <a:pt x="139977" y="718"/>
                    </a:lnTo>
                    <a:cubicBezTo>
                      <a:pt x="141756" y="227"/>
                      <a:pt x="143545" y="-98"/>
                      <a:pt x="145325" y="-422"/>
                    </a:cubicBezTo>
                    <a:cubicBezTo>
                      <a:pt x="153435" y="-1553"/>
                      <a:pt x="158301" y="1200"/>
                      <a:pt x="160071" y="8180"/>
                    </a:cubicBezTo>
                    <a:cubicBezTo>
                      <a:pt x="160791" y="10837"/>
                      <a:pt x="161711" y="13436"/>
                      <a:pt x="162823" y="15956"/>
                    </a:cubicBezTo>
                    <a:cubicBezTo>
                      <a:pt x="165065" y="17618"/>
                      <a:pt x="166624" y="20039"/>
                      <a:pt x="167208" y="22768"/>
                    </a:cubicBezTo>
                    <a:cubicBezTo>
                      <a:pt x="168269" y="26620"/>
                      <a:pt x="169678" y="30368"/>
                      <a:pt x="171415" y="33966"/>
                    </a:cubicBezTo>
                    <a:cubicBezTo>
                      <a:pt x="172715" y="36765"/>
                      <a:pt x="172891" y="39956"/>
                      <a:pt x="171907" y="42882"/>
                    </a:cubicBezTo>
                    <a:cubicBezTo>
                      <a:pt x="170860" y="46295"/>
                      <a:pt x="169390" y="49565"/>
                      <a:pt x="167532" y="52614"/>
                    </a:cubicBezTo>
                    <a:cubicBezTo>
                      <a:pt x="164583" y="57962"/>
                      <a:pt x="161693" y="63153"/>
                      <a:pt x="158606" y="68343"/>
                    </a:cubicBezTo>
                    <a:cubicBezTo>
                      <a:pt x="156827" y="71293"/>
                      <a:pt x="155205" y="74183"/>
                      <a:pt x="153582" y="76945"/>
                    </a:cubicBezTo>
                    <a:cubicBezTo>
                      <a:pt x="148123" y="87118"/>
                      <a:pt x="141271" y="96479"/>
                      <a:pt x="133223" y="104756"/>
                    </a:cubicBezTo>
                    <a:cubicBezTo>
                      <a:pt x="130448" y="107070"/>
                      <a:pt x="127396" y="109031"/>
                      <a:pt x="124140" y="110596"/>
                    </a:cubicBezTo>
                    <a:cubicBezTo>
                      <a:pt x="123157" y="111087"/>
                      <a:pt x="122173" y="111579"/>
                      <a:pt x="121377" y="112060"/>
                    </a:cubicBezTo>
                    <a:cubicBezTo>
                      <a:pt x="120938" y="112155"/>
                      <a:pt x="120481" y="112096"/>
                      <a:pt x="120080" y="111893"/>
                    </a:cubicBezTo>
                    <a:cubicBezTo>
                      <a:pt x="119556" y="111811"/>
                      <a:pt x="119088" y="111520"/>
                      <a:pt x="118782" y="111087"/>
                    </a:cubicBezTo>
                    <a:lnTo>
                      <a:pt x="114565" y="102328"/>
                    </a:lnTo>
                    <a:cubicBezTo>
                      <a:pt x="113916" y="100863"/>
                      <a:pt x="113267" y="99241"/>
                      <a:pt x="112461" y="97786"/>
                    </a:cubicBezTo>
                    <a:cubicBezTo>
                      <a:pt x="112328" y="97393"/>
                      <a:pt x="112164" y="97013"/>
                      <a:pt x="111969" y="96646"/>
                    </a:cubicBezTo>
                    <a:cubicBezTo>
                      <a:pt x="111812" y="96489"/>
                      <a:pt x="111812" y="96489"/>
                      <a:pt x="111812" y="96321"/>
                    </a:cubicBezTo>
                    <a:cubicBezTo>
                      <a:pt x="110347" y="93569"/>
                      <a:pt x="108863" y="90649"/>
                      <a:pt x="107595" y="87729"/>
                    </a:cubicBezTo>
                    <a:cubicBezTo>
                      <a:pt x="106779" y="86265"/>
                      <a:pt x="106130" y="84643"/>
                      <a:pt x="105481" y="83188"/>
                    </a:cubicBezTo>
                    <a:cubicBezTo>
                      <a:pt x="104350" y="81084"/>
                      <a:pt x="104026" y="79255"/>
                      <a:pt x="104675" y="78164"/>
                    </a:cubicBezTo>
                    <a:cubicBezTo>
                      <a:pt x="105157" y="77024"/>
                      <a:pt x="106946" y="75569"/>
                      <a:pt x="109866" y="73780"/>
                    </a:cubicBezTo>
                    <a:cubicBezTo>
                      <a:pt x="113571" y="71483"/>
                      <a:pt x="116952" y="68703"/>
                      <a:pt x="119922" y="65512"/>
                    </a:cubicBezTo>
                    <a:cubicBezTo>
                      <a:pt x="127483" y="57733"/>
                      <a:pt x="134083" y="49076"/>
                      <a:pt x="139584" y="39726"/>
                    </a:cubicBezTo>
                    <a:cubicBezTo>
                      <a:pt x="140232" y="38586"/>
                      <a:pt x="141039" y="37288"/>
                      <a:pt x="141854" y="35991"/>
                    </a:cubicBezTo>
                    <a:cubicBezTo>
                      <a:pt x="140714" y="36482"/>
                      <a:pt x="139751" y="36807"/>
                      <a:pt x="138777" y="37288"/>
                    </a:cubicBezTo>
                    <a:cubicBezTo>
                      <a:pt x="124233" y="44680"/>
                      <a:pt x="110757" y="54009"/>
                      <a:pt x="98718" y="65021"/>
                    </a:cubicBezTo>
                    <a:cubicBezTo>
                      <a:pt x="82802" y="78875"/>
                      <a:pt x="68534" y="94518"/>
                      <a:pt x="56200" y="111638"/>
                    </a:cubicBezTo>
                    <a:cubicBezTo>
                      <a:pt x="46027" y="125508"/>
                      <a:pt x="37639" y="140602"/>
                      <a:pt x="31230" y="156564"/>
                    </a:cubicBezTo>
                    <a:cubicBezTo>
                      <a:pt x="26521" y="167427"/>
                      <a:pt x="24250" y="177808"/>
                      <a:pt x="24417" y="187864"/>
                    </a:cubicBezTo>
                    <a:cubicBezTo>
                      <a:pt x="25035" y="188348"/>
                      <a:pt x="25754" y="188684"/>
                      <a:pt x="26521" y="188847"/>
                    </a:cubicBezTo>
                    <a:cubicBezTo>
                      <a:pt x="37060" y="193547"/>
                      <a:pt x="49063" y="193874"/>
                      <a:pt x="62531" y="189831"/>
                    </a:cubicBezTo>
                    <a:cubicBezTo>
                      <a:pt x="71479" y="186636"/>
                      <a:pt x="80111" y="182617"/>
                      <a:pt x="88317" y="177827"/>
                    </a:cubicBezTo>
                    <a:cubicBezTo>
                      <a:pt x="94481" y="174259"/>
                      <a:pt x="100644" y="170366"/>
                      <a:pt x="106995" y="166031"/>
                    </a:cubicBezTo>
                    <a:cubicBezTo>
                      <a:pt x="109747" y="164064"/>
                      <a:pt x="112667" y="162118"/>
                      <a:pt x="115754" y="160191"/>
                    </a:cubicBezTo>
                    <a:lnTo>
                      <a:pt x="109099" y="166837"/>
                    </a:lnTo>
                    <a:lnTo>
                      <a:pt x="114781" y="165706"/>
                    </a:lnTo>
                    <a:cubicBezTo>
                      <a:pt x="115263" y="165539"/>
                      <a:pt x="115911" y="165382"/>
                      <a:pt x="116560" y="165215"/>
                    </a:cubicBezTo>
                    <a:cubicBezTo>
                      <a:pt x="115670" y="167281"/>
                      <a:pt x="114135" y="169005"/>
                      <a:pt x="112186" y="170130"/>
                    </a:cubicBezTo>
                    <a:cubicBezTo>
                      <a:pt x="110321" y="171318"/>
                      <a:pt x="108764" y="172933"/>
                      <a:pt x="107644" y="174839"/>
                    </a:cubicBezTo>
                    <a:cubicBezTo>
                      <a:pt x="108774" y="174023"/>
                      <a:pt x="109747" y="173217"/>
                      <a:pt x="110888" y="172401"/>
                    </a:cubicBezTo>
                    <a:cubicBezTo>
                      <a:pt x="112343" y="171270"/>
                      <a:pt x="113837" y="169973"/>
                      <a:pt x="115263" y="168832"/>
                    </a:cubicBezTo>
                    <a:cubicBezTo>
                      <a:pt x="115263" y="168999"/>
                      <a:pt x="115263" y="168999"/>
                      <a:pt x="115430" y="168999"/>
                    </a:cubicBezTo>
                    <a:cubicBezTo>
                      <a:pt x="115430" y="169157"/>
                      <a:pt x="115430" y="169157"/>
                      <a:pt x="115587" y="169157"/>
                    </a:cubicBezTo>
                    <a:cubicBezTo>
                      <a:pt x="114890" y="169821"/>
                      <a:pt x="114233" y="170527"/>
                      <a:pt x="113621" y="171270"/>
                    </a:cubicBezTo>
                    <a:lnTo>
                      <a:pt x="109571" y="176294"/>
                    </a:lnTo>
                    <a:cubicBezTo>
                      <a:pt x="109728" y="176294"/>
                      <a:pt x="109728" y="177110"/>
                      <a:pt x="109571" y="178732"/>
                    </a:cubicBezTo>
                    <a:cubicBezTo>
                      <a:pt x="109246" y="180511"/>
                      <a:pt x="108755" y="182458"/>
                      <a:pt x="108106" y="184728"/>
                    </a:cubicBezTo>
                    <a:cubicBezTo>
                      <a:pt x="110072" y="183431"/>
                      <a:pt x="112038" y="182133"/>
                      <a:pt x="113945" y="180678"/>
                    </a:cubicBezTo>
                    <a:cubicBezTo>
                      <a:pt x="116894" y="178712"/>
                      <a:pt x="119785" y="176746"/>
                      <a:pt x="122871" y="174839"/>
                    </a:cubicBezTo>
                    <a:lnTo>
                      <a:pt x="116059" y="181651"/>
                    </a:lnTo>
                    <a:cubicBezTo>
                      <a:pt x="118330" y="181160"/>
                      <a:pt x="120276" y="180668"/>
                      <a:pt x="122056" y="180354"/>
                    </a:cubicBezTo>
                    <a:lnTo>
                      <a:pt x="123678" y="180029"/>
                    </a:lnTo>
                    <a:cubicBezTo>
                      <a:pt x="122680" y="182026"/>
                      <a:pt x="121171" y="183722"/>
                      <a:pt x="119303" y="184945"/>
                    </a:cubicBezTo>
                    <a:cubicBezTo>
                      <a:pt x="117480" y="186111"/>
                      <a:pt x="115931" y="187656"/>
                      <a:pt x="114761" y="189477"/>
                    </a:cubicBezTo>
                    <a:lnTo>
                      <a:pt x="118005" y="186891"/>
                    </a:lnTo>
                    <a:lnTo>
                      <a:pt x="122223" y="183647"/>
                    </a:lnTo>
                    <a:cubicBezTo>
                      <a:pt x="122380" y="183647"/>
                      <a:pt x="122380" y="183647"/>
                      <a:pt x="122380" y="183804"/>
                    </a:cubicBezTo>
                    <a:lnTo>
                      <a:pt x="122547" y="183804"/>
                    </a:lnTo>
                    <a:cubicBezTo>
                      <a:pt x="122037" y="184575"/>
                      <a:pt x="121436" y="185281"/>
                      <a:pt x="120758" y="185908"/>
                    </a:cubicBezTo>
                    <a:cubicBezTo>
                      <a:pt x="119460" y="187540"/>
                      <a:pt x="118005" y="189152"/>
                      <a:pt x="116541" y="190941"/>
                    </a:cubicBezTo>
                    <a:cubicBezTo>
                      <a:pt x="117141" y="190962"/>
                      <a:pt x="117743" y="190906"/>
                      <a:pt x="118330" y="190774"/>
                    </a:cubicBezTo>
                    <a:cubicBezTo>
                      <a:pt x="118912" y="190637"/>
                      <a:pt x="119511" y="190584"/>
                      <a:pt x="120109" y="190617"/>
                    </a:cubicBezTo>
                    <a:cubicBezTo>
                      <a:pt x="118005" y="192072"/>
                      <a:pt x="116059" y="193370"/>
                      <a:pt x="114270" y="194667"/>
                    </a:cubicBezTo>
                    <a:cubicBezTo>
                      <a:pt x="112490" y="196132"/>
                      <a:pt x="110544" y="197430"/>
                      <a:pt x="108755" y="198727"/>
                    </a:cubicBezTo>
                    <a:cubicBezTo>
                      <a:pt x="107595" y="199504"/>
                      <a:pt x="106454" y="200477"/>
                      <a:pt x="105157" y="201450"/>
                    </a:cubicBezTo>
                    <a:close/>
                    <a:moveTo>
                      <a:pt x="93360" y="54512"/>
                    </a:moveTo>
                    <a:lnTo>
                      <a:pt x="93203" y="54512"/>
                    </a:lnTo>
                    <a:cubicBezTo>
                      <a:pt x="90765" y="56615"/>
                      <a:pt x="88169" y="58729"/>
                      <a:pt x="85741" y="60833"/>
                    </a:cubicBezTo>
                    <a:cubicBezTo>
                      <a:pt x="79086" y="66348"/>
                      <a:pt x="72597" y="72030"/>
                      <a:pt x="66443" y="77702"/>
                    </a:cubicBezTo>
                    <a:cubicBezTo>
                      <a:pt x="60126" y="83588"/>
                      <a:pt x="54369" y="90048"/>
                      <a:pt x="49250" y="97000"/>
                    </a:cubicBezTo>
                    <a:cubicBezTo>
                      <a:pt x="46812" y="100411"/>
                      <a:pt x="44383" y="103812"/>
                      <a:pt x="42113" y="107381"/>
                    </a:cubicBezTo>
                    <a:cubicBezTo>
                      <a:pt x="41945" y="107548"/>
                      <a:pt x="41945" y="107872"/>
                      <a:pt x="41788" y="108197"/>
                    </a:cubicBezTo>
                    <a:cubicBezTo>
                      <a:pt x="41297" y="110163"/>
                      <a:pt x="40648" y="111923"/>
                      <a:pt x="40166" y="113702"/>
                    </a:cubicBezTo>
                    <a:lnTo>
                      <a:pt x="40815" y="113702"/>
                    </a:lnTo>
                    <a:cubicBezTo>
                      <a:pt x="41005" y="113832"/>
                      <a:pt x="41235" y="113891"/>
                      <a:pt x="41464" y="113869"/>
                    </a:cubicBezTo>
                    <a:cubicBezTo>
                      <a:pt x="43243" y="111441"/>
                      <a:pt x="44865" y="109003"/>
                      <a:pt x="46654" y="106575"/>
                    </a:cubicBezTo>
                    <a:cubicBezTo>
                      <a:pt x="47785" y="104786"/>
                      <a:pt x="49083" y="102839"/>
                      <a:pt x="50380" y="101060"/>
                    </a:cubicBezTo>
                    <a:cubicBezTo>
                      <a:pt x="51521" y="99595"/>
                      <a:pt x="52494" y="98297"/>
                      <a:pt x="53624" y="97000"/>
                    </a:cubicBezTo>
                    <a:cubicBezTo>
                      <a:pt x="56220" y="93598"/>
                      <a:pt x="58815" y="90354"/>
                      <a:pt x="61577" y="86943"/>
                    </a:cubicBezTo>
                    <a:lnTo>
                      <a:pt x="65510" y="81595"/>
                    </a:lnTo>
                    <a:cubicBezTo>
                      <a:pt x="66128" y="80833"/>
                      <a:pt x="66696" y="80032"/>
                      <a:pt x="67210" y="79196"/>
                    </a:cubicBezTo>
                    <a:cubicBezTo>
                      <a:pt x="75474" y="70515"/>
                      <a:pt x="84189" y="62275"/>
                      <a:pt x="93321" y="54512"/>
                    </a:cubicBezTo>
                    <a:close/>
                    <a:moveTo>
                      <a:pt x="104872" y="43698"/>
                    </a:moveTo>
                    <a:cubicBezTo>
                      <a:pt x="102119" y="46451"/>
                      <a:pt x="99199" y="49213"/>
                      <a:pt x="96447" y="51641"/>
                    </a:cubicBezTo>
                    <a:cubicBezTo>
                      <a:pt x="97902" y="50511"/>
                      <a:pt x="99396" y="49213"/>
                      <a:pt x="100821" y="47915"/>
                    </a:cubicBezTo>
                    <a:cubicBezTo>
                      <a:pt x="102239" y="46570"/>
                      <a:pt x="103578" y="45146"/>
                      <a:pt x="104832" y="43649"/>
                    </a:cubicBezTo>
                    <a:close/>
                    <a:moveTo>
                      <a:pt x="114928" y="34290"/>
                    </a:moveTo>
                    <a:cubicBezTo>
                      <a:pt x="113631" y="35421"/>
                      <a:pt x="112333" y="36561"/>
                      <a:pt x="111202" y="37691"/>
                    </a:cubicBezTo>
                    <a:cubicBezTo>
                      <a:pt x="111202" y="38016"/>
                      <a:pt x="111202" y="38183"/>
                      <a:pt x="111360" y="38340"/>
                    </a:cubicBezTo>
                    <a:lnTo>
                      <a:pt x="111360" y="39156"/>
                    </a:lnTo>
                    <a:cubicBezTo>
                      <a:pt x="111527" y="38989"/>
                      <a:pt x="111527" y="38989"/>
                      <a:pt x="111684" y="38989"/>
                    </a:cubicBezTo>
                    <a:lnTo>
                      <a:pt x="112009" y="38665"/>
                    </a:lnTo>
                    <a:cubicBezTo>
                      <a:pt x="112176" y="38665"/>
                      <a:pt x="112176" y="38665"/>
                      <a:pt x="112176" y="38507"/>
                    </a:cubicBezTo>
                    <a:cubicBezTo>
                      <a:pt x="112743" y="36897"/>
                      <a:pt x="113671" y="35437"/>
                      <a:pt x="114889" y="34241"/>
                    </a:cubicBezTo>
                    <a:close/>
                    <a:moveTo>
                      <a:pt x="130824" y="25364"/>
                    </a:moveTo>
                    <a:cubicBezTo>
                      <a:pt x="134689" y="23006"/>
                      <a:pt x="138698" y="20896"/>
                      <a:pt x="142828" y="19043"/>
                    </a:cubicBezTo>
                    <a:cubicBezTo>
                      <a:pt x="138959" y="19819"/>
                      <a:pt x="135202" y="21071"/>
                      <a:pt x="131640" y="22768"/>
                    </a:cubicBezTo>
                    <a:cubicBezTo>
                      <a:pt x="125920" y="25579"/>
                      <a:pt x="120624" y="29183"/>
                      <a:pt x="115911" y="33474"/>
                    </a:cubicBezTo>
                    <a:cubicBezTo>
                      <a:pt x="117618" y="32183"/>
                      <a:pt x="119469" y="31094"/>
                      <a:pt x="121426" y="30230"/>
                    </a:cubicBezTo>
                    <a:lnTo>
                      <a:pt x="123048" y="29581"/>
                    </a:lnTo>
                    <a:close/>
                  </a:path>
                </a:pathLst>
              </a:custGeom>
              <a:solidFill>
                <a:srgbClr val="AE3261"/>
              </a:solidFill>
              <a:ln w="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9" name="Рисунок 4">
                <a:extLst>
                  <a:ext uri="{FF2B5EF4-FFF2-40B4-BE49-F238E27FC236}">
                    <a16:creationId xmlns="" xmlns:a16="http://schemas.microsoft.com/office/drawing/2014/main" id="{9A7CB1E5-97B0-4336-9A92-12198A2CD047}"/>
                  </a:ext>
                </a:extLst>
              </p:cNvPr>
              <p:cNvSpPr/>
              <p:nvPr/>
            </p:nvSpPr>
            <p:spPr>
              <a:xfrm>
                <a:off x="835232" y="211717"/>
                <a:ext cx="214627" cy="276620"/>
              </a:xfrm>
              <a:custGeom>
                <a:avLst/>
                <a:gdLst>
                  <a:gd name="connsiteX0" fmla="*/ 16444 w 214627"/>
                  <a:gd name="connsiteY0" fmla="*/ 217932 h 276620"/>
                  <a:gd name="connsiteX1" fmla="*/ 14016 w 214627"/>
                  <a:gd name="connsiteY1" fmla="*/ 216310 h 276620"/>
                  <a:gd name="connsiteX2" fmla="*/ 9799 w 214627"/>
                  <a:gd name="connsiteY2" fmla="*/ 210146 h 276620"/>
                  <a:gd name="connsiteX3" fmla="*/ 9150 w 214627"/>
                  <a:gd name="connsiteY3" fmla="*/ 208858 h 276620"/>
                  <a:gd name="connsiteX4" fmla="*/ 9307 w 214627"/>
                  <a:gd name="connsiteY4" fmla="*/ 207226 h 276620"/>
                  <a:gd name="connsiteX5" fmla="*/ 10447 w 214627"/>
                  <a:gd name="connsiteY5" fmla="*/ 203825 h 276620"/>
                  <a:gd name="connsiteX6" fmla="*/ 9307 w 214627"/>
                  <a:gd name="connsiteY6" fmla="*/ 203176 h 276620"/>
                  <a:gd name="connsiteX7" fmla="*/ 6879 w 214627"/>
                  <a:gd name="connsiteY7" fmla="*/ 201721 h 276620"/>
                  <a:gd name="connsiteX8" fmla="*/ 2661 w 214627"/>
                  <a:gd name="connsiteY8" fmla="*/ 195557 h 276620"/>
                  <a:gd name="connsiteX9" fmla="*/ 2170 w 214627"/>
                  <a:gd name="connsiteY9" fmla="*/ 194093 h 276620"/>
                  <a:gd name="connsiteX10" fmla="*/ 2170 w 214627"/>
                  <a:gd name="connsiteY10" fmla="*/ 192638 h 276620"/>
                  <a:gd name="connsiteX11" fmla="*/ 3468 w 214627"/>
                  <a:gd name="connsiteY11" fmla="*/ 188902 h 276620"/>
                  <a:gd name="connsiteX12" fmla="*/ 9278 w 214627"/>
                  <a:gd name="connsiteY12" fmla="*/ 173458 h 276620"/>
                  <a:gd name="connsiteX13" fmla="*/ 12227 w 214627"/>
                  <a:gd name="connsiteY13" fmla="*/ 167137 h 276620"/>
                  <a:gd name="connsiteX14" fmla="*/ 8176 w 214627"/>
                  <a:gd name="connsiteY14" fmla="*/ 159184 h 276620"/>
                  <a:gd name="connsiteX15" fmla="*/ 7685 w 214627"/>
                  <a:gd name="connsiteY15" fmla="*/ 153345 h 276620"/>
                  <a:gd name="connsiteX16" fmla="*/ 1039 w 214627"/>
                  <a:gd name="connsiteY16" fmla="*/ 144585 h 276620"/>
                  <a:gd name="connsiteX17" fmla="*/ -101 w 214627"/>
                  <a:gd name="connsiteY17" fmla="*/ 132789 h 276620"/>
                  <a:gd name="connsiteX18" fmla="*/ 1039 w 214627"/>
                  <a:gd name="connsiteY18" fmla="*/ 127116 h 276620"/>
                  <a:gd name="connsiteX19" fmla="*/ 7685 w 214627"/>
                  <a:gd name="connsiteY19" fmla="*/ 124354 h 276620"/>
                  <a:gd name="connsiteX20" fmla="*/ 30394 w 214627"/>
                  <a:gd name="connsiteY20" fmla="*/ 119331 h 276620"/>
                  <a:gd name="connsiteX21" fmla="*/ 40450 w 214627"/>
                  <a:gd name="connsiteY21" fmla="*/ 117060 h 276620"/>
                  <a:gd name="connsiteX22" fmla="*/ 46614 w 214627"/>
                  <a:gd name="connsiteY22" fmla="*/ 112518 h 276620"/>
                  <a:gd name="connsiteX23" fmla="*/ 58283 w 214627"/>
                  <a:gd name="connsiteY23" fmla="*/ 94026 h 276620"/>
                  <a:gd name="connsiteX24" fmla="*/ 77748 w 214627"/>
                  <a:gd name="connsiteY24" fmla="*/ 62726 h 276620"/>
                  <a:gd name="connsiteX25" fmla="*/ 92179 w 214627"/>
                  <a:gd name="connsiteY25" fmla="*/ 37422 h 276620"/>
                  <a:gd name="connsiteX26" fmla="*/ 99641 w 214627"/>
                  <a:gd name="connsiteY26" fmla="*/ 24642 h 276620"/>
                  <a:gd name="connsiteX27" fmla="*/ 103858 w 214627"/>
                  <a:gd name="connsiteY27" fmla="*/ 20709 h 276620"/>
                  <a:gd name="connsiteX28" fmla="*/ 107269 w 214627"/>
                  <a:gd name="connsiteY28" fmla="*/ 22499 h 276620"/>
                  <a:gd name="connsiteX29" fmla="*/ 108253 w 214627"/>
                  <a:gd name="connsiteY29" fmla="*/ 24602 h 276620"/>
                  <a:gd name="connsiteX30" fmla="*/ 112185 w 214627"/>
                  <a:gd name="connsiteY30" fmla="*/ 39348 h 276620"/>
                  <a:gd name="connsiteX31" fmla="*/ 108125 w 214627"/>
                  <a:gd name="connsiteY31" fmla="*/ 50054 h 276620"/>
                  <a:gd name="connsiteX32" fmla="*/ 108449 w 214627"/>
                  <a:gd name="connsiteY32" fmla="*/ 51037 h 276620"/>
                  <a:gd name="connsiteX33" fmla="*/ 111044 w 214627"/>
                  <a:gd name="connsiteY33" fmla="*/ 52826 h 276620"/>
                  <a:gd name="connsiteX34" fmla="*/ 114456 w 214627"/>
                  <a:gd name="connsiteY34" fmla="*/ 52177 h 276620"/>
                  <a:gd name="connsiteX35" fmla="*/ 117857 w 214627"/>
                  <a:gd name="connsiteY35" fmla="*/ 51529 h 276620"/>
                  <a:gd name="connsiteX36" fmla="*/ 119155 w 214627"/>
                  <a:gd name="connsiteY36" fmla="*/ 53957 h 276620"/>
                  <a:gd name="connsiteX37" fmla="*/ 117533 w 214627"/>
                  <a:gd name="connsiteY37" fmla="*/ 60121 h 276620"/>
                  <a:gd name="connsiteX38" fmla="*/ 113964 w 214627"/>
                  <a:gd name="connsiteY38" fmla="*/ 66933 h 276620"/>
                  <a:gd name="connsiteX39" fmla="*/ 113158 w 214627"/>
                  <a:gd name="connsiteY39" fmla="*/ 68231 h 276620"/>
                  <a:gd name="connsiteX40" fmla="*/ 99857 w 214627"/>
                  <a:gd name="connsiteY40" fmla="*/ 90615 h 276620"/>
                  <a:gd name="connsiteX41" fmla="*/ 94824 w 214627"/>
                  <a:gd name="connsiteY41" fmla="*/ 98883 h 276620"/>
                  <a:gd name="connsiteX42" fmla="*/ 90892 w 214627"/>
                  <a:gd name="connsiteY42" fmla="*/ 105204 h 276620"/>
                  <a:gd name="connsiteX43" fmla="*/ 117169 w 214627"/>
                  <a:gd name="connsiteY43" fmla="*/ 100180 h 276620"/>
                  <a:gd name="connsiteX44" fmla="*/ 122202 w 214627"/>
                  <a:gd name="connsiteY44" fmla="*/ 97428 h 276620"/>
                  <a:gd name="connsiteX45" fmla="*/ 125151 w 214627"/>
                  <a:gd name="connsiteY45" fmla="*/ 93043 h 276620"/>
                  <a:gd name="connsiteX46" fmla="*/ 155322 w 214627"/>
                  <a:gd name="connsiteY46" fmla="*/ 52177 h 276620"/>
                  <a:gd name="connsiteX47" fmla="*/ 176241 w 214627"/>
                  <a:gd name="connsiteY47" fmla="*/ 25900 h 276620"/>
                  <a:gd name="connsiteX48" fmla="*/ 188038 w 214627"/>
                  <a:gd name="connsiteY48" fmla="*/ 10820 h 276620"/>
                  <a:gd name="connsiteX49" fmla="*/ 196630 w 214627"/>
                  <a:gd name="connsiteY49" fmla="*/ 1569 h 276620"/>
                  <a:gd name="connsiteX50" fmla="*/ 205222 w 214627"/>
                  <a:gd name="connsiteY50" fmla="*/ 2385 h 276620"/>
                  <a:gd name="connsiteX51" fmla="*/ 206205 w 214627"/>
                  <a:gd name="connsiteY51" fmla="*/ 4499 h 276620"/>
                  <a:gd name="connsiteX52" fmla="*/ 207994 w 214627"/>
                  <a:gd name="connsiteY52" fmla="*/ 8057 h 276620"/>
                  <a:gd name="connsiteX53" fmla="*/ 210944 w 214627"/>
                  <a:gd name="connsiteY53" fmla="*/ 13572 h 276620"/>
                  <a:gd name="connsiteX54" fmla="*/ 212398 w 214627"/>
                  <a:gd name="connsiteY54" fmla="*/ 17141 h 276620"/>
                  <a:gd name="connsiteX55" fmla="*/ 213047 w 214627"/>
                  <a:gd name="connsiteY55" fmla="*/ 18930 h 276620"/>
                  <a:gd name="connsiteX56" fmla="*/ 214188 w 214627"/>
                  <a:gd name="connsiteY56" fmla="*/ 22332 h 276620"/>
                  <a:gd name="connsiteX57" fmla="*/ 212723 w 214627"/>
                  <a:gd name="connsiteY57" fmla="*/ 29793 h 276620"/>
                  <a:gd name="connsiteX58" fmla="*/ 207159 w 214627"/>
                  <a:gd name="connsiteY58" fmla="*/ 36812 h 276620"/>
                  <a:gd name="connsiteX59" fmla="*/ 206353 w 214627"/>
                  <a:gd name="connsiteY59" fmla="*/ 37628 h 276620"/>
                  <a:gd name="connsiteX60" fmla="*/ 177844 w 214627"/>
                  <a:gd name="connsiteY60" fmla="*/ 73146 h 276620"/>
                  <a:gd name="connsiteX61" fmla="*/ 176222 w 214627"/>
                  <a:gd name="connsiteY61" fmla="*/ 75250 h 276620"/>
                  <a:gd name="connsiteX62" fmla="*/ 169085 w 214627"/>
                  <a:gd name="connsiteY62" fmla="*/ 85631 h 276620"/>
                  <a:gd name="connsiteX63" fmla="*/ 164543 w 214627"/>
                  <a:gd name="connsiteY63" fmla="*/ 92444 h 276620"/>
                  <a:gd name="connsiteX64" fmla="*/ 156767 w 214627"/>
                  <a:gd name="connsiteY64" fmla="*/ 103316 h 276620"/>
                  <a:gd name="connsiteX65" fmla="*/ 153523 w 214627"/>
                  <a:gd name="connsiteY65" fmla="*/ 107848 h 276620"/>
                  <a:gd name="connsiteX66" fmla="*/ 151901 w 214627"/>
                  <a:gd name="connsiteY66" fmla="*/ 111417 h 276620"/>
                  <a:gd name="connsiteX67" fmla="*/ 153031 w 214627"/>
                  <a:gd name="connsiteY67" fmla="*/ 114179 h 276620"/>
                  <a:gd name="connsiteX68" fmla="*/ 151734 w 214627"/>
                  <a:gd name="connsiteY68" fmla="*/ 114828 h 276620"/>
                  <a:gd name="connsiteX69" fmla="*/ 147192 w 214627"/>
                  <a:gd name="connsiteY69" fmla="*/ 116932 h 276620"/>
                  <a:gd name="connsiteX70" fmla="*/ 146867 w 214627"/>
                  <a:gd name="connsiteY70" fmla="*/ 117423 h 276620"/>
                  <a:gd name="connsiteX71" fmla="*/ 146543 w 214627"/>
                  <a:gd name="connsiteY71" fmla="*/ 118406 h 276620"/>
                  <a:gd name="connsiteX72" fmla="*/ 152382 w 214627"/>
                  <a:gd name="connsiteY72" fmla="*/ 119704 h 276620"/>
                  <a:gd name="connsiteX73" fmla="*/ 150279 w 214627"/>
                  <a:gd name="connsiteY73" fmla="*/ 120687 h 276620"/>
                  <a:gd name="connsiteX74" fmla="*/ 148312 w 214627"/>
                  <a:gd name="connsiteY74" fmla="*/ 121493 h 276620"/>
                  <a:gd name="connsiteX75" fmla="*/ 149767 w 214627"/>
                  <a:gd name="connsiteY75" fmla="*/ 121818 h 276620"/>
                  <a:gd name="connsiteX76" fmla="*/ 151389 w 214627"/>
                  <a:gd name="connsiteY76" fmla="*/ 122142 h 276620"/>
                  <a:gd name="connsiteX77" fmla="*/ 150259 w 214627"/>
                  <a:gd name="connsiteY77" fmla="*/ 122309 h 276620"/>
                  <a:gd name="connsiteX78" fmla="*/ 142473 w 214627"/>
                  <a:gd name="connsiteY78" fmla="*/ 123440 h 276620"/>
                  <a:gd name="connsiteX79" fmla="*/ 148145 w 214627"/>
                  <a:gd name="connsiteY79" fmla="*/ 124089 h 276620"/>
                  <a:gd name="connsiteX80" fmla="*/ 154309 w 214627"/>
                  <a:gd name="connsiteY80" fmla="*/ 124737 h 276620"/>
                  <a:gd name="connsiteX81" fmla="*/ 154152 w 214627"/>
                  <a:gd name="connsiteY81" fmla="*/ 125553 h 276620"/>
                  <a:gd name="connsiteX82" fmla="*/ 154152 w 214627"/>
                  <a:gd name="connsiteY82" fmla="*/ 125878 h 276620"/>
                  <a:gd name="connsiteX83" fmla="*/ 148961 w 214627"/>
                  <a:gd name="connsiteY83" fmla="*/ 127175 h 276620"/>
                  <a:gd name="connsiteX84" fmla="*/ 139711 w 214627"/>
                  <a:gd name="connsiteY84" fmla="*/ 129604 h 276620"/>
                  <a:gd name="connsiteX85" fmla="*/ 139553 w 214627"/>
                  <a:gd name="connsiteY85" fmla="*/ 130095 h 276620"/>
                  <a:gd name="connsiteX86" fmla="*/ 139553 w 214627"/>
                  <a:gd name="connsiteY86" fmla="*/ 130744 h 276620"/>
                  <a:gd name="connsiteX87" fmla="*/ 142149 w 214627"/>
                  <a:gd name="connsiteY87" fmla="*/ 130419 h 276620"/>
                  <a:gd name="connsiteX88" fmla="*/ 143604 w 214627"/>
                  <a:gd name="connsiteY88" fmla="*/ 130252 h 276620"/>
                  <a:gd name="connsiteX89" fmla="*/ 143771 w 214627"/>
                  <a:gd name="connsiteY89" fmla="*/ 130577 h 276620"/>
                  <a:gd name="connsiteX90" fmla="*/ 143771 w 214627"/>
                  <a:gd name="connsiteY90" fmla="*/ 130901 h 276620"/>
                  <a:gd name="connsiteX91" fmla="*/ 143446 w 214627"/>
                  <a:gd name="connsiteY91" fmla="*/ 130901 h 276620"/>
                  <a:gd name="connsiteX92" fmla="*/ 135493 w 214627"/>
                  <a:gd name="connsiteY92" fmla="*/ 133850 h 276620"/>
                  <a:gd name="connsiteX93" fmla="*/ 135493 w 214627"/>
                  <a:gd name="connsiteY93" fmla="*/ 134018 h 276620"/>
                  <a:gd name="connsiteX94" fmla="*/ 135336 w 214627"/>
                  <a:gd name="connsiteY94" fmla="*/ 134657 h 276620"/>
                  <a:gd name="connsiteX95" fmla="*/ 139386 w 214627"/>
                  <a:gd name="connsiteY95" fmla="*/ 134342 h 276620"/>
                  <a:gd name="connsiteX96" fmla="*/ 142955 w 214627"/>
                  <a:gd name="connsiteY96" fmla="*/ 133850 h 276620"/>
                  <a:gd name="connsiteX97" fmla="*/ 142798 w 214627"/>
                  <a:gd name="connsiteY97" fmla="*/ 134657 h 276620"/>
                  <a:gd name="connsiteX98" fmla="*/ 141500 w 214627"/>
                  <a:gd name="connsiteY98" fmla="*/ 134824 h 276620"/>
                  <a:gd name="connsiteX99" fmla="*/ 138737 w 214627"/>
                  <a:gd name="connsiteY99" fmla="*/ 135148 h 276620"/>
                  <a:gd name="connsiteX100" fmla="*/ 134687 w 214627"/>
                  <a:gd name="connsiteY100" fmla="*/ 136937 h 276620"/>
                  <a:gd name="connsiteX101" fmla="*/ 131600 w 214627"/>
                  <a:gd name="connsiteY101" fmla="*/ 140987 h 276620"/>
                  <a:gd name="connsiteX102" fmla="*/ 126410 w 214627"/>
                  <a:gd name="connsiteY102" fmla="*/ 149255 h 276620"/>
                  <a:gd name="connsiteX103" fmla="*/ 125761 w 214627"/>
                  <a:gd name="connsiteY103" fmla="*/ 150071 h 276620"/>
                  <a:gd name="connsiteX104" fmla="*/ 124630 w 214627"/>
                  <a:gd name="connsiteY104" fmla="*/ 151202 h 276620"/>
                  <a:gd name="connsiteX105" fmla="*/ 122664 w 214627"/>
                  <a:gd name="connsiteY105" fmla="*/ 153964 h 276620"/>
                  <a:gd name="connsiteX106" fmla="*/ 122340 w 214627"/>
                  <a:gd name="connsiteY106" fmla="*/ 157041 h 276620"/>
                  <a:gd name="connsiteX107" fmla="*/ 122409 w 214627"/>
                  <a:gd name="connsiteY107" fmla="*/ 157467 h 276620"/>
                  <a:gd name="connsiteX108" fmla="*/ 122340 w 214627"/>
                  <a:gd name="connsiteY108" fmla="*/ 157532 h 276620"/>
                  <a:gd name="connsiteX109" fmla="*/ 121858 w 214627"/>
                  <a:gd name="connsiteY109" fmla="*/ 158339 h 276620"/>
                  <a:gd name="connsiteX110" fmla="*/ 118909 w 214627"/>
                  <a:gd name="connsiteY110" fmla="*/ 162723 h 276620"/>
                  <a:gd name="connsiteX111" fmla="*/ 113718 w 214627"/>
                  <a:gd name="connsiteY111" fmla="*/ 170833 h 276620"/>
                  <a:gd name="connsiteX112" fmla="*/ 97498 w 214627"/>
                  <a:gd name="connsiteY112" fmla="*/ 197917 h 276620"/>
                  <a:gd name="connsiteX113" fmla="*/ 97006 w 214627"/>
                  <a:gd name="connsiteY113" fmla="*/ 198723 h 276620"/>
                  <a:gd name="connsiteX114" fmla="*/ 92789 w 214627"/>
                  <a:gd name="connsiteY114" fmla="*/ 206017 h 276620"/>
                  <a:gd name="connsiteX115" fmla="*/ 91010 w 214627"/>
                  <a:gd name="connsiteY115" fmla="*/ 209261 h 276620"/>
                  <a:gd name="connsiteX116" fmla="*/ 90685 w 214627"/>
                  <a:gd name="connsiteY116" fmla="*/ 209104 h 276620"/>
                  <a:gd name="connsiteX117" fmla="*/ 89869 w 214627"/>
                  <a:gd name="connsiteY117" fmla="*/ 208947 h 276620"/>
                  <a:gd name="connsiteX118" fmla="*/ 104792 w 214627"/>
                  <a:gd name="connsiteY118" fmla="*/ 183151 h 276620"/>
                  <a:gd name="connsiteX119" fmla="*/ 112254 w 214627"/>
                  <a:gd name="connsiteY119" fmla="*/ 170371 h 276620"/>
                  <a:gd name="connsiteX120" fmla="*/ 65381 w 214627"/>
                  <a:gd name="connsiteY120" fmla="*/ 261354 h 276620"/>
                  <a:gd name="connsiteX121" fmla="*/ 58893 w 214627"/>
                  <a:gd name="connsiteY121" fmla="*/ 251622 h 276620"/>
                  <a:gd name="connsiteX122" fmla="*/ 49495 w 214627"/>
                  <a:gd name="connsiteY122" fmla="*/ 275952 h 276620"/>
                  <a:gd name="connsiteX123" fmla="*/ 47873 w 214627"/>
                  <a:gd name="connsiteY123" fmla="*/ 266387 h 276620"/>
                  <a:gd name="connsiteX124" fmla="*/ 49495 w 214627"/>
                  <a:gd name="connsiteY124" fmla="*/ 250167 h 276620"/>
                  <a:gd name="connsiteX125" fmla="*/ 51598 w 214627"/>
                  <a:gd name="connsiteY125" fmla="*/ 236060 h 276620"/>
                  <a:gd name="connsiteX126" fmla="*/ 51923 w 214627"/>
                  <a:gd name="connsiteY126" fmla="*/ 233789 h 276620"/>
                  <a:gd name="connsiteX127" fmla="*/ 61655 w 214627"/>
                  <a:gd name="connsiteY127" fmla="*/ 200699 h 276620"/>
                  <a:gd name="connsiteX128" fmla="*/ 77876 w 214627"/>
                  <a:gd name="connsiteY128" fmla="*/ 169565 h 276620"/>
                  <a:gd name="connsiteX129" fmla="*/ 90843 w 214627"/>
                  <a:gd name="connsiteY129" fmla="*/ 147987 h 276620"/>
                  <a:gd name="connsiteX130" fmla="*/ 62137 w 214627"/>
                  <a:gd name="connsiteY130" fmla="*/ 155940 h 276620"/>
                  <a:gd name="connsiteX131" fmla="*/ 59542 w 214627"/>
                  <a:gd name="connsiteY131" fmla="*/ 156923 h 276620"/>
                  <a:gd name="connsiteX132" fmla="*/ 57575 w 214627"/>
                  <a:gd name="connsiteY132" fmla="*/ 158545 h 276620"/>
                  <a:gd name="connsiteX133" fmla="*/ 30335 w 214627"/>
                  <a:gd name="connsiteY133" fmla="*/ 202980 h 276620"/>
                  <a:gd name="connsiteX134" fmla="*/ 25469 w 214627"/>
                  <a:gd name="connsiteY134" fmla="*/ 213036 h 276620"/>
                  <a:gd name="connsiteX135" fmla="*/ 23502 w 214627"/>
                  <a:gd name="connsiteY135" fmla="*/ 217578 h 276620"/>
                  <a:gd name="connsiteX136" fmla="*/ 22519 w 214627"/>
                  <a:gd name="connsiteY136" fmla="*/ 217578 h 276620"/>
                  <a:gd name="connsiteX137" fmla="*/ 24486 w 214627"/>
                  <a:gd name="connsiteY137" fmla="*/ 211896 h 276620"/>
                  <a:gd name="connsiteX138" fmla="*/ 26265 w 214627"/>
                  <a:gd name="connsiteY138" fmla="*/ 206705 h 276620"/>
                  <a:gd name="connsiteX139" fmla="*/ 25783 w 214627"/>
                  <a:gd name="connsiteY139" fmla="*/ 206705 h 276620"/>
                  <a:gd name="connsiteX140" fmla="*/ 25292 w 214627"/>
                  <a:gd name="connsiteY140" fmla="*/ 206548 h 276620"/>
                  <a:gd name="connsiteX141" fmla="*/ 22215 w 214627"/>
                  <a:gd name="connsiteY141" fmla="*/ 213036 h 276620"/>
                  <a:gd name="connsiteX142" fmla="*/ 18646 w 214627"/>
                  <a:gd name="connsiteY142" fmla="*/ 220655 h 276620"/>
                  <a:gd name="connsiteX143" fmla="*/ 17663 w 214627"/>
                  <a:gd name="connsiteY143" fmla="*/ 220655 h 276620"/>
                  <a:gd name="connsiteX144" fmla="*/ 17830 w 214627"/>
                  <a:gd name="connsiteY144" fmla="*/ 219672 h 276620"/>
                  <a:gd name="connsiteX145" fmla="*/ 17987 w 214627"/>
                  <a:gd name="connsiteY145" fmla="*/ 219023 h 276620"/>
                  <a:gd name="connsiteX146" fmla="*/ 17987 w 214627"/>
                  <a:gd name="connsiteY146" fmla="*/ 218866 h 276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</a:cxnLst>
                <a:rect l="l" t="t" r="r" b="b"/>
                <a:pathLst>
                  <a:path w="214627" h="276620">
                    <a:moveTo>
                      <a:pt x="16444" y="217932"/>
                    </a:moveTo>
                    <a:cubicBezTo>
                      <a:pt x="15508" y="217611"/>
                      <a:pt x="14671" y="217052"/>
                      <a:pt x="14016" y="216310"/>
                    </a:cubicBezTo>
                    <a:cubicBezTo>
                      <a:pt x="12335" y="214458"/>
                      <a:pt x="10915" y="212384"/>
                      <a:pt x="9799" y="210146"/>
                    </a:cubicBezTo>
                    <a:cubicBezTo>
                      <a:pt x="9487" y="209772"/>
                      <a:pt x="9265" y="209331"/>
                      <a:pt x="9150" y="208858"/>
                    </a:cubicBezTo>
                    <a:cubicBezTo>
                      <a:pt x="9041" y="208311"/>
                      <a:pt x="9095" y="207743"/>
                      <a:pt x="9307" y="207226"/>
                    </a:cubicBezTo>
                    <a:cubicBezTo>
                      <a:pt x="9613" y="206069"/>
                      <a:pt x="9994" y="204933"/>
                      <a:pt x="10447" y="203825"/>
                    </a:cubicBezTo>
                    <a:cubicBezTo>
                      <a:pt x="10047" y="203645"/>
                      <a:pt x="9666" y="203428"/>
                      <a:pt x="9307" y="203176"/>
                    </a:cubicBezTo>
                    <a:cubicBezTo>
                      <a:pt x="8459" y="202760"/>
                      <a:pt x="7646" y="202274"/>
                      <a:pt x="6879" y="201721"/>
                    </a:cubicBezTo>
                    <a:cubicBezTo>
                      <a:pt x="5414" y="199755"/>
                      <a:pt x="3930" y="197661"/>
                      <a:pt x="2661" y="195557"/>
                    </a:cubicBezTo>
                    <a:lnTo>
                      <a:pt x="2170" y="194093"/>
                    </a:lnTo>
                    <a:cubicBezTo>
                      <a:pt x="2013" y="193621"/>
                      <a:pt x="2013" y="193110"/>
                      <a:pt x="2170" y="192638"/>
                    </a:cubicBezTo>
                    <a:cubicBezTo>
                      <a:pt x="2661" y="191340"/>
                      <a:pt x="2986" y="190042"/>
                      <a:pt x="3468" y="188902"/>
                    </a:cubicBezTo>
                    <a:cubicBezTo>
                      <a:pt x="5090" y="183642"/>
                      <a:pt x="7030" y="178484"/>
                      <a:pt x="9278" y="173458"/>
                    </a:cubicBezTo>
                    <a:cubicBezTo>
                      <a:pt x="10130" y="171292"/>
                      <a:pt x="11115" y="169182"/>
                      <a:pt x="12227" y="167137"/>
                    </a:cubicBezTo>
                    <a:cubicBezTo>
                      <a:pt x="9799" y="165672"/>
                      <a:pt x="8294" y="163077"/>
                      <a:pt x="8176" y="159184"/>
                    </a:cubicBezTo>
                    <a:lnTo>
                      <a:pt x="7685" y="153345"/>
                    </a:lnTo>
                    <a:cubicBezTo>
                      <a:pt x="3635" y="152538"/>
                      <a:pt x="1521" y="149619"/>
                      <a:pt x="1039" y="144585"/>
                    </a:cubicBezTo>
                    <a:cubicBezTo>
                      <a:pt x="905" y="140634"/>
                      <a:pt x="523" y="136693"/>
                      <a:pt x="-101" y="132789"/>
                    </a:cubicBezTo>
                    <a:cubicBezTo>
                      <a:pt x="-640" y="130824"/>
                      <a:pt x="-217" y="128721"/>
                      <a:pt x="1039" y="127116"/>
                    </a:cubicBezTo>
                    <a:cubicBezTo>
                      <a:pt x="2170" y="125976"/>
                      <a:pt x="4441" y="125003"/>
                      <a:pt x="7685" y="124354"/>
                    </a:cubicBezTo>
                    <a:cubicBezTo>
                      <a:pt x="15313" y="122899"/>
                      <a:pt x="22765" y="121110"/>
                      <a:pt x="30394" y="119331"/>
                    </a:cubicBezTo>
                    <a:lnTo>
                      <a:pt x="40450" y="117060"/>
                    </a:lnTo>
                    <a:cubicBezTo>
                      <a:pt x="43026" y="116429"/>
                      <a:pt x="45248" y="114794"/>
                      <a:pt x="46614" y="112518"/>
                    </a:cubicBezTo>
                    <a:lnTo>
                      <a:pt x="58283" y="94026"/>
                    </a:lnTo>
                    <a:cubicBezTo>
                      <a:pt x="64939" y="83645"/>
                      <a:pt x="71427" y="73274"/>
                      <a:pt x="77748" y="62726"/>
                    </a:cubicBezTo>
                    <a:cubicBezTo>
                      <a:pt x="82781" y="54458"/>
                      <a:pt x="87480" y="46014"/>
                      <a:pt x="92179" y="37422"/>
                    </a:cubicBezTo>
                    <a:cubicBezTo>
                      <a:pt x="94617" y="33214"/>
                      <a:pt x="97213" y="28997"/>
                      <a:pt x="99641" y="24642"/>
                    </a:cubicBezTo>
                    <a:cubicBezTo>
                      <a:pt x="100467" y="22820"/>
                      <a:pt x="101981" y="21405"/>
                      <a:pt x="103858" y="20709"/>
                    </a:cubicBezTo>
                    <a:cubicBezTo>
                      <a:pt x="105480" y="20228"/>
                      <a:pt x="106621" y="20877"/>
                      <a:pt x="107269" y="22499"/>
                    </a:cubicBezTo>
                    <a:cubicBezTo>
                      <a:pt x="107594" y="23147"/>
                      <a:pt x="107918" y="23796"/>
                      <a:pt x="108253" y="24602"/>
                    </a:cubicBezTo>
                    <a:cubicBezTo>
                      <a:pt x="110405" y="29253"/>
                      <a:pt x="111733" y="34242"/>
                      <a:pt x="112185" y="39348"/>
                    </a:cubicBezTo>
                    <a:cubicBezTo>
                      <a:pt x="111624" y="43169"/>
                      <a:pt x="110238" y="46821"/>
                      <a:pt x="108125" y="50054"/>
                    </a:cubicBezTo>
                    <a:lnTo>
                      <a:pt x="108449" y="51037"/>
                    </a:lnTo>
                    <a:cubicBezTo>
                      <a:pt x="108862" y="52111"/>
                      <a:pt x="109894" y="52822"/>
                      <a:pt x="111044" y="52826"/>
                    </a:cubicBezTo>
                    <a:cubicBezTo>
                      <a:pt x="112214" y="52845"/>
                      <a:pt x="113374" y="52624"/>
                      <a:pt x="114456" y="52177"/>
                    </a:cubicBezTo>
                    <a:cubicBezTo>
                      <a:pt x="115537" y="51754"/>
                      <a:pt x="116697" y="51534"/>
                      <a:pt x="117857" y="51529"/>
                    </a:cubicBezTo>
                    <a:cubicBezTo>
                      <a:pt x="118673" y="51686"/>
                      <a:pt x="119155" y="52512"/>
                      <a:pt x="119155" y="53957"/>
                    </a:cubicBezTo>
                    <a:cubicBezTo>
                      <a:pt x="119096" y="56110"/>
                      <a:pt x="118545" y="58219"/>
                      <a:pt x="117533" y="60121"/>
                    </a:cubicBezTo>
                    <a:cubicBezTo>
                      <a:pt x="116481" y="62460"/>
                      <a:pt x="115291" y="64735"/>
                      <a:pt x="113964" y="66933"/>
                    </a:cubicBezTo>
                    <a:cubicBezTo>
                      <a:pt x="113640" y="67326"/>
                      <a:pt x="113364" y="67763"/>
                      <a:pt x="113158" y="68231"/>
                    </a:cubicBezTo>
                    <a:cubicBezTo>
                      <a:pt x="108774" y="75692"/>
                      <a:pt x="104399" y="83154"/>
                      <a:pt x="99857" y="90615"/>
                    </a:cubicBezTo>
                    <a:cubicBezTo>
                      <a:pt x="98068" y="93368"/>
                      <a:pt x="96446" y="96130"/>
                      <a:pt x="94824" y="98883"/>
                    </a:cubicBezTo>
                    <a:lnTo>
                      <a:pt x="90892" y="105204"/>
                    </a:lnTo>
                    <a:cubicBezTo>
                      <a:pt x="99651" y="103425"/>
                      <a:pt x="108410" y="101802"/>
                      <a:pt x="117169" y="100180"/>
                    </a:cubicBezTo>
                    <a:cubicBezTo>
                      <a:pt x="119106" y="99834"/>
                      <a:pt x="120865" y="98868"/>
                      <a:pt x="122202" y="97428"/>
                    </a:cubicBezTo>
                    <a:cubicBezTo>
                      <a:pt x="123372" y="96099"/>
                      <a:pt x="124365" y="94625"/>
                      <a:pt x="125151" y="93043"/>
                    </a:cubicBezTo>
                    <a:cubicBezTo>
                      <a:pt x="134038" y="78596"/>
                      <a:pt x="144134" y="64926"/>
                      <a:pt x="155322" y="52177"/>
                    </a:cubicBezTo>
                    <a:cubicBezTo>
                      <a:pt x="162459" y="43578"/>
                      <a:pt x="169429" y="34819"/>
                      <a:pt x="176241" y="25900"/>
                    </a:cubicBezTo>
                    <a:cubicBezTo>
                      <a:pt x="180174" y="20877"/>
                      <a:pt x="184027" y="15843"/>
                      <a:pt x="188038" y="10820"/>
                    </a:cubicBezTo>
                    <a:cubicBezTo>
                      <a:pt x="190604" y="7471"/>
                      <a:pt x="193474" y="4373"/>
                      <a:pt x="196630" y="1569"/>
                    </a:cubicBezTo>
                    <a:cubicBezTo>
                      <a:pt x="200847" y="-1675"/>
                      <a:pt x="203767" y="-1380"/>
                      <a:pt x="205222" y="2385"/>
                    </a:cubicBezTo>
                    <a:cubicBezTo>
                      <a:pt x="205517" y="3106"/>
                      <a:pt x="205842" y="3812"/>
                      <a:pt x="206205" y="4499"/>
                    </a:cubicBezTo>
                    <a:cubicBezTo>
                      <a:pt x="206697" y="5629"/>
                      <a:pt x="207346" y="6760"/>
                      <a:pt x="207994" y="8057"/>
                    </a:cubicBezTo>
                    <a:cubicBezTo>
                      <a:pt x="209125" y="10024"/>
                      <a:pt x="210098" y="11793"/>
                      <a:pt x="210944" y="13572"/>
                    </a:cubicBezTo>
                    <a:cubicBezTo>
                      <a:pt x="211514" y="14727"/>
                      <a:pt x="211996" y="15919"/>
                      <a:pt x="212398" y="17141"/>
                    </a:cubicBezTo>
                    <a:cubicBezTo>
                      <a:pt x="212566" y="17790"/>
                      <a:pt x="212890" y="18439"/>
                      <a:pt x="213047" y="18930"/>
                    </a:cubicBezTo>
                    <a:cubicBezTo>
                      <a:pt x="213568" y="20010"/>
                      <a:pt x="213952" y="21154"/>
                      <a:pt x="214188" y="22332"/>
                    </a:cubicBezTo>
                    <a:cubicBezTo>
                      <a:pt x="214542" y="24912"/>
                      <a:pt x="214030" y="27537"/>
                      <a:pt x="212723" y="29793"/>
                    </a:cubicBezTo>
                    <a:cubicBezTo>
                      <a:pt x="211091" y="32299"/>
                      <a:pt x="209223" y="34649"/>
                      <a:pt x="207159" y="36812"/>
                    </a:cubicBezTo>
                    <a:lnTo>
                      <a:pt x="206353" y="37628"/>
                    </a:lnTo>
                    <a:cubicBezTo>
                      <a:pt x="196453" y="49140"/>
                      <a:pt x="187055" y="60986"/>
                      <a:pt x="177844" y="73146"/>
                    </a:cubicBezTo>
                    <a:cubicBezTo>
                      <a:pt x="177362" y="73795"/>
                      <a:pt x="176713" y="74444"/>
                      <a:pt x="176222" y="75250"/>
                    </a:cubicBezTo>
                    <a:cubicBezTo>
                      <a:pt x="173794" y="78661"/>
                      <a:pt x="171306" y="82063"/>
                      <a:pt x="169085" y="85631"/>
                    </a:cubicBezTo>
                    <a:cubicBezTo>
                      <a:pt x="167630" y="87902"/>
                      <a:pt x="166135" y="90173"/>
                      <a:pt x="164543" y="92444"/>
                    </a:cubicBezTo>
                    <a:cubicBezTo>
                      <a:pt x="162115" y="96012"/>
                      <a:pt x="159519" y="99581"/>
                      <a:pt x="156767" y="103316"/>
                    </a:cubicBezTo>
                    <a:lnTo>
                      <a:pt x="153523" y="107848"/>
                    </a:lnTo>
                    <a:cubicBezTo>
                      <a:pt x="152677" y="108878"/>
                      <a:pt x="152127" y="110106"/>
                      <a:pt x="151901" y="111417"/>
                    </a:cubicBezTo>
                    <a:cubicBezTo>
                      <a:pt x="151753" y="112475"/>
                      <a:pt x="152186" y="113531"/>
                      <a:pt x="153031" y="114179"/>
                    </a:cubicBezTo>
                    <a:lnTo>
                      <a:pt x="151734" y="114828"/>
                    </a:lnTo>
                    <a:cubicBezTo>
                      <a:pt x="150111" y="115634"/>
                      <a:pt x="148657" y="116283"/>
                      <a:pt x="147192" y="116932"/>
                    </a:cubicBezTo>
                    <a:cubicBezTo>
                      <a:pt x="147034" y="117099"/>
                      <a:pt x="147034" y="117256"/>
                      <a:pt x="146867" y="117423"/>
                    </a:cubicBezTo>
                    <a:lnTo>
                      <a:pt x="146543" y="118406"/>
                    </a:lnTo>
                    <a:cubicBezTo>
                      <a:pt x="148332" y="118731"/>
                      <a:pt x="150279" y="119213"/>
                      <a:pt x="152382" y="119704"/>
                    </a:cubicBezTo>
                    <a:cubicBezTo>
                      <a:pt x="151734" y="120029"/>
                      <a:pt x="151085" y="120353"/>
                      <a:pt x="150279" y="120687"/>
                    </a:cubicBezTo>
                    <a:cubicBezTo>
                      <a:pt x="149600" y="120882"/>
                      <a:pt x="148932" y="121153"/>
                      <a:pt x="148312" y="121493"/>
                    </a:cubicBezTo>
                    <a:cubicBezTo>
                      <a:pt x="148794" y="121660"/>
                      <a:pt x="149296" y="121660"/>
                      <a:pt x="149767" y="121818"/>
                    </a:cubicBezTo>
                    <a:cubicBezTo>
                      <a:pt x="150318" y="121865"/>
                      <a:pt x="150859" y="121973"/>
                      <a:pt x="151389" y="122142"/>
                    </a:cubicBezTo>
                    <a:cubicBezTo>
                      <a:pt x="151006" y="122103"/>
                      <a:pt x="150613" y="122161"/>
                      <a:pt x="150259" y="122309"/>
                    </a:cubicBezTo>
                    <a:cubicBezTo>
                      <a:pt x="147821" y="122634"/>
                      <a:pt x="145226" y="122958"/>
                      <a:pt x="142473" y="123440"/>
                    </a:cubicBezTo>
                    <a:cubicBezTo>
                      <a:pt x="144577" y="123764"/>
                      <a:pt x="146405" y="123931"/>
                      <a:pt x="148145" y="124089"/>
                    </a:cubicBezTo>
                    <a:cubicBezTo>
                      <a:pt x="150259" y="124256"/>
                      <a:pt x="152363" y="124580"/>
                      <a:pt x="154309" y="124737"/>
                    </a:cubicBezTo>
                    <a:cubicBezTo>
                      <a:pt x="154349" y="125020"/>
                      <a:pt x="154289" y="125307"/>
                      <a:pt x="154152" y="125553"/>
                    </a:cubicBezTo>
                    <a:lnTo>
                      <a:pt x="154152" y="125878"/>
                    </a:lnTo>
                    <a:lnTo>
                      <a:pt x="148961" y="127175"/>
                    </a:lnTo>
                    <a:lnTo>
                      <a:pt x="139711" y="129604"/>
                    </a:lnTo>
                    <a:cubicBezTo>
                      <a:pt x="139730" y="129783"/>
                      <a:pt x="139671" y="129962"/>
                      <a:pt x="139553" y="130095"/>
                    </a:cubicBezTo>
                    <a:lnTo>
                      <a:pt x="139553" y="130744"/>
                    </a:lnTo>
                    <a:lnTo>
                      <a:pt x="142149" y="130419"/>
                    </a:lnTo>
                    <a:cubicBezTo>
                      <a:pt x="142640" y="130447"/>
                      <a:pt x="143132" y="130390"/>
                      <a:pt x="143604" y="130252"/>
                    </a:cubicBezTo>
                    <a:cubicBezTo>
                      <a:pt x="143604" y="130419"/>
                      <a:pt x="143604" y="130419"/>
                      <a:pt x="143771" y="130577"/>
                    </a:cubicBezTo>
                    <a:lnTo>
                      <a:pt x="143771" y="130901"/>
                    </a:lnTo>
                    <a:lnTo>
                      <a:pt x="143446" y="130901"/>
                    </a:lnTo>
                    <a:cubicBezTo>
                      <a:pt x="140851" y="131884"/>
                      <a:pt x="138256" y="132867"/>
                      <a:pt x="135493" y="133850"/>
                    </a:cubicBezTo>
                    <a:lnTo>
                      <a:pt x="135493" y="134018"/>
                    </a:lnTo>
                    <a:cubicBezTo>
                      <a:pt x="135365" y="134206"/>
                      <a:pt x="135316" y="134431"/>
                      <a:pt x="135336" y="134657"/>
                    </a:cubicBezTo>
                    <a:cubicBezTo>
                      <a:pt x="136791" y="134499"/>
                      <a:pt x="138089" y="134499"/>
                      <a:pt x="139386" y="134342"/>
                    </a:cubicBezTo>
                    <a:cubicBezTo>
                      <a:pt x="140527" y="134175"/>
                      <a:pt x="141824" y="134018"/>
                      <a:pt x="142955" y="133850"/>
                    </a:cubicBezTo>
                    <a:cubicBezTo>
                      <a:pt x="142817" y="134093"/>
                      <a:pt x="142758" y="134377"/>
                      <a:pt x="142798" y="134657"/>
                    </a:cubicBezTo>
                    <a:cubicBezTo>
                      <a:pt x="142355" y="134629"/>
                      <a:pt x="141923" y="134686"/>
                      <a:pt x="141500" y="134824"/>
                    </a:cubicBezTo>
                    <a:cubicBezTo>
                      <a:pt x="140576" y="134863"/>
                      <a:pt x="139652" y="134971"/>
                      <a:pt x="138737" y="135148"/>
                    </a:cubicBezTo>
                    <a:cubicBezTo>
                      <a:pt x="137312" y="135545"/>
                      <a:pt x="135946" y="136148"/>
                      <a:pt x="134687" y="136937"/>
                    </a:cubicBezTo>
                    <a:cubicBezTo>
                      <a:pt x="133252" y="137925"/>
                      <a:pt x="132171" y="139344"/>
                      <a:pt x="131600" y="140987"/>
                    </a:cubicBezTo>
                    <a:cubicBezTo>
                      <a:pt x="130293" y="143986"/>
                      <a:pt x="128543" y="146772"/>
                      <a:pt x="126410" y="149255"/>
                    </a:cubicBezTo>
                    <a:cubicBezTo>
                      <a:pt x="126154" y="149498"/>
                      <a:pt x="125938" y="149772"/>
                      <a:pt x="125761" y="150071"/>
                    </a:cubicBezTo>
                    <a:cubicBezTo>
                      <a:pt x="125466" y="150522"/>
                      <a:pt x="125083" y="150908"/>
                      <a:pt x="124630" y="151202"/>
                    </a:cubicBezTo>
                    <a:cubicBezTo>
                      <a:pt x="123903" y="152068"/>
                      <a:pt x="123244" y="152991"/>
                      <a:pt x="122664" y="153964"/>
                    </a:cubicBezTo>
                    <a:cubicBezTo>
                      <a:pt x="122153" y="154907"/>
                      <a:pt x="122035" y="156013"/>
                      <a:pt x="122340" y="157041"/>
                    </a:cubicBezTo>
                    <a:cubicBezTo>
                      <a:pt x="122477" y="157140"/>
                      <a:pt x="122507" y="157331"/>
                      <a:pt x="122409" y="157467"/>
                    </a:cubicBezTo>
                    <a:cubicBezTo>
                      <a:pt x="122389" y="157492"/>
                      <a:pt x="122369" y="157514"/>
                      <a:pt x="122340" y="157532"/>
                    </a:cubicBezTo>
                    <a:cubicBezTo>
                      <a:pt x="122222" y="157822"/>
                      <a:pt x="122055" y="158094"/>
                      <a:pt x="121858" y="158339"/>
                    </a:cubicBezTo>
                    <a:lnTo>
                      <a:pt x="118909" y="162723"/>
                    </a:lnTo>
                    <a:cubicBezTo>
                      <a:pt x="117120" y="165476"/>
                      <a:pt x="115340" y="168071"/>
                      <a:pt x="113718" y="170833"/>
                    </a:cubicBezTo>
                    <a:cubicBezTo>
                      <a:pt x="108203" y="179750"/>
                      <a:pt x="102846" y="188833"/>
                      <a:pt x="97498" y="197917"/>
                    </a:cubicBezTo>
                    <a:cubicBezTo>
                      <a:pt x="97370" y="198207"/>
                      <a:pt x="97203" y="198478"/>
                      <a:pt x="97006" y="198723"/>
                    </a:cubicBezTo>
                    <a:cubicBezTo>
                      <a:pt x="95551" y="201161"/>
                      <a:pt x="94254" y="203589"/>
                      <a:pt x="92789" y="206017"/>
                    </a:cubicBezTo>
                    <a:cubicBezTo>
                      <a:pt x="92258" y="207134"/>
                      <a:pt x="91668" y="208217"/>
                      <a:pt x="91010" y="209261"/>
                    </a:cubicBezTo>
                    <a:cubicBezTo>
                      <a:pt x="90843" y="209261"/>
                      <a:pt x="90843" y="209261"/>
                      <a:pt x="90685" y="209104"/>
                    </a:cubicBezTo>
                    <a:cubicBezTo>
                      <a:pt x="90400" y="209144"/>
                      <a:pt x="90115" y="209089"/>
                      <a:pt x="89869" y="208947"/>
                    </a:cubicBezTo>
                    <a:cubicBezTo>
                      <a:pt x="94903" y="200345"/>
                      <a:pt x="99769" y="191753"/>
                      <a:pt x="104792" y="183151"/>
                    </a:cubicBezTo>
                    <a:cubicBezTo>
                      <a:pt x="107230" y="178934"/>
                      <a:pt x="109825" y="174716"/>
                      <a:pt x="112254" y="170371"/>
                    </a:cubicBezTo>
                    <a:cubicBezTo>
                      <a:pt x="93025" y="198700"/>
                      <a:pt x="77286" y="229250"/>
                      <a:pt x="65381" y="261354"/>
                    </a:cubicBezTo>
                    <a:cubicBezTo>
                      <a:pt x="61655" y="258926"/>
                      <a:pt x="59384" y="255682"/>
                      <a:pt x="58893" y="251622"/>
                    </a:cubicBezTo>
                    <a:cubicBezTo>
                      <a:pt x="55167" y="260872"/>
                      <a:pt x="52090" y="268983"/>
                      <a:pt x="49495" y="275952"/>
                    </a:cubicBezTo>
                    <a:cubicBezTo>
                      <a:pt x="48197" y="274655"/>
                      <a:pt x="47706" y="271411"/>
                      <a:pt x="47873" y="266387"/>
                    </a:cubicBezTo>
                    <a:cubicBezTo>
                      <a:pt x="48128" y="260956"/>
                      <a:pt x="48669" y="255541"/>
                      <a:pt x="49495" y="250167"/>
                    </a:cubicBezTo>
                    <a:cubicBezTo>
                      <a:pt x="50301" y="244327"/>
                      <a:pt x="50950" y="239628"/>
                      <a:pt x="51598" y="236060"/>
                    </a:cubicBezTo>
                    <a:cubicBezTo>
                      <a:pt x="51766" y="235077"/>
                      <a:pt x="51766" y="234271"/>
                      <a:pt x="51923" y="233789"/>
                    </a:cubicBezTo>
                    <a:cubicBezTo>
                      <a:pt x="53850" y="222415"/>
                      <a:pt x="57123" y="211307"/>
                      <a:pt x="61655" y="200699"/>
                    </a:cubicBezTo>
                    <a:cubicBezTo>
                      <a:pt x="66413" y="189996"/>
                      <a:pt x="71830" y="179598"/>
                      <a:pt x="77876" y="169565"/>
                    </a:cubicBezTo>
                    <a:cubicBezTo>
                      <a:pt x="82250" y="162261"/>
                      <a:pt x="86468" y="155124"/>
                      <a:pt x="90843" y="147987"/>
                    </a:cubicBezTo>
                    <a:cubicBezTo>
                      <a:pt x="81277" y="150582"/>
                      <a:pt x="71712" y="153177"/>
                      <a:pt x="62137" y="155940"/>
                    </a:cubicBezTo>
                    <a:cubicBezTo>
                      <a:pt x="61223" y="156120"/>
                      <a:pt x="60348" y="156452"/>
                      <a:pt x="59542" y="156923"/>
                    </a:cubicBezTo>
                    <a:cubicBezTo>
                      <a:pt x="58824" y="157379"/>
                      <a:pt x="58165" y="157925"/>
                      <a:pt x="57575" y="158545"/>
                    </a:cubicBezTo>
                    <a:cubicBezTo>
                      <a:pt x="48335" y="173291"/>
                      <a:pt x="39251" y="188224"/>
                      <a:pt x="30335" y="202980"/>
                    </a:cubicBezTo>
                    <a:cubicBezTo>
                      <a:pt x="28546" y="206224"/>
                      <a:pt x="26923" y="209635"/>
                      <a:pt x="25469" y="213036"/>
                    </a:cubicBezTo>
                    <a:lnTo>
                      <a:pt x="23502" y="217578"/>
                    </a:lnTo>
                    <a:lnTo>
                      <a:pt x="22519" y="217578"/>
                    </a:lnTo>
                    <a:cubicBezTo>
                      <a:pt x="23168" y="215789"/>
                      <a:pt x="23817" y="213842"/>
                      <a:pt x="24486" y="211896"/>
                    </a:cubicBezTo>
                    <a:cubicBezTo>
                      <a:pt x="24967" y="210117"/>
                      <a:pt x="25616" y="208495"/>
                      <a:pt x="26265" y="206705"/>
                    </a:cubicBezTo>
                    <a:lnTo>
                      <a:pt x="25783" y="206705"/>
                    </a:lnTo>
                    <a:cubicBezTo>
                      <a:pt x="25606" y="206727"/>
                      <a:pt x="25429" y="206670"/>
                      <a:pt x="25292" y="206548"/>
                    </a:cubicBezTo>
                    <a:cubicBezTo>
                      <a:pt x="24161" y="208652"/>
                      <a:pt x="23188" y="210923"/>
                      <a:pt x="22215" y="213036"/>
                    </a:cubicBezTo>
                    <a:cubicBezTo>
                      <a:pt x="21074" y="215632"/>
                      <a:pt x="19786" y="218227"/>
                      <a:pt x="18646" y="220655"/>
                    </a:cubicBezTo>
                    <a:lnTo>
                      <a:pt x="17663" y="220655"/>
                    </a:lnTo>
                    <a:cubicBezTo>
                      <a:pt x="17803" y="220347"/>
                      <a:pt x="17860" y="220008"/>
                      <a:pt x="17830" y="219672"/>
                    </a:cubicBezTo>
                    <a:cubicBezTo>
                      <a:pt x="17806" y="219444"/>
                      <a:pt x="17861" y="219215"/>
                      <a:pt x="17987" y="219023"/>
                    </a:cubicBezTo>
                    <a:lnTo>
                      <a:pt x="17987" y="218866"/>
                    </a:lnTo>
                    <a:close/>
                  </a:path>
                </a:pathLst>
              </a:custGeom>
              <a:solidFill>
                <a:srgbClr val="AE3261"/>
              </a:solidFill>
              <a:ln w="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0" name="Рисунок 4">
                <a:extLst>
                  <a:ext uri="{FF2B5EF4-FFF2-40B4-BE49-F238E27FC236}">
                    <a16:creationId xmlns="" xmlns:a16="http://schemas.microsoft.com/office/drawing/2014/main" id="{6BF87D9F-590B-4441-9746-94B400C346C4}"/>
                  </a:ext>
                </a:extLst>
              </p:cNvPr>
              <p:cNvSpPr/>
              <p:nvPr/>
            </p:nvSpPr>
            <p:spPr>
              <a:xfrm>
                <a:off x="265546" y="451078"/>
                <a:ext cx="206514" cy="221918"/>
              </a:xfrm>
              <a:custGeom>
                <a:avLst/>
                <a:gdLst>
                  <a:gd name="connsiteX0" fmla="*/ 205940 w 206514"/>
                  <a:gd name="connsiteY0" fmla="*/ 30487 h 221918"/>
                  <a:gd name="connsiteX1" fmla="*/ 205124 w 206514"/>
                  <a:gd name="connsiteY1" fmla="*/ 46865 h 221918"/>
                  <a:gd name="connsiteX2" fmla="*/ 190849 w 206514"/>
                  <a:gd name="connsiteY2" fmla="*/ 78166 h 221918"/>
                  <a:gd name="connsiteX3" fmla="*/ 177883 w 206514"/>
                  <a:gd name="connsiteY3" fmla="*/ 92607 h 221918"/>
                  <a:gd name="connsiteX4" fmla="*/ 162636 w 206514"/>
                  <a:gd name="connsiteY4" fmla="*/ 105741 h 221918"/>
                  <a:gd name="connsiteX5" fmla="*/ 158418 w 206514"/>
                  <a:gd name="connsiteY5" fmla="*/ 109142 h 221918"/>
                  <a:gd name="connsiteX6" fmla="*/ 147604 w 206514"/>
                  <a:gd name="connsiteY6" fmla="*/ 117577 h 221918"/>
                  <a:gd name="connsiteX7" fmla="*/ 139651 w 206514"/>
                  <a:gd name="connsiteY7" fmla="*/ 122610 h 221918"/>
                  <a:gd name="connsiteX8" fmla="*/ 136083 w 206514"/>
                  <a:gd name="connsiteY8" fmla="*/ 124714 h 221918"/>
                  <a:gd name="connsiteX9" fmla="*/ 132033 w 206514"/>
                  <a:gd name="connsiteY9" fmla="*/ 127309 h 221918"/>
                  <a:gd name="connsiteX10" fmla="*/ 123274 w 206514"/>
                  <a:gd name="connsiteY10" fmla="*/ 132667 h 221918"/>
                  <a:gd name="connsiteX11" fmla="*/ 105578 w 206514"/>
                  <a:gd name="connsiteY11" fmla="*/ 141259 h 221918"/>
                  <a:gd name="connsiteX12" fmla="*/ 99090 w 206514"/>
                  <a:gd name="connsiteY12" fmla="*/ 144336 h 221918"/>
                  <a:gd name="connsiteX13" fmla="*/ 92926 w 206514"/>
                  <a:gd name="connsiteY13" fmla="*/ 147285 h 221918"/>
                  <a:gd name="connsiteX14" fmla="*/ 76381 w 206514"/>
                  <a:gd name="connsiteY14" fmla="*/ 154914 h 221918"/>
                  <a:gd name="connsiteX15" fmla="*/ 57703 w 206514"/>
                  <a:gd name="connsiteY15" fmla="*/ 162208 h 221918"/>
                  <a:gd name="connsiteX16" fmla="*/ 57379 w 206514"/>
                  <a:gd name="connsiteY16" fmla="*/ 162375 h 221918"/>
                  <a:gd name="connsiteX17" fmla="*/ 79596 w 206514"/>
                  <a:gd name="connsiteY17" fmla="*/ 168372 h 221918"/>
                  <a:gd name="connsiteX18" fmla="*/ 116952 w 206514"/>
                  <a:gd name="connsiteY18" fmla="*/ 178104 h 221918"/>
                  <a:gd name="connsiteX19" fmla="*/ 155705 w 206514"/>
                  <a:gd name="connsiteY19" fmla="*/ 185241 h 221918"/>
                  <a:gd name="connsiteX20" fmla="*/ 153601 w 206514"/>
                  <a:gd name="connsiteY20" fmla="*/ 186224 h 221918"/>
                  <a:gd name="connsiteX21" fmla="*/ 150652 w 206514"/>
                  <a:gd name="connsiteY21" fmla="*/ 187522 h 221918"/>
                  <a:gd name="connsiteX22" fmla="*/ 152431 w 206514"/>
                  <a:gd name="connsiteY22" fmla="*/ 189301 h 221918"/>
                  <a:gd name="connsiteX23" fmla="*/ 152107 w 206514"/>
                  <a:gd name="connsiteY23" fmla="*/ 189793 h 221918"/>
                  <a:gd name="connsiteX24" fmla="*/ 151950 w 206514"/>
                  <a:gd name="connsiteY24" fmla="*/ 190117 h 221918"/>
                  <a:gd name="connsiteX25" fmla="*/ 144980 w 206514"/>
                  <a:gd name="connsiteY25" fmla="*/ 189301 h 221918"/>
                  <a:gd name="connsiteX26" fmla="*/ 120649 w 206514"/>
                  <a:gd name="connsiteY26" fmla="*/ 186706 h 221918"/>
                  <a:gd name="connsiteX27" fmla="*/ 120482 w 206514"/>
                  <a:gd name="connsiteY27" fmla="*/ 187197 h 221918"/>
                  <a:gd name="connsiteX28" fmla="*/ 120324 w 206514"/>
                  <a:gd name="connsiteY28" fmla="*/ 187522 h 221918"/>
                  <a:gd name="connsiteX29" fmla="*/ 129565 w 206514"/>
                  <a:gd name="connsiteY29" fmla="*/ 190599 h 221918"/>
                  <a:gd name="connsiteX30" fmla="*/ 128916 w 206514"/>
                  <a:gd name="connsiteY30" fmla="*/ 191896 h 221918"/>
                  <a:gd name="connsiteX31" fmla="*/ 98441 w 206514"/>
                  <a:gd name="connsiteY31" fmla="*/ 185900 h 221918"/>
                  <a:gd name="connsiteX32" fmla="*/ 85947 w 206514"/>
                  <a:gd name="connsiteY32" fmla="*/ 182813 h 221918"/>
                  <a:gd name="connsiteX33" fmla="*/ 123578 w 206514"/>
                  <a:gd name="connsiteY33" fmla="*/ 192712 h 221918"/>
                  <a:gd name="connsiteX34" fmla="*/ 162822 w 206514"/>
                  <a:gd name="connsiteY34" fmla="*/ 199849 h 221918"/>
                  <a:gd name="connsiteX35" fmla="*/ 160394 w 206514"/>
                  <a:gd name="connsiteY35" fmla="*/ 200980 h 221918"/>
                  <a:gd name="connsiteX36" fmla="*/ 157632 w 206514"/>
                  <a:gd name="connsiteY36" fmla="*/ 202120 h 221918"/>
                  <a:gd name="connsiteX37" fmla="*/ 158615 w 206514"/>
                  <a:gd name="connsiteY37" fmla="*/ 203103 h 221918"/>
                  <a:gd name="connsiteX38" fmla="*/ 159431 w 206514"/>
                  <a:gd name="connsiteY38" fmla="*/ 203919 h 221918"/>
                  <a:gd name="connsiteX39" fmla="*/ 159106 w 206514"/>
                  <a:gd name="connsiteY39" fmla="*/ 204401 h 221918"/>
                  <a:gd name="connsiteX40" fmla="*/ 158939 w 206514"/>
                  <a:gd name="connsiteY40" fmla="*/ 204726 h 221918"/>
                  <a:gd name="connsiteX41" fmla="*/ 151969 w 206514"/>
                  <a:gd name="connsiteY41" fmla="*/ 204077 h 221918"/>
                  <a:gd name="connsiteX42" fmla="*/ 127806 w 206514"/>
                  <a:gd name="connsiteY42" fmla="*/ 201491 h 221918"/>
                  <a:gd name="connsiteX43" fmla="*/ 127481 w 206514"/>
                  <a:gd name="connsiteY43" fmla="*/ 201816 h 221918"/>
                  <a:gd name="connsiteX44" fmla="*/ 127314 w 206514"/>
                  <a:gd name="connsiteY44" fmla="*/ 202297 h 221918"/>
                  <a:gd name="connsiteX45" fmla="*/ 136722 w 206514"/>
                  <a:gd name="connsiteY45" fmla="*/ 205374 h 221918"/>
                  <a:gd name="connsiteX46" fmla="*/ 135916 w 206514"/>
                  <a:gd name="connsiteY46" fmla="*/ 206515 h 221918"/>
                  <a:gd name="connsiteX47" fmla="*/ 105441 w 206514"/>
                  <a:gd name="connsiteY47" fmla="*/ 200518 h 221918"/>
                  <a:gd name="connsiteX48" fmla="*/ 89869 w 206514"/>
                  <a:gd name="connsiteY48" fmla="*/ 196782 h 221918"/>
                  <a:gd name="connsiteX49" fmla="*/ 95060 w 206514"/>
                  <a:gd name="connsiteY49" fmla="*/ 198572 h 221918"/>
                  <a:gd name="connsiteX50" fmla="*/ 98628 w 206514"/>
                  <a:gd name="connsiteY50" fmla="*/ 199702 h 221918"/>
                  <a:gd name="connsiteX51" fmla="*/ 98304 w 206514"/>
                  <a:gd name="connsiteY51" fmla="*/ 200351 h 221918"/>
                  <a:gd name="connsiteX52" fmla="*/ 97979 w 206514"/>
                  <a:gd name="connsiteY52" fmla="*/ 200675 h 221918"/>
                  <a:gd name="connsiteX53" fmla="*/ 79655 w 206514"/>
                  <a:gd name="connsiteY53" fmla="*/ 195976 h 221918"/>
                  <a:gd name="connsiteX54" fmla="*/ 72685 w 206514"/>
                  <a:gd name="connsiteY54" fmla="*/ 194010 h 221918"/>
                  <a:gd name="connsiteX55" fmla="*/ 72193 w 206514"/>
                  <a:gd name="connsiteY55" fmla="*/ 194816 h 221918"/>
                  <a:gd name="connsiteX56" fmla="*/ 72036 w 206514"/>
                  <a:gd name="connsiteY56" fmla="*/ 195141 h 221918"/>
                  <a:gd name="connsiteX57" fmla="*/ 76411 w 206514"/>
                  <a:gd name="connsiteY57" fmla="*/ 196930 h 221918"/>
                  <a:gd name="connsiteX58" fmla="*/ 76254 w 206514"/>
                  <a:gd name="connsiteY58" fmla="*/ 197087 h 221918"/>
                  <a:gd name="connsiteX59" fmla="*/ 76086 w 206514"/>
                  <a:gd name="connsiteY59" fmla="*/ 197411 h 221918"/>
                  <a:gd name="connsiteX60" fmla="*/ 36351 w 206514"/>
                  <a:gd name="connsiteY60" fmla="*/ 191090 h 221918"/>
                  <a:gd name="connsiteX61" fmla="*/ 33598 w 206514"/>
                  <a:gd name="connsiteY61" fmla="*/ 196281 h 221918"/>
                  <a:gd name="connsiteX62" fmla="*/ 28408 w 206514"/>
                  <a:gd name="connsiteY62" fmla="*/ 206495 h 221918"/>
                  <a:gd name="connsiteX63" fmla="*/ 24190 w 206514"/>
                  <a:gd name="connsiteY63" fmla="*/ 216552 h 221918"/>
                  <a:gd name="connsiteX64" fmla="*/ 22401 w 206514"/>
                  <a:gd name="connsiteY64" fmla="*/ 221251 h 221918"/>
                  <a:gd name="connsiteX65" fmla="*/ 19000 w 206514"/>
                  <a:gd name="connsiteY65" fmla="*/ 217682 h 221918"/>
                  <a:gd name="connsiteX66" fmla="*/ 14782 w 206514"/>
                  <a:gd name="connsiteY66" fmla="*/ 212492 h 221918"/>
                  <a:gd name="connsiteX67" fmla="*/ 13642 w 206514"/>
                  <a:gd name="connsiteY67" fmla="*/ 205197 h 221918"/>
                  <a:gd name="connsiteX68" fmla="*/ 13642 w 206514"/>
                  <a:gd name="connsiteY68" fmla="*/ 204706 h 221918"/>
                  <a:gd name="connsiteX69" fmla="*/ 12020 w 206514"/>
                  <a:gd name="connsiteY69" fmla="*/ 203084 h 221918"/>
                  <a:gd name="connsiteX70" fmla="*/ 7645 w 206514"/>
                  <a:gd name="connsiteY70" fmla="*/ 197903 h 221918"/>
                  <a:gd name="connsiteX71" fmla="*/ 6515 w 206514"/>
                  <a:gd name="connsiteY71" fmla="*/ 190599 h 221918"/>
                  <a:gd name="connsiteX72" fmla="*/ 9267 w 206514"/>
                  <a:gd name="connsiteY72" fmla="*/ 182164 h 221918"/>
                  <a:gd name="connsiteX73" fmla="*/ 11234 w 206514"/>
                  <a:gd name="connsiteY73" fmla="*/ 176974 h 221918"/>
                  <a:gd name="connsiteX74" fmla="*/ 11401 w 206514"/>
                  <a:gd name="connsiteY74" fmla="*/ 176649 h 221918"/>
                  <a:gd name="connsiteX75" fmla="*/ 10585 w 206514"/>
                  <a:gd name="connsiteY75" fmla="*/ 174545 h 221918"/>
                  <a:gd name="connsiteX76" fmla="*/ 9602 w 206514"/>
                  <a:gd name="connsiteY76" fmla="*/ 171468 h 221918"/>
                  <a:gd name="connsiteX77" fmla="*/ 4578 w 206514"/>
                  <a:gd name="connsiteY77" fmla="*/ 162542 h 221918"/>
                  <a:gd name="connsiteX78" fmla="*/ 3595 w 206514"/>
                  <a:gd name="connsiteY78" fmla="*/ 159947 h 221918"/>
                  <a:gd name="connsiteX79" fmla="*/ 2130 w 206514"/>
                  <a:gd name="connsiteY79" fmla="*/ 155405 h 221918"/>
                  <a:gd name="connsiteX80" fmla="*/ 164 w 206514"/>
                  <a:gd name="connsiteY80" fmla="*/ 149890 h 221918"/>
                  <a:gd name="connsiteX81" fmla="*/ 2602 w 206514"/>
                  <a:gd name="connsiteY81" fmla="*/ 144542 h 221918"/>
                  <a:gd name="connsiteX82" fmla="*/ 23197 w 206514"/>
                  <a:gd name="connsiteY82" fmla="*/ 134643 h 221918"/>
                  <a:gd name="connsiteX83" fmla="*/ 27739 w 206514"/>
                  <a:gd name="connsiteY83" fmla="*/ 132677 h 221918"/>
                  <a:gd name="connsiteX84" fmla="*/ 35034 w 206514"/>
                  <a:gd name="connsiteY84" fmla="*/ 129432 h 221918"/>
                  <a:gd name="connsiteX85" fmla="*/ 41846 w 206514"/>
                  <a:gd name="connsiteY85" fmla="*/ 122620 h 221918"/>
                  <a:gd name="connsiteX86" fmla="*/ 44609 w 206514"/>
                  <a:gd name="connsiteY86" fmla="*/ 118235 h 221918"/>
                  <a:gd name="connsiteX87" fmla="*/ 39742 w 206514"/>
                  <a:gd name="connsiteY87" fmla="*/ 106075 h 221918"/>
                  <a:gd name="connsiteX88" fmla="*/ 39575 w 206514"/>
                  <a:gd name="connsiteY88" fmla="*/ 104777 h 221918"/>
                  <a:gd name="connsiteX89" fmla="*/ 34552 w 206514"/>
                  <a:gd name="connsiteY89" fmla="*/ 99095 h 221918"/>
                  <a:gd name="connsiteX90" fmla="*/ 32586 w 206514"/>
                  <a:gd name="connsiteY90" fmla="*/ 91319 h 221918"/>
                  <a:gd name="connsiteX91" fmla="*/ 34208 w 206514"/>
                  <a:gd name="connsiteY91" fmla="*/ 67146 h 221918"/>
                  <a:gd name="connsiteX92" fmla="*/ 45395 w 206514"/>
                  <a:gd name="connsiteY92" fmla="*/ 51416 h 221918"/>
                  <a:gd name="connsiteX93" fmla="*/ 46860 w 206514"/>
                  <a:gd name="connsiteY93" fmla="*/ 49794 h 221918"/>
                  <a:gd name="connsiteX94" fmla="*/ 69883 w 206514"/>
                  <a:gd name="connsiteY94" fmla="*/ 30497 h 221918"/>
                  <a:gd name="connsiteX95" fmla="*/ 95020 w 206514"/>
                  <a:gd name="connsiteY95" fmla="*/ 16547 h 221918"/>
                  <a:gd name="connsiteX96" fmla="*/ 125171 w 206514"/>
                  <a:gd name="connsiteY96" fmla="*/ 4878 h 221918"/>
                  <a:gd name="connsiteX97" fmla="*/ 182582 w 206514"/>
                  <a:gd name="connsiteY97" fmla="*/ 1477 h 221918"/>
                  <a:gd name="connsiteX98" fmla="*/ 195558 w 206514"/>
                  <a:gd name="connsiteY98" fmla="*/ 7965 h 221918"/>
                  <a:gd name="connsiteX99" fmla="*/ 199127 w 206514"/>
                  <a:gd name="connsiteY99" fmla="*/ 19644 h 221918"/>
                  <a:gd name="connsiteX100" fmla="*/ 205940 w 206514"/>
                  <a:gd name="connsiteY100" fmla="*/ 30487 h 221918"/>
                  <a:gd name="connsiteX101" fmla="*/ 50723 w 206514"/>
                  <a:gd name="connsiteY101" fmla="*/ 108149 h 221918"/>
                  <a:gd name="connsiteX102" fmla="*/ 50890 w 206514"/>
                  <a:gd name="connsiteY102" fmla="*/ 107825 h 221918"/>
                  <a:gd name="connsiteX103" fmla="*/ 63670 w 206514"/>
                  <a:gd name="connsiteY103" fmla="*/ 87554 h 221918"/>
                  <a:gd name="connsiteX104" fmla="*/ 78112 w 206514"/>
                  <a:gd name="connsiteY104" fmla="*/ 66634 h 221918"/>
                  <a:gd name="connsiteX105" fmla="*/ 59129 w 206514"/>
                  <a:gd name="connsiteY105" fmla="*/ 82855 h 221918"/>
                  <a:gd name="connsiteX106" fmla="*/ 56700 w 206514"/>
                  <a:gd name="connsiteY106" fmla="*/ 84959 h 221918"/>
                  <a:gd name="connsiteX107" fmla="*/ 51343 w 206514"/>
                  <a:gd name="connsiteY107" fmla="*/ 91614 h 221918"/>
                  <a:gd name="connsiteX108" fmla="*/ 49721 w 206514"/>
                  <a:gd name="connsiteY108" fmla="*/ 94042 h 221918"/>
                  <a:gd name="connsiteX109" fmla="*/ 48738 w 206514"/>
                  <a:gd name="connsiteY109" fmla="*/ 99400 h 221918"/>
                  <a:gd name="connsiteX110" fmla="*/ 50723 w 206514"/>
                  <a:gd name="connsiteY110" fmla="*/ 108169 h 221918"/>
                  <a:gd name="connsiteX111" fmla="*/ 181933 w 206514"/>
                  <a:gd name="connsiteY111" fmla="*/ 38902 h 221918"/>
                  <a:gd name="connsiteX112" fmla="*/ 155980 w 206514"/>
                  <a:gd name="connsiteY112" fmla="*/ 36936 h 221918"/>
                  <a:gd name="connsiteX113" fmla="*/ 126950 w 206514"/>
                  <a:gd name="connsiteY113" fmla="*/ 42451 h 221918"/>
                  <a:gd name="connsiteX114" fmla="*/ 124198 w 206514"/>
                  <a:gd name="connsiteY114" fmla="*/ 55231 h 221918"/>
                  <a:gd name="connsiteX115" fmla="*/ 100516 w 206514"/>
                  <a:gd name="connsiteY115" fmla="*/ 87505 h 221918"/>
                  <a:gd name="connsiteX116" fmla="*/ 87736 w 206514"/>
                  <a:gd name="connsiteY116" fmla="*/ 106802 h 221918"/>
                  <a:gd name="connsiteX117" fmla="*/ 93084 w 206514"/>
                  <a:gd name="connsiteY117" fmla="*/ 104207 h 221918"/>
                  <a:gd name="connsiteX118" fmla="*/ 125358 w 206514"/>
                  <a:gd name="connsiteY118" fmla="*/ 87023 h 221918"/>
                  <a:gd name="connsiteX119" fmla="*/ 156010 w 206514"/>
                  <a:gd name="connsiteY119" fmla="*/ 65612 h 221918"/>
                  <a:gd name="connsiteX120" fmla="*/ 181933 w 206514"/>
                  <a:gd name="connsiteY120" fmla="*/ 38922 h 221918"/>
                  <a:gd name="connsiteX121" fmla="*/ 194713 w 206514"/>
                  <a:gd name="connsiteY121" fmla="*/ 45548 h 221918"/>
                  <a:gd name="connsiteX122" fmla="*/ 194880 w 206514"/>
                  <a:gd name="connsiteY122" fmla="*/ 45390 h 221918"/>
                  <a:gd name="connsiteX123" fmla="*/ 194742 w 206514"/>
                  <a:gd name="connsiteY123" fmla="*/ 45567 h 221918"/>
                  <a:gd name="connsiteX124" fmla="*/ 195037 w 206514"/>
                  <a:gd name="connsiteY124" fmla="*/ 45066 h 221918"/>
                  <a:gd name="connsiteX125" fmla="*/ 194880 w 206514"/>
                  <a:gd name="connsiteY125" fmla="*/ 44899 h 221918"/>
                  <a:gd name="connsiteX126" fmla="*/ 194880 w 206514"/>
                  <a:gd name="connsiteY126" fmla="*/ 45390 h 221918"/>
                  <a:gd name="connsiteX127" fmla="*/ 195067 w 206514"/>
                  <a:gd name="connsiteY127" fmla="*/ 45086 h 221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206514" h="221918">
                    <a:moveTo>
                      <a:pt x="205940" y="30487"/>
                    </a:moveTo>
                    <a:cubicBezTo>
                      <a:pt x="206443" y="35958"/>
                      <a:pt x="206168" y="41472"/>
                      <a:pt x="205124" y="46865"/>
                    </a:cubicBezTo>
                    <a:cubicBezTo>
                      <a:pt x="203881" y="58573"/>
                      <a:pt x="198871" y="69554"/>
                      <a:pt x="190849" y="78166"/>
                    </a:cubicBezTo>
                    <a:cubicBezTo>
                      <a:pt x="186834" y="83248"/>
                      <a:pt x="182502" y="88065"/>
                      <a:pt x="177883" y="92607"/>
                    </a:cubicBezTo>
                    <a:cubicBezTo>
                      <a:pt x="172850" y="97139"/>
                      <a:pt x="167826" y="101523"/>
                      <a:pt x="162636" y="105741"/>
                    </a:cubicBezTo>
                    <a:cubicBezTo>
                      <a:pt x="161171" y="106871"/>
                      <a:pt x="159873" y="108012"/>
                      <a:pt x="158418" y="109142"/>
                    </a:cubicBezTo>
                    <a:cubicBezTo>
                      <a:pt x="154965" y="112140"/>
                      <a:pt x="151355" y="114962"/>
                      <a:pt x="147604" y="117577"/>
                    </a:cubicBezTo>
                    <a:cubicBezTo>
                      <a:pt x="145009" y="119366"/>
                      <a:pt x="142414" y="120988"/>
                      <a:pt x="139651" y="122610"/>
                    </a:cubicBezTo>
                    <a:cubicBezTo>
                      <a:pt x="138521" y="123259"/>
                      <a:pt x="137223" y="123908"/>
                      <a:pt x="136083" y="124714"/>
                    </a:cubicBezTo>
                    <a:cubicBezTo>
                      <a:pt x="134785" y="125530"/>
                      <a:pt x="133488" y="126503"/>
                      <a:pt x="132033" y="127309"/>
                    </a:cubicBezTo>
                    <a:cubicBezTo>
                      <a:pt x="129231" y="129285"/>
                      <a:pt x="126305" y="131074"/>
                      <a:pt x="123274" y="132667"/>
                    </a:cubicBezTo>
                    <a:cubicBezTo>
                      <a:pt x="117434" y="135744"/>
                      <a:pt x="111595" y="138496"/>
                      <a:pt x="105578" y="141259"/>
                    </a:cubicBezTo>
                    <a:cubicBezTo>
                      <a:pt x="103465" y="142242"/>
                      <a:pt x="101194" y="143225"/>
                      <a:pt x="99090" y="144336"/>
                    </a:cubicBezTo>
                    <a:lnTo>
                      <a:pt x="92926" y="147285"/>
                    </a:lnTo>
                    <a:cubicBezTo>
                      <a:pt x="87411" y="150047"/>
                      <a:pt x="81896" y="152476"/>
                      <a:pt x="76381" y="154914"/>
                    </a:cubicBezTo>
                    <a:cubicBezTo>
                      <a:pt x="70218" y="157666"/>
                      <a:pt x="64054" y="160104"/>
                      <a:pt x="57703" y="162208"/>
                    </a:cubicBezTo>
                    <a:cubicBezTo>
                      <a:pt x="57536" y="162208"/>
                      <a:pt x="57536" y="162208"/>
                      <a:pt x="57379" y="162375"/>
                    </a:cubicBezTo>
                    <a:cubicBezTo>
                      <a:pt x="64840" y="164341"/>
                      <a:pt x="72302" y="166307"/>
                      <a:pt x="79596" y="168372"/>
                    </a:cubicBezTo>
                    <a:cubicBezTo>
                      <a:pt x="91924" y="171773"/>
                      <a:pt x="104409" y="175017"/>
                      <a:pt x="116952" y="178104"/>
                    </a:cubicBezTo>
                    <a:cubicBezTo>
                      <a:pt x="129732" y="181171"/>
                      <a:pt x="142668" y="183560"/>
                      <a:pt x="155705" y="185241"/>
                    </a:cubicBezTo>
                    <a:cubicBezTo>
                      <a:pt x="154899" y="185566"/>
                      <a:pt x="154250" y="185890"/>
                      <a:pt x="153601" y="186224"/>
                    </a:cubicBezTo>
                    <a:lnTo>
                      <a:pt x="150652" y="187522"/>
                    </a:lnTo>
                    <a:lnTo>
                      <a:pt x="152431" y="189301"/>
                    </a:lnTo>
                    <a:cubicBezTo>
                      <a:pt x="152274" y="189468"/>
                      <a:pt x="152274" y="189626"/>
                      <a:pt x="152107" y="189793"/>
                    </a:cubicBezTo>
                    <a:cubicBezTo>
                      <a:pt x="151940" y="189960"/>
                      <a:pt x="151950" y="189950"/>
                      <a:pt x="151950" y="190117"/>
                    </a:cubicBezTo>
                    <a:cubicBezTo>
                      <a:pt x="149512" y="189950"/>
                      <a:pt x="147251" y="189626"/>
                      <a:pt x="144980" y="189301"/>
                    </a:cubicBezTo>
                    <a:lnTo>
                      <a:pt x="120649" y="186706"/>
                    </a:lnTo>
                    <a:cubicBezTo>
                      <a:pt x="120520" y="186834"/>
                      <a:pt x="120458" y="187021"/>
                      <a:pt x="120482" y="187197"/>
                    </a:cubicBezTo>
                    <a:cubicBezTo>
                      <a:pt x="120324" y="187355"/>
                      <a:pt x="120324" y="187355"/>
                      <a:pt x="120324" y="187522"/>
                    </a:cubicBezTo>
                    <a:cubicBezTo>
                      <a:pt x="123401" y="188652"/>
                      <a:pt x="126488" y="189626"/>
                      <a:pt x="129565" y="190599"/>
                    </a:cubicBezTo>
                    <a:lnTo>
                      <a:pt x="128916" y="191896"/>
                    </a:lnTo>
                    <a:cubicBezTo>
                      <a:pt x="118608" y="190756"/>
                      <a:pt x="108413" y="188751"/>
                      <a:pt x="98441" y="185900"/>
                    </a:cubicBezTo>
                    <a:cubicBezTo>
                      <a:pt x="94381" y="184759"/>
                      <a:pt x="90164" y="183786"/>
                      <a:pt x="85947" y="182813"/>
                    </a:cubicBezTo>
                    <a:cubicBezTo>
                      <a:pt x="98441" y="186381"/>
                      <a:pt x="110926" y="189626"/>
                      <a:pt x="123578" y="192712"/>
                    </a:cubicBezTo>
                    <a:cubicBezTo>
                      <a:pt x="136524" y="195780"/>
                      <a:pt x="149624" y="198168"/>
                      <a:pt x="162822" y="199849"/>
                    </a:cubicBezTo>
                    <a:cubicBezTo>
                      <a:pt x="162045" y="200292"/>
                      <a:pt x="161233" y="200665"/>
                      <a:pt x="160394" y="200980"/>
                    </a:cubicBezTo>
                    <a:cubicBezTo>
                      <a:pt x="159578" y="201304"/>
                      <a:pt x="158605" y="201629"/>
                      <a:pt x="157632" y="202120"/>
                    </a:cubicBezTo>
                    <a:lnTo>
                      <a:pt x="158615" y="203103"/>
                    </a:lnTo>
                    <a:cubicBezTo>
                      <a:pt x="158960" y="203290"/>
                      <a:pt x="159243" y="203575"/>
                      <a:pt x="159431" y="203919"/>
                    </a:cubicBezTo>
                    <a:cubicBezTo>
                      <a:pt x="159264" y="204077"/>
                      <a:pt x="159264" y="204244"/>
                      <a:pt x="159106" y="204401"/>
                    </a:cubicBezTo>
                    <a:cubicBezTo>
                      <a:pt x="159106" y="204568"/>
                      <a:pt x="159106" y="204568"/>
                      <a:pt x="158939" y="204726"/>
                    </a:cubicBezTo>
                    <a:cubicBezTo>
                      <a:pt x="156511" y="204568"/>
                      <a:pt x="154240" y="204244"/>
                      <a:pt x="151969" y="204077"/>
                    </a:cubicBezTo>
                    <a:cubicBezTo>
                      <a:pt x="143859" y="203271"/>
                      <a:pt x="135749" y="202297"/>
                      <a:pt x="127806" y="201491"/>
                    </a:cubicBezTo>
                    <a:lnTo>
                      <a:pt x="127481" y="201816"/>
                    </a:lnTo>
                    <a:cubicBezTo>
                      <a:pt x="127503" y="201993"/>
                      <a:pt x="127441" y="202169"/>
                      <a:pt x="127314" y="202297"/>
                    </a:cubicBezTo>
                    <a:cubicBezTo>
                      <a:pt x="130401" y="203280"/>
                      <a:pt x="133645" y="204263"/>
                      <a:pt x="136722" y="205374"/>
                    </a:cubicBezTo>
                    <a:cubicBezTo>
                      <a:pt x="136362" y="205679"/>
                      <a:pt x="136085" y="206072"/>
                      <a:pt x="135916" y="206515"/>
                    </a:cubicBezTo>
                    <a:cubicBezTo>
                      <a:pt x="125596" y="205443"/>
                      <a:pt x="115395" y="203438"/>
                      <a:pt x="105441" y="200518"/>
                    </a:cubicBezTo>
                    <a:cubicBezTo>
                      <a:pt x="100417" y="199220"/>
                      <a:pt x="95227" y="197923"/>
                      <a:pt x="89869" y="196782"/>
                    </a:cubicBezTo>
                    <a:cubicBezTo>
                      <a:pt x="91658" y="197431"/>
                      <a:pt x="93280" y="198080"/>
                      <a:pt x="95060" y="198572"/>
                    </a:cubicBezTo>
                    <a:cubicBezTo>
                      <a:pt x="96225" y="199014"/>
                      <a:pt x="97417" y="199397"/>
                      <a:pt x="98628" y="199702"/>
                    </a:cubicBezTo>
                    <a:lnTo>
                      <a:pt x="98304" y="200351"/>
                    </a:lnTo>
                    <a:lnTo>
                      <a:pt x="97979" y="200675"/>
                    </a:lnTo>
                    <a:cubicBezTo>
                      <a:pt x="91983" y="199220"/>
                      <a:pt x="85819" y="197598"/>
                      <a:pt x="79655" y="195976"/>
                    </a:cubicBezTo>
                    <a:lnTo>
                      <a:pt x="72685" y="194010"/>
                    </a:lnTo>
                    <a:cubicBezTo>
                      <a:pt x="72559" y="194305"/>
                      <a:pt x="72394" y="194570"/>
                      <a:pt x="72193" y="194816"/>
                    </a:cubicBezTo>
                    <a:cubicBezTo>
                      <a:pt x="72036" y="194983"/>
                      <a:pt x="72036" y="194983"/>
                      <a:pt x="72036" y="195141"/>
                    </a:cubicBezTo>
                    <a:cubicBezTo>
                      <a:pt x="73491" y="195632"/>
                      <a:pt x="74985" y="196281"/>
                      <a:pt x="76411" y="196930"/>
                    </a:cubicBezTo>
                    <a:lnTo>
                      <a:pt x="76254" y="197087"/>
                    </a:lnTo>
                    <a:cubicBezTo>
                      <a:pt x="76254" y="197254"/>
                      <a:pt x="76254" y="197254"/>
                      <a:pt x="76086" y="197411"/>
                    </a:cubicBezTo>
                    <a:cubicBezTo>
                      <a:pt x="62953" y="195308"/>
                      <a:pt x="49809" y="193194"/>
                      <a:pt x="36351" y="191090"/>
                    </a:cubicBezTo>
                    <a:cubicBezTo>
                      <a:pt x="35368" y="192870"/>
                      <a:pt x="34385" y="194659"/>
                      <a:pt x="33598" y="196281"/>
                    </a:cubicBezTo>
                    <a:cubicBezTo>
                      <a:pt x="31632" y="199849"/>
                      <a:pt x="29863" y="203251"/>
                      <a:pt x="28408" y="206495"/>
                    </a:cubicBezTo>
                    <a:cubicBezTo>
                      <a:pt x="26953" y="209739"/>
                      <a:pt x="25459" y="213140"/>
                      <a:pt x="24190" y="216552"/>
                    </a:cubicBezTo>
                    <a:cubicBezTo>
                      <a:pt x="23699" y="218007"/>
                      <a:pt x="23050" y="219629"/>
                      <a:pt x="22401" y="221251"/>
                    </a:cubicBezTo>
                    <a:cubicBezTo>
                      <a:pt x="21351" y="219983"/>
                      <a:pt x="20215" y="218793"/>
                      <a:pt x="19000" y="217682"/>
                    </a:cubicBezTo>
                    <a:cubicBezTo>
                      <a:pt x="17334" y="216178"/>
                      <a:pt x="15911" y="214428"/>
                      <a:pt x="14782" y="212492"/>
                    </a:cubicBezTo>
                    <a:cubicBezTo>
                      <a:pt x="13515" y="210280"/>
                      <a:pt x="13109" y="207685"/>
                      <a:pt x="13642" y="205197"/>
                    </a:cubicBezTo>
                    <a:lnTo>
                      <a:pt x="13642" y="204706"/>
                    </a:lnTo>
                    <a:lnTo>
                      <a:pt x="12020" y="203084"/>
                    </a:lnTo>
                    <a:cubicBezTo>
                      <a:pt x="10265" y="201629"/>
                      <a:pt x="8785" y="199879"/>
                      <a:pt x="7645" y="197903"/>
                    </a:cubicBezTo>
                    <a:cubicBezTo>
                      <a:pt x="6381" y="195691"/>
                      <a:pt x="5979" y="193086"/>
                      <a:pt x="6515" y="190599"/>
                    </a:cubicBezTo>
                    <a:cubicBezTo>
                      <a:pt x="7215" y="187718"/>
                      <a:pt x="8135" y="184897"/>
                      <a:pt x="9267" y="182164"/>
                    </a:cubicBezTo>
                    <a:cubicBezTo>
                      <a:pt x="10070" y="180493"/>
                      <a:pt x="10727" y="178753"/>
                      <a:pt x="11234" y="176974"/>
                    </a:cubicBezTo>
                    <a:lnTo>
                      <a:pt x="11401" y="176649"/>
                    </a:lnTo>
                    <a:cubicBezTo>
                      <a:pt x="11171" y="175931"/>
                      <a:pt x="10898" y="175234"/>
                      <a:pt x="10585" y="174545"/>
                    </a:cubicBezTo>
                    <a:cubicBezTo>
                      <a:pt x="10260" y="173562"/>
                      <a:pt x="9936" y="172579"/>
                      <a:pt x="9602" y="171468"/>
                    </a:cubicBezTo>
                    <a:cubicBezTo>
                      <a:pt x="7105" y="169040"/>
                      <a:pt x="5361" y="165934"/>
                      <a:pt x="4578" y="162542"/>
                    </a:cubicBezTo>
                    <a:lnTo>
                      <a:pt x="3595" y="159947"/>
                    </a:lnTo>
                    <a:cubicBezTo>
                      <a:pt x="3104" y="158492"/>
                      <a:pt x="2612" y="156870"/>
                      <a:pt x="2130" y="155405"/>
                    </a:cubicBezTo>
                    <a:lnTo>
                      <a:pt x="164" y="149890"/>
                    </a:lnTo>
                    <a:cubicBezTo>
                      <a:pt x="-966" y="147786"/>
                      <a:pt x="-160" y="145958"/>
                      <a:pt x="2602" y="144542"/>
                    </a:cubicBezTo>
                    <a:cubicBezTo>
                      <a:pt x="9415" y="141131"/>
                      <a:pt x="16218" y="137887"/>
                      <a:pt x="23197" y="134643"/>
                    </a:cubicBezTo>
                    <a:cubicBezTo>
                      <a:pt x="24647" y="133846"/>
                      <a:pt x="26168" y="133188"/>
                      <a:pt x="27739" y="132677"/>
                    </a:cubicBezTo>
                    <a:cubicBezTo>
                      <a:pt x="30256" y="131802"/>
                      <a:pt x="32696" y="130711"/>
                      <a:pt x="35034" y="129432"/>
                    </a:cubicBezTo>
                    <a:cubicBezTo>
                      <a:pt x="37766" y="127673"/>
                      <a:pt x="40088" y="125353"/>
                      <a:pt x="41846" y="122620"/>
                    </a:cubicBezTo>
                    <a:cubicBezTo>
                      <a:pt x="42829" y="121155"/>
                      <a:pt x="43812" y="119671"/>
                      <a:pt x="44609" y="118235"/>
                    </a:cubicBezTo>
                    <a:cubicBezTo>
                      <a:pt x="41686" y="115158"/>
                      <a:pt x="40064" y="111108"/>
                      <a:pt x="39742" y="106075"/>
                    </a:cubicBezTo>
                    <a:cubicBezTo>
                      <a:pt x="39606" y="105652"/>
                      <a:pt x="39549" y="105220"/>
                      <a:pt x="39575" y="104777"/>
                    </a:cubicBezTo>
                    <a:cubicBezTo>
                      <a:pt x="37265" y="103558"/>
                      <a:pt x="35479" y="101533"/>
                      <a:pt x="34552" y="99095"/>
                    </a:cubicBezTo>
                    <a:cubicBezTo>
                      <a:pt x="33556" y="96598"/>
                      <a:pt x="32894" y="93983"/>
                      <a:pt x="32586" y="91319"/>
                    </a:cubicBezTo>
                    <a:cubicBezTo>
                      <a:pt x="31291" y="83238"/>
                      <a:pt x="31845" y="74981"/>
                      <a:pt x="34208" y="67146"/>
                    </a:cubicBezTo>
                    <a:cubicBezTo>
                      <a:pt x="36767" y="61159"/>
                      <a:pt x="40582" y="55801"/>
                      <a:pt x="45395" y="51416"/>
                    </a:cubicBezTo>
                    <a:cubicBezTo>
                      <a:pt x="45887" y="50935"/>
                      <a:pt x="46378" y="50286"/>
                      <a:pt x="46860" y="49794"/>
                    </a:cubicBezTo>
                    <a:cubicBezTo>
                      <a:pt x="53755" y="42485"/>
                      <a:pt x="61482" y="36009"/>
                      <a:pt x="69883" y="30497"/>
                    </a:cubicBezTo>
                    <a:cubicBezTo>
                      <a:pt x="77922" y="25258"/>
                      <a:pt x="86322" y="20596"/>
                      <a:pt x="95020" y="16547"/>
                    </a:cubicBezTo>
                    <a:cubicBezTo>
                      <a:pt x="104787" y="11962"/>
                      <a:pt x="114861" y="8063"/>
                      <a:pt x="125171" y="4878"/>
                    </a:cubicBezTo>
                    <a:cubicBezTo>
                      <a:pt x="145606" y="-1119"/>
                      <a:pt x="164742" y="-2252"/>
                      <a:pt x="182582" y="1477"/>
                    </a:cubicBezTo>
                    <a:cubicBezTo>
                      <a:pt x="188746" y="2607"/>
                      <a:pt x="193120" y="4878"/>
                      <a:pt x="195558" y="7965"/>
                    </a:cubicBezTo>
                    <a:cubicBezTo>
                      <a:pt x="197996" y="11052"/>
                      <a:pt x="199127" y="14935"/>
                      <a:pt x="199127" y="19644"/>
                    </a:cubicBezTo>
                    <a:cubicBezTo>
                      <a:pt x="202855" y="22107"/>
                      <a:pt x="205337" y="26060"/>
                      <a:pt x="205940" y="30487"/>
                    </a:cubicBezTo>
                    <a:close/>
                    <a:moveTo>
                      <a:pt x="50723" y="108149"/>
                    </a:moveTo>
                    <a:cubicBezTo>
                      <a:pt x="50890" y="107992"/>
                      <a:pt x="50890" y="107992"/>
                      <a:pt x="50890" y="107825"/>
                    </a:cubicBezTo>
                    <a:cubicBezTo>
                      <a:pt x="54941" y="101012"/>
                      <a:pt x="59325" y="94209"/>
                      <a:pt x="63670" y="87554"/>
                    </a:cubicBezTo>
                    <a:cubicBezTo>
                      <a:pt x="68379" y="80584"/>
                      <a:pt x="73245" y="73604"/>
                      <a:pt x="78112" y="66634"/>
                    </a:cubicBezTo>
                    <a:cubicBezTo>
                      <a:pt x="71451" y="71638"/>
                      <a:pt x="65111" y="77055"/>
                      <a:pt x="59129" y="82855"/>
                    </a:cubicBezTo>
                    <a:cubicBezTo>
                      <a:pt x="58359" y="83602"/>
                      <a:pt x="57548" y="84300"/>
                      <a:pt x="56700" y="84959"/>
                    </a:cubicBezTo>
                    <a:cubicBezTo>
                      <a:pt x="54740" y="87033"/>
                      <a:pt x="52948" y="89255"/>
                      <a:pt x="51343" y="91614"/>
                    </a:cubicBezTo>
                    <a:cubicBezTo>
                      <a:pt x="50861" y="92420"/>
                      <a:pt x="50212" y="93236"/>
                      <a:pt x="49721" y="94042"/>
                    </a:cubicBezTo>
                    <a:cubicBezTo>
                      <a:pt x="48266" y="95831"/>
                      <a:pt x="47941" y="97611"/>
                      <a:pt x="48738" y="99400"/>
                    </a:cubicBezTo>
                    <a:cubicBezTo>
                      <a:pt x="49589" y="102280"/>
                      <a:pt x="50252" y="105210"/>
                      <a:pt x="50723" y="108169"/>
                    </a:cubicBezTo>
                    <a:close/>
                    <a:moveTo>
                      <a:pt x="181933" y="38902"/>
                    </a:moveTo>
                    <a:cubicBezTo>
                      <a:pt x="173489" y="36589"/>
                      <a:pt x="164677" y="35921"/>
                      <a:pt x="155980" y="36936"/>
                    </a:cubicBezTo>
                    <a:cubicBezTo>
                      <a:pt x="146170" y="37982"/>
                      <a:pt x="136460" y="39826"/>
                      <a:pt x="126950" y="42451"/>
                    </a:cubicBezTo>
                    <a:cubicBezTo>
                      <a:pt x="128248" y="46826"/>
                      <a:pt x="127275" y="51043"/>
                      <a:pt x="124198" y="55231"/>
                    </a:cubicBezTo>
                    <a:cubicBezTo>
                      <a:pt x="115930" y="65779"/>
                      <a:pt x="108144" y="76642"/>
                      <a:pt x="100516" y="87505"/>
                    </a:cubicBezTo>
                    <a:cubicBezTo>
                      <a:pt x="96141" y="93836"/>
                      <a:pt x="91924" y="100285"/>
                      <a:pt x="87736" y="106802"/>
                    </a:cubicBezTo>
                    <a:cubicBezTo>
                      <a:pt x="89515" y="105996"/>
                      <a:pt x="91304" y="105023"/>
                      <a:pt x="93084" y="104207"/>
                    </a:cubicBezTo>
                    <a:cubicBezTo>
                      <a:pt x="103956" y="98859"/>
                      <a:pt x="114819" y="93187"/>
                      <a:pt x="125358" y="87023"/>
                    </a:cubicBezTo>
                    <a:cubicBezTo>
                      <a:pt x="136193" y="80810"/>
                      <a:pt x="146451" y="73653"/>
                      <a:pt x="156010" y="65612"/>
                    </a:cubicBezTo>
                    <a:cubicBezTo>
                      <a:pt x="165610" y="57698"/>
                      <a:pt x="174305" y="48748"/>
                      <a:pt x="181933" y="38922"/>
                    </a:cubicBezTo>
                    <a:close/>
                    <a:moveTo>
                      <a:pt x="194713" y="45548"/>
                    </a:moveTo>
                    <a:lnTo>
                      <a:pt x="194880" y="45390"/>
                    </a:lnTo>
                    <a:cubicBezTo>
                      <a:pt x="194742" y="45410"/>
                      <a:pt x="194742" y="45410"/>
                      <a:pt x="194742" y="45567"/>
                    </a:cubicBezTo>
                    <a:close/>
                    <a:moveTo>
                      <a:pt x="195037" y="45066"/>
                    </a:moveTo>
                    <a:lnTo>
                      <a:pt x="194880" y="44899"/>
                    </a:lnTo>
                    <a:lnTo>
                      <a:pt x="194880" y="45390"/>
                    </a:lnTo>
                    <a:cubicBezTo>
                      <a:pt x="195067" y="45243"/>
                      <a:pt x="195067" y="45243"/>
                      <a:pt x="195067" y="45086"/>
                    </a:cubicBezTo>
                    <a:close/>
                  </a:path>
                </a:pathLst>
              </a:custGeom>
              <a:solidFill>
                <a:srgbClr val="DE4D4A"/>
              </a:solidFill>
              <a:ln w="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1" name="Рисунок 4">
                <a:extLst>
                  <a:ext uri="{FF2B5EF4-FFF2-40B4-BE49-F238E27FC236}">
                    <a16:creationId xmlns="" xmlns:a16="http://schemas.microsoft.com/office/drawing/2014/main" id="{F9A00DA2-DF5D-40C5-8721-3A5271809778}"/>
                  </a:ext>
                </a:extLst>
              </p:cNvPr>
              <p:cNvSpPr/>
              <p:nvPr/>
            </p:nvSpPr>
            <p:spPr>
              <a:xfrm>
                <a:off x="453703" y="439115"/>
                <a:ext cx="256672" cy="252139"/>
              </a:xfrm>
              <a:custGeom>
                <a:avLst/>
                <a:gdLst>
                  <a:gd name="connsiteX0" fmla="*/ 226487 w 256672"/>
                  <a:gd name="connsiteY0" fmla="*/ 97266 h 252139"/>
                  <a:gd name="connsiteX1" fmla="*/ 229898 w 256672"/>
                  <a:gd name="connsiteY1" fmla="*/ 96617 h 252139"/>
                  <a:gd name="connsiteX2" fmla="*/ 233300 w 256672"/>
                  <a:gd name="connsiteY2" fmla="*/ 95811 h 252139"/>
                  <a:gd name="connsiteX3" fmla="*/ 243032 w 256672"/>
                  <a:gd name="connsiteY3" fmla="*/ 93845 h 252139"/>
                  <a:gd name="connsiteX4" fmla="*/ 247249 w 256672"/>
                  <a:gd name="connsiteY4" fmla="*/ 92862 h 252139"/>
                  <a:gd name="connsiteX5" fmla="*/ 246600 w 256672"/>
                  <a:gd name="connsiteY5" fmla="*/ 95614 h 252139"/>
                  <a:gd name="connsiteX6" fmla="*/ 244162 w 256672"/>
                  <a:gd name="connsiteY6" fmla="*/ 95614 h 252139"/>
                  <a:gd name="connsiteX7" fmla="*/ 240761 w 256672"/>
                  <a:gd name="connsiteY7" fmla="*/ 95290 h 252139"/>
                  <a:gd name="connsiteX8" fmla="*/ 242540 w 256672"/>
                  <a:gd name="connsiteY8" fmla="*/ 97885 h 252139"/>
                  <a:gd name="connsiteX9" fmla="*/ 246109 w 256672"/>
                  <a:gd name="connsiteY9" fmla="*/ 98052 h 252139"/>
                  <a:gd name="connsiteX10" fmla="*/ 251624 w 256672"/>
                  <a:gd name="connsiteY10" fmla="*/ 101296 h 252139"/>
                  <a:gd name="connsiteX11" fmla="*/ 252607 w 256672"/>
                  <a:gd name="connsiteY11" fmla="*/ 102279 h 252139"/>
                  <a:gd name="connsiteX12" fmla="*/ 254229 w 256672"/>
                  <a:gd name="connsiteY12" fmla="*/ 102928 h 252139"/>
                  <a:gd name="connsiteX13" fmla="*/ 256343 w 256672"/>
                  <a:gd name="connsiteY13" fmla="*/ 103911 h 252139"/>
                  <a:gd name="connsiteX14" fmla="*/ 252607 w 256672"/>
                  <a:gd name="connsiteY14" fmla="*/ 105209 h 252139"/>
                  <a:gd name="connsiteX15" fmla="*/ 245313 w 256672"/>
                  <a:gd name="connsiteY15" fmla="*/ 107637 h 252139"/>
                  <a:gd name="connsiteX16" fmla="*/ 231854 w 256672"/>
                  <a:gd name="connsiteY16" fmla="*/ 110724 h 252139"/>
                  <a:gd name="connsiteX17" fmla="*/ 224226 w 256672"/>
                  <a:gd name="connsiteY17" fmla="*/ 112336 h 252139"/>
                  <a:gd name="connsiteX18" fmla="*/ 210768 w 256672"/>
                  <a:gd name="connsiteY18" fmla="*/ 115580 h 252139"/>
                  <a:gd name="connsiteX19" fmla="*/ 202500 w 256672"/>
                  <a:gd name="connsiteY19" fmla="*/ 117694 h 252139"/>
                  <a:gd name="connsiteX20" fmla="*/ 198440 w 256672"/>
                  <a:gd name="connsiteY20" fmla="*/ 118824 h 252139"/>
                  <a:gd name="connsiteX21" fmla="*/ 201684 w 256672"/>
                  <a:gd name="connsiteY21" fmla="*/ 121095 h 252139"/>
                  <a:gd name="connsiteX22" fmla="*/ 201527 w 256672"/>
                  <a:gd name="connsiteY22" fmla="*/ 121587 h 252139"/>
                  <a:gd name="connsiteX23" fmla="*/ 201360 w 256672"/>
                  <a:gd name="connsiteY23" fmla="*/ 122236 h 252139"/>
                  <a:gd name="connsiteX24" fmla="*/ 199905 w 256672"/>
                  <a:gd name="connsiteY24" fmla="*/ 122560 h 252139"/>
                  <a:gd name="connsiteX25" fmla="*/ 198283 w 256672"/>
                  <a:gd name="connsiteY25" fmla="*/ 122717 h 252139"/>
                  <a:gd name="connsiteX26" fmla="*/ 197300 w 256672"/>
                  <a:gd name="connsiteY26" fmla="*/ 122717 h 252139"/>
                  <a:gd name="connsiteX27" fmla="*/ 193367 w 256672"/>
                  <a:gd name="connsiteY27" fmla="*/ 120614 h 252139"/>
                  <a:gd name="connsiteX28" fmla="*/ 187528 w 256672"/>
                  <a:gd name="connsiteY28" fmla="*/ 121911 h 252139"/>
                  <a:gd name="connsiteX29" fmla="*/ 171632 w 256672"/>
                  <a:gd name="connsiteY29" fmla="*/ 126286 h 252139"/>
                  <a:gd name="connsiteX30" fmla="*/ 163522 w 256672"/>
                  <a:gd name="connsiteY30" fmla="*/ 128252 h 252139"/>
                  <a:gd name="connsiteX31" fmla="*/ 155736 w 256672"/>
                  <a:gd name="connsiteY31" fmla="*/ 130690 h 252139"/>
                  <a:gd name="connsiteX32" fmla="*/ 152010 w 256672"/>
                  <a:gd name="connsiteY32" fmla="*/ 131988 h 252139"/>
                  <a:gd name="connsiteX33" fmla="*/ 151843 w 256672"/>
                  <a:gd name="connsiteY33" fmla="*/ 132312 h 252139"/>
                  <a:gd name="connsiteX34" fmla="*/ 144706 w 256672"/>
                  <a:gd name="connsiteY34" fmla="*/ 152956 h 252139"/>
                  <a:gd name="connsiteX35" fmla="*/ 145689 w 256672"/>
                  <a:gd name="connsiteY35" fmla="*/ 149712 h 252139"/>
                  <a:gd name="connsiteX36" fmla="*/ 145040 w 256672"/>
                  <a:gd name="connsiteY36" fmla="*/ 149712 h 252139"/>
                  <a:gd name="connsiteX37" fmla="*/ 140990 w 256672"/>
                  <a:gd name="connsiteY37" fmla="*/ 159120 h 252139"/>
                  <a:gd name="connsiteX38" fmla="*/ 136605 w 256672"/>
                  <a:gd name="connsiteY38" fmla="*/ 169334 h 252139"/>
                  <a:gd name="connsiteX39" fmla="*/ 137903 w 256672"/>
                  <a:gd name="connsiteY39" fmla="*/ 169501 h 252139"/>
                  <a:gd name="connsiteX40" fmla="*/ 139201 w 256672"/>
                  <a:gd name="connsiteY40" fmla="*/ 166090 h 252139"/>
                  <a:gd name="connsiteX41" fmla="*/ 140498 w 256672"/>
                  <a:gd name="connsiteY41" fmla="*/ 162846 h 252139"/>
                  <a:gd name="connsiteX42" fmla="*/ 141638 w 256672"/>
                  <a:gd name="connsiteY42" fmla="*/ 162846 h 252139"/>
                  <a:gd name="connsiteX43" fmla="*/ 140174 w 256672"/>
                  <a:gd name="connsiteY43" fmla="*/ 166778 h 252139"/>
                  <a:gd name="connsiteX44" fmla="*/ 139368 w 256672"/>
                  <a:gd name="connsiteY44" fmla="*/ 169728 h 252139"/>
                  <a:gd name="connsiteX45" fmla="*/ 136605 w 256672"/>
                  <a:gd name="connsiteY45" fmla="*/ 172490 h 252139"/>
                  <a:gd name="connsiteX46" fmla="*/ 135308 w 256672"/>
                  <a:gd name="connsiteY46" fmla="*/ 177346 h 252139"/>
                  <a:gd name="connsiteX47" fmla="*/ 134020 w 256672"/>
                  <a:gd name="connsiteY47" fmla="*/ 182537 h 252139"/>
                  <a:gd name="connsiteX48" fmla="*/ 132398 w 256672"/>
                  <a:gd name="connsiteY48" fmla="*/ 192269 h 252139"/>
                  <a:gd name="connsiteX49" fmla="*/ 131415 w 256672"/>
                  <a:gd name="connsiteY49" fmla="*/ 196005 h 252139"/>
                  <a:gd name="connsiteX50" fmla="*/ 129301 w 256672"/>
                  <a:gd name="connsiteY50" fmla="*/ 202493 h 252139"/>
                  <a:gd name="connsiteX51" fmla="*/ 128819 w 256672"/>
                  <a:gd name="connsiteY51" fmla="*/ 203299 h 252139"/>
                  <a:gd name="connsiteX52" fmla="*/ 128170 w 256672"/>
                  <a:gd name="connsiteY52" fmla="*/ 203948 h 252139"/>
                  <a:gd name="connsiteX53" fmla="*/ 127846 w 256672"/>
                  <a:gd name="connsiteY53" fmla="*/ 204272 h 252139"/>
                  <a:gd name="connsiteX54" fmla="*/ 127679 w 256672"/>
                  <a:gd name="connsiteY54" fmla="*/ 206239 h 252139"/>
                  <a:gd name="connsiteX55" fmla="*/ 127355 w 256672"/>
                  <a:gd name="connsiteY55" fmla="*/ 209325 h 252139"/>
                  <a:gd name="connsiteX56" fmla="*/ 126706 w 256672"/>
                  <a:gd name="connsiteY56" fmla="*/ 212078 h 252139"/>
                  <a:gd name="connsiteX57" fmla="*/ 125900 w 256672"/>
                  <a:gd name="connsiteY57" fmla="*/ 216295 h 252139"/>
                  <a:gd name="connsiteX58" fmla="*/ 125251 w 256672"/>
                  <a:gd name="connsiteY58" fmla="*/ 224081 h 252139"/>
                  <a:gd name="connsiteX59" fmla="*/ 124110 w 256672"/>
                  <a:gd name="connsiteY59" fmla="*/ 234138 h 252139"/>
                  <a:gd name="connsiteX60" fmla="*/ 122813 w 256672"/>
                  <a:gd name="connsiteY60" fmla="*/ 236890 h 252139"/>
                  <a:gd name="connsiteX61" fmla="*/ 119244 w 256672"/>
                  <a:gd name="connsiteY61" fmla="*/ 237706 h 252139"/>
                  <a:gd name="connsiteX62" fmla="*/ 118438 w 256672"/>
                  <a:gd name="connsiteY62" fmla="*/ 237706 h 252139"/>
                  <a:gd name="connsiteX63" fmla="*/ 112756 w 256672"/>
                  <a:gd name="connsiteY63" fmla="*/ 236890 h 252139"/>
                  <a:gd name="connsiteX64" fmla="*/ 105786 w 256672"/>
                  <a:gd name="connsiteY64" fmla="*/ 229753 h 252139"/>
                  <a:gd name="connsiteX65" fmla="*/ 103672 w 256672"/>
                  <a:gd name="connsiteY65" fmla="*/ 217593 h 252139"/>
                  <a:gd name="connsiteX66" fmla="*/ 103515 w 256672"/>
                  <a:gd name="connsiteY66" fmla="*/ 215804 h 252139"/>
                  <a:gd name="connsiteX67" fmla="*/ 105943 w 256672"/>
                  <a:gd name="connsiteY67" fmla="*/ 168617 h 252139"/>
                  <a:gd name="connsiteX68" fmla="*/ 112756 w 256672"/>
                  <a:gd name="connsiteY68" fmla="*/ 143961 h 252139"/>
                  <a:gd name="connsiteX69" fmla="*/ 104321 w 256672"/>
                  <a:gd name="connsiteY69" fmla="*/ 146557 h 252139"/>
                  <a:gd name="connsiteX70" fmla="*/ 102050 w 256672"/>
                  <a:gd name="connsiteY70" fmla="*/ 148660 h 252139"/>
                  <a:gd name="connsiteX71" fmla="*/ 100084 w 256672"/>
                  <a:gd name="connsiteY71" fmla="*/ 152072 h 252139"/>
                  <a:gd name="connsiteX72" fmla="*/ 98787 w 256672"/>
                  <a:gd name="connsiteY72" fmla="*/ 154175 h 252139"/>
                  <a:gd name="connsiteX73" fmla="*/ 85496 w 256672"/>
                  <a:gd name="connsiteY73" fmla="*/ 174132 h 252139"/>
                  <a:gd name="connsiteX74" fmla="*/ 71054 w 256672"/>
                  <a:gd name="connsiteY74" fmla="*/ 196182 h 252139"/>
                  <a:gd name="connsiteX75" fmla="*/ 65225 w 256672"/>
                  <a:gd name="connsiteY75" fmla="*/ 205265 h 252139"/>
                  <a:gd name="connsiteX76" fmla="*/ 54676 w 256672"/>
                  <a:gd name="connsiteY76" fmla="*/ 221319 h 252139"/>
                  <a:gd name="connsiteX77" fmla="*/ 42673 w 256672"/>
                  <a:gd name="connsiteY77" fmla="*/ 238031 h 252139"/>
                  <a:gd name="connsiteX78" fmla="*/ 33108 w 256672"/>
                  <a:gd name="connsiteY78" fmla="*/ 249543 h 252139"/>
                  <a:gd name="connsiteX79" fmla="*/ 29372 w 256672"/>
                  <a:gd name="connsiteY79" fmla="*/ 249867 h 252139"/>
                  <a:gd name="connsiteX80" fmla="*/ 24516 w 256672"/>
                  <a:gd name="connsiteY80" fmla="*/ 245482 h 252139"/>
                  <a:gd name="connsiteX81" fmla="*/ 25647 w 256672"/>
                  <a:gd name="connsiteY81" fmla="*/ 239161 h 252139"/>
                  <a:gd name="connsiteX82" fmla="*/ 26463 w 256672"/>
                  <a:gd name="connsiteY82" fmla="*/ 234620 h 252139"/>
                  <a:gd name="connsiteX83" fmla="*/ 22245 w 256672"/>
                  <a:gd name="connsiteY83" fmla="*/ 235268 h 252139"/>
                  <a:gd name="connsiteX84" fmla="*/ 17536 w 256672"/>
                  <a:gd name="connsiteY84" fmla="*/ 230894 h 252139"/>
                  <a:gd name="connsiteX85" fmla="*/ 18519 w 256672"/>
                  <a:gd name="connsiteY85" fmla="*/ 224406 h 252139"/>
                  <a:gd name="connsiteX86" fmla="*/ 19502 w 256672"/>
                  <a:gd name="connsiteY86" fmla="*/ 220021 h 252139"/>
                  <a:gd name="connsiteX87" fmla="*/ 16425 w 256672"/>
                  <a:gd name="connsiteY87" fmla="*/ 218723 h 252139"/>
                  <a:gd name="connsiteX88" fmla="*/ 28222 w 256672"/>
                  <a:gd name="connsiteY88" fmla="*/ 196349 h 252139"/>
                  <a:gd name="connsiteX89" fmla="*/ 46900 w 256672"/>
                  <a:gd name="connsiteY89" fmla="*/ 166857 h 252139"/>
                  <a:gd name="connsiteX90" fmla="*/ 46576 w 256672"/>
                  <a:gd name="connsiteY90" fmla="*/ 166051 h 252139"/>
                  <a:gd name="connsiteX91" fmla="*/ 45770 w 256672"/>
                  <a:gd name="connsiteY91" fmla="*/ 163937 h 252139"/>
                  <a:gd name="connsiteX92" fmla="*/ 47068 w 256672"/>
                  <a:gd name="connsiteY92" fmla="*/ 163456 h 252139"/>
                  <a:gd name="connsiteX93" fmla="*/ 48365 w 256672"/>
                  <a:gd name="connsiteY93" fmla="*/ 162964 h 252139"/>
                  <a:gd name="connsiteX94" fmla="*/ 47874 w 256672"/>
                  <a:gd name="connsiteY94" fmla="*/ 162807 h 252139"/>
                  <a:gd name="connsiteX95" fmla="*/ 47392 w 256672"/>
                  <a:gd name="connsiteY95" fmla="*/ 162640 h 252139"/>
                  <a:gd name="connsiteX96" fmla="*/ 42526 w 256672"/>
                  <a:gd name="connsiteY96" fmla="*/ 164104 h 252139"/>
                  <a:gd name="connsiteX97" fmla="*/ 18362 w 256672"/>
                  <a:gd name="connsiteY97" fmla="*/ 171890 h 252139"/>
                  <a:gd name="connsiteX98" fmla="*/ 13171 w 256672"/>
                  <a:gd name="connsiteY98" fmla="*/ 170593 h 252139"/>
                  <a:gd name="connsiteX99" fmla="*/ 9239 w 256672"/>
                  <a:gd name="connsiteY99" fmla="*/ 164262 h 252139"/>
                  <a:gd name="connsiteX100" fmla="*/ 7273 w 256672"/>
                  <a:gd name="connsiteY100" fmla="*/ 161509 h 252139"/>
                  <a:gd name="connsiteX101" fmla="*/ 10222 w 256672"/>
                  <a:gd name="connsiteY101" fmla="*/ 155827 h 252139"/>
                  <a:gd name="connsiteX102" fmla="*/ 18333 w 256672"/>
                  <a:gd name="connsiteY102" fmla="*/ 153232 h 252139"/>
                  <a:gd name="connsiteX103" fmla="*/ 14921 w 256672"/>
                  <a:gd name="connsiteY103" fmla="*/ 151128 h 252139"/>
                  <a:gd name="connsiteX104" fmla="*/ 9249 w 256672"/>
                  <a:gd name="connsiteY104" fmla="*/ 149830 h 252139"/>
                  <a:gd name="connsiteX105" fmla="*/ 3734 w 256672"/>
                  <a:gd name="connsiteY105" fmla="*/ 148533 h 252139"/>
                  <a:gd name="connsiteX106" fmla="*/ 323 w 256672"/>
                  <a:gd name="connsiteY106" fmla="*/ 146743 h 252139"/>
                  <a:gd name="connsiteX107" fmla="*/ 3272 w 256672"/>
                  <a:gd name="connsiteY107" fmla="*/ 141238 h 252139"/>
                  <a:gd name="connsiteX108" fmla="*/ 13978 w 256672"/>
                  <a:gd name="connsiteY108" fmla="*/ 137670 h 252139"/>
                  <a:gd name="connsiteX109" fmla="*/ 20141 w 256672"/>
                  <a:gd name="connsiteY109" fmla="*/ 135704 h 252139"/>
                  <a:gd name="connsiteX110" fmla="*/ 26630 w 256672"/>
                  <a:gd name="connsiteY110" fmla="*/ 132754 h 252139"/>
                  <a:gd name="connsiteX111" fmla="*/ 23386 w 256672"/>
                  <a:gd name="connsiteY111" fmla="*/ 133236 h 252139"/>
                  <a:gd name="connsiteX112" fmla="*/ 23386 w 256672"/>
                  <a:gd name="connsiteY112" fmla="*/ 132754 h 252139"/>
                  <a:gd name="connsiteX113" fmla="*/ 32469 w 256672"/>
                  <a:gd name="connsiteY113" fmla="*/ 129668 h 252139"/>
                  <a:gd name="connsiteX114" fmla="*/ 46419 w 256672"/>
                  <a:gd name="connsiteY114" fmla="*/ 125126 h 252139"/>
                  <a:gd name="connsiteX115" fmla="*/ 46576 w 256672"/>
                  <a:gd name="connsiteY115" fmla="*/ 124801 h 252139"/>
                  <a:gd name="connsiteX116" fmla="*/ 46576 w 256672"/>
                  <a:gd name="connsiteY116" fmla="*/ 124320 h 252139"/>
                  <a:gd name="connsiteX117" fmla="*/ 47716 w 256672"/>
                  <a:gd name="connsiteY117" fmla="*/ 124969 h 252139"/>
                  <a:gd name="connsiteX118" fmla="*/ 48847 w 256672"/>
                  <a:gd name="connsiteY118" fmla="*/ 125617 h 252139"/>
                  <a:gd name="connsiteX119" fmla="*/ 60368 w 256672"/>
                  <a:gd name="connsiteY119" fmla="*/ 120584 h 252139"/>
                  <a:gd name="connsiteX120" fmla="*/ 63937 w 256672"/>
                  <a:gd name="connsiteY120" fmla="*/ 119778 h 252139"/>
                  <a:gd name="connsiteX121" fmla="*/ 65903 w 256672"/>
                  <a:gd name="connsiteY121" fmla="*/ 118962 h 252139"/>
                  <a:gd name="connsiteX122" fmla="*/ 68980 w 256672"/>
                  <a:gd name="connsiteY122" fmla="*/ 118156 h 252139"/>
                  <a:gd name="connsiteX123" fmla="*/ 85525 w 256672"/>
                  <a:gd name="connsiteY123" fmla="*/ 106477 h 252139"/>
                  <a:gd name="connsiteX124" fmla="*/ 107575 w 256672"/>
                  <a:gd name="connsiteY124" fmla="*/ 71283 h 252139"/>
                  <a:gd name="connsiteX125" fmla="*/ 111311 w 256672"/>
                  <a:gd name="connsiteY125" fmla="*/ 65444 h 252139"/>
                  <a:gd name="connsiteX126" fmla="*/ 122665 w 256672"/>
                  <a:gd name="connsiteY126" fmla="*/ 48250 h 252139"/>
                  <a:gd name="connsiteX127" fmla="*/ 134993 w 256672"/>
                  <a:gd name="connsiteY127" fmla="*/ 29572 h 252139"/>
                  <a:gd name="connsiteX128" fmla="*/ 144067 w 256672"/>
                  <a:gd name="connsiteY128" fmla="*/ 14973 h 252139"/>
                  <a:gd name="connsiteX129" fmla="*/ 152344 w 256672"/>
                  <a:gd name="connsiteY129" fmla="*/ 1358 h 252139"/>
                  <a:gd name="connsiteX130" fmla="*/ 153642 w 256672"/>
                  <a:gd name="connsiteY130" fmla="*/ 375 h 252139"/>
                  <a:gd name="connsiteX131" fmla="*/ 155608 w 256672"/>
                  <a:gd name="connsiteY131" fmla="*/ -441 h 252139"/>
                  <a:gd name="connsiteX132" fmla="*/ 156906 w 256672"/>
                  <a:gd name="connsiteY132" fmla="*/ -598 h 252139"/>
                  <a:gd name="connsiteX133" fmla="*/ 162578 w 256672"/>
                  <a:gd name="connsiteY133" fmla="*/ 3127 h 252139"/>
                  <a:gd name="connsiteX134" fmla="*/ 165330 w 256672"/>
                  <a:gd name="connsiteY134" fmla="*/ 5241 h 252139"/>
                  <a:gd name="connsiteX135" fmla="*/ 170688 w 256672"/>
                  <a:gd name="connsiteY135" fmla="*/ 8642 h 252139"/>
                  <a:gd name="connsiteX136" fmla="*/ 175230 w 256672"/>
                  <a:gd name="connsiteY136" fmla="*/ 11395 h 252139"/>
                  <a:gd name="connsiteX137" fmla="*/ 179772 w 256672"/>
                  <a:gd name="connsiteY137" fmla="*/ 16310 h 252139"/>
                  <a:gd name="connsiteX138" fmla="*/ 184471 w 256672"/>
                  <a:gd name="connsiteY138" fmla="*/ 24096 h 252139"/>
                  <a:gd name="connsiteX139" fmla="*/ 185768 w 256672"/>
                  <a:gd name="connsiteY139" fmla="*/ 30752 h 252139"/>
                  <a:gd name="connsiteX140" fmla="*/ 185287 w 256672"/>
                  <a:gd name="connsiteY140" fmla="*/ 35942 h 252139"/>
                  <a:gd name="connsiteX141" fmla="*/ 174738 w 256672"/>
                  <a:gd name="connsiteY141" fmla="*/ 66751 h 252139"/>
                  <a:gd name="connsiteX142" fmla="*/ 167120 w 256672"/>
                  <a:gd name="connsiteY142" fmla="*/ 89460 h 252139"/>
                  <a:gd name="connsiteX143" fmla="*/ 191932 w 256672"/>
                  <a:gd name="connsiteY143" fmla="*/ 82972 h 252139"/>
                  <a:gd name="connsiteX144" fmla="*/ 217236 w 256672"/>
                  <a:gd name="connsiteY144" fmla="*/ 76484 h 252139"/>
                  <a:gd name="connsiteX145" fmla="*/ 217069 w 256672"/>
                  <a:gd name="connsiteY145" fmla="*/ 77300 h 252139"/>
                  <a:gd name="connsiteX146" fmla="*/ 216912 w 256672"/>
                  <a:gd name="connsiteY146" fmla="*/ 77949 h 252139"/>
                  <a:gd name="connsiteX147" fmla="*/ 217718 w 256672"/>
                  <a:gd name="connsiteY147" fmla="*/ 77949 h 252139"/>
                  <a:gd name="connsiteX148" fmla="*/ 219684 w 256672"/>
                  <a:gd name="connsiteY148" fmla="*/ 77781 h 252139"/>
                  <a:gd name="connsiteX149" fmla="*/ 220824 w 256672"/>
                  <a:gd name="connsiteY149" fmla="*/ 77624 h 252139"/>
                  <a:gd name="connsiteX150" fmla="*/ 224226 w 256672"/>
                  <a:gd name="connsiteY150" fmla="*/ 77300 h 252139"/>
                  <a:gd name="connsiteX151" fmla="*/ 226015 w 256672"/>
                  <a:gd name="connsiteY151" fmla="*/ 79561 h 252139"/>
                  <a:gd name="connsiteX152" fmla="*/ 224717 w 256672"/>
                  <a:gd name="connsiteY152" fmla="*/ 79885 h 252139"/>
                  <a:gd name="connsiteX153" fmla="*/ 216283 w 256672"/>
                  <a:gd name="connsiteY153" fmla="*/ 81999 h 252139"/>
                  <a:gd name="connsiteX154" fmla="*/ 219360 w 256672"/>
                  <a:gd name="connsiteY154" fmla="*/ 82805 h 252139"/>
                  <a:gd name="connsiteX155" fmla="*/ 222928 w 256672"/>
                  <a:gd name="connsiteY155" fmla="*/ 81999 h 252139"/>
                  <a:gd name="connsiteX156" fmla="*/ 226172 w 256672"/>
                  <a:gd name="connsiteY156" fmla="*/ 81183 h 252139"/>
                  <a:gd name="connsiteX157" fmla="*/ 235905 w 256672"/>
                  <a:gd name="connsiteY157" fmla="*/ 79403 h 252139"/>
                  <a:gd name="connsiteX158" fmla="*/ 240122 w 256672"/>
                  <a:gd name="connsiteY158" fmla="*/ 78420 h 252139"/>
                  <a:gd name="connsiteX159" fmla="*/ 239630 w 256672"/>
                  <a:gd name="connsiteY159" fmla="*/ 81173 h 252139"/>
                  <a:gd name="connsiteX160" fmla="*/ 237202 w 256672"/>
                  <a:gd name="connsiteY160" fmla="*/ 81016 h 252139"/>
                  <a:gd name="connsiteX161" fmla="*/ 233801 w 256672"/>
                  <a:gd name="connsiteY161" fmla="*/ 80740 h 252139"/>
                  <a:gd name="connsiteX162" fmla="*/ 235423 w 256672"/>
                  <a:gd name="connsiteY162" fmla="*/ 83178 h 252139"/>
                  <a:gd name="connsiteX163" fmla="*/ 238992 w 256672"/>
                  <a:gd name="connsiteY163" fmla="*/ 83336 h 252139"/>
                  <a:gd name="connsiteX164" fmla="*/ 244674 w 256672"/>
                  <a:gd name="connsiteY164" fmla="*/ 86747 h 252139"/>
                  <a:gd name="connsiteX165" fmla="*/ 245480 w 256672"/>
                  <a:gd name="connsiteY165" fmla="*/ 87553 h 252139"/>
                  <a:gd name="connsiteX166" fmla="*/ 247102 w 256672"/>
                  <a:gd name="connsiteY166" fmla="*/ 88369 h 252139"/>
                  <a:gd name="connsiteX167" fmla="*/ 249215 w 256672"/>
                  <a:gd name="connsiteY167" fmla="*/ 89175 h 252139"/>
                  <a:gd name="connsiteX168" fmla="*/ 245647 w 256672"/>
                  <a:gd name="connsiteY168" fmla="*/ 90473 h 252139"/>
                  <a:gd name="connsiteX169" fmla="*/ 238343 w 256672"/>
                  <a:gd name="connsiteY169" fmla="*/ 93068 h 252139"/>
                  <a:gd name="connsiteX170" fmla="*/ 227627 w 256672"/>
                  <a:gd name="connsiteY170" fmla="*/ 95486 h 252139"/>
                  <a:gd name="connsiteX171" fmla="*/ 223243 w 256672"/>
                  <a:gd name="connsiteY171" fmla="*/ 96469 h 252139"/>
                  <a:gd name="connsiteX172" fmla="*/ 226487 w 256672"/>
                  <a:gd name="connsiteY172" fmla="*/ 97266 h 252139"/>
                  <a:gd name="connsiteX173" fmla="*/ 143123 w 256672"/>
                  <a:gd name="connsiteY173" fmla="*/ 69052 h 252139"/>
                  <a:gd name="connsiteX174" fmla="*/ 110200 w 256672"/>
                  <a:gd name="connsiteY174" fmla="*/ 110085 h 252139"/>
                  <a:gd name="connsiteX175" fmla="*/ 121554 w 256672"/>
                  <a:gd name="connsiteY175" fmla="*/ 100186 h 252139"/>
                  <a:gd name="connsiteX176" fmla="*/ 130156 w 256672"/>
                  <a:gd name="connsiteY176" fmla="*/ 100186 h 252139"/>
                  <a:gd name="connsiteX177" fmla="*/ 140370 w 256672"/>
                  <a:gd name="connsiteY177" fmla="*/ 145436 h 252139"/>
                  <a:gd name="connsiteX178" fmla="*/ 143772 w 256672"/>
                  <a:gd name="connsiteY178" fmla="*/ 135379 h 252139"/>
                  <a:gd name="connsiteX179" fmla="*/ 142966 w 256672"/>
                  <a:gd name="connsiteY179" fmla="*/ 135379 h 252139"/>
                  <a:gd name="connsiteX180" fmla="*/ 138748 w 256672"/>
                  <a:gd name="connsiteY180" fmla="*/ 147707 h 252139"/>
                  <a:gd name="connsiteX181" fmla="*/ 139230 w 256672"/>
                  <a:gd name="connsiteY181" fmla="*/ 147707 h 252139"/>
                  <a:gd name="connsiteX182" fmla="*/ 139554 w 256672"/>
                  <a:gd name="connsiteY182" fmla="*/ 147540 h 252139"/>
                  <a:gd name="connsiteX183" fmla="*/ 140410 w 256672"/>
                  <a:gd name="connsiteY183" fmla="*/ 145436 h 252139"/>
                  <a:gd name="connsiteX184" fmla="*/ 190969 w 256672"/>
                  <a:gd name="connsiteY184" fmla="*/ 88025 h 252139"/>
                  <a:gd name="connsiteX185" fmla="*/ 190969 w 256672"/>
                  <a:gd name="connsiteY185" fmla="*/ 89008 h 252139"/>
                  <a:gd name="connsiteX186" fmla="*/ 194380 w 256672"/>
                  <a:gd name="connsiteY186" fmla="*/ 88359 h 252139"/>
                  <a:gd name="connsiteX187" fmla="*/ 201025 w 256672"/>
                  <a:gd name="connsiteY187" fmla="*/ 86737 h 252139"/>
                  <a:gd name="connsiteX188" fmla="*/ 202992 w 256672"/>
                  <a:gd name="connsiteY188" fmla="*/ 86413 h 252139"/>
                  <a:gd name="connsiteX189" fmla="*/ 207691 w 256672"/>
                  <a:gd name="connsiteY189" fmla="*/ 85272 h 252139"/>
                  <a:gd name="connsiteX190" fmla="*/ 213697 w 256672"/>
                  <a:gd name="connsiteY190" fmla="*/ 82844 h 252139"/>
                  <a:gd name="connsiteX191" fmla="*/ 215663 w 256672"/>
                  <a:gd name="connsiteY191" fmla="*/ 82028 h 252139"/>
                  <a:gd name="connsiteX192" fmla="*/ 190969 w 256672"/>
                  <a:gd name="connsiteY192" fmla="*/ 88025 h 252139"/>
                  <a:gd name="connsiteX193" fmla="*/ 198106 w 256672"/>
                  <a:gd name="connsiteY193" fmla="*/ 102623 h 252139"/>
                  <a:gd name="connsiteX194" fmla="*/ 198106 w 256672"/>
                  <a:gd name="connsiteY194" fmla="*/ 103754 h 252139"/>
                  <a:gd name="connsiteX195" fmla="*/ 201674 w 256672"/>
                  <a:gd name="connsiteY195" fmla="*/ 102948 h 252139"/>
                  <a:gd name="connsiteX196" fmla="*/ 207995 w 256672"/>
                  <a:gd name="connsiteY196" fmla="*/ 101483 h 252139"/>
                  <a:gd name="connsiteX197" fmla="*/ 210109 w 256672"/>
                  <a:gd name="connsiteY197" fmla="*/ 101001 h 252139"/>
                  <a:gd name="connsiteX198" fmla="*/ 214808 w 256672"/>
                  <a:gd name="connsiteY198" fmla="*/ 99861 h 252139"/>
                  <a:gd name="connsiteX199" fmla="*/ 220647 w 256672"/>
                  <a:gd name="connsiteY199" fmla="*/ 97590 h 252139"/>
                  <a:gd name="connsiteX200" fmla="*/ 222614 w 256672"/>
                  <a:gd name="connsiteY200" fmla="*/ 96607 h 252139"/>
                  <a:gd name="connsiteX201" fmla="*/ 198106 w 256672"/>
                  <a:gd name="connsiteY201" fmla="*/ 102623 h 252139"/>
                  <a:gd name="connsiteX202" fmla="*/ 215801 w 256672"/>
                  <a:gd name="connsiteY202" fmla="*/ 81979 h 252139"/>
                  <a:gd name="connsiteX203" fmla="*/ 216125 w 256672"/>
                  <a:gd name="connsiteY203" fmla="*/ 81822 h 252139"/>
                  <a:gd name="connsiteX204" fmla="*/ 215801 w 256672"/>
                  <a:gd name="connsiteY204" fmla="*/ 81822 h 252139"/>
                  <a:gd name="connsiteX205" fmla="*/ 215644 w 256672"/>
                  <a:gd name="connsiteY205" fmla="*/ 81979 h 252139"/>
                  <a:gd name="connsiteX206" fmla="*/ 223262 w 256672"/>
                  <a:gd name="connsiteY206" fmla="*/ 96578 h 252139"/>
                  <a:gd name="connsiteX207" fmla="*/ 223262 w 256672"/>
                  <a:gd name="connsiteY207" fmla="*/ 96469 h 252139"/>
                  <a:gd name="connsiteX208" fmla="*/ 222938 w 256672"/>
                  <a:gd name="connsiteY208" fmla="*/ 96627 h 252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</a:cxnLst>
                <a:rect l="l" t="t" r="r" b="b"/>
                <a:pathLst>
                  <a:path w="256672" h="252139">
                    <a:moveTo>
                      <a:pt x="226487" y="97266"/>
                    </a:moveTo>
                    <a:cubicBezTo>
                      <a:pt x="227638" y="97128"/>
                      <a:pt x="228777" y="96912"/>
                      <a:pt x="229898" y="96617"/>
                    </a:cubicBezTo>
                    <a:cubicBezTo>
                      <a:pt x="230990" y="96194"/>
                      <a:pt x="232135" y="95929"/>
                      <a:pt x="233300" y="95811"/>
                    </a:cubicBezTo>
                    <a:cubicBezTo>
                      <a:pt x="236374" y="95319"/>
                      <a:pt x="239618" y="94661"/>
                      <a:pt x="243032" y="93845"/>
                    </a:cubicBezTo>
                    <a:lnTo>
                      <a:pt x="247249" y="92862"/>
                    </a:lnTo>
                    <a:cubicBezTo>
                      <a:pt x="247082" y="93845"/>
                      <a:pt x="246758" y="94828"/>
                      <a:pt x="246600" y="95614"/>
                    </a:cubicBezTo>
                    <a:lnTo>
                      <a:pt x="244162" y="95614"/>
                    </a:lnTo>
                    <a:cubicBezTo>
                      <a:pt x="243032" y="95457"/>
                      <a:pt x="241892" y="95457"/>
                      <a:pt x="240761" y="95290"/>
                    </a:cubicBezTo>
                    <a:cubicBezTo>
                      <a:pt x="241075" y="96312"/>
                      <a:pt x="241695" y="97226"/>
                      <a:pt x="242540" y="97885"/>
                    </a:cubicBezTo>
                    <a:cubicBezTo>
                      <a:pt x="243189" y="98377"/>
                      <a:pt x="244330" y="98534"/>
                      <a:pt x="246109" y="98052"/>
                    </a:cubicBezTo>
                    <a:cubicBezTo>
                      <a:pt x="249196" y="97236"/>
                      <a:pt x="251024" y="98377"/>
                      <a:pt x="251624" y="101296"/>
                    </a:cubicBezTo>
                    <a:cubicBezTo>
                      <a:pt x="251771" y="101768"/>
                      <a:pt x="252138" y="102132"/>
                      <a:pt x="252607" y="102279"/>
                    </a:cubicBezTo>
                    <a:cubicBezTo>
                      <a:pt x="253098" y="102437"/>
                      <a:pt x="253590" y="102761"/>
                      <a:pt x="254229" y="102928"/>
                    </a:cubicBezTo>
                    <a:cubicBezTo>
                      <a:pt x="254979" y="103145"/>
                      <a:pt x="255692" y="103479"/>
                      <a:pt x="256343" y="103911"/>
                    </a:cubicBezTo>
                    <a:cubicBezTo>
                      <a:pt x="255045" y="104393"/>
                      <a:pt x="253747" y="104717"/>
                      <a:pt x="252607" y="105209"/>
                    </a:cubicBezTo>
                    <a:cubicBezTo>
                      <a:pt x="250226" y="106162"/>
                      <a:pt x="247791" y="106978"/>
                      <a:pt x="245313" y="107637"/>
                    </a:cubicBezTo>
                    <a:cubicBezTo>
                      <a:pt x="240928" y="108777"/>
                      <a:pt x="236386" y="109741"/>
                      <a:pt x="231854" y="110724"/>
                    </a:cubicBezTo>
                    <a:cubicBezTo>
                      <a:pt x="229259" y="111206"/>
                      <a:pt x="226664" y="111854"/>
                      <a:pt x="224226" y="112336"/>
                    </a:cubicBezTo>
                    <a:cubicBezTo>
                      <a:pt x="219851" y="113477"/>
                      <a:pt x="215309" y="114450"/>
                      <a:pt x="210768" y="115580"/>
                    </a:cubicBezTo>
                    <a:cubicBezTo>
                      <a:pt x="208005" y="116229"/>
                      <a:pt x="205253" y="116878"/>
                      <a:pt x="202500" y="117694"/>
                    </a:cubicBezTo>
                    <a:cubicBezTo>
                      <a:pt x="201202" y="118018"/>
                      <a:pt x="199905" y="118343"/>
                      <a:pt x="198440" y="118824"/>
                    </a:cubicBezTo>
                    <a:cubicBezTo>
                      <a:pt x="199580" y="119640"/>
                      <a:pt x="200711" y="120289"/>
                      <a:pt x="201684" y="121095"/>
                    </a:cubicBezTo>
                    <a:cubicBezTo>
                      <a:pt x="201706" y="121272"/>
                      <a:pt x="201649" y="121449"/>
                      <a:pt x="201527" y="121587"/>
                    </a:cubicBezTo>
                    <a:cubicBezTo>
                      <a:pt x="201549" y="121813"/>
                      <a:pt x="201490" y="122049"/>
                      <a:pt x="201360" y="122236"/>
                    </a:cubicBezTo>
                    <a:cubicBezTo>
                      <a:pt x="200878" y="122393"/>
                      <a:pt x="200377" y="122393"/>
                      <a:pt x="199905" y="122560"/>
                    </a:cubicBezTo>
                    <a:cubicBezTo>
                      <a:pt x="199373" y="122678"/>
                      <a:pt x="198828" y="122737"/>
                      <a:pt x="198283" y="122717"/>
                    </a:cubicBezTo>
                    <a:cubicBezTo>
                      <a:pt x="197791" y="122884"/>
                      <a:pt x="197464" y="122884"/>
                      <a:pt x="197300" y="122717"/>
                    </a:cubicBezTo>
                    <a:cubicBezTo>
                      <a:pt x="196412" y="121420"/>
                      <a:pt x="194943" y="120633"/>
                      <a:pt x="193367" y="120614"/>
                    </a:cubicBezTo>
                    <a:cubicBezTo>
                      <a:pt x="191367" y="120751"/>
                      <a:pt x="189399" y="121184"/>
                      <a:pt x="187528" y="121911"/>
                    </a:cubicBezTo>
                    <a:cubicBezTo>
                      <a:pt x="182323" y="123691"/>
                      <a:pt x="177014" y="125155"/>
                      <a:pt x="171632" y="126286"/>
                    </a:cubicBezTo>
                    <a:lnTo>
                      <a:pt x="163522" y="128252"/>
                    </a:lnTo>
                    <a:lnTo>
                      <a:pt x="155736" y="130690"/>
                    </a:lnTo>
                    <a:cubicBezTo>
                      <a:pt x="154438" y="131172"/>
                      <a:pt x="153140" y="131496"/>
                      <a:pt x="152010" y="131988"/>
                    </a:cubicBezTo>
                    <a:cubicBezTo>
                      <a:pt x="151843" y="132145"/>
                      <a:pt x="151843" y="132145"/>
                      <a:pt x="151843" y="132312"/>
                    </a:cubicBezTo>
                    <a:cubicBezTo>
                      <a:pt x="149572" y="138958"/>
                      <a:pt x="147301" y="145770"/>
                      <a:pt x="144706" y="152956"/>
                    </a:cubicBezTo>
                    <a:cubicBezTo>
                      <a:pt x="145030" y="151816"/>
                      <a:pt x="145355" y="150686"/>
                      <a:pt x="145689" y="149712"/>
                    </a:cubicBezTo>
                    <a:lnTo>
                      <a:pt x="145040" y="149712"/>
                    </a:lnTo>
                    <a:cubicBezTo>
                      <a:pt x="143742" y="152789"/>
                      <a:pt x="142445" y="156033"/>
                      <a:pt x="140990" y="159120"/>
                    </a:cubicBezTo>
                    <a:cubicBezTo>
                      <a:pt x="139522" y="162522"/>
                      <a:pt x="138060" y="165923"/>
                      <a:pt x="136605" y="169334"/>
                    </a:cubicBezTo>
                    <a:cubicBezTo>
                      <a:pt x="137045" y="169305"/>
                      <a:pt x="137485" y="169364"/>
                      <a:pt x="137903" y="169501"/>
                    </a:cubicBezTo>
                    <a:cubicBezTo>
                      <a:pt x="138394" y="168361"/>
                      <a:pt x="138719" y="167230"/>
                      <a:pt x="139201" y="166090"/>
                    </a:cubicBezTo>
                    <a:lnTo>
                      <a:pt x="140498" y="162846"/>
                    </a:lnTo>
                    <a:lnTo>
                      <a:pt x="141638" y="162846"/>
                    </a:lnTo>
                    <a:cubicBezTo>
                      <a:pt x="140866" y="164036"/>
                      <a:pt x="140365" y="165372"/>
                      <a:pt x="140174" y="166778"/>
                    </a:cubicBezTo>
                    <a:cubicBezTo>
                      <a:pt x="140061" y="167801"/>
                      <a:pt x="139788" y="168794"/>
                      <a:pt x="139368" y="169728"/>
                    </a:cubicBezTo>
                    <a:cubicBezTo>
                      <a:pt x="138755" y="170917"/>
                      <a:pt x="137790" y="171880"/>
                      <a:pt x="136605" y="172490"/>
                    </a:cubicBezTo>
                    <a:cubicBezTo>
                      <a:pt x="136715" y="174210"/>
                      <a:pt x="136260" y="175911"/>
                      <a:pt x="135308" y="177346"/>
                    </a:cubicBezTo>
                    <a:cubicBezTo>
                      <a:pt x="134504" y="178959"/>
                      <a:pt x="134065" y="180738"/>
                      <a:pt x="134020" y="182537"/>
                    </a:cubicBezTo>
                    <a:cubicBezTo>
                      <a:pt x="134086" y="185850"/>
                      <a:pt x="133536" y="189153"/>
                      <a:pt x="132398" y="192269"/>
                    </a:cubicBezTo>
                    <a:lnTo>
                      <a:pt x="131415" y="196005"/>
                    </a:lnTo>
                    <a:cubicBezTo>
                      <a:pt x="130928" y="198236"/>
                      <a:pt x="130220" y="200409"/>
                      <a:pt x="129301" y="202493"/>
                    </a:cubicBezTo>
                    <a:cubicBezTo>
                      <a:pt x="129178" y="202778"/>
                      <a:pt x="129016" y="203053"/>
                      <a:pt x="128819" y="203299"/>
                    </a:cubicBezTo>
                    <a:cubicBezTo>
                      <a:pt x="128652" y="203624"/>
                      <a:pt x="128328" y="203791"/>
                      <a:pt x="128170" y="203948"/>
                    </a:cubicBezTo>
                    <a:lnTo>
                      <a:pt x="127846" y="204272"/>
                    </a:lnTo>
                    <a:cubicBezTo>
                      <a:pt x="127706" y="204921"/>
                      <a:pt x="127649" y="205580"/>
                      <a:pt x="127679" y="206239"/>
                    </a:cubicBezTo>
                    <a:cubicBezTo>
                      <a:pt x="127522" y="207379"/>
                      <a:pt x="127522" y="208352"/>
                      <a:pt x="127355" y="209325"/>
                    </a:cubicBezTo>
                    <a:cubicBezTo>
                      <a:pt x="127197" y="210131"/>
                      <a:pt x="126873" y="211105"/>
                      <a:pt x="126706" y="212078"/>
                    </a:cubicBezTo>
                    <a:cubicBezTo>
                      <a:pt x="126357" y="213464"/>
                      <a:pt x="126087" y="214880"/>
                      <a:pt x="125900" y="216295"/>
                    </a:cubicBezTo>
                    <a:lnTo>
                      <a:pt x="125251" y="224081"/>
                    </a:lnTo>
                    <a:cubicBezTo>
                      <a:pt x="124926" y="227483"/>
                      <a:pt x="124602" y="230727"/>
                      <a:pt x="124110" y="234138"/>
                    </a:cubicBezTo>
                    <a:cubicBezTo>
                      <a:pt x="123953" y="235436"/>
                      <a:pt x="123629" y="236409"/>
                      <a:pt x="122813" y="236890"/>
                    </a:cubicBezTo>
                    <a:cubicBezTo>
                      <a:pt x="121781" y="237628"/>
                      <a:pt x="120495" y="237923"/>
                      <a:pt x="119244" y="237706"/>
                    </a:cubicBezTo>
                    <a:lnTo>
                      <a:pt x="118438" y="237706"/>
                    </a:lnTo>
                    <a:cubicBezTo>
                      <a:pt x="115676" y="237539"/>
                      <a:pt x="113729" y="237382"/>
                      <a:pt x="112756" y="236890"/>
                    </a:cubicBezTo>
                    <a:cubicBezTo>
                      <a:pt x="109187" y="236409"/>
                      <a:pt x="106917" y="233941"/>
                      <a:pt x="105786" y="229753"/>
                    </a:cubicBezTo>
                    <a:cubicBezTo>
                      <a:pt x="104611" y="225792"/>
                      <a:pt x="103903" y="221712"/>
                      <a:pt x="103672" y="217593"/>
                    </a:cubicBezTo>
                    <a:cubicBezTo>
                      <a:pt x="103535" y="217003"/>
                      <a:pt x="103482" y="216403"/>
                      <a:pt x="103515" y="215804"/>
                    </a:cubicBezTo>
                    <a:cubicBezTo>
                      <a:pt x="101918" y="200045"/>
                      <a:pt x="102737" y="184129"/>
                      <a:pt x="105943" y="168617"/>
                    </a:cubicBezTo>
                    <a:cubicBezTo>
                      <a:pt x="107764" y="160280"/>
                      <a:pt x="110038" y="152052"/>
                      <a:pt x="112756" y="143961"/>
                    </a:cubicBezTo>
                    <a:cubicBezTo>
                      <a:pt x="109807" y="144777"/>
                      <a:pt x="107084" y="145583"/>
                      <a:pt x="104321" y="146557"/>
                    </a:cubicBezTo>
                    <a:cubicBezTo>
                      <a:pt x="103414" y="147078"/>
                      <a:pt x="102637" y="147795"/>
                      <a:pt x="102050" y="148660"/>
                    </a:cubicBezTo>
                    <a:cubicBezTo>
                      <a:pt x="101326" y="149752"/>
                      <a:pt x="100669" y="150892"/>
                      <a:pt x="100084" y="152072"/>
                    </a:cubicBezTo>
                    <a:cubicBezTo>
                      <a:pt x="99691" y="152799"/>
                      <a:pt x="99258" y="153497"/>
                      <a:pt x="98787" y="154175"/>
                    </a:cubicBezTo>
                    <a:cubicBezTo>
                      <a:pt x="95228" y="159858"/>
                      <a:pt x="90844" y="166503"/>
                      <a:pt x="85496" y="174132"/>
                    </a:cubicBezTo>
                    <a:cubicBezTo>
                      <a:pt x="79813" y="182399"/>
                      <a:pt x="74947" y="189861"/>
                      <a:pt x="71054" y="196182"/>
                    </a:cubicBezTo>
                    <a:cubicBezTo>
                      <a:pt x="70248" y="197647"/>
                      <a:pt x="68302" y="200566"/>
                      <a:pt x="65225" y="205265"/>
                    </a:cubicBezTo>
                    <a:cubicBezTo>
                      <a:pt x="62148" y="209964"/>
                      <a:pt x="58737" y="215322"/>
                      <a:pt x="54676" y="221319"/>
                    </a:cubicBezTo>
                    <a:cubicBezTo>
                      <a:pt x="50616" y="227315"/>
                      <a:pt x="46566" y="232840"/>
                      <a:pt x="42673" y="238031"/>
                    </a:cubicBezTo>
                    <a:cubicBezTo>
                      <a:pt x="39781" y="242101"/>
                      <a:pt x="36583" y="245954"/>
                      <a:pt x="33108" y="249543"/>
                    </a:cubicBezTo>
                    <a:cubicBezTo>
                      <a:pt x="30670" y="251971"/>
                      <a:pt x="29372" y="252138"/>
                      <a:pt x="29372" y="249867"/>
                    </a:cubicBezTo>
                    <a:cubicBezTo>
                      <a:pt x="26292" y="249061"/>
                      <a:pt x="24673" y="247596"/>
                      <a:pt x="24516" y="245482"/>
                    </a:cubicBezTo>
                    <a:cubicBezTo>
                      <a:pt x="24418" y="243320"/>
                      <a:pt x="24804" y="241157"/>
                      <a:pt x="25647" y="239161"/>
                    </a:cubicBezTo>
                    <a:cubicBezTo>
                      <a:pt x="26242" y="237726"/>
                      <a:pt x="26520" y="236173"/>
                      <a:pt x="26463" y="234620"/>
                    </a:cubicBezTo>
                    <a:cubicBezTo>
                      <a:pt x="23700" y="237382"/>
                      <a:pt x="22245" y="237706"/>
                      <a:pt x="22245" y="235268"/>
                    </a:cubicBezTo>
                    <a:cubicBezTo>
                      <a:pt x="19158" y="234462"/>
                      <a:pt x="17536" y="232998"/>
                      <a:pt x="17536" y="230894"/>
                    </a:cubicBezTo>
                    <a:cubicBezTo>
                      <a:pt x="17400" y="228682"/>
                      <a:pt x="17735" y="226470"/>
                      <a:pt x="18519" y="224406"/>
                    </a:cubicBezTo>
                    <a:cubicBezTo>
                      <a:pt x="19090" y="223010"/>
                      <a:pt x="19422" y="221525"/>
                      <a:pt x="19502" y="220021"/>
                    </a:cubicBezTo>
                    <a:cubicBezTo>
                      <a:pt x="19345" y="218891"/>
                      <a:pt x="18372" y="218566"/>
                      <a:pt x="16425" y="218723"/>
                    </a:cubicBezTo>
                    <a:cubicBezTo>
                      <a:pt x="18047" y="214024"/>
                      <a:pt x="21940" y="206563"/>
                      <a:pt x="28222" y="196349"/>
                    </a:cubicBezTo>
                    <a:cubicBezTo>
                      <a:pt x="34504" y="186135"/>
                      <a:pt x="40707" y="176235"/>
                      <a:pt x="46900" y="166857"/>
                    </a:cubicBezTo>
                    <a:cubicBezTo>
                      <a:pt x="46743" y="166533"/>
                      <a:pt x="46743" y="166208"/>
                      <a:pt x="46576" y="166051"/>
                    </a:cubicBezTo>
                    <a:cubicBezTo>
                      <a:pt x="46262" y="165363"/>
                      <a:pt x="45993" y="164655"/>
                      <a:pt x="45770" y="163937"/>
                    </a:cubicBezTo>
                    <a:cubicBezTo>
                      <a:pt x="46225" y="163849"/>
                      <a:pt x="46664" y="163682"/>
                      <a:pt x="47068" y="163456"/>
                    </a:cubicBezTo>
                    <a:cubicBezTo>
                      <a:pt x="47489" y="163269"/>
                      <a:pt x="47923" y="163102"/>
                      <a:pt x="48365" y="162964"/>
                    </a:cubicBezTo>
                    <a:cubicBezTo>
                      <a:pt x="48232" y="162846"/>
                      <a:pt x="48053" y="162787"/>
                      <a:pt x="47874" y="162807"/>
                    </a:cubicBezTo>
                    <a:cubicBezTo>
                      <a:pt x="47748" y="162679"/>
                      <a:pt x="47570" y="162620"/>
                      <a:pt x="47392" y="162640"/>
                    </a:cubicBezTo>
                    <a:lnTo>
                      <a:pt x="42526" y="164104"/>
                    </a:lnTo>
                    <a:cubicBezTo>
                      <a:pt x="34573" y="166700"/>
                      <a:pt x="26472" y="169295"/>
                      <a:pt x="18362" y="171890"/>
                    </a:cubicBezTo>
                    <a:cubicBezTo>
                      <a:pt x="15924" y="172696"/>
                      <a:pt x="14145" y="172372"/>
                      <a:pt x="13171" y="170593"/>
                    </a:cubicBezTo>
                    <a:cubicBezTo>
                      <a:pt x="11976" y="168410"/>
                      <a:pt x="10664" y="166297"/>
                      <a:pt x="9239" y="164262"/>
                    </a:cubicBezTo>
                    <a:cubicBezTo>
                      <a:pt x="8590" y="163279"/>
                      <a:pt x="7942" y="162295"/>
                      <a:pt x="7273" y="161509"/>
                    </a:cubicBezTo>
                    <a:cubicBezTo>
                      <a:pt x="5975" y="159071"/>
                      <a:pt x="6949" y="157125"/>
                      <a:pt x="10222" y="155827"/>
                    </a:cubicBezTo>
                    <a:cubicBezTo>
                      <a:pt x="12975" y="154844"/>
                      <a:pt x="15570" y="154048"/>
                      <a:pt x="18333" y="153232"/>
                    </a:cubicBezTo>
                    <a:cubicBezTo>
                      <a:pt x="17493" y="152131"/>
                      <a:pt x="16279" y="151383"/>
                      <a:pt x="14921" y="151128"/>
                    </a:cubicBezTo>
                    <a:cubicBezTo>
                      <a:pt x="13142" y="150636"/>
                      <a:pt x="11353" y="150312"/>
                      <a:pt x="9249" y="149830"/>
                    </a:cubicBezTo>
                    <a:cubicBezTo>
                      <a:pt x="7382" y="149525"/>
                      <a:pt x="5540" y="149093"/>
                      <a:pt x="3734" y="148533"/>
                    </a:cubicBezTo>
                    <a:cubicBezTo>
                      <a:pt x="1945" y="148041"/>
                      <a:pt x="785" y="147550"/>
                      <a:pt x="323" y="146743"/>
                    </a:cubicBezTo>
                    <a:cubicBezTo>
                      <a:pt x="-1132" y="144315"/>
                      <a:pt x="-159" y="142536"/>
                      <a:pt x="3272" y="141238"/>
                    </a:cubicBezTo>
                    <a:cubicBezTo>
                      <a:pt x="6841" y="139941"/>
                      <a:pt x="10409" y="138800"/>
                      <a:pt x="13978" y="137670"/>
                    </a:cubicBezTo>
                    <a:lnTo>
                      <a:pt x="20141" y="135704"/>
                    </a:lnTo>
                    <a:cubicBezTo>
                      <a:pt x="22419" y="134996"/>
                      <a:pt x="24600" y="134003"/>
                      <a:pt x="26630" y="132754"/>
                    </a:cubicBezTo>
                    <a:cubicBezTo>
                      <a:pt x="25499" y="132912"/>
                      <a:pt x="24526" y="133079"/>
                      <a:pt x="23386" y="133236"/>
                    </a:cubicBezTo>
                    <a:lnTo>
                      <a:pt x="23386" y="132754"/>
                    </a:lnTo>
                    <a:cubicBezTo>
                      <a:pt x="26472" y="131771"/>
                      <a:pt x="29382" y="130788"/>
                      <a:pt x="32469" y="129668"/>
                    </a:cubicBezTo>
                    <a:lnTo>
                      <a:pt x="46419" y="125126"/>
                    </a:lnTo>
                    <a:cubicBezTo>
                      <a:pt x="46576" y="124969"/>
                      <a:pt x="46576" y="124969"/>
                      <a:pt x="46576" y="124801"/>
                    </a:cubicBezTo>
                    <a:lnTo>
                      <a:pt x="46576" y="124320"/>
                    </a:lnTo>
                    <a:cubicBezTo>
                      <a:pt x="46978" y="124497"/>
                      <a:pt x="47360" y="124713"/>
                      <a:pt x="47716" y="124969"/>
                    </a:cubicBezTo>
                    <a:cubicBezTo>
                      <a:pt x="48114" y="125146"/>
                      <a:pt x="48493" y="125362"/>
                      <a:pt x="48847" y="125617"/>
                    </a:cubicBezTo>
                    <a:cubicBezTo>
                      <a:pt x="52178" y="122953"/>
                      <a:pt x="56152" y="121223"/>
                      <a:pt x="60368" y="120584"/>
                    </a:cubicBezTo>
                    <a:cubicBezTo>
                      <a:pt x="61575" y="120397"/>
                      <a:pt x="62766" y="120122"/>
                      <a:pt x="63937" y="119778"/>
                    </a:cubicBezTo>
                    <a:cubicBezTo>
                      <a:pt x="64619" y="119572"/>
                      <a:pt x="65278" y="119306"/>
                      <a:pt x="65903" y="118962"/>
                    </a:cubicBezTo>
                    <a:cubicBezTo>
                      <a:pt x="66913" y="118638"/>
                      <a:pt x="67940" y="118362"/>
                      <a:pt x="68980" y="118156"/>
                    </a:cubicBezTo>
                    <a:cubicBezTo>
                      <a:pt x="76274" y="117183"/>
                      <a:pt x="81789" y="113290"/>
                      <a:pt x="85525" y="106477"/>
                    </a:cubicBezTo>
                    <a:cubicBezTo>
                      <a:pt x="92495" y="94680"/>
                      <a:pt x="99956" y="82962"/>
                      <a:pt x="107575" y="71283"/>
                    </a:cubicBezTo>
                    <a:cubicBezTo>
                      <a:pt x="108716" y="69317"/>
                      <a:pt x="110013" y="67351"/>
                      <a:pt x="111311" y="65444"/>
                    </a:cubicBezTo>
                    <a:cubicBezTo>
                      <a:pt x="115037" y="59605"/>
                      <a:pt x="118930" y="53932"/>
                      <a:pt x="122665" y="48250"/>
                    </a:cubicBezTo>
                    <a:cubicBezTo>
                      <a:pt x="126883" y="41929"/>
                      <a:pt x="130933" y="35765"/>
                      <a:pt x="134993" y="29572"/>
                    </a:cubicBezTo>
                    <a:cubicBezTo>
                      <a:pt x="138070" y="24657"/>
                      <a:pt x="141147" y="19840"/>
                      <a:pt x="144067" y="14973"/>
                    </a:cubicBezTo>
                    <a:lnTo>
                      <a:pt x="152344" y="1358"/>
                    </a:lnTo>
                    <a:cubicBezTo>
                      <a:pt x="152675" y="915"/>
                      <a:pt x="153126" y="574"/>
                      <a:pt x="153642" y="375"/>
                    </a:cubicBezTo>
                    <a:cubicBezTo>
                      <a:pt x="154267" y="36"/>
                      <a:pt x="154926" y="-238"/>
                      <a:pt x="155608" y="-441"/>
                    </a:cubicBezTo>
                    <a:cubicBezTo>
                      <a:pt x="156257" y="-598"/>
                      <a:pt x="156738" y="-765"/>
                      <a:pt x="156906" y="-598"/>
                    </a:cubicBezTo>
                    <a:cubicBezTo>
                      <a:pt x="158915" y="453"/>
                      <a:pt x="160815" y="1701"/>
                      <a:pt x="162578" y="3127"/>
                    </a:cubicBezTo>
                    <a:cubicBezTo>
                      <a:pt x="163425" y="3919"/>
                      <a:pt x="164347" y="4627"/>
                      <a:pt x="165330" y="5241"/>
                    </a:cubicBezTo>
                    <a:lnTo>
                      <a:pt x="170688" y="8642"/>
                    </a:lnTo>
                    <a:cubicBezTo>
                      <a:pt x="172143" y="9458"/>
                      <a:pt x="173765" y="10422"/>
                      <a:pt x="175230" y="11395"/>
                    </a:cubicBezTo>
                    <a:cubicBezTo>
                      <a:pt x="176974" y="12806"/>
                      <a:pt x="178503" y="14461"/>
                      <a:pt x="179772" y="16310"/>
                    </a:cubicBezTo>
                    <a:cubicBezTo>
                      <a:pt x="181580" y="18751"/>
                      <a:pt x="183154" y="21358"/>
                      <a:pt x="184471" y="24096"/>
                    </a:cubicBezTo>
                    <a:cubicBezTo>
                      <a:pt x="185768" y="26859"/>
                      <a:pt x="186260" y="29012"/>
                      <a:pt x="185768" y="30752"/>
                    </a:cubicBezTo>
                    <a:cubicBezTo>
                      <a:pt x="186233" y="32484"/>
                      <a:pt x="186062" y="34325"/>
                      <a:pt x="185287" y="35942"/>
                    </a:cubicBezTo>
                    <a:cubicBezTo>
                      <a:pt x="181718" y="46156"/>
                      <a:pt x="178150" y="56587"/>
                      <a:pt x="174738" y="66751"/>
                    </a:cubicBezTo>
                    <a:cubicBezTo>
                      <a:pt x="172310" y="74380"/>
                      <a:pt x="169715" y="81832"/>
                      <a:pt x="167120" y="89460"/>
                    </a:cubicBezTo>
                    <a:cubicBezTo>
                      <a:pt x="175387" y="87347"/>
                      <a:pt x="183665" y="85076"/>
                      <a:pt x="191932" y="82972"/>
                    </a:cubicBezTo>
                    <a:lnTo>
                      <a:pt x="217236" y="76484"/>
                    </a:lnTo>
                    <a:cubicBezTo>
                      <a:pt x="217086" y="76730"/>
                      <a:pt x="217027" y="77015"/>
                      <a:pt x="217069" y="77300"/>
                    </a:cubicBezTo>
                    <a:cubicBezTo>
                      <a:pt x="216942" y="77487"/>
                      <a:pt x="216887" y="77722"/>
                      <a:pt x="216912" y="77949"/>
                    </a:cubicBezTo>
                    <a:lnTo>
                      <a:pt x="217718" y="77949"/>
                    </a:lnTo>
                    <a:cubicBezTo>
                      <a:pt x="218378" y="77978"/>
                      <a:pt x="219038" y="77919"/>
                      <a:pt x="219684" y="77781"/>
                    </a:cubicBezTo>
                    <a:cubicBezTo>
                      <a:pt x="220070" y="77801"/>
                      <a:pt x="220457" y="77742"/>
                      <a:pt x="220824" y="77624"/>
                    </a:cubicBezTo>
                    <a:cubicBezTo>
                      <a:pt x="221922" y="77270"/>
                      <a:pt x="223082" y="77162"/>
                      <a:pt x="224226" y="77300"/>
                    </a:cubicBezTo>
                    <a:cubicBezTo>
                      <a:pt x="225209" y="77457"/>
                      <a:pt x="225848" y="78106"/>
                      <a:pt x="226015" y="79561"/>
                    </a:cubicBezTo>
                    <a:lnTo>
                      <a:pt x="224717" y="79885"/>
                    </a:lnTo>
                    <a:cubicBezTo>
                      <a:pt x="221955" y="80534"/>
                      <a:pt x="219035" y="81183"/>
                      <a:pt x="216283" y="81999"/>
                    </a:cubicBezTo>
                    <a:cubicBezTo>
                      <a:pt x="217155" y="82677"/>
                      <a:pt x="218267" y="82972"/>
                      <a:pt x="219360" y="82805"/>
                    </a:cubicBezTo>
                    <a:cubicBezTo>
                      <a:pt x="220577" y="82677"/>
                      <a:pt x="221774" y="82402"/>
                      <a:pt x="222928" y="81999"/>
                    </a:cubicBezTo>
                    <a:cubicBezTo>
                      <a:pt x="223990" y="81655"/>
                      <a:pt x="225074" y="81379"/>
                      <a:pt x="226172" y="81183"/>
                    </a:cubicBezTo>
                    <a:cubicBezTo>
                      <a:pt x="229455" y="80819"/>
                      <a:pt x="232708" y="80229"/>
                      <a:pt x="235905" y="79403"/>
                    </a:cubicBezTo>
                    <a:lnTo>
                      <a:pt x="240122" y="78420"/>
                    </a:lnTo>
                    <a:cubicBezTo>
                      <a:pt x="239955" y="79403"/>
                      <a:pt x="239798" y="80387"/>
                      <a:pt x="239630" y="81173"/>
                    </a:cubicBezTo>
                    <a:cubicBezTo>
                      <a:pt x="238818" y="81202"/>
                      <a:pt x="238005" y="81143"/>
                      <a:pt x="237202" y="81016"/>
                    </a:cubicBezTo>
                    <a:cubicBezTo>
                      <a:pt x="236063" y="81006"/>
                      <a:pt x="234927" y="80917"/>
                      <a:pt x="233801" y="80740"/>
                    </a:cubicBezTo>
                    <a:cubicBezTo>
                      <a:pt x="234007" y="81733"/>
                      <a:pt x="234588" y="82608"/>
                      <a:pt x="235423" y="83178"/>
                    </a:cubicBezTo>
                    <a:cubicBezTo>
                      <a:pt x="236534" y="83749"/>
                      <a:pt x="237835" y="83798"/>
                      <a:pt x="238992" y="83336"/>
                    </a:cubicBezTo>
                    <a:cubicBezTo>
                      <a:pt x="242078" y="82687"/>
                      <a:pt x="244025" y="83827"/>
                      <a:pt x="244674" y="86747"/>
                    </a:cubicBezTo>
                    <a:cubicBezTo>
                      <a:pt x="244804" y="87121"/>
                      <a:pt x="245102" y="87425"/>
                      <a:pt x="245480" y="87553"/>
                    </a:cubicBezTo>
                    <a:cubicBezTo>
                      <a:pt x="245969" y="87917"/>
                      <a:pt x="246518" y="88192"/>
                      <a:pt x="247102" y="88369"/>
                    </a:cubicBezTo>
                    <a:cubicBezTo>
                      <a:pt x="247823" y="88595"/>
                      <a:pt x="248529" y="88861"/>
                      <a:pt x="249215" y="89175"/>
                    </a:cubicBezTo>
                    <a:lnTo>
                      <a:pt x="245647" y="90473"/>
                    </a:lnTo>
                    <a:cubicBezTo>
                      <a:pt x="243294" y="91554"/>
                      <a:pt x="240850" y="92419"/>
                      <a:pt x="238343" y="93068"/>
                    </a:cubicBezTo>
                    <a:lnTo>
                      <a:pt x="227627" y="95486"/>
                    </a:lnTo>
                    <a:lnTo>
                      <a:pt x="223243" y="96469"/>
                    </a:lnTo>
                    <a:cubicBezTo>
                      <a:pt x="224152" y="97207"/>
                      <a:pt x="225341" y="97492"/>
                      <a:pt x="226487" y="97266"/>
                    </a:cubicBezTo>
                    <a:close/>
                    <a:moveTo>
                      <a:pt x="143123" y="69052"/>
                    </a:moveTo>
                    <a:lnTo>
                      <a:pt x="110200" y="110085"/>
                    </a:lnTo>
                    <a:lnTo>
                      <a:pt x="121554" y="100186"/>
                    </a:lnTo>
                    <a:lnTo>
                      <a:pt x="130156" y="100186"/>
                    </a:lnTo>
                    <a:close/>
                    <a:moveTo>
                      <a:pt x="140370" y="145436"/>
                    </a:moveTo>
                    <a:cubicBezTo>
                      <a:pt x="141501" y="142035"/>
                      <a:pt x="142641" y="138790"/>
                      <a:pt x="143772" y="135379"/>
                    </a:cubicBezTo>
                    <a:lnTo>
                      <a:pt x="142966" y="135379"/>
                    </a:lnTo>
                    <a:lnTo>
                      <a:pt x="138748" y="147707"/>
                    </a:lnTo>
                    <a:lnTo>
                      <a:pt x="139230" y="147707"/>
                    </a:lnTo>
                    <a:cubicBezTo>
                      <a:pt x="139397" y="147540"/>
                      <a:pt x="139397" y="147540"/>
                      <a:pt x="139554" y="147540"/>
                    </a:cubicBezTo>
                    <a:cubicBezTo>
                      <a:pt x="139797" y="146822"/>
                      <a:pt x="140082" y="146124"/>
                      <a:pt x="140410" y="145436"/>
                    </a:cubicBezTo>
                    <a:close/>
                    <a:moveTo>
                      <a:pt x="190969" y="88025"/>
                    </a:moveTo>
                    <a:lnTo>
                      <a:pt x="190969" y="89008"/>
                    </a:lnTo>
                    <a:cubicBezTo>
                      <a:pt x="192109" y="88841"/>
                      <a:pt x="193240" y="88517"/>
                      <a:pt x="194380" y="88359"/>
                    </a:cubicBezTo>
                    <a:cubicBezTo>
                      <a:pt x="196484" y="87868"/>
                      <a:pt x="198755" y="87219"/>
                      <a:pt x="201025" y="86737"/>
                    </a:cubicBezTo>
                    <a:lnTo>
                      <a:pt x="202992" y="86413"/>
                    </a:lnTo>
                    <a:cubicBezTo>
                      <a:pt x="204580" y="86128"/>
                      <a:pt x="206149" y="85754"/>
                      <a:pt x="207691" y="85272"/>
                    </a:cubicBezTo>
                    <a:cubicBezTo>
                      <a:pt x="209657" y="84466"/>
                      <a:pt x="211623" y="83650"/>
                      <a:pt x="213697" y="82844"/>
                    </a:cubicBezTo>
                    <a:lnTo>
                      <a:pt x="215663" y="82028"/>
                    </a:lnTo>
                    <a:cubicBezTo>
                      <a:pt x="207347" y="83965"/>
                      <a:pt x="199246" y="85911"/>
                      <a:pt x="190969" y="88025"/>
                    </a:cubicBezTo>
                    <a:close/>
                    <a:moveTo>
                      <a:pt x="198106" y="102623"/>
                    </a:moveTo>
                    <a:lnTo>
                      <a:pt x="198106" y="103754"/>
                    </a:lnTo>
                    <a:cubicBezTo>
                      <a:pt x="199277" y="103410"/>
                      <a:pt x="200468" y="103135"/>
                      <a:pt x="201674" y="102948"/>
                    </a:cubicBezTo>
                    <a:lnTo>
                      <a:pt x="207995" y="101483"/>
                    </a:lnTo>
                    <a:lnTo>
                      <a:pt x="210109" y="101001"/>
                    </a:lnTo>
                    <a:cubicBezTo>
                      <a:pt x="211706" y="100756"/>
                      <a:pt x="213277" y="100372"/>
                      <a:pt x="214808" y="99861"/>
                    </a:cubicBezTo>
                    <a:cubicBezTo>
                      <a:pt x="216774" y="99212"/>
                      <a:pt x="218740" y="98406"/>
                      <a:pt x="220647" y="97590"/>
                    </a:cubicBezTo>
                    <a:lnTo>
                      <a:pt x="222614" y="96607"/>
                    </a:lnTo>
                    <a:cubicBezTo>
                      <a:pt x="214484" y="98731"/>
                      <a:pt x="206373" y="100677"/>
                      <a:pt x="198106" y="102623"/>
                    </a:cubicBezTo>
                    <a:close/>
                    <a:moveTo>
                      <a:pt x="215801" y="81979"/>
                    </a:moveTo>
                    <a:cubicBezTo>
                      <a:pt x="215968" y="81822"/>
                      <a:pt x="215968" y="81822"/>
                      <a:pt x="216125" y="81822"/>
                    </a:cubicBezTo>
                    <a:lnTo>
                      <a:pt x="215801" y="81822"/>
                    </a:lnTo>
                    <a:lnTo>
                      <a:pt x="215644" y="81979"/>
                    </a:lnTo>
                    <a:close/>
                    <a:moveTo>
                      <a:pt x="223262" y="96578"/>
                    </a:moveTo>
                    <a:lnTo>
                      <a:pt x="223262" y="96469"/>
                    </a:lnTo>
                    <a:cubicBezTo>
                      <a:pt x="223105" y="96469"/>
                      <a:pt x="223105" y="96469"/>
                      <a:pt x="222938" y="96627"/>
                    </a:cubicBezTo>
                    <a:close/>
                  </a:path>
                </a:pathLst>
              </a:custGeom>
              <a:solidFill>
                <a:srgbClr val="DE4D4A"/>
              </a:solidFill>
              <a:ln w="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2" name="Рисунок 4">
                <a:extLst>
                  <a:ext uri="{FF2B5EF4-FFF2-40B4-BE49-F238E27FC236}">
                    <a16:creationId xmlns="" xmlns:a16="http://schemas.microsoft.com/office/drawing/2014/main" id="{491FCF45-CC73-4C3B-88E5-342F84BF791B}"/>
                  </a:ext>
                </a:extLst>
              </p:cNvPr>
              <p:cNvSpPr/>
              <p:nvPr/>
            </p:nvSpPr>
            <p:spPr>
              <a:xfrm>
                <a:off x="667140" y="453381"/>
                <a:ext cx="124307" cy="223604"/>
              </a:xfrm>
              <a:custGeom>
                <a:avLst/>
                <a:gdLst>
                  <a:gd name="connsiteX0" fmla="*/ 122505 w 124307"/>
                  <a:gd name="connsiteY0" fmla="*/ 40669 h 223604"/>
                  <a:gd name="connsiteX1" fmla="*/ 116016 w 124307"/>
                  <a:gd name="connsiteY1" fmla="*/ 52996 h 223604"/>
                  <a:gd name="connsiteX2" fmla="*/ 106933 w 124307"/>
                  <a:gd name="connsiteY2" fmla="*/ 68244 h 223604"/>
                  <a:gd name="connsiteX3" fmla="*/ 82445 w 124307"/>
                  <a:gd name="connsiteY3" fmla="*/ 107006 h 223604"/>
                  <a:gd name="connsiteX4" fmla="*/ 67197 w 124307"/>
                  <a:gd name="connsiteY4" fmla="*/ 131976 h 223604"/>
                  <a:gd name="connsiteX5" fmla="*/ 50338 w 124307"/>
                  <a:gd name="connsiteY5" fmla="*/ 159226 h 223604"/>
                  <a:gd name="connsiteX6" fmla="*/ 53582 w 124307"/>
                  <a:gd name="connsiteY6" fmla="*/ 152256 h 223604"/>
                  <a:gd name="connsiteX7" fmla="*/ 55361 w 124307"/>
                  <a:gd name="connsiteY7" fmla="*/ 148324 h 223604"/>
                  <a:gd name="connsiteX8" fmla="*/ 54879 w 124307"/>
                  <a:gd name="connsiteY8" fmla="*/ 148157 h 223604"/>
                  <a:gd name="connsiteX9" fmla="*/ 54231 w 124307"/>
                  <a:gd name="connsiteY9" fmla="*/ 148000 h 223604"/>
                  <a:gd name="connsiteX10" fmla="*/ 52766 w 124307"/>
                  <a:gd name="connsiteY10" fmla="*/ 150271 h 223604"/>
                  <a:gd name="connsiteX11" fmla="*/ 49689 w 124307"/>
                  <a:gd name="connsiteY11" fmla="*/ 155186 h 223604"/>
                  <a:gd name="connsiteX12" fmla="*/ 40438 w 124307"/>
                  <a:gd name="connsiteY12" fmla="*/ 171072 h 223604"/>
                  <a:gd name="connsiteX13" fmla="*/ 36064 w 124307"/>
                  <a:gd name="connsiteY13" fmla="*/ 178701 h 223604"/>
                  <a:gd name="connsiteX14" fmla="*/ 22114 w 124307"/>
                  <a:gd name="connsiteY14" fmla="*/ 203513 h 223604"/>
                  <a:gd name="connsiteX15" fmla="*/ 20148 w 124307"/>
                  <a:gd name="connsiteY15" fmla="*/ 209028 h 223604"/>
                  <a:gd name="connsiteX16" fmla="*/ 22252 w 124307"/>
                  <a:gd name="connsiteY16" fmla="*/ 213727 h 223604"/>
                  <a:gd name="connsiteX17" fmla="*/ 22576 w 124307"/>
                  <a:gd name="connsiteY17" fmla="*/ 215998 h 223604"/>
                  <a:gd name="connsiteX18" fmla="*/ 21593 w 124307"/>
                  <a:gd name="connsiteY18" fmla="*/ 219567 h 223604"/>
                  <a:gd name="connsiteX19" fmla="*/ 20954 w 124307"/>
                  <a:gd name="connsiteY19" fmla="*/ 221838 h 223604"/>
                  <a:gd name="connsiteX20" fmla="*/ 20630 w 124307"/>
                  <a:gd name="connsiteY20" fmla="*/ 222162 h 223604"/>
                  <a:gd name="connsiteX21" fmla="*/ 19489 w 124307"/>
                  <a:gd name="connsiteY21" fmla="*/ 222486 h 223604"/>
                  <a:gd name="connsiteX22" fmla="*/ 18359 w 124307"/>
                  <a:gd name="connsiteY22" fmla="*/ 222811 h 223604"/>
                  <a:gd name="connsiteX23" fmla="*/ 17543 w 124307"/>
                  <a:gd name="connsiteY23" fmla="*/ 222811 h 223604"/>
                  <a:gd name="connsiteX24" fmla="*/ 16560 w 124307"/>
                  <a:gd name="connsiteY24" fmla="*/ 221828 h 223604"/>
                  <a:gd name="connsiteX25" fmla="*/ 8941 w 124307"/>
                  <a:gd name="connsiteY25" fmla="*/ 212744 h 223604"/>
                  <a:gd name="connsiteX26" fmla="*/ 6670 w 124307"/>
                  <a:gd name="connsiteY26" fmla="*/ 204152 h 223604"/>
                  <a:gd name="connsiteX27" fmla="*/ 1961 w 124307"/>
                  <a:gd name="connsiteY27" fmla="*/ 197989 h 223604"/>
                  <a:gd name="connsiteX28" fmla="*/ -143 w 124307"/>
                  <a:gd name="connsiteY28" fmla="*/ 186959 h 223604"/>
                  <a:gd name="connsiteX29" fmla="*/ 3908 w 124307"/>
                  <a:gd name="connsiteY29" fmla="*/ 174474 h 223604"/>
                  <a:gd name="connsiteX30" fmla="*/ 16402 w 124307"/>
                  <a:gd name="connsiteY30" fmla="*/ 152414 h 223604"/>
                  <a:gd name="connsiteX31" fmla="*/ 22399 w 124307"/>
                  <a:gd name="connsiteY31" fmla="*/ 142524 h 223604"/>
                  <a:gd name="connsiteX32" fmla="*/ 27747 w 124307"/>
                  <a:gd name="connsiteY32" fmla="*/ 133273 h 223604"/>
                  <a:gd name="connsiteX33" fmla="*/ 36998 w 124307"/>
                  <a:gd name="connsiteY33" fmla="*/ 117711 h 223604"/>
                  <a:gd name="connsiteX34" fmla="*/ 41539 w 124307"/>
                  <a:gd name="connsiteY34" fmla="*/ 110574 h 223604"/>
                  <a:gd name="connsiteX35" fmla="*/ 46887 w 124307"/>
                  <a:gd name="connsiteY35" fmla="*/ 102140 h 223604"/>
                  <a:gd name="connsiteX36" fmla="*/ 52078 w 124307"/>
                  <a:gd name="connsiteY36" fmla="*/ 92575 h 223604"/>
                  <a:gd name="connsiteX37" fmla="*/ 57593 w 124307"/>
                  <a:gd name="connsiteY37" fmla="*/ 82518 h 223604"/>
                  <a:gd name="connsiteX38" fmla="*/ 66185 w 124307"/>
                  <a:gd name="connsiteY38" fmla="*/ 68076 h 223604"/>
                  <a:gd name="connsiteX39" fmla="*/ 76733 w 124307"/>
                  <a:gd name="connsiteY39" fmla="*/ 50725 h 223604"/>
                  <a:gd name="connsiteX40" fmla="*/ 92462 w 124307"/>
                  <a:gd name="connsiteY40" fmla="*/ 22216 h 223604"/>
                  <a:gd name="connsiteX41" fmla="*/ 99756 w 124307"/>
                  <a:gd name="connsiteY41" fmla="*/ 8916 h 223604"/>
                  <a:gd name="connsiteX42" fmla="*/ 100405 w 124307"/>
                  <a:gd name="connsiteY42" fmla="*/ 7775 h 223604"/>
                  <a:gd name="connsiteX43" fmla="*/ 102519 w 124307"/>
                  <a:gd name="connsiteY43" fmla="*/ 4531 h 223604"/>
                  <a:gd name="connsiteX44" fmla="*/ 103168 w 124307"/>
                  <a:gd name="connsiteY44" fmla="*/ 3725 h 223604"/>
                  <a:gd name="connsiteX45" fmla="*/ 105920 w 124307"/>
                  <a:gd name="connsiteY45" fmla="*/ 963 h 223604"/>
                  <a:gd name="connsiteX46" fmla="*/ 108516 w 124307"/>
                  <a:gd name="connsiteY46" fmla="*/ -659 h 223604"/>
                  <a:gd name="connsiteX47" fmla="*/ 110786 w 124307"/>
                  <a:gd name="connsiteY47" fmla="*/ 481 h 223604"/>
                  <a:gd name="connsiteX48" fmla="*/ 112409 w 124307"/>
                  <a:gd name="connsiteY48" fmla="*/ 3233 h 223604"/>
                  <a:gd name="connsiteX49" fmla="*/ 116341 w 124307"/>
                  <a:gd name="connsiteY49" fmla="*/ 13939 h 223604"/>
                  <a:gd name="connsiteX50" fmla="*/ 116341 w 124307"/>
                  <a:gd name="connsiteY50" fmla="*/ 14106 h 223604"/>
                  <a:gd name="connsiteX51" fmla="*/ 118130 w 124307"/>
                  <a:gd name="connsiteY51" fmla="*/ 15561 h 223604"/>
                  <a:gd name="connsiteX52" fmla="*/ 119585 w 124307"/>
                  <a:gd name="connsiteY52" fmla="*/ 17832 h 223604"/>
                  <a:gd name="connsiteX53" fmla="*/ 123321 w 124307"/>
                  <a:gd name="connsiteY53" fmla="*/ 28538 h 223604"/>
                  <a:gd name="connsiteX54" fmla="*/ 122505 w 124307"/>
                  <a:gd name="connsiteY54" fmla="*/ 40669 h 223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124307" h="223604">
                    <a:moveTo>
                      <a:pt x="122505" y="40669"/>
                    </a:moveTo>
                    <a:cubicBezTo>
                      <a:pt x="120667" y="44941"/>
                      <a:pt x="118498" y="49063"/>
                      <a:pt x="116016" y="52996"/>
                    </a:cubicBezTo>
                    <a:cubicBezTo>
                      <a:pt x="112939" y="58030"/>
                      <a:pt x="109853" y="63220"/>
                      <a:pt x="106933" y="68244"/>
                    </a:cubicBezTo>
                    <a:cubicBezTo>
                      <a:pt x="99314" y="81377"/>
                      <a:pt x="91204" y="94354"/>
                      <a:pt x="82445" y="107006"/>
                    </a:cubicBezTo>
                    <a:cubicBezTo>
                      <a:pt x="76930" y="115116"/>
                      <a:pt x="71906" y="123384"/>
                      <a:pt x="67197" y="131976"/>
                    </a:cubicBezTo>
                    <a:cubicBezTo>
                      <a:pt x="62127" y="141384"/>
                      <a:pt x="56497" y="150487"/>
                      <a:pt x="50338" y="159226"/>
                    </a:cubicBezTo>
                    <a:cubicBezTo>
                      <a:pt x="51468" y="156955"/>
                      <a:pt x="52441" y="154684"/>
                      <a:pt x="53582" y="152256"/>
                    </a:cubicBezTo>
                    <a:cubicBezTo>
                      <a:pt x="54104" y="150919"/>
                      <a:pt x="54698" y="149602"/>
                      <a:pt x="55361" y="148324"/>
                    </a:cubicBezTo>
                    <a:cubicBezTo>
                      <a:pt x="55183" y="148344"/>
                      <a:pt x="55005" y="148285"/>
                      <a:pt x="54879" y="148157"/>
                    </a:cubicBezTo>
                    <a:cubicBezTo>
                      <a:pt x="54688" y="148029"/>
                      <a:pt x="54459" y="147970"/>
                      <a:pt x="54231" y="148000"/>
                    </a:cubicBezTo>
                    <a:cubicBezTo>
                      <a:pt x="53739" y="148806"/>
                      <a:pt x="53248" y="149455"/>
                      <a:pt x="52766" y="150271"/>
                    </a:cubicBezTo>
                    <a:cubicBezTo>
                      <a:pt x="51783" y="151893"/>
                      <a:pt x="50800" y="153515"/>
                      <a:pt x="49689" y="155186"/>
                    </a:cubicBezTo>
                    <a:cubicBezTo>
                      <a:pt x="46602" y="160534"/>
                      <a:pt x="43525" y="165724"/>
                      <a:pt x="40438" y="171072"/>
                    </a:cubicBezTo>
                    <a:cubicBezTo>
                      <a:pt x="38983" y="173668"/>
                      <a:pt x="37489" y="176263"/>
                      <a:pt x="36064" y="178701"/>
                    </a:cubicBezTo>
                    <a:cubicBezTo>
                      <a:pt x="31355" y="186968"/>
                      <a:pt x="26656" y="195246"/>
                      <a:pt x="22114" y="203513"/>
                    </a:cubicBezTo>
                    <a:cubicBezTo>
                      <a:pt x="21036" y="205175"/>
                      <a:pt x="20363" y="207062"/>
                      <a:pt x="20148" y="209028"/>
                    </a:cubicBezTo>
                    <a:cubicBezTo>
                      <a:pt x="19814" y="210877"/>
                      <a:pt x="20649" y="212744"/>
                      <a:pt x="22252" y="213727"/>
                    </a:cubicBezTo>
                    <a:cubicBezTo>
                      <a:pt x="22743" y="214219"/>
                      <a:pt x="22743" y="214868"/>
                      <a:pt x="22576" y="215998"/>
                    </a:cubicBezTo>
                    <a:cubicBezTo>
                      <a:pt x="22385" y="217217"/>
                      <a:pt x="22056" y="218417"/>
                      <a:pt x="21593" y="219567"/>
                    </a:cubicBezTo>
                    <a:cubicBezTo>
                      <a:pt x="21436" y="220383"/>
                      <a:pt x="21111" y="221189"/>
                      <a:pt x="20954" y="221838"/>
                    </a:cubicBezTo>
                    <a:cubicBezTo>
                      <a:pt x="20954" y="222005"/>
                      <a:pt x="20787" y="222005"/>
                      <a:pt x="20630" y="222162"/>
                    </a:cubicBezTo>
                    <a:cubicBezTo>
                      <a:pt x="20258" y="222300"/>
                      <a:pt x="19876" y="222408"/>
                      <a:pt x="19489" y="222486"/>
                    </a:cubicBezTo>
                    <a:cubicBezTo>
                      <a:pt x="19130" y="222654"/>
                      <a:pt x="18750" y="222762"/>
                      <a:pt x="18359" y="222811"/>
                    </a:cubicBezTo>
                    <a:cubicBezTo>
                      <a:pt x="18113" y="222978"/>
                      <a:pt x="17788" y="222978"/>
                      <a:pt x="17543" y="222811"/>
                    </a:cubicBezTo>
                    <a:lnTo>
                      <a:pt x="16560" y="221828"/>
                    </a:lnTo>
                    <a:cubicBezTo>
                      <a:pt x="13763" y="219026"/>
                      <a:pt x="11214" y="215988"/>
                      <a:pt x="8941" y="212744"/>
                    </a:cubicBezTo>
                    <a:cubicBezTo>
                      <a:pt x="7452" y="210129"/>
                      <a:pt x="6670" y="207161"/>
                      <a:pt x="6670" y="204152"/>
                    </a:cubicBezTo>
                    <a:cubicBezTo>
                      <a:pt x="4886" y="202275"/>
                      <a:pt x="3308" y="200200"/>
                      <a:pt x="1961" y="197989"/>
                    </a:cubicBezTo>
                    <a:cubicBezTo>
                      <a:pt x="28" y="194656"/>
                      <a:pt x="-714" y="190763"/>
                      <a:pt x="-143" y="186959"/>
                    </a:cubicBezTo>
                    <a:cubicBezTo>
                      <a:pt x="487" y="182594"/>
                      <a:pt x="1857" y="178376"/>
                      <a:pt x="3908" y="174474"/>
                    </a:cubicBezTo>
                    <a:cubicBezTo>
                      <a:pt x="7643" y="167012"/>
                      <a:pt x="11861" y="159728"/>
                      <a:pt x="16402" y="152414"/>
                    </a:cubicBezTo>
                    <a:cubicBezTo>
                      <a:pt x="18506" y="149012"/>
                      <a:pt x="20453" y="145768"/>
                      <a:pt x="22399" y="142524"/>
                    </a:cubicBezTo>
                    <a:lnTo>
                      <a:pt x="27747" y="133273"/>
                    </a:lnTo>
                    <a:cubicBezTo>
                      <a:pt x="30834" y="128093"/>
                      <a:pt x="33918" y="122912"/>
                      <a:pt x="36998" y="117711"/>
                    </a:cubicBezTo>
                    <a:cubicBezTo>
                      <a:pt x="38452" y="115273"/>
                      <a:pt x="39947" y="113003"/>
                      <a:pt x="41539" y="110574"/>
                    </a:cubicBezTo>
                    <a:cubicBezTo>
                      <a:pt x="43505" y="107812"/>
                      <a:pt x="45265" y="104892"/>
                      <a:pt x="46887" y="102140"/>
                    </a:cubicBezTo>
                    <a:cubicBezTo>
                      <a:pt x="48676" y="99063"/>
                      <a:pt x="50456" y="95819"/>
                      <a:pt x="52078" y="92575"/>
                    </a:cubicBezTo>
                    <a:cubicBezTo>
                      <a:pt x="53867" y="89163"/>
                      <a:pt x="55646" y="85919"/>
                      <a:pt x="57593" y="82518"/>
                    </a:cubicBezTo>
                    <a:cubicBezTo>
                      <a:pt x="60345" y="77602"/>
                      <a:pt x="63265" y="72785"/>
                      <a:pt x="66185" y="68076"/>
                    </a:cubicBezTo>
                    <a:cubicBezTo>
                      <a:pt x="69920" y="62404"/>
                      <a:pt x="73322" y="56565"/>
                      <a:pt x="76733" y="50725"/>
                    </a:cubicBezTo>
                    <a:cubicBezTo>
                      <a:pt x="82081" y="41160"/>
                      <a:pt x="87439" y="31752"/>
                      <a:pt x="92462" y="22216"/>
                    </a:cubicBezTo>
                    <a:cubicBezTo>
                      <a:pt x="94890" y="17832"/>
                      <a:pt x="97377" y="13290"/>
                      <a:pt x="99756" y="8916"/>
                    </a:cubicBezTo>
                    <a:cubicBezTo>
                      <a:pt x="100012" y="8559"/>
                      <a:pt x="100229" y="8177"/>
                      <a:pt x="100405" y="7775"/>
                    </a:cubicBezTo>
                    <a:cubicBezTo>
                      <a:pt x="100957" y="6601"/>
                      <a:pt x="101668" y="5509"/>
                      <a:pt x="102519" y="4531"/>
                    </a:cubicBezTo>
                    <a:cubicBezTo>
                      <a:pt x="102772" y="4294"/>
                      <a:pt x="102991" y="4023"/>
                      <a:pt x="103168" y="3725"/>
                    </a:cubicBezTo>
                    <a:cubicBezTo>
                      <a:pt x="104002" y="2725"/>
                      <a:pt x="104923" y="1801"/>
                      <a:pt x="105920" y="963"/>
                    </a:cubicBezTo>
                    <a:cubicBezTo>
                      <a:pt x="106653" y="234"/>
                      <a:pt x="107539" y="-320"/>
                      <a:pt x="108516" y="-659"/>
                    </a:cubicBezTo>
                    <a:cubicBezTo>
                      <a:pt x="109427" y="-735"/>
                      <a:pt x="110303" y="-295"/>
                      <a:pt x="110786" y="481"/>
                    </a:cubicBezTo>
                    <a:cubicBezTo>
                      <a:pt x="111424" y="1338"/>
                      <a:pt x="111968" y="2260"/>
                      <a:pt x="112409" y="3233"/>
                    </a:cubicBezTo>
                    <a:cubicBezTo>
                      <a:pt x="113917" y="6726"/>
                      <a:pt x="115230" y="10301"/>
                      <a:pt x="116341" y="13939"/>
                    </a:cubicBezTo>
                    <a:lnTo>
                      <a:pt x="116341" y="14106"/>
                    </a:lnTo>
                    <a:cubicBezTo>
                      <a:pt x="117106" y="14336"/>
                      <a:pt x="117749" y="14859"/>
                      <a:pt x="118130" y="15561"/>
                    </a:cubicBezTo>
                    <a:cubicBezTo>
                      <a:pt x="118612" y="16377"/>
                      <a:pt x="119113" y="17026"/>
                      <a:pt x="119585" y="17832"/>
                    </a:cubicBezTo>
                    <a:cubicBezTo>
                      <a:pt x="121097" y="21302"/>
                      <a:pt x="122345" y="24881"/>
                      <a:pt x="123321" y="28538"/>
                    </a:cubicBezTo>
                    <a:cubicBezTo>
                      <a:pt x="124420" y="32558"/>
                      <a:pt x="124133" y="36832"/>
                      <a:pt x="122505" y="40669"/>
                    </a:cubicBezTo>
                    <a:close/>
                  </a:path>
                </a:pathLst>
              </a:custGeom>
              <a:solidFill>
                <a:srgbClr val="DE4D4A"/>
              </a:solidFill>
              <a:ln w="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3" name="Рисунок 4">
                <a:extLst>
                  <a:ext uri="{FF2B5EF4-FFF2-40B4-BE49-F238E27FC236}">
                    <a16:creationId xmlns="" xmlns:a16="http://schemas.microsoft.com/office/drawing/2014/main" id="{521E9CCC-2E2E-437E-923F-A9D874871F12}"/>
                  </a:ext>
                </a:extLst>
              </p:cNvPr>
              <p:cNvSpPr/>
              <p:nvPr/>
            </p:nvSpPr>
            <p:spPr>
              <a:xfrm>
                <a:off x="767911" y="456300"/>
                <a:ext cx="140700" cy="217873"/>
              </a:xfrm>
              <a:custGeom>
                <a:avLst/>
                <a:gdLst>
                  <a:gd name="connsiteX0" fmla="*/ 104587 w 140700"/>
                  <a:gd name="connsiteY0" fmla="*/ 155659 h 217873"/>
                  <a:gd name="connsiteX1" fmla="*/ 98747 w 140700"/>
                  <a:gd name="connsiteY1" fmla="*/ 159591 h 217873"/>
                  <a:gd name="connsiteX2" fmla="*/ 102483 w 140700"/>
                  <a:gd name="connsiteY2" fmla="*/ 160240 h 217873"/>
                  <a:gd name="connsiteX3" fmla="*/ 108647 w 140700"/>
                  <a:gd name="connsiteY3" fmla="*/ 161056 h 217873"/>
                  <a:gd name="connsiteX4" fmla="*/ 116108 w 140700"/>
                  <a:gd name="connsiteY4" fmla="*/ 157969 h 217873"/>
                  <a:gd name="connsiteX5" fmla="*/ 116108 w 140700"/>
                  <a:gd name="connsiteY5" fmla="*/ 158460 h 217873"/>
                  <a:gd name="connsiteX6" fmla="*/ 115941 w 140700"/>
                  <a:gd name="connsiteY6" fmla="*/ 159758 h 217873"/>
                  <a:gd name="connsiteX7" fmla="*/ 108647 w 140700"/>
                  <a:gd name="connsiteY7" fmla="*/ 163484 h 217873"/>
                  <a:gd name="connsiteX8" fmla="*/ 106376 w 140700"/>
                  <a:gd name="connsiteY8" fmla="*/ 164782 h 217873"/>
                  <a:gd name="connsiteX9" fmla="*/ 106376 w 140700"/>
                  <a:gd name="connsiteY9" fmla="*/ 165263 h 217873"/>
                  <a:gd name="connsiteX10" fmla="*/ 111566 w 140700"/>
                  <a:gd name="connsiteY10" fmla="*/ 164133 h 217873"/>
                  <a:gd name="connsiteX11" fmla="*/ 112048 w 140700"/>
                  <a:gd name="connsiteY11" fmla="*/ 163966 h 217873"/>
                  <a:gd name="connsiteX12" fmla="*/ 112215 w 140700"/>
                  <a:gd name="connsiteY12" fmla="*/ 164457 h 217873"/>
                  <a:gd name="connsiteX13" fmla="*/ 112215 w 140700"/>
                  <a:gd name="connsiteY13" fmla="*/ 164782 h 217873"/>
                  <a:gd name="connsiteX14" fmla="*/ 104754 w 140700"/>
                  <a:gd name="connsiteY14" fmla="*/ 168350 h 217873"/>
                  <a:gd name="connsiteX15" fmla="*/ 104754 w 140700"/>
                  <a:gd name="connsiteY15" fmla="*/ 169156 h 217873"/>
                  <a:gd name="connsiteX16" fmla="*/ 107998 w 140700"/>
                  <a:gd name="connsiteY16" fmla="*/ 168173 h 217873"/>
                  <a:gd name="connsiteX17" fmla="*/ 111399 w 140700"/>
                  <a:gd name="connsiteY17" fmla="*/ 167190 h 217873"/>
                  <a:gd name="connsiteX18" fmla="*/ 111566 w 140700"/>
                  <a:gd name="connsiteY18" fmla="*/ 168330 h 217873"/>
                  <a:gd name="connsiteX19" fmla="*/ 111566 w 140700"/>
                  <a:gd name="connsiteY19" fmla="*/ 168655 h 217873"/>
                  <a:gd name="connsiteX20" fmla="*/ 106051 w 140700"/>
                  <a:gd name="connsiteY20" fmla="*/ 171604 h 217873"/>
                  <a:gd name="connsiteX21" fmla="*/ 93566 w 140700"/>
                  <a:gd name="connsiteY21" fmla="*/ 178092 h 217873"/>
                  <a:gd name="connsiteX22" fmla="*/ 64369 w 140700"/>
                  <a:gd name="connsiteY22" fmla="*/ 197547 h 217873"/>
                  <a:gd name="connsiteX23" fmla="*/ 41336 w 140700"/>
                  <a:gd name="connsiteY23" fmla="*/ 213276 h 217873"/>
                  <a:gd name="connsiteX24" fmla="*/ 38741 w 140700"/>
                  <a:gd name="connsiteY24" fmla="*/ 214898 h 217873"/>
                  <a:gd name="connsiteX25" fmla="*/ 23503 w 140700"/>
                  <a:gd name="connsiteY25" fmla="*/ 214898 h 217873"/>
                  <a:gd name="connsiteX26" fmla="*/ 11982 w 140700"/>
                  <a:gd name="connsiteY26" fmla="*/ 206945 h 217873"/>
                  <a:gd name="connsiteX27" fmla="*/ 7764 w 140700"/>
                  <a:gd name="connsiteY27" fmla="*/ 203996 h 217873"/>
                  <a:gd name="connsiteX28" fmla="*/ 5661 w 140700"/>
                  <a:gd name="connsiteY28" fmla="*/ 201047 h 217873"/>
                  <a:gd name="connsiteX29" fmla="*/ 2249 w 140700"/>
                  <a:gd name="connsiteY29" fmla="*/ 192779 h 217873"/>
                  <a:gd name="connsiteX30" fmla="*/ -21 w 140700"/>
                  <a:gd name="connsiteY30" fmla="*/ 183538 h 217873"/>
                  <a:gd name="connsiteX31" fmla="*/ 146 w 140700"/>
                  <a:gd name="connsiteY31" fmla="*/ 177050 h 217873"/>
                  <a:gd name="connsiteX32" fmla="*/ 9229 w 140700"/>
                  <a:gd name="connsiteY32" fmla="*/ 162304 h 217873"/>
                  <a:gd name="connsiteX33" fmla="*/ 10035 w 140700"/>
                  <a:gd name="connsiteY33" fmla="*/ 161321 h 217873"/>
                  <a:gd name="connsiteX34" fmla="*/ 38908 w 140700"/>
                  <a:gd name="connsiteY34" fmla="*/ 118833 h 217873"/>
                  <a:gd name="connsiteX35" fmla="*/ 41857 w 140700"/>
                  <a:gd name="connsiteY35" fmla="*/ 114616 h 217873"/>
                  <a:gd name="connsiteX36" fmla="*/ 61804 w 140700"/>
                  <a:gd name="connsiteY36" fmla="*/ 88181 h 217873"/>
                  <a:gd name="connsiteX37" fmla="*/ 64753 w 140700"/>
                  <a:gd name="connsiteY37" fmla="*/ 85232 h 217873"/>
                  <a:gd name="connsiteX38" fmla="*/ 70101 w 140700"/>
                  <a:gd name="connsiteY38" fmla="*/ 78744 h 217873"/>
                  <a:gd name="connsiteX39" fmla="*/ 71084 w 140700"/>
                  <a:gd name="connsiteY39" fmla="*/ 76640 h 217873"/>
                  <a:gd name="connsiteX40" fmla="*/ 71575 w 140700"/>
                  <a:gd name="connsiteY40" fmla="*/ 75657 h 217873"/>
                  <a:gd name="connsiteX41" fmla="*/ 70759 w 140700"/>
                  <a:gd name="connsiteY41" fmla="*/ 75332 h 217873"/>
                  <a:gd name="connsiteX42" fmla="*/ 68656 w 140700"/>
                  <a:gd name="connsiteY42" fmla="*/ 78409 h 217873"/>
                  <a:gd name="connsiteX43" fmla="*/ 65244 w 140700"/>
                  <a:gd name="connsiteY43" fmla="*/ 83118 h 217873"/>
                  <a:gd name="connsiteX44" fmla="*/ 70926 w 140700"/>
                  <a:gd name="connsiteY44" fmla="*/ 71322 h 217873"/>
                  <a:gd name="connsiteX45" fmla="*/ 79194 w 140700"/>
                  <a:gd name="connsiteY45" fmla="*/ 58837 h 217873"/>
                  <a:gd name="connsiteX46" fmla="*/ 84876 w 140700"/>
                  <a:gd name="connsiteY46" fmla="*/ 52840 h 217873"/>
                  <a:gd name="connsiteX47" fmla="*/ 85682 w 140700"/>
                  <a:gd name="connsiteY47" fmla="*/ 50245 h 217873"/>
                  <a:gd name="connsiteX48" fmla="*/ 87648 w 140700"/>
                  <a:gd name="connsiteY48" fmla="*/ 45054 h 217873"/>
                  <a:gd name="connsiteX49" fmla="*/ 95759 w 140700"/>
                  <a:gd name="connsiteY49" fmla="*/ 30131 h 217873"/>
                  <a:gd name="connsiteX50" fmla="*/ 105167 w 140700"/>
                  <a:gd name="connsiteY50" fmla="*/ 12613 h 217873"/>
                  <a:gd name="connsiteX51" fmla="*/ 111330 w 140700"/>
                  <a:gd name="connsiteY51" fmla="*/ 4178 h 217873"/>
                  <a:gd name="connsiteX52" fmla="*/ 118300 w 140700"/>
                  <a:gd name="connsiteY52" fmla="*/ -521 h 217873"/>
                  <a:gd name="connsiteX53" fmla="*/ 124307 w 140700"/>
                  <a:gd name="connsiteY53" fmla="*/ 128 h 217873"/>
                  <a:gd name="connsiteX54" fmla="*/ 130461 w 140700"/>
                  <a:gd name="connsiteY54" fmla="*/ 3372 h 217873"/>
                  <a:gd name="connsiteX55" fmla="*/ 133223 w 140700"/>
                  <a:gd name="connsiteY55" fmla="*/ 7747 h 217873"/>
                  <a:gd name="connsiteX56" fmla="*/ 134206 w 140700"/>
                  <a:gd name="connsiteY56" fmla="*/ 11315 h 217873"/>
                  <a:gd name="connsiteX57" fmla="*/ 135661 w 140700"/>
                  <a:gd name="connsiteY57" fmla="*/ 16830 h 217873"/>
                  <a:gd name="connsiteX58" fmla="*/ 140370 w 140700"/>
                  <a:gd name="connsiteY58" fmla="*/ 22345 h 217873"/>
                  <a:gd name="connsiteX59" fmla="*/ 139721 w 140700"/>
                  <a:gd name="connsiteY59" fmla="*/ 26081 h 217873"/>
                  <a:gd name="connsiteX60" fmla="*/ 137755 w 140700"/>
                  <a:gd name="connsiteY60" fmla="*/ 30013 h 217873"/>
                  <a:gd name="connsiteX61" fmla="*/ 126401 w 140700"/>
                  <a:gd name="connsiteY61" fmla="*/ 48013 h 217873"/>
                  <a:gd name="connsiteX62" fmla="*/ 115941 w 140700"/>
                  <a:gd name="connsiteY62" fmla="*/ 64538 h 217873"/>
                  <a:gd name="connsiteX63" fmla="*/ 94864 w 140700"/>
                  <a:gd name="connsiteY63" fmla="*/ 98769 h 217873"/>
                  <a:gd name="connsiteX64" fmla="*/ 74220 w 140700"/>
                  <a:gd name="connsiteY64" fmla="*/ 132193 h 217873"/>
                  <a:gd name="connsiteX65" fmla="*/ 58166 w 140700"/>
                  <a:gd name="connsiteY65" fmla="*/ 157654 h 217873"/>
                  <a:gd name="connsiteX66" fmla="*/ 57842 w 140700"/>
                  <a:gd name="connsiteY66" fmla="*/ 158146 h 217873"/>
                  <a:gd name="connsiteX67" fmla="*/ 77631 w 140700"/>
                  <a:gd name="connsiteY67" fmla="*/ 147765 h 217873"/>
                  <a:gd name="connsiteX68" fmla="*/ 97577 w 140700"/>
                  <a:gd name="connsiteY68" fmla="*/ 140952 h 217873"/>
                  <a:gd name="connsiteX69" fmla="*/ 91738 w 140700"/>
                  <a:gd name="connsiteY69" fmla="*/ 144884 h 217873"/>
                  <a:gd name="connsiteX70" fmla="*/ 95306 w 140700"/>
                  <a:gd name="connsiteY70" fmla="*/ 145690 h 217873"/>
                  <a:gd name="connsiteX71" fmla="*/ 101628 w 140700"/>
                  <a:gd name="connsiteY71" fmla="*/ 146339 h 217873"/>
                  <a:gd name="connsiteX72" fmla="*/ 109089 w 140700"/>
                  <a:gd name="connsiteY72" fmla="*/ 143390 h 217873"/>
                  <a:gd name="connsiteX73" fmla="*/ 109089 w 140700"/>
                  <a:gd name="connsiteY73" fmla="*/ 143557 h 217873"/>
                  <a:gd name="connsiteX74" fmla="*/ 108932 w 140700"/>
                  <a:gd name="connsiteY74" fmla="*/ 145179 h 217873"/>
                  <a:gd name="connsiteX75" fmla="*/ 103417 w 140700"/>
                  <a:gd name="connsiteY75" fmla="*/ 147932 h 217873"/>
                  <a:gd name="connsiteX76" fmla="*/ 99199 w 140700"/>
                  <a:gd name="connsiteY76" fmla="*/ 150203 h 217873"/>
                  <a:gd name="connsiteX77" fmla="*/ 99199 w 140700"/>
                  <a:gd name="connsiteY77" fmla="*/ 150694 h 217873"/>
                  <a:gd name="connsiteX78" fmla="*/ 104714 w 140700"/>
                  <a:gd name="connsiteY78" fmla="*/ 149397 h 217873"/>
                  <a:gd name="connsiteX79" fmla="*/ 105039 w 140700"/>
                  <a:gd name="connsiteY79" fmla="*/ 149397 h 217873"/>
                  <a:gd name="connsiteX80" fmla="*/ 105039 w 140700"/>
                  <a:gd name="connsiteY80" fmla="*/ 150045 h 217873"/>
                  <a:gd name="connsiteX81" fmla="*/ 100006 w 140700"/>
                  <a:gd name="connsiteY81" fmla="*/ 152641 h 217873"/>
                  <a:gd name="connsiteX82" fmla="*/ 97735 w 140700"/>
                  <a:gd name="connsiteY82" fmla="*/ 153771 h 217873"/>
                  <a:gd name="connsiteX83" fmla="*/ 97577 w 140700"/>
                  <a:gd name="connsiteY83" fmla="*/ 154587 h 217873"/>
                  <a:gd name="connsiteX84" fmla="*/ 101146 w 140700"/>
                  <a:gd name="connsiteY84" fmla="*/ 153447 h 217873"/>
                  <a:gd name="connsiteX85" fmla="*/ 104390 w 140700"/>
                  <a:gd name="connsiteY85" fmla="*/ 152464 h 217873"/>
                  <a:gd name="connsiteX86" fmla="*/ 104390 w 140700"/>
                  <a:gd name="connsiteY86" fmla="*/ 152631 h 217873"/>
                  <a:gd name="connsiteX87" fmla="*/ 104547 w 140700"/>
                  <a:gd name="connsiteY87" fmla="*/ 153929 h 217873"/>
                  <a:gd name="connsiteX88" fmla="*/ 98708 w 140700"/>
                  <a:gd name="connsiteY88" fmla="*/ 157173 h 217873"/>
                  <a:gd name="connsiteX89" fmla="*/ 104587 w 140700"/>
                  <a:gd name="connsiteY89" fmla="*/ 155659 h 217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140700" h="217873">
                    <a:moveTo>
                      <a:pt x="104587" y="155659"/>
                    </a:moveTo>
                    <a:cubicBezTo>
                      <a:pt x="102483" y="157124"/>
                      <a:pt x="100536" y="158441"/>
                      <a:pt x="98747" y="159591"/>
                    </a:cubicBezTo>
                    <a:cubicBezTo>
                      <a:pt x="100006" y="159748"/>
                      <a:pt x="101254" y="159964"/>
                      <a:pt x="102483" y="160240"/>
                    </a:cubicBezTo>
                    <a:cubicBezTo>
                      <a:pt x="104459" y="160938"/>
                      <a:pt x="106553" y="161213"/>
                      <a:pt x="108647" y="161056"/>
                    </a:cubicBezTo>
                    <a:cubicBezTo>
                      <a:pt x="110750" y="161056"/>
                      <a:pt x="113346" y="160073"/>
                      <a:pt x="116108" y="157969"/>
                    </a:cubicBezTo>
                    <a:lnTo>
                      <a:pt x="116108" y="158460"/>
                    </a:lnTo>
                    <a:cubicBezTo>
                      <a:pt x="116138" y="158903"/>
                      <a:pt x="116079" y="159335"/>
                      <a:pt x="115941" y="159758"/>
                    </a:cubicBezTo>
                    <a:cubicBezTo>
                      <a:pt x="113513" y="161056"/>
                      <a:pt x="111026" y="162353"/>
                      <a:pt x="108647" y="163484"/>
                    </a:cubicBezTo>
                    <a:lnTo>
                      <a:pt x="106376" y="164782"/>
                    </a:lnTo>
                    <a:lnTo>
                      <a:pt x="106376" y="165263"/>
                    </a:lnTo>
                    <a:cubicBezTo>
                      <a:pt x="108155" y="164949"/>
                      <a:pt x="109777" y="164614"/>
                      <a:pt x="111566" y="164133"/>
                    </a:cubicBezTo>
                    <a:cubicBezTo>
                      <a:pt x="111694" y="164005"/>
                      <a:pt x="111871" y="163946"/>
                      <a:pt x="112048" y="163966"/>
                    </a:cubicBezTo>
                    <a:lnTo>
                      <a:pt x="112215" y="164457"/>
                    </a:lnTo>
                    <a:lnTo>
                      <a:pt x="112215" y="164782"/>
                    </a:lnTo>
                    <a:lnTo>
                      <a:pt x="104754" y="168350"/>
                    </a:lnTo>
                    <a:lnTo>
                      <a:pt x="104754" y="169156"/>
                    </a:lnTo>
                    <a:lnTo>
                      <a:pt x="107998" y="168173"/>
                    </a:lnTo>
                    <a:lnTo>
                      <a:pt x="111399" y="167190"/>
                    </a:lnTo>
                    <a:cubicBezTo>
                      <a:pt x="111547" y="167554"/>
                      <a:pt x="111606" y="167947"/>
                      <a:pt x="111566" y="168330"/>
                    </a:cubicBezTo>
                    <a:lnTo>
                      <a:pt x="111566" y="168655"/>
                    </a:lnTo>
                    <a:lnTo>
                      <a:pt x="106051" y="171604"/>
                    </a:lnTo>
                    <a:cubicBezTo>
                      <a:pt x="101834" y="173875"/>
                      <a:pt x="97617" y="175979"/>
                      <a:pt x="93566" y="178092"/>
                    </a:cubicBezTo>
                    <a:cubicBezTo>
                      <a:pt x="83049" y="183312"/>
                      <a:pt x="73238" y="189850"/>
                      <a:pt x="64369" y="197547"/>
                    </a:cubicBezTo>
                    <a:cubicBezTo>
                      <a:pt x="57177" y="203465"/>
                      <a:pt x="49469" y="208734"/>
                      <a:pt x="41336" y="213276"/>
                    </a:cubicBezTo>
                    <a:lnTo>
                      <a:pt x="38741" y="214898"/>
                    </a:lnTo>
                    <a:cubicBezTo>
                      <a:pt x="32744" y="217975"/>
                      <a:pt x="27721" y="217975"/>
                      <a:pt x="23503" y="214898"/>
                    </a:cubicBezTo>
                    <a:cubicBezTo>
                      <a:pt x="19571" y="212460"/>
                      <a:pt x="15717" y="209708"/>
                      <a:pt x="11982" y="206945"/>
                    </a:cubicBezTo>
                    <a:lnTo>
                      <a:pt x="7764" y="203996"/>
                    </a:lnTo>
                    <a:cubicBezTo>
                      <a:pt x="6734" y="203298"/>
                      <a:pt x="5988" y="202246"/>
                      <a:pt x="5661" y="201047"/>
                    </a:cubicBezTo>
                    <a:cubicBezTo>
                      <a:pt x="4216" y="198432"/>
                      <a:pt x="3071" y="195660"/>
                      <a:pt x="2249" y="192779"/>
                    </a:cubicBezTo>
                    <a:cubicBezTo>
                      <a:pt x="1193" y="189781"/>
                      <a:pt x="433" y="186684"/>
                      <a:pt x="-21" y="183538"/>
                    </a:cubicBezTo>
                    <a:cubicBezTo>
                      <a:pt x="-483" y="181395"/>
                      <a:pt x="-426" y="179164"/>
                      <a:pt x="146" y="177050"/>
                    </a:cubicBezTo>
                    <a:cubicBezTo>
                      <a:pt x="2893" y="171968"/>
                      <a:pt x="5926" y="167043"/>
                      <a:pt x="9229" y="162304"/>
                    </a:cubicBezTo>
                    <a:cubicBezTo>
                      <a:pt x="9446" y="161940"/>
                      <a:pt x="9718" y="161606"/>
                      <a:pt x="10035" y="161321"/>
                    </a:cubicBezTo>
                    <a:cubicBezTo>
                      <a:pt x="19610" y="147057"/>
                      <a:pt x="29176" y="132940"/>
                      <a:pt x="38908" y="118833"/>
                    </a:cubicBezTo>
                    <a:lnTo>
                      <a:pt x="41857" y="114616"/>
                    </a:lnTo>
                    <a:cubicBezTo>
                      <a:pt x="47996" y="105434"/>
                      <a:pt x="54657" y="96606"/>
                      <a:pt x="61804" y="88181"/>
                    </a:cubicBezTo>
                    <a:cubicBezTo>
                      <a:pt x="62699" y="87110"/>
                      <a:pt x="63686" y="86126"/>
                      <a:pt x="64753" y="85232"/>
                    </a:cubicBezTo>
                    <a:cubicBezTo>
                      <a:pt x="66878" y="83374"/>
                      <a:pt x="68685" y="81182"/>
                      <a:pt x="70101" y="78744"/>
                    </a:cubicBezTo>
                    <a:cubicBezTo>
                      <a:pt x="70591" y="78134"/>
                      <a:pt x="70928" y="77407"/>
                      <a:pt x="71084" y="76640"/>
                    </a:cubicBezTo>
                    <a:lnTo>
                      <a:pt x="71575" y="75657"/>
                    </a:lnTo>
                    <a:cubicBezTo>
                      <a:pt x="71408" y="75490"/>
                      <a:pt x="71084" y="75490"/>
                      <a:pt x="70759" y="75332"/>
                    </a:cubicBezTo>
                    <a:cubicBezTo>
                      <a:pt x="70110" y="76315"/>
                      <a:pt x="69462" y="77299"/>
                      <a:pt x="68656" y="78409"/>
                    </a:cubicBezTo>
                    <a:cubicBezTo>
                      <a:pt x="67672" y="79874"/>
                      <a:pt x="66542" y="81359"/>
                      <a:pt x="65244" y="83118"/>
                    </a:cubicBezTo>
                    <a:cubicBezTo>
                      <a:pt x="66687" y="78980"/>
                      <a:pt x="68594" y="75028"/>
                      <a:pt x="70926" y="71322"/>
                    </a:cubicBezTo>
                    <a:cubicBezTo>
                      <a:pt x="73679" y="66780"/>
                      <a:pt x="76441" y="62562"/>
                      <a:pt x="79194" y="58837"/>
                    </a:cubicBezTo>
                    <a:cubicBezTo>
                      <a:pt x="81947" y="55111"/>
                      <a:pt x="83903" y="53164"/>
                      <a:pt x="84876" y="52840"/>
                    </a:cubicBezTo>
                    <a:cubicBezTo>
                      <a:pt x="85219" y="52004"/>
                      <a:pt x="85489" y="51129"/>
                      <a:pt x="85682" y="50245"/>
                    </a:cubicBezTo>
                    <a:cubicBezTo>
                      <a:pt x="86171" y="48455"/>
                      <a:pt x="86829" y="46717"/>
                      <a:pt x="87648" y="45054"/>
                    </a:cubicBezTo>
                    <a:lnTo>
                      <a:pt x="95759" y="30131"/>
                    </a:lnTo>
                    <a:lnTo>
                      <a:pt x="105167" y="12613"/>
                    </a:lnTo>
                    <a:cubicBezTo>
                      <a:pt x="106798" y="9517"/>
                      <a:pt x="108873" y="6675"/>
                      <a:pt x="111330" y="4178"/>
                    </a:cubicBezTo>
                    <a:cubicBezTo>
                      <a:pt x="113926" y="1583"/>
                      <a:pt x="116197" y="-39"/>
                      <a:pt x="118300" y="-521"/>
                    </a:cubicBezTo>
                    <a:cubicBezTo>
                      <a:pt x="120325" y="-849"/>
                      <a:pt x="122400" y="-625"/>
                      <a:pt x="124307" y="128"/>
                    </a:cubicBezTo>
                    <a:cubicBezTo>
                      <a:pt x="126529" y="844"/>
                      <a:pt x="128613" y="1942"/>
                      <a:pt x="130461" y="3372"/>
                    </a:cubicBezTo>
                    <a:cubicBezTo>
                      <a:pt x="131935" y="4398"/>
                      <a:pt x="132928" y="5976"/>
                      <a:pt x="133223" y="7747"/>
                    </a:cubicBezTo>
                    <a:cubicBezTo>
                      <a:pt x="133381" y="8563"/>
                      <a:pt x="133705" y="9713"/>
                      <a:pt x="134206" y="11315"/>
                    </a:cubicBezTo>
                    <a:cubicBezTo>
                      <a:pt x="134973" y="13068"/>
                      <a:pt x="135465" y="14928"/>
                      <a:pt x="135661" y="16830"/>
                    </a:cubicBezTo>
                    <a:cubicBezTo>
                      <a:pt x="138424" y="18452"/>
                      <a:pt x="140046" y="20241"/>
                      <a:pt x="140370" y="22345"/>
                    </a:cubicBezTo>
                    <a:cubicBezTo>
                      <a:pt x="140380" y="23619"/>
                      <a:pt x="140154" y="24884"/>
                      <a:pt x="139721" y="26081"/>
                    </a:cubicBezTo>
                    <a:cubicBezTo>
                      <a:pt x="139259" y="27481"/>
                      <a:pt x="138601" y="28806"/>
                      <a:pt x="137755" y="30013"/>
                    </a:cubicBezTo>
                    <a:cubicBezTo>
                      <a:pt x="134020" y="36010"/>
                      <a:pt x="130294" y="42007"/>
                      <a:pt x="126401" y="48013"/>
                    </a:cubicBezTo>
                    <a:lnTo>
                      <a:pt x="115941" y="64538"/>
                    </a:lnTo>
                    <a:cubicBezTo>
                      <a:pt x="108971" y="75893"/>
                      <a:pt x="101834" y="87247"/>
                      <a:pt x="94864" y="98769"/>
                    </a:cubicBezTo>
                    <a:cubicBezTo>
                      <a:pt x="88051" y="109956"/>
                      <a:pt x="81239" y="120986"/>
                      <a:pt x="74220" y="132193"/>
                    </a:cubicBezTo>
                    <a:cubicBezTo>
                      <a:pt x="68872" y="140785"/>
                      <a:pt x="63514" y="149220"/>
                      <a:pt x="58166" y="157654"/>
                    </a:cubicBezTo>
                    <a:cubicBezTo>
                      <a:pt x="57999" y="157821"/>
                      <a:pt x="57999" y="157979"/>
                      <a:pt x="57842" y="158146"/>
                    </a:cubicBezTo>
                    <a:cubicBezTo>
                      <a:pt x="64487" y="154410"/>
                      <a:pt x="70976" y="150842"/>
                      <a:pt x="77631" y="147765"/>
                    </a:cubicBezTo>
                    <a:cubicBezTo>
                      <a:pt x="83990" y="144717"/>
                      <a:pt x="90685" y="142436"/>
                      <a:pt x="97577" y="140952"/>
                    </a:cubicBezTo>
                    <a:cubicBezTo>
                      <a:pt x="95474" y="142407"/>
                      <a:pt x="93527" y="143715"/>
                      <a:pt x="91738" y="144884"/>
                    </a:cubicBezTo>
                    <a:cubicBezTo>
                      <a:pt x="92947" y="145071"/>
                      <a:pt x="94137" y="145346"/>
                      <a:pt x="95306" y="145690"/>
                    </a:cubicBezTo>
                    <a:cubicBezTo>
                      <a:pt x="97361" y="146251"/>
                      <a:pt x="99504" y="146467"/>
                      <a:pt x="101628" y="146339"/>
                    </a:cubicBezTo>
                    <a:cubicBezTo>
                      <a:pt x="103741" y="146339"/>
                      <a:pt x="106336" y="145356"/>
                      <a:pt x="109089" y="143390"/>
                    </a:cubicBezTo>
                    <a:lnTo>
                      <a:pt x="109089" y="143557"/>
                    </a:lnTo>
                    <a:cubicBezTo>
                      <a:pt x="108961" y="144088"/>
                      <a:pt x="108902" y="144639"/>
                      <a:pt x="108932" y="145179"/>
                    </a:cubicBezTo>
                    <a:cubicBezTo>
                      <a:pt x="107143" y="145985"/>
                      <a:pt x="105196" y="146959"/>
                      <a:pt x="103417" y="147932"/>
                    </a:cubicBezTo>
                    <a:lnTo>
                      <a:pt x="99199" y="150203"/>
                    </a:lnTo>
                    <a:lnTo>
                      <a:pt x="99199" y="150694"/>
                    </a:lnTo>
                    <a:lnTo>
                      <a:pt x="104714" y="149397"/>
                    </a:lnTo>
                    <a:lnTo>
                      <a:pt x="105039" y="149397"/>
                    </a:lnTo>
                    <a:lnTo>
                      <a:pt x="105039" y="150045"/>
                    </a:lnTo>
                    <a:cubicBezTo>
                      <a:pt x="103250" y="150852"/>
                      <a:pt x="101628" y="151825"/>
                      <a:pt x="100006" y="152641"/>
                    </a:cubicBezTo>
                    <a:cubicBezTo>
                      <a:pt x="99278" y="153083"/>
                      <a:pt x="98521" y="153457"/>
                      <a:pt x="97735" y="153771"/>
                    </a:cubicBezTo>
                    <a:lnTo>
                      <a:pt x="97577" y="154587"/>
                    </a:lnTo>
                    <a:cubicBezTo>
                      <a:pt x="98737" y="154135"/>
                      <a:pt x="99937" y="153752"/>
                      <a:pt x="101146" y="153447"/>
                    </a:cubicBezTo>
                    <a:lnTo>
                      <a:pt x="104390" y="152464"/>
                    </a:lnTo>
                    <a:lnTo>
                      <a:pt x="104390" y="152631"/>
                    </a:lnTo>
                    <a:cubicBezTo>
                      <a:pt x="104361" y="153073"/>
                      <a:pt x="104419" y="153506"/>
                      <a:pt x="104547" y="153929"/>
                    </a:cubicBezTo>
                    <a:cubicBezTo>
                      <a:pt x="102581" y="155059"/>
                      <a:pt x="100615" y="156032"/>
                      <a:pt x="98708" y="157173"/>
                    </a:cubicBezTo>
                    <a:cubicBezTo>
                      <a:pt x="100694" y="156475"/>
                      <a:pt x="102640" y="156150"/>
                      <a:pt x="104587" y="155659"/>
                    </a:cubicBezTo>
                    <a:close/>
                  </a:path>
                </a:pathLst>
              </a:custGeom>
              <a:solidFill>
                <a:srgbClr val="DE4D4A"/>
              </a:solidFill>
              <a:ln w="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4" name="Рисунок 4">
                <a:extLst>
                  <a:ext uri="{FF2B5EF4-FFF2-40B4-BE49-F238E27FC236}">
                    <a16:creationId xmlns="" xmlns:a16="http://schemas.microsoft.com/office/drawing/2014/main" id="{53FD108E-B8B7-4A01-B1F8-F5E6664F8B5F}"/>
                  </a:ext>
                </a:extLst>
              </p:cNvPr>
              <p:cNvSpPr/>
              <p:nvPr/>
            </p:nvSpPr>
            <p:spPr>
              <a:xfrm>
                <a:off x="202426" y="650954"/>
                <a:ext cx="284604" cy="266986"/>
              </a:xfrm>
              <a:custGeom>
                <a:avLst/>
                <a:gdLst>
                  <a:gd name="connsiteX0" fmla="*/ 281750 w 284604"/>
                  <a:gd name="connsiteY0" fmla="*/ 45853 h 266986"/>
                  <a:gd name="connsiteX1" fmla="*/ 273640 w 284604"/>
                  <a:gd name="connsiteY1" fmla="*/ 54612 h 266986"/>
                  <a:gd name="connsiteX2" fmla="*/ 237955 w 284604"/>
                  <a:gd name="connsiteY2" fmla="*/ 84615 h 266986"/>
                  <a:gd name="connsiteX3" fmla="*/ 191751 w 284604"/>
                  <a:gd name="connsiteY3" fmla="*/ 116398 h 266986"/>
                  <a:gd name="connsiteX4" fmla="*/ 229048 w 284604"/>
                  <a:gd name="connsiteY4" fmla="*/ 121107 h 266986"/>
                  <a:gd name="connsiteX5" fmla="*/ 230189 w 284604"/>
                  <a:gd name="connsiteY5" fmla="*/ 121431 h 266986"/>
                  <a:gd name="connsiteX6" fmla="*/ 241209 w 284604"/>
                  <a:gd name="connsiteY6" fmla="*/ 124999 h 266986"/>
                  <a:gd name="connsiteX7" fmla="*/ 249643 w 284604"/>
                  <a:gd name="connsiteY7" fmla="*/ 132137 h 266986"/>
                  <a:gd name="connsiteX8" fmla="*/ 253379 w 284604"/>
                  <a:gd name="connsiteY8" fmla="*/ 142950 h 266986"/>
                  <a:gd name="connsiteX9" fmla="*/ 256623 w 284604"/>
                  <a:gd name="connsiteY9" fmla="*/ 146676 h 266986"/>
                  <a:gd name="connsiteX10" fmla="*/ 260673 w 284604"/>
                  <a:gd name="connsiteY10" fmla="*/ 158522 h 266986"/>
                  <a:gd name="connsiteX11" fmla="*/ 261165 w 284604"/>
                  <a:gd name="connsiteY11" fmla="*/ 160950 h 266986"/>
                  <a:gd name="connsiteX12" fmla="*/ 261489 w 284604"/>
                  <a:gd name="connsiteY12" fmla="*/ 162248 h 266986"/>
                  <a:gd name="connsiteX13" fmla="*/ 261647 w 284604"/>
                  <a:gd name="connsiteY13" fmla="*/ 162739 h 266986"/>
                  <a:gd name="connsiteX14" fmla="*/ 248995 w 284604"/>
                  <a:gd name="connsiteY14" fmla="*/ 181545 h 266986"/>
                  <a:gd name="connsiteX15" fmla="*/ 234563 w 284604"/>
                  <a:gd name="connsiteY15" fmla="*/ 186903 h 266986"/>
                  <a:gd name="connsiteX16" fmla="*/ 212995 w 284604"/>
                  <a:gd name="connsiteY16" fmla="*/ 191927 h 266986"/>
                  <a:gd name="connsiteX17" fmla="*/ 206507 w 284604"/>
                  <a:gd name="connsiteY17" fmla="*/ 193224 h 266986"/>
                  <a:gd name="connsiteX18" fmla="*/ 188015 w 284604"/>
                  <a:gd name="connsiteY18" fmla="*/ 196960 h 266986"/>
                  <a:gd name="connsiteX19" fmla="*/ 178774 w 284604"/>
                  <a:gd name="connsiteY19" fmla="*/ 198739 h 266986"/>
                  <a:gd name="connsiteX20" fmla="*/ 173092 w 284604"/>
                  <a:gd name="connsiteY20" fmla="*/ 200361 h 266986"/>
                  <a:gd name="connsiteX21" fmla="*/ 162878 w 284604"/>
                  <a:gd name="connsiteY21" fmla="*/ 202327 h 266986"/>
                  <a:gd name="connsiteX22" fmla="*/ 148928 w 284604"/>
                  <a:gd name="connsiteY22" fmla="*/ 204923 h 266986"/>
                  <a:gd name="connsiteX23" fmla="*/ 148122 w 284604"/>
                  <a:gd name="connsiteY23" fmla="*/ 205247 h 266986"/>
                  <a:gd name="connsiteX24" fmla="*/ 147139 w 284604"/>
                  <a:gd name="connsiteY24" fmla="*/ 205404 h 266986"/>
                  <a:gd name="connsiteX25" fmla="*/ 146972 w 284604"/>
                  <a:gd name="connsiteY25" fmla="*/ 204598 h 266986"/>
                  <a:gd name="connsiteX26" fmla="*/ 146972 w 284604"/>
                  <a:gd name="connsiteY26" fmla="*/ 204107 h 266986"/>
                  <a:gd name="connsiteX27" fmla="*/ 146323 w 284604"/>
                  <a:gd name="connsiteY27" fmla="*/ 203625 h 266986"/>
                  <a:gd name="connsiteX28" fmla="*/ 144544 w 284604"/>
                  <a:gd name="connsiteY28" fmla="*/ 203792 h 266986"/>
                  <a:gd name="connsiteX29" fmla="*/ 142273 w 284604"/>
                  <a:gd name="connsiteY29" fmla="*/ 204431 h 266986"/>
                  <a:gd name="connsiteX30" fmla="*/ 143895 w 284604"/>
                  <a:gd name="connsiteY30" fmla="*/ 205247 h 266986"/>
                  <a:gd name="connsiteX31" fmla="*/ 144377 w 284604"/>
                  <a:gd name="connsiteY31" fmla="*/ 205571 h 266986"/>
                  <a:gd name="connsiteX32" fmla="*/ 144052 w 284604"/>
                  <a:gd name="connsiteY32" fmla="*/ 206869 h 266986"/>
                  <a:gd name="connsiteX33" fmla="*/ 144052 w 284604"/>
                  <a:gd name="connsiteY33" fmla="*/ 207194 h 266986"/>
                  <a:gd name="connsiteX34" fmla="*/ 83240 w 284604"/>
                  <a:gd name="connsiteY34" fmla="*/ 220327 h 266986"/>
                  <a:gd name="connsiteX35" fmla="*/ 75130 w 284604"/>
                  <a:gd name="connsiteY35" fmla="*/ 235575 h 266986"/>
                  <a:gd name="connsiteX36" fmla="*/ 73016 w 284604"/>
                  <a:gd name="connsiteY36" fmla="*/ 239507 h 266986"/>
                  <a:gd name="connsiteX37" fmla="*/ 72534 w 284604"/>
                  <a:gd name="connsiteY37" fmla="*/ 239340 h 266986"/>
                  <a:gd name="connsiteX38" fmla="*/ 71394 w 284604"/>
                  <a:gd name="connsiteY38" fmla="*/ 239015 h 266986"/>
                  <a:gd name="connsiteX39" fmla="*/ 76585 w 284604"/>
                  <a:gd name="connsiteY39" fmla="*/ 229617 h 266986"/>
                  <a:gd name="connsiteX40" fmla="*/ 78551 w 284604"/>
                  <a:gd name="connsiteY40" fmla="*/ 226049 h 266986"/>
                  <a:gd name="connsiteX41" fmla="*/ 75798 w 284604"/>
                  <a:gd name="connsiteY41" fmla="*/ 225882 h 266986"/>
                  <a:gd name="connsiteX42" fmla="*/ 71089 w 284604"/>
                  <a:gd name="connsiteY42" fmla="*/ 235614 h 266986"/>
                  <a:gd name="connsiteX43" fmla="*/ 70106 w 284604"/>
                  <a:gd name="connsiteY43" fmla="*/ 236420 h 266986"/>
                  <a:gd name="connsiteX44" fmla="*/ 68327 w 284604"/>
                  <a:gd name="connsiteY44" fmla="*/ 238386 h 266986"/>
                  <a:gd name="connsiteX45" fmla="*/ 61514 w 284604"/>
                  <a:gd name="connsiteY45" fmla="*/ 247794 h 266986"/>
                  <a:gd name="connsiteX46" fmla="*/ 50976 w 284604"/>
                  <a:gd name="connsiteY46" fmla="*/ 258342 h 266986"/>
                  <a:gd name="connsiteX47" fmla="*/ 41892 w 284604"/>
                  <a:gd name="connsiteY47" fmla="*/ 265480 h 266986"/>
                  <a:gd name="connsiteX48" fmla="*/ 39454 w 284604"/>
                  <a:gd name="connsiteY48" fmla="*/ 264339 h 266986"/>
                  <a:gd name="connsiteX49" fmla="*/ 51133 w 284604"/>
                  <a:gd name="connsiteY49" fmla="*/ 237737 h 266986"/>
                  <a:gd name="connsiteX50" fmla="*/ 52116 w 284604"/>
                  <a:gd name="connsiteY50" fmla="*/ 235634 h 266986"/>
                  <a:gd name="connsiteX51" fmla="*/ 42226 w 284604"/>
                  <a:gd name="connsiteY51" fmla="*/ 245199 h 266986"/>
                  <a:gd name="connsiteX52" fmla="*/ 34273 w 284604"/>
                  <a:gd name="connsiteY52" fmla="*/ 251038 h 266986"/>
                  <a:gd name="connsiteX53" fmla="*/ 32494 w 284604"/>
                  <a:gd name="connsiteY53" fmla="*/ 249583 h 266986"/>
                  <a:gd name="connsiteX54" fmla="*/ 41410 w 284604"/>
                  <a:gd name="connsiteY54" fmla="*/ 228939 h 266986"/>
                  <a:gd name="connsiteX55" fmla="*/ 32819 w 284604"/>
                  <a:gd name="connsiteY55" fmla="*/ 230237 h 266986"/>
                  <a:gd name="connsiteX56" fmla="*/ 23411 w 284604"/>
                  <a:gd name="connsiteY56" fmla="*/ 231692 h 266986"/>
                  <a:gd name="connsiteX57" fmla="*/ 15467 w 284604"/>
                  <a:gd name="connsiteY57" fmla="*/ 228742 h 266986"/>
                  <a:gd name="connsiteX58" fmla="*/ 8291 w 284604"/>
                  <a:gd name="connsiteY58" fmla="*/ 220839 h 266986"/>
                  <a:gd name="connsiteX59" fmla="*/ 7475 w 284604"/>
                  <a:gd name="connsiteY59" fmla="*/ 213377 h 266986"/>
                  <a:gd name="connsiteX60" fmla="*/ 1803 w 284604"/>
                  <a:gd name="connsiteY60" fmla="*/ 207046 h 266986"/>
                  <a:gd name="connsiteX61" fmla="*/ -311 w 284604"/>
                  <a:gd name="connsiteY61" fmla="*/ 200725 h 266986"/>
                  <a:gd name="connsiteX62" fmla="*/ 3907 w 284604"/>
                  <a:gd name="connsiteY62" fmla="*/ 196999 h 266986"/>
                  <a:gd name="connsiteX63" fmla="*/ 19803 w 284604"/>
                  <a:gd name="connsiteY63" fmla="*/ 193755 h 266986"/>
                  <a:gd name="connsiteX64" fmla="*/ 41538 w 284604"/>
                  <a:gd name="connsiteY64" fmla="*/ 189695 h 266986"/>
                  <a:gd name="connsiteX65" fmla="*/ 53699 w 284604"/>
                  <a:gd name="connsiteY65" fmla="*/ 187267 h 266986"/>
                  <a:gd name="connsiteX66" fmla="*/ 61976 w 284604"/>
                  <a:gd name="connsiteY66" fmla="*/ 185478 h 266986"/>
                  <a:gd name="connsiteX67" fmla="*/ 64080 w 284604"/>
                  <a:gd name="connsiteY67" fmla="*/ 184347 h 266986"/>
                  <a:gd name="connsiteX68" fmla="*/ 65859 w 284604"/>
                  <a:gd name="connsiteY68" fmla="*/ 182558 h 266986"/>
                  <a:gd name="connsiteX69" fmla="*/ 77538 w 284604"/>
                  <a:gd name="connsiteY69" fmla="*/ 162897 h 266986"/>
                  <a:gd name="connsiteX70" fmla="*/ 98458 w 284604"/>
                  <a:gd name="connsiteY70" fmla="*/ 128676 h 266986"/>
                  <a:gd name="connsiteX71" fmla="*/ 128471 w 284604"/>
                  <a:gd name="connsiteY71" fmla="*/ 85048 h 266986"/>
                  <a:gd name="connsiteX72" fmla="*/ 142234 w 284604"/>
                  <a:gd name="connsiteY72" fmla="*/ 66723 h 266986"/>
                  <a:gd name="connsiteX73" fmla="*/ 150020 w 284604"/>
                  <a:gd name="connsiteY73" fmla="*/ 56667 h 266986"/>
                  <a:gd name="connsiteX74" fmla="*/ 152123 w 284604"/>
                  <a:gd name="connsiteY74" fmla="*/ 53265 h 266986"/>
                  <a:gd name="connsiteX75" fmla="*/ 152939 w 284604"/>
                  <a:gd name="connsiteY75" fmla="*/ 51643 h 266986"/>
                  <a:gd name="connsiteX76" fmla="*/ 152448 w 284604"/>
                  <a:gd name="connsiteY76" fmla="*/ 51319 h 266986"/>
                  <a:gd name="connsiteX77" fmla="*/ 152123 w 284604"/>
                  <a:gd name="connsiteY77" fmla="*/ 51152 h 266986"/>
                  <a:gd name="connsiteX78" fmla="*/ 150501 w 284604"/>
                  <a:gd name="connsiteY78" fmla="*/ 52941 h 266986"/>
                  <a:gd name="connsiteX79" fmla="*/ 147424 w 284604"/>
                  <a:gd name="connsiteY79" fmla="*/ 57315 h 266986"/>
                  <a:gd name="connsiteX80" fmla="*/ 145458 w 284604"/>
                  <a:gd name="connsiteY80" fmla="*/ 60078 h 266986"/>
                  <a:gd name="connsiteX81" fmla="*/ 142509 w 284604"/>
                  <a:gd name="connsiteY81" fmla="*/ 61208 h 266986"/>
                  <a:gd name="connsiteX82" fmla="*/ 141526 w 284604"/>
                  <a:gd name="connsiteY82" fmla="*/ 61376 h 266986"/>
                  <a:gd name="connsiteX83" fmla="*/ 138439 w 284604"/>
                  <a:gd name="connsiteY83" fmla="*/ 61208 h 266986"/>
                  <a:gd name="connsiteX84" fmla="*/ 136984 w 284604"/>
                  <a:gd name="connsiteY84" fmla="*/ 58613 h 266986"/>
                  <a:gd name="connsiteX85" fmla="*/ 137790 w 284604"/>
                  <a:gd name="connsiteY85" fmla="*/ 53698 h 266986"/>
                  <a:gd name="connsiteX86" fmla="*/ 138115 w 284604"/>
                  <a:gd name="connsiteY86" fmla="*/ 51270 h 266986"/>
                  <a:gd name="connsiteX87" fmla="*/ 142175 w 284604"/>
                  <a:gd name="connsiteY87" fmla="*/ 42835 h 266986"/>
                  <a:gd name="connsiteX88" fmla="*/ 148987 w 284604"/>
                  <a:gd name="connsiteY88" fmla="*/ 36671 h 266986"/>
                  <a:gd name="connsiteX89" fmla="*/ 153854 w 284604"/>
                  <a:gd name="connsiteY89" fmla="*/ 32454 h 266986"/>
                  <a:gd name="connsiteX90" fmla="*/ 166820 w 284604"/>
                  <a:gd name="connsiteY90" fmla="*/ 25159 h 266986"/>
                  <a:gd name="connsiteX91" fmla="*/ 173476 w 284604"/>
                  <a:gd name="connsiteY91" fmla="*/ 22397 h 266986"/>
                  <a:gd name="connsiteX92" fmla="*/ 174773 w 284604"/>
                  <a:gd name="connsiteY92" fmla="*/ 21915 h 266986"/>
                  <a:gd name="connsiteX93" fmla="*/ 177044 w 284604"/>
                  <a:gd name="connsiteY93" fmla="*/ 20775 h 266986"/>
                  <a:gd name="connsiteX94" fmla="*/ 177368 w 284604"/>
                  <a:gd name="connsiteY94" fmla="*/ 18180 h 266986"/>
                  <a:gd name="connsiteX95" fmla="*/ 177526 w 284604"/>
                  <a:gd name="connsiteY95" fmla="*/ 18180 h 266986"/>
                  <a:gd name="connsiteX96" fmla="*/ 177693 w 284604"/>
                  <a:gd name="connsiteY96" fmla="*/ 18022 h 266986"/>
                  <a:gd name="connsiteX97" fmla="*/ 178175 w 284604"/>
                  <a:gd name="connsiteY97" fmla="*/ 17531 h 266986"/>
                  <a:gd name="connsiteX98" fmla="*/ 178823 w 284604"/>
                  <a:gd name="connsiteY98" fmla="*/ 17206 h 266986"/>
                  <a:gd name="connsiteX99" fmla="*/ 179148 w 284604"/>
                  <a:gd name="connsiteY99" fmla="*/ 17049 h 266986"/>
                  <a:gd name="connsiteX100" fmla="*/ 181910 w 284604"/>
                  <a:gd name="connsiteY100" fmla="*/ 16400 h 266986"/>
                  <a:gd name="connsiteX101" fmla="*/ 183876 w 284604"/>
                  <a:gd name="connsiteY101" fmla="*/ 14434 h 266986"/>
                  <a:gd name="connsiteX102" fmla="*/ 185007 w 284604"/>
                  <a:gd name="connsiteY102" fmla="*/ 12969 h 266986"/>
                  <a:gd name="connsiteX103" fmla="*/ 188418 w 284604"/>
                  <a:gd name="connsiteY103" fmla="*/ 9401 h 266986"/>
                  <a:gd name="connsiteX104" fmla="*/ 196204 w 284604"/>
                  <a:gd name="connsiteY104" fmla="*/ 1458 h 266986"/>
                  <a:gd name="connsiteX105" fmla="*/ 201552 w 284604"/>
                  <a:gd name="connsiteY105" fmla="*/ -646 h 266986"/>
                  <a:gd name="connsiteX106" fmla="*/ 205927 w 284604"/>
                  <a:gd name="connsiteY106" fmla="*/ 809 h 266986"/>
                  <a:gd name="connsiteX107" fmla="*/ 210960 w 284604"/>
                  <a:gd name="connsiteY107" fmla="*/ 5184 h 266986"/>
                  <a:gd name="connsiteX108" fmla="*/ 212926 w 284604"/>
                  <a:gd name="connsiteY108" fmla="*/ 7150 h 266986"/>
                  <a:gd name="connsiteX109" fmla="*/ 245849 w 284604"/>
                  <a:gd name="connsiteY109" fmla="*/ 1477 h 266986"/>
                  <a:gd name="connsiteX110" fmla="*/ 251039 w 284604"/>
                  <a:gd name="connsiteY110" fmla="*/ 986 h 266986"/>
                  <a:gd name="connsiteX111" fmla="*/ 256230 w 284604"/>
                  <a:gd name="connsiteY111" fmla="*/ 337 h 266986"/>
                  <a:gd name="connsiteX112" fmla="*/ 266444 w 284604"/>
                  <a:gd name="connsiteY112" fmla="*/ 1477 h 266986"/>
                  <a:gd name="connsiteX113" fmla="*/ 269521 w 284604"/>
                  <a:gd name="connsiteY113" fmla="*/ 3748 h 266986"/>
                  <a:gd name="connsiteX114" fmla="*/ 271635 w 284604"/>
                  <a:gd name="connsiteY114" fmla="*/ 7799 h 266986"/>
                  <a:gd name="connsiteX115" fmla="*/ 276009 w 284604"/>
                  <a:gd name="connsiteY115" fmla="*/ 17531 h 266986"/>
                  <a:gd name="connsiteX116" fmla="*/ 276658 w 284604"/>
                  <a:gd name="connsiteY116" fmla="*/ 18514 h 266986"/>
                  <a:gd name="connsiteX117" fmla="*/ 278624 w 284604"/>
                  <a:gd name="connsiteY117" fmla="*/ 22446 h 266986"/>
                  <a:gd name="connsiteX118" fmla="*/ 284139 w 284604"/>
                  <a:gd name="connsiteY118" fmla="*/ 35747 h 266986"/>
                  <a:gd name="connsiteX119" fmla="*/ 281750 w 284604"/>
                  <a:gd name="connsiteY119" fmla="*/ 45853 h 266986"/>
                  <a:gd name="connsiteX120" fmla="*/ 108564 w 284604"/>
                  <a:gd name="connsiteY120" fmla="*/ 176394 h 266986"/>
                  <a:gd name="connsiteX121" fmla="*/ 111159 w 284604"/>
                  <a:gd name="connsiteY121" fmla="*/ 171046 h 266986"/>
                  <a:gd name="connsiteX122" fmla="*/ 112457 w 284604"/>
                  <a:gd name="connsiteY122" fmla="*/ 168097 h 266986"/>
                  <a:gd name="connsiteX123" fmla="*/ 112948 w 284604"/>
                  <a:gd name="connsiteY123" fmla="*/ 166957 h 266986"/>
                  <a:gd name="connsiteX124" fmla="*/ 113597 w 284604"/>
                  <a:gd name="connsiteY124" fmla="*/ 165345 h 266986"/>
                  <a:gd name="connsiteX125" fmla="*/ 114580 w 284604"/>
                  <a:gd name="connsiteY125" fmla="*/ 164204 h 266986"/>
                  <a:gd name="connsiteX126" fmla="*/ 116546 w 284604"/>
                  <a:gd name="connsiteY126" fmla="*/ 161609 h 266986"/>
                  <a:gd name="connsiteX127" fmla="*/ 116379 w 284604"/>
                  <a:gd name="connsiteY127" fmla="*/ 159338 h 266986"/>
                  <a:gd name="connsiteX128" fmla="*/ 116055 w 284604"/>
                  <a:gd name="connsiteY128" fmla="*/ 158207 h 266986"/>
                  <a:gd name="connsiteX129" fmla="*/ 104258 w 284604"/>
                  <a:gd name="connsiteY129" fmla="*/ 177014 h 266986"/>
                  <a:gd name="connsiteX130" fmla="*/ 108564 w 284604"/>
                  <a:gd name="connsiteY130" fmla="*/ 176394 h 266986"/>
                  <a:gd name="connsiteX131" fmla="*/ 121707 w 284604"/>
                  <a:gd name="connsiteY131" fmla="*/ 173150 h 266986"/>
                  <a:gd name="connsiteX132" fmla="*/ 130299 w 284604"/>
                  <a:gd name="connsiteY132" fmla="*/ 170879 h 266986"/>
                  <a:gd name="connsiteX133" fmla="*/ 154787 w 284604"/>
                  <a:gd name="connsiteY133" fmla="*/ 165374 h 266986"/>
                  <a:gd name="connsiteX134" fmla="*/ 183493 w 284604"/>
                  <a:gd name="connsiteY134" fmla="*/ 158719 h 266986"/>
                  <a:gd name="connsiteX135" fmla="*/ 191446 w 284604"/>
                  <a:gd name="connsiteY135" fmla="*/ 156939 h 266986"/>
                  <a:gd name="connsiteX136" fmla="*/ 201817 w 284604"/>
                  <a:gd name="connsiteY136" fmla="*/ 154668 h 266986"/>
                  <a:gd name="connsiteX137" fmla="*/ 182038 w 284604"/>
                  <a:gd name="connsiteY137" fmla="*/ 154501 h 266986"/>
                  <a:gd name="connsiteX138" fmla="*/ 179600 w 284604"/>
                  <a:gd name="connsiteY138" fmla="*/ 154501 h 266986"/>
                  <a:gd name="connsiteX139" fmla="*/ 162740 w 284604"/>
                  <a:gd name="connsiteY139" fmla="*/ 155484 h 266986"/>
                  <a:gd name="connsiteX140" fmla="*/ 149440 w 284604"/>
                  <a:gd name="connsiteY140" fmla="*/ 157922 h 266986"/>
                  <a:gd name="connsiteX141" fmla="*/ 143600 w 284604"/>
                  <a:gd name="connsiteY141" fmla="*/ 158905 h 266986"/>
                  <a:gd name="connsiteX142" fmla="*/ 117972 w 284604"/>
                  <a:gd name="connsiteY142" fmla="*/ 163821 h 266986"/>
                  <a:gd name="connsiteX143" fmla="*/ 114728 w 284604"/>
                  <a:gd name="connsiteY143" fmla="*/ 169169 h 266986"/>
                  <a:gd name="connsiteX144" fmla="*/ 110510 w 284604"/>
                  <a:gd name="connsiteY144" fmla="*/ 176139 h 266986"/>
                  <a:gd name="connsiteX145" fmla="*/ 110835 w 284604"/>
                  <a:gd name="connsiteY145" fmla="*/ 175981 h 266986"/>
                  <a:gd name="connsiteX146" fmla="*/ 111818 w 284604"/>
                  <a:gd name="connsiteY146" fmla="*/ 175814 h 266986"/>
                  <a:gd name="connsiteX147" fmla="*/ 121678 w 284604"/>
                  <a:gd name="connsiteY147" fmla="*/ 173150 h 266986"/>
                  <a:gd name="connsiteX148" fmla="*/ 223691 w 284604"/>
                  <a:gd name="connsiteY148" fmla="*/ 56667 h 266986"/>
                  <a:gd name="connsiteX149" fmla="*/ 226935 w 284604"/>
                  <a:gd name="connsiteY149" fmla="*/ 53914 h 266986"/>
                  <a:gd name="connsiteX150" fmla="*/ 230012 w 284604"/>
                  <a:gd name="connsiteY150" fmla="*/ 52292 h 266986"/>
                  <a:gd name="connsiteX151" fmla="*/ 232283 w 284604"/>
                  <a:gd name="connsiteY151" fmla="*/ 51152 h 266986"/>
                  <a:gd name="connsiteX152" fmla="*/ 233905 w 284604"/>
                  <a:gd name="connsiteY152" fmla="*/ 50345 h 266986"/>
                  <a:gd name="connsiteX153" fmla="*/ 239095 w 284604"/>
                  <a:gd name="connsiteY153" fmla="*/ 46934 h 266986"/>
                  <a:gd name="connsiteX154" fmla="*/ 243313 w 284604"/>
                  <a:gd name="connsiteY154" fmla="*/ 42019 h 266986"/>
                  <a:gd name="connsiteX155" fmla="*/ 249476 w 284604"/>
                  <a:gd name="connsiteY155" fmla="*/ 35698 h 266986"/>
                  <a:gd name="connsiteX156" fmla="*/ 249634 w 284604"/>
                  <a:gd name="connsiteY156" fmla="*/ 35531 h 266986"/>
                  <a:gd name="connsiteX157" fmla="*/ 213634 w 284604"/>
                  <a:gd name="connsiteY157" fmla="*/ 41537 h 266986"/>
                  <a:gd name="connsiteX158" fmla="*/ 210390 w 284604"/>
                  <a:gd name="connsiteY158" fmla="*/ 42992 h 266986"/>
                  <a:gd name="connsiteX159" fmla="*/ 209249 w 284604"/>
                  <a:gd name="connsiteY159" fmla="*/ 46561 h 266986"/>
                  <a:gd name="connsiteX160" fmla="*/ 208925 w 284604"/>
                  <a:gd name="connsiteY160" fmla="*/ 48183 h 266986"/>
                  <a:gd name="connsiteX161" fmla="*/ 207942 w 284604"/>
                  <a:gd name="connsiteY161" fmla="*/ 49972 h 266986"/>
                  <a:gd name="connsiteX162" fmla="*/ 206959 w 284604"/>
                  <a:gd name="connsiteY162" fmla="*/ 51594 h 266986"/>
                  <a:gd name="connsiteX163" fmla="*/ 204993 w 284604"/>
                  <a:gd name="connsiteY163" fmla="*/ 52076 h 266986"/>
                  <a:gd name="connsiteX164" fmla="*/ 205317 w 284604"/>
                  <a:gd name="connsiteY164" fmla="*/ 48832 h 266986"/>
                  <a:gd name="connsiteX165" fmla="*/ 205317 w 284604"/>
                  <a:gd name="connsiteY165" fmla="*/ 46836 h 266986"/>
                  <a:gd name="connsiteX166" fmla="*/ 204187 w 284604"/>
                  <a:gd name="connsiteY166" fmla="*/ 47819 h 266986"/>
                  <a:gd name="connsiteX167" fmla="*/ 203538 w 284604"/>
                  <a:gd name="connsiteY167" fmla="*/ 48301 h 266986"/>
                  <a:gd name="connsiteX168" fmla="*/ 203213 w 284604"/>
                  <a:gd name="connsiteY168" fmla="*/ 48625 h 266986"/>
                  <a:gd name="connsiteX169" fmla="*/ 180347 w 284604"/>
                  <a:gd name="connsiteY169" fmla="*/ 79444 h 266986"/>
                  <a:gd name="connsiteX170" fmla="*/ 177752 w 284604"/>
                  <a:gd name="connsiteY170" fmla="*/ 83013 h 266986"/>
                  <a:gd name="connsiteX171" fmla="*/ 180347 w 284604"/>
                  <a:gd name="connsiteY171" fmla="*/ 81391 h 266986"/>
                  <a:gd name="connsiteX172" fmla="*/ 188133 w 284604"/>
                  <a:gd name="connsiteY172" fmla="*/ 77006 h 266986"/>
                  <a:gd name="connsiteX173" fmla="*/ 192508 w 284604"/>
                  <a:gd name="connsiteY173" fmla="*/ 74578 h 266986"/>
                  <a:gd name="connsiteX174" fmla="*/ 198671 w 284604"/>
                  <a:gd name="connsiteY174" fmla="*/ 71167 h 266986"/>
                  <a:gd name="connsiteX175" fmla="*/ 200775 w 284604"/>
                  <a:gd name="connsiteY175" fmla="*/ 69387 h 266986"/>
                  <a:gd name="connsiteX176" fmla="*/ 201758 w 284604"/>
                  <a:gd name="connsiteY176" fmla="*/ 68572 h 266986"/>
                  <a:gd name="connsiteX177" fmla="*/ 202083 w 284604"/>
                  <a:gd name="connsiteY177" fmla="*/ 68896 h 266986"/>
                  <a:gd name="connsiteX178" fmla="*/ 201601 w 284604"/>
                  <a:gd name="connsiteY178" fmla="*/ 69387 h 266986"/>
                  <a:gd name="connsiteX179" fmla="*/ 199979 w 284604"/>
                  <a:gd name="connsiteY179" fmla="*/ 71491 h 266986"/>
                  <a:gd name="connsiteX180" fmla="*/ 200136 w 284604"/>
                  <a:gd name="connsiteY180" fmla="*/ 71983 h 266986"/>
                  <a:gd name="connsiteX181" fmla="*/ 200303 w 284604"/>
                  <a:gd name="connsiteY181" fmla="*/ 72140 h 266986"/>
                  <a:gd name="connsiteX182" fmla="*/ 205170 w 284604"/>
                  <a:gd name="connsiteY182" fmla="*/ 68572 h 266986"/>
                  <a:gd name="connsiteX183" fmla="*/ 207440 w 284604"/>
                  <a:gd name="connsiteY183" fmla="*/ 66959 h 266986"/>
                  <a:gd name="connsiteX184" fmla="*/ 215384 w 284604"/>
                  <a:gd name="connsiteY184" fmla="*/ 60795 h 266986"/>
                  <a:gd name="connsiteX185" fmla="*/ 217006 w 284604"/>
                  <a:gd name="connsiteY185" fmla="*/ 59498 h 266986"/>
                  <a:gd name="connsiteX186" fmla="*/ 217989 w 284604"/>
                  <a:gd name="connsiteY186" fmla="*/ 59655 h 266986"/>
                  <a:gd name="connsiteX187" fmla="*/ 219286 w 284604"/>
                  <a:gd name="connsiteY187" fmla="*/ 59822 h 266986"/>
                  <a:gd name="connsiteX188" fmla="*/ 220102 w 284604"/>
                  <a:gd name="connsiteY188" fmla="*/ 59655 h 266986"/>
                  <a:gd name="connsiteX189" fmla="*/ 223691 w 284604"/>
                  <a:gd name="connsiteY189" fmla="*/ 56667 h 266986"/>
                  <a:gd name="connsiteX190" fmla="*/ 262453 w 284604"/>
                  <a:gd name="connsiteY190" fmla="*/ 43533 h 266986"/>
                  <a:gd name="connsiteX191" fmla="*/ 230828 w 284604"/>
                  <a:gd name="connsiteY191" fmla="*/ 69800 h 266986"/>
                  <a:gd name="connsiteX192" fmla="*/ 225146 w 284604"/>
                  <a:gd name="connsiteY192" fmla="*/ 74342 h 266986"/>
                  <a:gd name="connsiteX193" fmla="*/ 226286 w 284604"/>
                  <a:gd name="connsiteY193" fmla="*/ 74342 h 266986"/>
                  <a:gd name="connsiteX194" fmla="*/ 227269 w 284604"/>
                  <a:gd name="connsiteY194" fmla="*/ 74185 h 266986"/>
                  <a:gd name="connsiteX195" fmla="*/ 230670 w 284604"/>
                  <a:gd name="connsiteY195" fmla="*/ 71236 h 266986"/>
                  <a:gd name="connsiteX196" fmla="*/ 233914 w 284604"/>
                  <a:gd name="connsiteY196" fmla="*/ 68473 h 266986"/>
                  <a:gd name="connsiteX197" fmla="*/ 236991 w 284604"/>
                  <a:gd name="connsiteY197" fmla="*/ 66861 h 266986"/>
                  <a:gd name="connsiteX198" fmla="*/ 239262 w 284604"/>
                  <a:gd name="connsiteY198" fmla="*/ 65878 h 266986"/>
                  <a:gd name="connsiteX199" fmla="*/ 240884 w 284604"/>
                  <a:gd name="connsiteY199" fmla="*/ 64895 h 266986"/>
                  <a:gd name="connsiteX200" fmla="*/ 246075 w 284604"/>
                  <a:gd name="connsiteY200" fmla="*/ 61484 h 266986"/>
                  <a:gd name="connsiteX201" fmla="*/ 250292 w 284604"/>
                  <a:gd name="connsiteY201" fmla="*/ 56785 h 266986"/>
                  <a:gd name="connsiteX202" fmla="*/ 256456 w 284604"/>
                  <a:gd name="connsiteY202" fmla="*/ 50296 h 266986"/>
                  <a:gd name="connsiteX203" fmla="*/ 262453 w 284604"/>
                  <a:gd name="connsiteY203" fmla="*/ 43572 h 266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</a:cxnLst>
                <a:rect l="l" t="t" r="r" b="b"/>
                <a:pathLst>
                  <a:path w="284604" h="266986">
                    <a:moveTo>
                      <a:pt x="281750" y="45853"/>
                    </a:moveTo>
                    <a:cubicBezTo>
                      <a:pt x="279437" y="49107"/>
                      <a:pt x="276711" y="52056"/>
                      <a:pt x="273640" y="54612"/>
                    </a:cubicBezTo>
                    <a:cubicBezTo>
                      <a:pt x="261961" y="64993"/>
                      <a:pt x="250125" y="75040"/>
                      <a:pt x="237955" y="84615"/>
                    </a:cubicBezTo>
                    <a:cubicBezTo>
                      <a:pt x="223218" y="96147"/>
                      <a:pt x="207787" y="106754"/>
                      <a:pt x="191751" y="116398"/>
                    </a:cubicBezTo>
                    <a:cubicBezTo>
                      <a:pt x="204323" y="116525"/>
                      <a:pt x="216839" y="118108"/>
                      <a:pt x="229048" y="121107"/>
                    </a:cubicBezTo>
                    <a:cubicBezTo>
                      <a:pt x="229373" y="121264"/>
                      <a:pt x="229697" y="121264"/>
                      <a:pt x="230189" y="121431"/>
                    </a:cubicBezTo>
                    <a:cubicBezTo>
                      <a:pt x="233959" y="122296"/>
                      <a:pt x="237646" y="123495"/>
                      <a:pt x="241209" y="124999"/>
                    </a:cubicBezTo>
                    <a:cubicBezTo>
                      <a:pt x="244671" y="126484"/>
                      <a:pt x="247609" y="128971"/>
                      <a:pt x="249643" y="132137"/>
                    </a:cubicBezTo>
                    <a:cubicBezTo>
                      <a:pt x="251438" y="135528"/>
                      <a:pt x="252698" y="139175"/>
                      <a:pt x="253379" y="142950"/>
                    </a:cubicBezTo>
                    <a:cubicBezTo>
                      <a:pt x="254670" y="143992"/>
                      <a:pt x="255767" y="145251"/>
                      <a:pt x="256623" y="146676"/>
                    </a:cubicBezTo>
                    <a:cubicBezTo>
                      <a:pt x="258600" y="150382"/>
                      <a:pt x="259968" y="154383"/>
                      <a:pt x="260673" y="158522"/>
                    </a:cubicBezTo>
                    <a:cubicBezTo>
                      <a:pt x="260841" y="159328"/>
                      <a:pt x="260998" y="160144"/>
                      <a:pt x="261165" y="160950"/>
                    </a:cubicBezTo>
                    <a:lnTo>
                      <a:pt x="261489" y="162248"/>
                    </a:lnTo>
                    <a:cubicBezTo>
                      <a:pt x="261468" y="162425"/>
                      <a:pt x="261525" y="162602"/>
                      <a:pt x="261647" y="162739"/>
                    </a:cubicBezTo>
                    <a:lnTo>
                      <a:pt x="248995" y="181545"/>
                    </a:lnTo>
                    <a:cubicBezTo>
                      <a:pt x="244079" y="183512"/>
                      <a:pt x="239262" y="185281"/>
                      <a:pt x="234563" y="186903"/>
                    </a:cubicBezTo>
                    <a:cubicBezTo>
                      <a:pt x="227464" y="188938"/>
                      <a:pt x="220265" y="190619"/>
                      <a:pt x="212995" y="191927"/>
                    </a:cubicBezTo>
                    <a:lnTo>
                      <a:pt x="206507" y="193224"/>
                    </a:lnTo>
                    <a:cubicBezTo>
                      <a:pt x="200343" y="194522"/>
                      <a:pt x="194179" y="195820"/>
                      <a:pt x="188015" y="196960"/>
                    </a:cubicBezTo>
                    <a:cubicBezTo>
                      <a:pt x="184938" y="197442"/>
                      <a:pt x="181851" y="198090"/>
                      <a:pt x="178774" y="198739"/>
                    </a:cubicBezTo>
                    <a:cubicBezTo>
                      <a:pt x="176808" y="199231"/>
                      <a:pt x="174842" y="199722"/>
                      <a:pt x="173092" y="200361"/>
                    </a:cubicBezTo>
                    <a:cubicBezTo>
                      <a:pt x="169795" y="201492"/>
                      <a:pt x="166357" y="202150"/>
                      <a:pt x="162878" y="202327"/>
                    </a:cubicBezTo>
                    <a:cubicBezTo>
                      <a:pt x="158109" y="202337"/>
                      <a:pt x="153383" y="203222"/>
                      <a:pt x="148928" y="204923"/>
                    </a:cubicBezTo>
                    <a:cubicBezTo>
                      <a:pt x="148604" y="205080"/>
                      <a:pt x="148280" y="205080"/>
                      <a:pt x="148122" y="205247"/>
                    </a:cubicBezTo>
                    <a:cubicBezTo>
                      <a:pt x="147631" y="205404"/>
                      <a:pt x="147306" y="205571"/>
                      <a:pt x="147139" y="205404"/>
                    </a:cubicBezTo>
                    <a:cubicBezTo>
                      <a:pt x="146972" y="205404"/>
                      <a:pt x="146815" y="205080"/>
                      <a:pt x="146972" y="204598"/>
                    </a:cubicBezTo>
                    <a:lnTo>
                      <a:pt x="146972" y="204107"/>
                    </a:lnTo>
                    <a:cubicBezTo>
                      <a:pt x="146972" y="203949"/>
                      <a:pt x="146815" y="203792"/>
                      <a:pt x="146323" y="203625"/>
                    </a:cubicBezTo>
                    <a:cubicBezTo>
                      <a:pt x="145726" y="203605"/>
                      <a:pt x="145128" y="203664"/>
                      <a:pt x="144544" y="203792"/>
                    </a:cubicBezTo>
                    <a:cubicBezTo>
                      <a:pt x="143767" y="203930"/>
                      <a:pt x="143005" y="204136"/>
                      <a:pt x="142273" y="204431"/>
                    </a:cubicBezTo>
                    <a:cubicBezTo>
                      <a:pt x="142842" y="204638"/>
                      <a:pt x="143387" y="204913"/>
                      <a:pt x="143895" y="205247"/>
                    </a:cubicBezTo>
                    <a:lnTo>
                      <a:pt x="144377" y="205571"/>
                    </a:lnTo>
                    <a:lnTo>
                      <a:pt x="144052" y="206869"/>
                    </a:lnTo>
                    <a:lnTo>
                      <a:pt x="144052" y="207194"/>
                    </a:lnTo>
                    <a:cubicBezTo>
                      <a:pt x="124273" y="211411"/>
                      <a:pt x="104002" y="215786"/>
                      <a:pt x="83240" y="220327"/>
                    </a:cubicBezTo>
                    <a:cubicBezTo>
                      <a:pt x="80645" y="225361"/>
                      <a:pt x="77882" y="230384"/>
                      <a:pt x="75130" y="235575"/>
                    </a:cubicBezTo>
                    <a:cubicBezTo>
                      <a:pt x="74314" y="236872"/>
                      <a:pt x="73665" y="238170"/>
                      <a:pt x="73016" y="239507"/>
                    </a:cubicBezTo>
                    <a:cubicBezTo>
                      <a:pt x="72838" y="239527"/>
                      <a:pt x="72660" y="239468"/>
                      <a:pt x="72534" y="239340"/>
                    </a:cubicBezTo>
                    <a:cubicBezTo>
                      <a:pt x="72210" y="239183"/>
                      <a:pt x="71886" y="239183"/>
                      <a:pt x="71394" y="239015"/>
                    </a:cubicBezTo>
                    <a:lnTo>
                      <a:pt x="76585" y="229617"/>
                    </a:lnTo>
                    <a:lnTo>
                      <a:pt x="78551" y="226049"/>
                    </a:lnTo>
                    <a:cubicBezTo>
                      <a:pt x="77631" y="226049"/>
                      <a:pt x="76711" y="226000"/>
                      <a:pt x="75798" y="225882"/>
                    </a:cubicBezTo>
                    <a:cubicBezTo>
                      <a:pt x="74176" y="229293"/>
                      <a:pt x="72554" y="232537"/>
                      <a:pt x="71089" y="235614"/>
                    </a:cubicBezTo>
                    <a:cubicBezTo>
                      <a:pt x="70723" y="235830"/>
                      <a:pt x="70390" y="236106"/>
                      <a:pt x="70106" y="236420"/>
                    </a:cubicBezTo>
                    <a:cubicBezTo>
                      <a:pt x="69426" y="236990"/>
                      <a:pt x="68827" y="237649"/>
                      <a:pt x="68327" y="238386"/>
                    </a:cubicBezTo>
                    <a:cubicBezTo>
                      <a:pt x="66513" y="241827"/>
                      <a:pt x="64220" y="244992"/>
                      <a:pt x="61514" y="247794"/>
                    </a:cubicBezTo>
                    <a:cubicBezTo>
                      <a:pt x="58208" y="251510"/>
                      <a:pt x="54690" y="255030"/>
                      <a:pt x="50976" y="258342"/>
                    </a:cubicBezTo>
                    <a:cubicBezTo>
                      <a:pt x="48148" y="260967"/>
                      <a:pt x="45111" y="263356"/>
                      <a:pt x="41892" y="265480"/>
                    </a:cubicBezTo>
                    <a:cubicBezTo>
                      <a:pt x="39454" y="266934"/>
                      <a:pt x="38648" y="266463"/>
                      <a:pt x="39454" y="264339"/>
                    </a:cubicBezTo>
                    <a:cubicBezTo>
                      <a:pt x="43190" y="255747"/>
                      <a:pt x="47083" y="246821"/>
                      <a:pt x="51133" y="237737"/>
                    </a:cubicBezTo>
                    <a:cubicBezTo>
                      <a:pt x="51457" y="237089"/>
                      <a:pt x="51782" y="236440"/>
                      <a:pt x="52116" y="235634"/>
                    </a:cubicBezTo>
                    <a:cubicBezTo>
                      <a:pt x="48715" y="239035"/>
                      <a:pt x="45471" y="242279"/>
                      <a:pt x="42226" y="245199"/>
                    </a:cubicBezTo>
                    <a:cubicBezTo>
                      <a:pt x="39798" y="247430"/>
                      <a:pt x="37131" y="249387"/>
                      <a:pt x="34273" y="251038"/>
                    </a:cubicBezTo>
                    <a:cubicBezTo>
                      <a:pt x="32307" y="252179"/>
                      <a:pt x="31678" y="251687"/>
                      <a:pt x="32494" y="249583"/>
                    </a:cubicBezTo>
                    <a:cubicBezTo>
                      <a:pt x="35247" y="242771"/>
                      <a:pt x="38333" y="235958"/>
                      <a:pt x="41410" y="228939"/>
                    </a:cubicBezTo>
                    <a:cubicBezTo>
                      <a:pt x="38461" y="229421"/>
                      <a:pt x="35571" y="229922"/>
                      <a:pt x="32819" y="230237"/>
                    </a:cubicBezTo>
                    <a:lnTo>
                      <a:pt x="23411" y="231692"/>
                    </a:lnTo>
                    <a:cubicBezTo>
                      <a:pt x="20982" y="232016"/>
                      <a:pt x="18387" y="231043"/>
                      <a:pt x="15467" y="228742"/>
                    </a:cubicBezTo>
                    <a:cubicBezTo>
                      <a:pt x="12543" y="226648"/>
                      <a:pt x="10097" y="223955"/>
                      <a:pt x="8291" y="220839"/>
                    </a:cubicBezTo>
                    <a:cubicBezTo>
                      <a:pt x="6502" y="217752"/>
                      <a:pt x="6325" y="215324"/>
                      <a:pt x="7475" y="213377"/>
                    </a:cubicBezTo>
                    <a:cubicBezTo>
                      <a:pt x="5213" y="211627"/>
                      <a:pt x="3290" y="209484"/>
                      <a:pt x="1803" y="207046"/>
                    </a:cubicBezTo>
                    <a:cubicBezTo>
                      <a:pt x="338" y="204775"/>
                      <a:pt x="-468" y="202671"/>
                      <a:pt x="-311" y="200725"/>
                    </a:cubicBezTo>
                    <a:cubicBezTo>
                      <a:pt x="-154" y="198779"/>
                      <a:pt x="1154" y="197481"/>
                      <a:pt x="3907" y="196999"/>
                    </a:cubicBezTo>
                    <a:cubicBezTo>
                      <a:pt x="9264" y="196016"/>
                      <a:pt x="14455" y="194886"/>
                      <a:pt x="19803" y="193755"/>
                    </a:cubicBezTo>
                    <a:cubicBezTo>
                      <a:pt x="27107" y="192290"/>
                      <a:pt x="34401" y="190806"/>
                      <a:pt x="41538" y="189695"/>
                    </a:cubicBezTo>
                    <a:cubicBezTo>
                      <a:pt x="45589" y="189036"/>
                      <a:pt x="49642" y="188230"/>
                      <a:pt x="53699" y="187267"/>
                    </a:cubicBezTo>
                    <a:cubicBezTo>
                      <a:pt x="56461" y="186618"/>
                      <a:pt x="59214" y="185969"/>
                      <a:pt x="61976" y="185478"/>
                    </a:cubicBezTo>
                    <a:cubicBezTo>
                      <a:pt x="62723" y="185193"/>
                      <a:pt x="63430" y="184809"/>
                      <a:pt x="64080" y="184347"/>
                    </a:cubicBezTo>
                    <a:cubicBezTo>
                      <a:pt x="64788" y="183875"/>
                      <a:pt x="65393" y="183266"/>
                      <a:pt x="65859" y="182558"/>
                    </a:cubicBezTo>
                    <a:cubicBezTo>
                      <a:pt x="69792" y="176070"/>
                      <a:pt x="73645" y="169581"/>
                      <a:pt x="77538" y="162897"/>
                    </a:cubicBezTo>
                    <a:cubicBezTo>
                      <a:pt x="84351" y="151385"/>
                      <a:pt x="91301" y="140031"/>
                      <a:pt x="98458" y="128676"/>
                    </a:cubicBezTo>
                    <a:cubicBezTo>
                      <a:pt x="108033" y="113930"/>
                      <a:pt x="118119" y="99479"/>
                      <a:pt x="128471" y="85048"/>
                    </a:cubicBezTo>
                    <a:cubicBezTo>
                      <a:pt x="132845" y="78884"/>
                      <a:pt x="137545" y="72720"/>
                      <a:pt x="142234" y="66723"/>
                    </a:cubicBezTo>
                    <a:lnTo>
                      <a:pt x="150020" y="56667"/>
                    </a:lnTo>
                    <a:cubicBezTo>
                      <a:pt x="150778" y="55566"/>
                      <a:pt x="151479" y="54435"/>
                      <a:pt x="152123" y="53265"/>
                    </a:cubicBezTo>
                    <a:cubicBezTo>
                      <a:pt x="152330" y="52695"/>
                      <a:pt x="152603" y="52145"/>
                      <a:pt x="152939" y="51643"/>
                    </a:cubicBezTo>
                    <a:cubicBezTo>
                      <a:pt x="152772" y="51476"/>
                      <a:pt x="152615" y="51476"/>
                      <a:pt x="152448" y="51319"/>
                    </a:cubicBezTo>
                    <a:cubicBezTo>
                      <a:pt x="152281" y="51161"/>
                      <a:pt x="152290" y="51152"/>
                      <a:pt x="152123" y="51152"/>
                    </a:cubicBezTo>
                    <a:cubicBezTo>
                      <a:pt x="151625" y="51781"/>
                      <a:pt x="151083" y="52380"/>
                      <a:pt x="150501" y="52941"/>
                    </a:cubicBezTo>
                    <a:cubicBezTo>
                      <a:pt x="149314" y="54278"/>
                      <a:pt x="148282" y="55743"/>
                      <a:pt x="147424" y="57315"/>
                    </a:cubicBezTo>
                    <a:cubicBezTo>
                      <a:pt x="146889" y="58318"/>
                      <a:pt x="146228" y="59242"/>
                      <a:pt x="145458" y="60078"/>
                    </a:cubicBezTo>
                    <a:cubicBezTo>
                      <a:pt x="144677" y="60854"/>
                      <a:pt x="143607" y="61258"/>
                      <a:pt x="142509" y="61208"/>
                    </a:cubicBezTo>
                    <a:cubicBezTo>
                      <a:pt x="142201" y="61346"/>
                      <a:pt x="141862" y="61405"/>
                      <a:pt x="141526" y="61376"/>
                    </a:cubicBezTo>
                    <a:cubicBezTo>
                      <a:pt x="140495" y="61494"/>
                      <a:pt x="139452" y="61434"/>
                      <a:pt x="138439" y="61208"/>
                    </a:cubicBezTo>
                    <a:cubicBezTo>
                      <a:pt x="137456" y="61051"/>
                      <a:pt x="136984" y="60078"/>
                      <a:pt x="136984" y="58613"/>
                    </a:cubicBezTo>
                    <a:cubicBezTo>
                      <a:pt x="137091" y="56952"/>
                      <a:pt x="137362" y="55310"/>
                      <a:pt x="137790" y="53698"/>
                    </a:cubicBezTo>
                    <a:cubicBezTo>
                      <a:pt x="137957" y="52892"/>
                      <a:pt x="137957" y="52076"/>
                      <a:pt x="138115" y="51270"/>
                    </a:cubicBezTo>
                    <a:cubicBezTo>
                      <a:pt x="138621" y="48124"/>
                      <a:pt x="140032" y="45194"/>
                      <a:pt x="142175" y="42835"/>
                    </a:cubicBezTo>
                    <a:cubicBezTo>
                      <a:pt x="144327" y="40652"/>
                      <a:pt x="146601" y="38598"/>
                      <a:pt x="148987" y="36671"/>
                    </a:cubicBezTo>
                    <a:cubicBezTo>
                      <a:pt x="150767" y="35206"/>
                      <a:pt x="152389" y="33909"/>
                      <a:pt x="153854" y="32454"/>
                    </a:cubicBezTo>
                    <a:cubicBezTo>
                      <a:pt x="158228" y="28728"/>
                      <a:pt x="162446" y="26290"/>
                      <a:pt x="166820" y="25159"/>
                    </a:cubicBezTo>
                    <a:cubicBezTo>
                      <a:pt x="169105" y="24402"/>
                      <a:pt x="171330" y="23478"/>
                      <a:pt x="173476" y="22397"/>
                    </a:cubicBezTo>
                    <a:cubicBezTo>
                      <a:pt x="173957" y="22240"/>
                      <a:pt x="174282" y="22073"/>
                      <a:pt x="174773" y="21915"/>
                    </a:cubicBezTo>
                    <a:cubicBezTo>
                      <a:pt x="175603" y="21699"/>
                      <a:pt x="176377" y="21316"/>
                      <a:pt x="177044" y="20775"/>
                    </a:cubicBezTo>
                    <a:cubicBezTo>
                      <a:pt x="177526" y="20293"/>
                      <a:pt x="177693" y="19477"/>
                      <a:pt x="177368" y="18180"/>
                    </a:cubicBezTo>
                    <a:lnTo>
                      <a:pt x="177526" y="18180"/>
                    </a:lnTo>
                    <a:cubicBezTo>
                      <a:pt x="177526" y="18022"/>
                      <a:pt x="177526" y="18022"/>
                      <a:pt x="177693" y="18022"/>
                    </a:cubicBezTo>
                    <a:lnTo>
                      <a:pt x="178175" y="17531"/>
                    </a:lnTo>
                    <a:cubicBezTo>
                      <a:pt x="178342" y="17374"/>
                      <a:pt x="178666" y="17374"/>
                      <a:pt x="178823" y="17206"/>
                    </a:cubicBezTo>
                    <a:cubicBezTo>
                      <a:pt x="178981" y="17039"/>
                      <a:pt x="178991" y="17049"/>
                      <a:pt x="179148" y="17049"/>
                    </a:cubicBezTo>
                    <a:cubicBezTo>
                      <a:pt x="180119" y="17265"/>
                      <a:pt x="181136" y="17020"/>
                      <a:pt x="181910" y="16400"/>
                    </a:cubicBezTo>
                    <a:cubicBezTo>
                      <a:pt x="182716" y="15919"/>
                      <a:pt x="183392" y="15240"/>
                      <a:pt x="183876" y="14434"/>
                    </a:cubicBezTo>
                    <a:cubicBezTo>
                      <a:pt x="184203" y="13913"/>
                      <a:pt x="184581" y="13422"/>
                      <a:pt x="185007" y="12969"/>
                    </a:cubicBezTo>
                    <a:cubicBezTo>
                      <a:pt x="186147" y="11839"/>
                      <a:pt x="187278" y="10541"/>
                      <a:pt x="188418" y="9401"/>
                    </a:cubicBezTo>
                    <a:cubicBezTo>
                      <a:pt x="190801" y="6550"/>
                      <a:pt x="193404" y="3896"/>
                      <a:pt x="196204" y="1458"/>
                    </a:cubicBezTo>
                    <a:cubicBezTo>
                      <a:pt x="197983" y="-7"/>
                      <a:pt x="199763" y="-813"/>
                      <a:pt x="201552" y="-646"/>
                    </a:cubicBezTo>
                    <a:cubicBezTo>
                      <a:pt x="203105" y="-518"/>
                      <a:pt x="204604" y="-17"/>
                      <a:pt x="205927" y="809"/>
                    </a:cubicBezTo>
                    <a:cubicBezTo>
                      <a:pt x="207855" y="1949"/>
                      <a:pt x="209560" y="3434"/>
                      <a:pt x="210960" y="5184"/>
                    </a:cubicBezTo>
                    <a:lnTo>
                      <a:pt x="212926" y="7150"/>
                    </a:lnTo>
                    <a:cubicBezTo>
                      <a:pt x="223530" y="3532"/>
                      <a:pt x="234644" y="1615"/>
                      <a:pt x="245849" y="1477"/>
                    </a:cubicBezTo>
                    <a:lnTo>
                      <a:pt x="251039" y="986"/>
                    </a:lnTo>
                    <a:cubicBezTo>
                      <a:pt x="252819" y="661"/>
                      <a:pt x="254441" y="504"/>
                      <a:pt x="256230" y="337"/>
                    </a:cubicBezTo>
                    <a:cubicBezTo>
                      <a:pt x="259657" y="475"/>
                      <a:pt x="263070" y="858"/>
                      <a:pt x="266444" y="1477"/>
                    </a:cubicBezTo>
                    <a:cubicBezTo>
                      <a:pt x="267756" y="1743"/>
                      <a:pt x="268884" y="2569"/>
                      <a:pt x="269521" y="3748"/>
                    </a:cubicBezTo>
                    <a:cubicBezTo>
                      <a:pt x="270127" y="5144"/>
                      <a:pt x="270833" y="6501"/>
                      <a:pt x="271635" y="7799"/>
                    </a:cubicBezTo>
                    <a:cubicBezTo>
                      <a:pt x="273418" y="10885"/>
                      <a:pt x="274884" y="14149"/>
                      <a:pt x="276009" y="17531"/>
                    </a:cubicBezTo>
                    <a:lnTo>
                      <a:pt x="276658" y="18514"/>
                    </a:lnTo>
                    <a:lnTo>
                      <a:pt x="278624" y="22446"/>
                    </a:lnTo>
                    <a:cubicBezTo>
                      <a:pt x="281029" y="26624"/>
                      <a:pt x="282882" y="31097"/>
                      <a:pt x="284139" y="35747"/>
                    </a:cubicBezTo>
                    <a:cubicBezTo>
                      <a:pt x="284628" y="39296"/>
                      <a:pt x="283776" y="42894"/>
                      <a:pt x="281750" y="45853"/>
                    </a:cubicBezTo>
                    <a:close/>
                    <a:moveTo>
                      <a:pt x="108564" y="176394"/>
                    </a:moveTo>
                    <a:cubicBezTo>
                      <a:pt x="109547" y="174615"/>
                      <a:pt x="110353" y="172826"/>
                      <a:pt x="111159" y="171046"/>
                    </a:cubicBezTo>
                    <a:lnTo>
                      <a:pt x="112457" y="168097"/>
                    </a:lnTo>
                    <a:cubicBezTo>
                      <a:pt x="112651" y="167733"/>
                      <a:pt x="112815" y="167350"/>
                      <a:pt x="112948" y="166957"/>
                    </a:cubicBezTo>
                    <a:cubicBezTo>
                      <a:pt x="113105" y="166475"/>
                      <a:pt x="113430" y="165826"/>
                      <a:pt x="113597" y="165345"/>
                    </a:cubicBezTo>
                    <a:cubicBezTo>
                      <a:pt x="113775" y="164853"/>
                      <a:pt x="114125" y="164450"/>
                      <a:pt x="114580" y="164204"/>
                    </a:cubicBezTo>
                    <a:cubicBezTo>
                      <a:pt x="115531" y="163604"/>
                      <a:pt x="116230" y="162680"/>
                      <a:pt x="116546" y="161609"/>
                    </a:cubicBezTo>
                    <a:cubicBezTo>
                      <a:pt x="116652" y="160852"/>
                      <a:pt x="116595" y="160075"/>
                      <a:pt x="116379" y="159338"/>
                    </a:cubicBezTo>
                    <a:cubicBezTo>
                      <a:pt x="116297" y="158955"/>
                      <a:pt x="116188" y="158581"/>
                      <a:pt x="116055" y="158207"/>
                    </a:cubicBezTo>
                    <a:cubicBezTo>
                      <a:pt x="112329" y="164204"/>
                      <a:pt x="108436" y="170368"/>
                      <a:pt x="104258" y="177014"/>
                    </a:cubicBezTo>
                    <a:cubicBezTo>
                      <a:pt x="105615" y="176886"/>
                      <a:pt x="107079" y="176601"/>
                      <a:pt x="108564" y="176394"/>
                    </a:cubicBezTo>
                    <a:close/>
                    <a:moveTo>
                      <a:pt x="121707" y="173150"/>
                    </a:moveTo>
                    <a:cubicBezTo>
                      <a:pt x="124656" y="172344"/>
                      <a:pt x="127547" y="171528"/>
                      <a:pt x="130299" y="170879"/>
                    </a:cubicBezTo>
                    <a:cubicBezTo>
                      <a:pt x="138410" y="168913"/>
                      <a:pt x="146520" y="167153"/>
                      <a:pt x="154787" y="165374"/>
                    </a:cubicBezTo>
                    <a:cubicBezTo>
                      <a:pt x="164353" y="163260"/>
                      <a:pt x="173928" y="160989"/>
                      <a:pt x="183493" y="158719"/>
                    </a:cubicBezTo>
                    <a:cubicBezTo>
                      <a:pt x="186255" y="158237"/>
                      <a:pt x="188851" y="157588"/>
                      <a:pt x="191446" y="156939"/>
                    </a:cubicBezTo>
                    <a:lnTo>
                      <a:pt x="201817" y="154668"/>
                    </a:lnTo>
                    <a:cubicBezTo>
                      <a:pt x="195339" y="154501"/>
                      <a:pt x="188684" y="154344"/>
                      <a:pt x="182038" y="154501"/>
                    </a:cubicBezTo>
                    <a:lnTo>
                      <a:pt x="179600" y="154501"/>
                    </a:lnTo>
                    <a:cubicBezTo>
                      <a:pt x="173966" y="154511"/>
                      <a:pt x="168337" y="154836"/>
                      <a:pt x="162740" y="155484"/>
                    </a:cubicBezTo>
                    <a:cubicBezTo>
                      <a:pt x="158356" y="156133"/>
                      <a:pt x="153814" y="156949"/>
                      <a:pt x="149440" y="157922"/>
                    </a:cubicBezTo>
                    <a:lnTo>
                      <a:pt x="143600" y="158905"/>
                    </a:lnTo>
                    <a:cubicBezTo>
                      <a:pt x="135647" y="160360"/>
                      <a:pt x="127055" y="161982"/>
                      <a:pt x="117972" y="163821"/>
                    </a:cubicBezTo>
                    <a:cubicBezTo>
                      <a:pt x="116989" y="165600"/>
                      <a:pt x="115868" y="167379"/>
                      <a:pt x="114728" y="169169"/>
                    </a:cubicBezTo>
                    <a:lnTo>
                      <a:pt x="110510" y="176139"/>
                    </a:lnTo>
                    <a:lnTo>
                      <a:pt x="110835" y="175981"/>
                    </a:lnTo>
                    <a:cubicBezTo>
                      <a:pt x="111171" y="176011"/>
                      <a:pt x="111510" y="175952"/>
                      <a:pt x="111818" y="175814"/>
                    </a:cubicBezTo>
                    <a:cubicBezTo>
                      <a:pt x="115022" y="174939"/>
                      <a:pt x="118267" y="174123"/>
                      <a:pt x="121678" y="173150"/>
                    </a:cubicBezTo>
                    <a:close/>
                    <a:moveTo>
                      <a:pt x="223691" y="56667"/>
                    </a:moveTo>
                    <a:cubicBezTo>
                      <a:pt x="224694" y="55664"/>
                      <a:pt x="225779" y="54740"/>
                      <a:pt x="226935" y="53914"/>
                    </a:cubicBezTo>
                    <a:cubicBezTo>
                      <a:pt x="227906" y="53275"/>
                      <a:pt x="228937" y="52734"/>
                      <a:pt x="230012" y="52292"/>
                    </a:cubicBezTo>
                    <a:cubicBezTo>
                      <a:pt x="230802" y="51977"/>
                      <a:pt x="231562" y="51604"/>
                      <a:pt x="232283" y="51152"/>
                    </a:cubicBezTo>
                    <a:cubicBezTo>
                      <a:pt x="232854" y="50945"/>
                      <a:pt x="233398" y="50680"/>
                      <a:pt x="233905" y="50345"/>
                    </a:cubicBezTo>
                    <a:cubicBezTo>
                      <a:pt x="235730" y="49362"/>
                      <a:pt x="237466" y="48222"/>
                      <a:pt x="239095" y="46934"/>
                    </a:cubicBezTo>
                    <a:cubicBezTo>
                      <a:pt x="240550" y="45479"/>
                      <a:pt x="241848" y="43857"/>
                      <a:pt x="243313" y="42019"/>
                    </a:cubicBezTo>
                    <a:cubicBezTo>
                      <a:pt x="245069" y="39640"/>
                      <a:pt x="247144" y="37517"/>
                      <a:pt x="249476" y="35698"/>
                    </a:cubicBezTo>
                    <a:lnTo>
                      <a:pt x="249634" y="35531"/>
                    </a:lnTo>
                    <a:cubicBezTo>
                      <a:pt x="237445" y="36160"/>
                      <a:pt x="225367" y="38175"/>
                      <a:pt x="213634" y="41537"/>
                    </a:cubicBezTo>
                    <a:cubicBezTo>
                      <a:pt x="212462" y="41793"/>
                      <a:pt x="211357" y="42284"/>
                      <a:pt x="210390" y="42992"/>
                    </a:cubicBezTo>
                    <a:cubicBezTo>
                      <a:pt x="209468" y="43936"/>
                      <a:pt x="209045" y="45253"/>
                      <a:pt x="209249" y="46561"/>
                    </a:cubicBezTo>
                    <a:cubicBezTo>
                      <a:pt x="209223" y="47111"/>
                      <a:pt x="209114" y="47662"/>
                      <a:pt x="208925" y="48183"/>
                    </a:cubicBezTo>
                    <a:cubicBezTo>
                      <a:pt x="208564" y="48763"/>
                      <a:pt x="208236" y="49362"/>
                      <a:pt x="207942" y="49972"/>
                    </a:cubicBezTo>
                    <a:lnTo>
                      <a:pt x="206959" y="51594"/>
                    </a:lnTo>
                    <a:lnTo>
                      <a:pt x="204993" y="52076"/>
                    </a:lnTo>
                    <a:lnTo>
                      <a:pt x="205317" y="48832"/>
                    </a:lnTo>
                    <a:lnTo>
                      <a:pt x="205317" y="46836"/>
                    </a:lnTo>
                    <a:cubicBezTo>
                      <a:pt x="204835" y="47318"/>
                      <a:pt x="204334" y="47642"/>
                      <a:pt x="204187" y="47819"/>
                    </a:cubicBezTo>
                    <a:cubicBezTo>
                      <a:pt x="203942" y="47937"/>
                      <a:pt x="203722" y="48104"/>
                      <a:pt x="203538" y="48301"/>
                    </a:cubicBezTo>
                    <a:lnTo>
                      <a:pt x="203213" y="48625"/>
                    </a:lnTo>
                    <a:cubicBezTo>
                      <a:pt x="195595" y="58849"/>
                      <a:pt x="187966" y="69269"/>
                      <a:pt x="180347" y="79444"/>
                    </a:cubicBezTo>
                    <a:lnTo>
                      <a:pt x="177752" y="83013"/>
                    </a:lnTo>
                    <a:lnTo>
                      <a:pt x="180347" y="81391"/>
                    </a:lnTo>
                    <a:lnTo>
                      <a:pt x="188133" y="77006"/>
                    </a:lnTo>
                    <a:lnTo>
                      <a:pt x="192508" y="74578"/>
                    </a:lnTo>
                    <a:cubicBezTo>
                      <a:pt x="194621" y="73438"/>
                      <a:pt x="196568" y="72307"/>
                      <a:pt x="198671" y="71167"/>
                    </a:cubicBezTo>
                    <a:cubicBezTo>
                      <a:pt x="199480" y="70715"/>
                      <a:pt x="200193" y="70105"/>
                      <a:pt x="200775" y="69387"/>
                    </a:cubicBezTo>
                    <a:cubicBezTo>
                      <a:pt x="201062" y="69073"/>
                      <a:pt x="201394" y="68798"/>
                      <a:pt x="201758" y="68572"/>
                    </a:cubicBezTo>
                    <a:lnTo>
                      <a:pt x="202083" y="68896"/>
                    </a:lnTo>
                    <a:lnTo>
                      <a:pt x="201601" y="69387"/>
                    </a:lnTo>
                    <a:cubicBezTo>
                      <a:pt x="201110" y="70194"/>
                      <a:pt x="200461" y="70842"/>
                      <a:pt x="199979" y="71491"/>
                    </a:cubicBezTo>
                    <a:cubicBezTo>
                      <a:pt x="200101" y="71629"/>
                      <a:pt x="200158" y="71806"/>
                      <a:pt x="200136" y="71983"/>
                    </a:cubicBezTo>
                    <a:cubicBezTo>
                      <a:pt x="200303" y="71983"/>
                      <a:pt x="200303" y="71983"/>
                      <a:pt x="200303" y="72140"/>
                    </a:cubicBezTo>
                    <a:lnTo>
                      <a:pt x="205170" y="68572"/>
                    </a:lnTo>
                    <a:lnTo>
                      <a:pt x="207440" y="66959"/>
                    </a:lnTo>
                    <a:cubicBezTo>
                      <a:pt x="210193" y="64846"/>
                      <a:pt x="212788" y="62899"/>
                      <a:pt x="215384" y="60795"/>
                    </a:cubicBezTo>
                    <a:lnTo>
                      <a:pt x="217006" y="59498"/>
                    </a:lnTo>
                    <a:cubicBezTo>
                      <a:pt x="217341" y="59468"/>
                      <a:pt x="217678" y="59527"/>
                      <a:pt x="217989" y="59655"/>
                    </a:cubicBezTo>
                    <a:cubicBezTo>
                      <a:pt x="218407" y="59793"/>
                      <a:pt x="218847" y="59852"/>
                      <a:pt x="219286" y="59822"/>
                    </a:cubicBezTo>
                    <a:cubicBezTo>
                      <a:pt x="219570" y="59862"/>
                      <a:pt x="219859" y="59803"/>
                      <a:pt x="220102" y="59655"/>
                    </a:cubicBezTo>
                    <a:cubicBezTo>
                      <a:pt x="221379" y="58761"/>
                      <a:pt x="222580" y="57758"/>
                      <a:pt x="223691" y="56667"/>
                    </a:cubicBezTo>
                    <a:close/>
                    <a:moveTo>
                      <a:pt x="262453" y="43533"/>
                    </a:moveTo>
                    <a:cubicBezTo>
                      <a:pt x="252072" y="52616"/>
                      <a:pt x="241530" y="61376"/>
                      <a:pt x="230828" y="69800"/>
                    </a:cubicBezTo>
                    <a:cubicBezTo>
                      <a:pt x="229038" y="71265"/>
                      <a:pt x="227092" y="72887"/>
                      <a:pt x="225146" y="74342"/>
                    </a:cubicBezTo>
                    <a:lnTo>
                      <a:pt x="226286" y="74342"/>
                    </a:lnTo>
                    <a:cubicBezTo>
                      <a:pt x="226610" y="74509"/>
                      <a:pt x="226935" y="74342"/>
                      <a:pt x="227269" y="74185"/>
                    </a:cubicBezTo>
                    <a:cubicBezTo>
                      <a:pt x="228480" y="73290"/>
                      <a:pt x="229617" y="72307"/>
                      <a:pt x="230670" y="71236"/>
                    </a:cubicBezTo>
                    <a:cubicBezTo>
                      <a:pt x="231811" y="70253"/>
                      <a:pt x="232774" y="69269"/>
                      <a:pt x="233914" y="68473"/>
                    </a:cubicBezTo>
                    <a:cubicBezTo>
                      <a:pt x="234887" y="67834"/>
                      <a:pt x="235917" y="67303"/>
                      <a:pt x="236991" y="66861"/>
                    </a:cubicBezTo>
                    <a:lnTo>
                      <a:pt x="239262" y="65878"/>
                    </a:lnTo>
                    <a:lnTo>
                      <a:pt x="240884" y="64895"/>
                    </a:lnTo>
                    <a:cubicBezTo>
                      <a:pt x="242821" y="64108"/>
                      <a:pt x="244585" y="62948"/>
                      <a:pt x="246075" y="61484"/>
                    </a:cubicBezTo>
                    <a:cubicBezTo>
                      <a:pt x="247567" y="59999"/>
                      <a:pt x="248975" y="58426"/>
                      <a:pt x="250292" y="56785"/>
                    </a:cubicBezTo>
                    <a:cubicBezTo>
                      <a:pt x="252137" y="54435"/>
                      <a:pt x="254200" y="52263"/>
                      <a:pt x="256456" y="50296"/>
                    </a:cubicBezTo>
                    <a:cubicBezTo>
                      <a:pt x="258953" y="48556"/>
                      <a:pt x="261007" y="46256"/>
                      <a:pt x="262453" y="43572"/>
                    </a:cubicBezTo>
                    <a:close/>
                  </a:path>
                </a:pathLst>
              </a:custGeom>
              <a:solidFill>
                <a:srgbClr val="20115C"/>
              </a:solidFill>
              <a:ln w="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5" name="Рисунок 4">
                <a:extLst>
                  <a:ext uri="{FF2B5EF4-FFF2-40B4-BE49-F238E27FC236}">
                    <a16:creationId xmlns="" xmlns:a16="http://schemas.microsoft.com/office/drawing/2014/main" id="{E75E4CF9-5431-495D-B15B-924D0FA799E8}"/>
                  </a:ext>
                </a:extLst>
              </p:cNvPr>
              <p:cNvSpPr/>
              <p:nvPr/>
            </p:nvSpPr>
            <p:spPr>
              <a:xfrm>
                <a:off x="463904" y="703317"/>
                <a:ext cx="156855" cy="168668"/>
              </a:xfrm>
              <a:custGeom>
                <a:avLst/>
                <a:gdLst>
                  <a:gd name="connsiteX0" fmla="*/ 151148 w 156855"/>
                  <a:gd name="connsiteY0" fmla="*/ 73275 h 168668"/>
                  <a:gd name="connsiteX1" fmla="*/ 130553 w 156855"/>
                  <a:gd name="connsiteY1" fmla="*/ 107329 h 168668"/>
                  <a:gd name="connsiteX2" fmla="*/ 100078 w 156855"/>
                  <a:gd name="connsiteY2" fmla="*/ 136821 h 168668"/>
                  <a:gd name="connsiteX3" fmla="*/ 78991 w 156855"/>
                  <a:gd name="connsiteY3" fmla="*/ 149954 h 168668"/>
                  <a:gd name="connsiteX4" fmla="*/ 69584 w 156855"/>
                  <a:gd name="connsiteY4" fmla="*/ 155627 h 168668"/>
                  <a:gd name="connsiteX5" fmla="*/ 65651 w 156855"/>
                  <a:gd name="connsiteY5" fmla="*/ 157898 h 168668"/>
                  <a:gd name="connsiteX6" fmla="*/ 57059 w 156855"/>
                  <a:gd name="connsiteY6" fmla="*/ 163255 h 168668"/>
                  <a:gd name="connsiteX7" fmla="*/ 40023 w 156855"/>
                  <a:gd name="connsiteY7" fmla="*/ 167630 h 168668"/>
                  <a:gd name="connsiteX8" fmla="*/ 27381 w 156855"/>
                  <a:gd name="connsiteY8" fmla="*/ 165526 h 168668"/>
                  <a:gd name="connsiteX9" fmla="*/ 17481 w 156855"/>
                  <a:gd name="connsiteY9" fmla="*/ 158222 h 168668"/>
                  <a:gd name="connsiteX10" fmla="*/ 9371 w 156855"/>
                  <a:gd name="connsiteY10" fmla="*/ 148008 h 168668"/>
                  <a:gd name="connsiteX11" fmla="*/ 6775 w 156855"/>
                  <a:gd name="connsiteY11" fmla="*/ 139573 h 168668"/>
                  <a:gd name="connsiteX12" fmla="*/ 2401 w 156855"/>
                  <a:gd name="connsiteY12" fmla="*/ 133252 h 168668"/>
                  <a:gd name="connsiteX13" fmla="*/ 1270 w 156855"/>
                  <a:gd name="connsiteY13" fmla="*/ 113463 h 168668"/>
                  <a:gd name="connsiteX14" fmla="*/ 28796 w 156855"/>
                  <a:gd name="connsiteY14" fmla="*/ 66109 h 168668"/>
                  <a:gd name="connsiteX15" fmla="*/ 31391 w 156855"/>
                  <a:gd name="connsiteY15" fmla="*/ 62049 h 168668"/>
                  <a:gd name="connsiteX16" fmla="*/ 34341 w 156855"/>
                  <a:gd name="connsiteY16" fmla="*/ 57831 h 168668"/>
                  <a:gd name="connsiteX17" fmla="*/ 40662 w 156855"/>
                  <a:gd name="connsiteY17" fmla="*/ 50537 h 168668"/>
                  <a:gd name="connsiteX18" fmla="*/ 61748 w 156855"/>
                  <a:gd name="connsiteY18" fmla="*/ 27022 h 168668"/>
                  <a:gd name="connsiteX19" fmla="*/ 84988 w 156855"/>
                  <a:gd name="connsiteY19" fmla="*/ 5965 h 168668"/>
                  <a:gd name="connsiteX20" fmla="*/ 100403 w 156855"/>
                  <a:gd name="connsiteY20" fmla="*/ -356 h 168668"/>
                  <a:gd name="connsiteX21" fmla="*/ 114018 w 156855"/>
                  <a:gd name="connsiteY21" fmla="*/ 1748 h 168668"/>
                  <a:gd name="connsiteX22" fmla="*/ 118235 w 156855"/>
                  <a:gd name="connsiteY22" fmla="*/ 3212 h 168668"/>
                  <a:gd name="connsiteX23" fmla="*/ 125697 w 156855"/>
                  <a:gd name="connsiteY23" fmla="*/ 4195 h 168668"/>
                  <a:gd name="connsiteX24" fmla="*/ 137543 w 156855"/>
                  <a:gd name="connsiteY24" fmla="*/ 5650 h 168668"/>
                  <a:gd name="connsiteX25" fmla="*/ 142891 w 156855"/>
                  <a:gd name="connsiteY25" fmla="*/ 9061 h 168668"/>
                  <a:gd name="connsiteX26" fmla="*/ 145162 w 156855"/>
                  <a:gd name="connsiteY26" fmla="*/ 15225 h 168668"/>
                  <a:gd name="connsiteX27" fmla="*/ 146459 w 156855"/>
                  <a:gd name="connsiteY27" fmla="*/ 20898 h 168668"/>
                  <a:gd name="connsiteX28" fmla="*/ 152299 w 156855"/>
                  <a:gd name="connsiteY28" fmla="*/ 29981 h 168668"/>
                  <a:gd name="connsiteX29" fmla="*/ 153921 w 156855"/>
                  <a:gd name="connsiteY29" fmla="*/ 37443 h 168668"/>
                  <a:gd name="connsiteX30" fmla="*/ 155700 w 156855"/>
                  <a:gd name="connsiteY30" fmla="*/ 44413 h 168668"/>
                  <a:gd name="connsiteX31" fmla="*/ 151148 w 156855"/>
                  <a:gd name="connsiteY31" fmla="*/ 73275 h 168668"/>
                  <a:gd name="connsiteX32" fmla="*/ 59035 w 156855"/>
                  <a:gd name="connsiteY32" fmla="*/ 97272 h 168668"/>
                  <a:gd name="connsiteX33" fmla="*/ 54975 w 156855"/>
                  <a:gd name="connsiteY33" fmla="*/ 95168 h 168668"/>
                  <a:gd name="connsiteX34" fmla="*/ 50601 w 156855"/>
                  <a:gd name="connsiteY34" fmla="*/ 101489 h 168668"/>
                  <a:gd name="connsiteX35" fmla="*/ 40544 w 156855"/>
                  <a:gd name="connsiteY35" fmla="*/ 116088 h 168668"/>
                  <a:gd name="connsiteX36" fmla="*/ 32109 w 156855"/>
                  <a:gd name="connsiteY36" fmla="*/ 130686 h 168668"/>
                  <a:gd name="connsiteX37" fmla="*/ 40544 w 156855"/>
                  <a:gd name="connsiteY37" fmla="*/ 128248 h 168668"/>
                  <a:gd name="connsiteX38" fmla="*/ 75738 w 156855"/>
                  <a:gd name="connsiteY38" fmla="*/ 108951 h 168668"/>
                  <a:gd name="connsiteX39" fmla="*/ 112514 w 156855"/>
                  <a:gd name="connsiteY39" fmla="*/ 72951 h 168668"/>
                  <a:gd name="connsiteX40" fmla="*/ 129383 w 156855"/>
                  <a:gd name="connsiteY40" fmla="*/ 41326 h 168668"/>
                  <a:gd name="connsiteX41" fmla="*/ 127417 w 156855"/>
                  <a:gd name="connsiteY41" fmla="*/ 41974 h 168668"/>
                  <a:gd name="connsiteX42" fmla="*/ 71628 w 156855"/>
                  <a:gd name="connsiteY42" fmla="*/ 78466 h 168668"/>
                  <a:gd name="connsiteX43" fmla="*/ 64973 w 156855"/>
                  <a:gd name="connsiteY43" fmla="*/ 88188 h 168668"/>
                  <a:gd name="connsiteX44" fmla="*/ 63351 w 156855"/>
                  <a:gd name="connsiteY44" fmla="*/ 99385 h 168668"/>
                  <a:gd name="connsiteX45" fmla="*/ 59035 w 156855"/>
                  <a:gd name="connsiteY45" fmla="*/ 97272 h 168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56855" h="168668">
                    <a:moveTo>
                      <a:pt x="151148" y="73275"/>
                    </a:moveTo>
                    <a:cubicBezTo>
                      <a:pt x="144896" y="84984"/>
                      <a:pt x="138022" y="96358"/>
                      <a:pt x="130553" y="107329"/>
                    </a:cubicBezTo>
                    <a:cubicBezTo>
                      <a:pt x="122355" y="118998"/>
                      <a:pt x="112014" y="129005"/>
                      <a:pt x="100078" y="136821"/>
                    </a:cubicBezTo>
                    <a:cubicBezTo>
                      <a:pt x="93098" y="141520"/>
                      <a:pt x="86128" y="145904"/>
                      <a:pt x="78991" y="149954"/>
                    </a:cubicBezTo>
                    <a:cubicBezTo>
                      <a:pt x="75905" y="151734"/>
                      <a:pt x="72670" y="153680"/>
                      <a:pt x="69584" y="155627"/>
                    </a:cubicBezTo>
                    <a:lnTo>
                      <a:pt x="65651" y="157898"/>
                    </a:lnTo>
                    <a:cubicBezTo>
                      <a:pt x="62693" y="159529"/>
                      <a:pt x="59825" y="161319"/>
                      <a:pt x="57059" y="163255"/>
                    </a:cubicBezTo>
                    <a:cubicBezTo>
                      <a:pt x="51377" y="167306"/>
                      <a:pt x="45698" y="168760"/>
                      <a:pt x="40023" y="167630"/>
                    </a:cubicBezTo>
                    <a:cubicBezTo>
                      <a:pt x="34999" y="168279"/>
                      <a:pt x="30782" y="167630"/>
                      <a:pt x="27381" y="165526"/>
                    </a:cubicBezTo>
                    <a:cubicBezTo>
                      <a:pt x="23778" y="163530"/>
                      <a:pt x="20450" y="161073"/>
                      <a:pt x="17481" y="158222"/>
                    </a:cubicBezTo>
                    <a:cubicBezTo>
                      <a:pt x="14382" y="155155"/>
                      <a:pt x="11659" y="151724"/>
                      <a:pt x="9371" y="148008"/>
                    </a:cubicBezTo>
                    <a:cubicBezTo>
                      <a:pt x="7837" y="145452"/>
                      <a:pt x="6946" y="142552"/>
                      <a:pt x="6775" y="139573"/>
                    </a:cubicBezTo>
                    <a:cubicBezTo>
                      <a:pt x="5321" y="137607"/>
                      <a:pt x="3863" y="135503"/>
                      <a:pt x="2401" y="133252"/>
                    </a:cubicBezTo>
                    <a:cubicBezTo>
                      <a:pt x="-843" y="127737"/>
                      <a:pt x="-1168" y="121082"/>
                      <a:pt x="1270" y="113463"/>
                    </a:cubicBezTo>
                    <a:cubicBezTo>
                      <a:pt x="6775" y="96594"/>
                      <a:pt x="16016" y="80865"/>
                      <a:pt x="28796" y="66109"/>
                    </a:cubicBezTo>
                    <a:cubicBezTo>
                      <a:pt x="29758" y="64821"/>
                      <a:pt x="30625" y="63464"/>
                      <a:pt x="31391" y="62049"/>
                    </a:cubicBezTo>
                    <a:cubicBezTo>
                      <a:pt x="32228" y="60545"/>
                      <a:pt x="33217" y="59129"/>
                      <a:pt x="34341" y="57831"/>
                    </a:cubicBezTo>
                    <a:cubicBezTo>
                      <a:pt x="36451" y="55403"/>
                      <a:pt x="38558" y="52975"/>
                      <a:pt x="40662" y="50537"/>
                    </a:cubicBezTo>
                    <a:cubicBezTo>
                      <a:pt x="47474" y="42594"/>
                      <a:pt x="54425" y="34641"/>
                      <a:pt x="61748" y="27022"/>
                    </a:cubicBezTo>
                    <a:cubicBezTo>
                      <a:pt x="68984" y="19462"/>
                      <a:pt x="76750" y="12424"/>
                      <a:pt x="84988" y="5965"/>
                    </a:cubicBezTo>
                    <a:cubicBezTo>
                      <a:pt x="89475" y="2524"/>
                      <a:pt x="94795" y="352"/>
                      <a:pt x="100403" y="-356"/>
                    </a:cubicBezTo>
                    <a:cubicBezTo>
                      <a:pt x="106242" y="-1172"/>
                      <a:pt x="110774" y="-356"/>
                      <a:pt x="114018" y="1748"/>
                    </a:cubicBezTo>
                    <a:cubicBezTo>
                      <a:pt x="115273" y="2593"/>
                      <a:pt x="116726" y="3094"/>
                      <a:pt x="118235" y="3212"/>
                    </a:cubicBezTo>
                    <a:lnTo>
                      <a:pt x="125697" y="4195"/>
                    </a:lnTo>
                    <a:cubicBezTo>
                      <a:pt x="129757" y="4520"/>
                      <a:pt x="133650" y="5001"/>
                      <a:pt x="137543" y="5650"/>
                    </a:cubicBezTo>
                    <a:cubicBezTo>
                      <a:pt x="139725" y="5984"/>
                      <a:pt x="141666" y="7223"/>
                      <a:pt x="142891" y="9061"/>
                    </a:cubicBezTo>
                    <a:cubicBezTo>
                      <a:pt x="144030" y="10959"/>
                      <a:pt x="144800" y="13043"/>
                      <a:pt x="145162" y="15225"/>
                    </a:cubicBezTo>
                    <a:cubicBezTo>
                      <a:pt x="145643" y="17191"/>
                      <a:pt x="145968" y="19158"/>
                      <a:pt x="146459" y="20898"/>
                    </a:cubicBezTo>
                    <a:cubicBezTo>
                      <a:pt x="149703" y="22677"/>
                      <a:pt x="151650" y="25597"/>
                      <a:pt x="152299" y="29981"/>
                    </a:cubicBezTo>
                    <a:lnTo>
                      <a:pt x="153921" y="37443"/>
                    </a:lnTo>
                    <a:cubicBezTo>
                      <a:pt x="154570" y="39713"/>
                      <a:pt x="155218" y="41984"/>
                      <a:pt x="155700" y="44413"/>
                    </a:cubicBezTo>
                    <a:cubicBezTo>
                      <a:pt x="157637" y="53457"/>
                      <a:pt x="156182" y="63051"/>
                      <a:pt x="151148" y="73275"/>
                    </a:cubicBezTo>
                    <a:close/>
                    <a:moveTo>
                      <a:pt x="59035" y="97272"/>
                    </a:moveTo>
                    <a:cubicBezTo>
                      <a:pt x="57738" y="96623"/>
                      <a:pt x="56440" y="95974"/>
                      <a:pt x="54975" y="95168"/>
                    </a:cubicBezTo>
                    <a:lnTo>
                      <a:pt x="50601" y="101489"/>
                    </a:lnTo>
                    <a:cubicBezTo>
                      <a:pt x="47189" y="106405"/>
                      <a:pt x="43788" y="111222"/>
                      <a:pt x="40544" y="116088"/>
                    </a:cubicBezTo>
                    <a:cubicBezTo>
                      <a:pt x="37244" y="120659"/>
                      <a:pt x="34417" y="125545"/>
                      <a:pt x="32109" y="130686"/>
                    </a:cubicBezTo>
                    <a:cubicBezTo>
                      <a:pt x="35028" y="130303"/>
                      <a:pt x="37873" y="129487"/>
                      <a:pt x="40544" y="128248"/>
                    </a:cubicBezTo>
                    <a:cubicBezTo>
                      <a:pt x="52919" y="123068"/>
                      <a:pt x="64714" y="116599"/>
                      <a:pt x="75738" y="108951"/>
                    </a:cubicBezTo>
                    <a:cubicBezTo>
                      <a:pt x="90022" y="99209"/>
                      <a:pt x="102473" y="87028"/>
                      <a:pt x="112514" y="72951"/>
                    </a:cubicBezTo>
                    <a:cubicBezTo>
                      <a:pt x="119201" y="63012"/>
                      <a:pt x="124852" y="52415"/>
                      <a:pt x="129383" y="41326"/>
                    </a:cubicBezTo>
                    <a:lnTo>
                      <a:pt x="127417" y="41974"/>
                    </a:lnTo>
                    <a:cubicBezTo>
                      <a:pt x="106331" y="47971"/>
                      <a:pt x="87682" y="60132"/>
                      <a:pt x="71628" y="78466"/>
                    </a:cubicBezTo>
                    <a:cubicBezTo>
                      <a:pt x="68957" y="81376"/>
                      <a:pt x="66716" y="84649"/>
                      <a:pt x="64973" y="88188"/>
                    </a:cubicBezTo>
                    <a:cubicBezTo>
                      <a:pt x="63367" y="91688"/>
                      <a:pt x="62803" y="95571"/>
                      <a:pt x="63351" y="99385"/>
                    </a:cubicBezTo>
                    <a:cubicBezTo>
                      <a:pt x="61788" y="98570"/>
                      <a:pt x="60333" y="97921"/>
                      <a:pt x="59035" y="97272"/>
                    </a:cubicBezTo>
                    <a:close/>
                  </a:path>
                </a:pathLst>
              </a:custGeom>
              <a:solidFill>
                <a:srgbClr val="20115C"/>
              </a:solidFill>
              <a:ln w="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6" name="Рисунок 4">
                <a:extLst>
                  <a:ext uri="{FF2B5EF4-FFF2-40B4-BE49-F238E27FC236}">
                    <a16:creationId xmlns="" xmlns:a16="http://schemas.microsoft.com/office/drawing/2014/main" id="{9806E466-9635-4244-86BA-4D8E3FD4DB07}"/>
                  </a:ext>
                </a:extLst>
              </p:cNvPr>
              <p:cNvSpPr/>
              <p:nvPr/>
            </p:nvSpPr>
            <p:spPr>
              <a:xfrm>
                <a:off x="597492" y="703288"/>
                <a:ext cx="156851" cy="168697"/>
              </a:xfrm>
              <a:custGeom>
                <a:avLst/>
                <a:gdLst>
                  <a:gd name="connsiteX0" fmla="*/ 151198 w 156851"/>
                  <a:gd name="connsiteY0" fmla="*/ 73305 h 168697"/>
                  <a:gd name="connsiteX1" fmla="*/ 130553 w 156851"/>
                  <a:gd name="connsiteY1" fmla="*/ 107358 h 168697"/>
                  <a:gd name="connsiteX2" fmla="*/ 100078 w 156851"/>
                  <a:gd name="connsiteY2" fmla="*/ 136850 h 168697"/>
                  <a:gd name="connsiteX3" fmla="*/ 78991 w 156851"/>
                  <a:gd name="connsiteY3" fmla="*/ 149984 h 168697"/>
                  <a:gd name="connsiteX4" fmla="*/ 69583 w 156851"/>
                  <a:gd name="connsiteY4" fmla="*/ 155656 h 168697"/>
                  <a:gd name="connsiteX5" fmla="*/ 65651 w 156851"/>
                  <a:gd name="connsiteY5" fmla="*/ 157927 h 168697"/>
                  <a:gd name="connsiteX6" fmla="*/ 57059 w 156851"/>
                  <a:gd name="connsiteY6" fmla="*/ 163285 h 168697"/>
                  <a:gd name="connsiteX7" fmla="*/ 40033 w 156851"/>
                  <a:gd name="connsiteY7" fmla="*/ 167659 h 168697"/>
                  <a:gd name="connsiteX8" fmla="*/ 27380 w 156851"/>
                  <a:gd name="connsiteY8" fmla="*/ 165556 h 168697"/>
                  <a:gd name="connsiteX9" fmla="*/ 17481 w 156851"/>
                  <a:gd name="connsiteY9" fmla="*/ 158251 h 168697"/>
                  <a:gd name="connsiteX10" fmla="*/ 9371 w 156851"/>
                  <a:gd name="connsiteY10" fmla="*/ 148037 h 168697"/>
                  <a:gd name="connsiteX11" fmla="*/ 6785 w 156851"/>
                  <a:gd name="connsiteY11" fmla="*/ 139603 h 168697"/>
                  <a:gd name="connsiteX12" fmla="*/ 2401 w 156851"/>
                  <a:gd name="connsiteY12" fmla="*/ 133282 h 168697"/>
                  <a:gd name="connsiteX13" fmla="*/ 1270 w 156851"/>
                  <a:gd name="connsiteY13" fmla="*/ 113493 h 168697"/>
                  <a:gd name="connsiteX14" fmla="*/ 28796 w 156851"/>
                  <a:gd name="connsiteY14" fmla="*/ 66138 h 168697"/>
                  <a:gd name="connsiteX15" fmla="*/ 31391 w 156851"/>
                  <a:gd name="connsiteY15" fmla="*/ 62078 h 168697"/>
                  <a:gd name="connsiteX16" fmla="*/ 34341 w 156851"/>
                  <a:gd name="connsiteY16" fmla="*/ 57861 h 168697"/>
                  <a:gd name="connsiteX17" fmla="*/ 40672 w 156851"/>
                  <a:gd name="connsiteY17" fmla="*/ 50567 h 168697"/>
                  <a:gd name="connsiteX18" fmla="*/ 61748 w 156851"/>
                  <a:gd name="connsiteY18" fmla="*/ 27052 h 168697"/>
                  <a:gd name="connsiteX19" fmla="*/ 84939 w 156851"/>
                  <a:gd name="connsiteY19" fmla="*/ 5965 h 168697"/>
                  <a:gd name="connsiteX20" fmla="*/ 100353 w 156851"/>
                  <a:gd name="connsiteY20" fmla="*/ -356 h 168697"/>
                  <a:gd name="connsiteX21" fmla="*/ 113969 w 156851"/>
                  <a:gd name="connsiteY21" fmla="*/ 1748 h 168697"/>
                  <a:gd name="connsiteX22" fmla="*/ 118186 w 156851"/>
                  <a:gd name="connsiteY22" fmla="*/ 3212 h 168697"/>
                  <a:gd name="connsiteX23" fmla="*/ 125648 w 156851"/>
                  <a:gd name="connsiteY23" fmla="*/ 4195 h 168697"/>
                  <a:gd name="connsiteX24" fmla="*/ 137445 w 156851"/>
                  <a:gd name="connsiteY24" fmla="*/ 5650 h 168697"/>
                  <a:gd name="connsiteX25" fmla="*/ 142792 w 156851"/>
                  <a:gd name="connsiteY25" fmla="*/ 9062 h 168697"/>
                  <a:gd name="connsiteX26" fmla="*/ 145063 w 156851"/>
                  <a:gd name="connsiteY26" fmla="*/ 15225 h 168697"/>
                  <a:gd name="connsiteX27" fmla="*/ 146361 w 156851"/>
                  <a:gd name="connsiteY27" fmla="*/ 20898 h 168697"/>
                  <a:gd name="connsiteX28" fmla="*/ 152200 w 156851"/>
                  <a:gd name="connsiteY28" fmla="*/ 29981 h 168697"/>
                  <a:gd name="connsiteX29" fmla="*/ 153822 w 156851"/>
                  <a:gd name="connsiteY29" fmla="*/ 37443 h 168697"/>
                  <a:gd name="connsiteX30" fmla="*/ 155602 w 156851"/>
                  <a:gd name="connsiteY30" fmla="*/ 44413 h 168697"/>
                  <a:gd name="connsiteX31" fmla="*/ 151198 w 156851"/>
                  <a:gd name="connsiteY31" fmla="*/ 73305 h 168697"/>
                  <a:gd name="connsiteX32" fmla="*/ 59084 w 156851"/>
                  <a:gd name="connsiteY32" fmla="*/ 97301 h 168697"/>
                  <a:gd name="connsiteX33" fmla="*/ 55024 w 156851"/>
                  <a:gd name="connsiteY33" fmla="*/ 95198 h 168697"/>
                  <a:gd name="connsiteX34" fmla="*/ 50650 w 156851"/>
                  <a:gd name="connsiteY34" fmla="*/ 101519 h 168697"/>
                  <a:gd name="connsiteX35" fmla="*/ 40593 w 156851"/>
                  <a:gd name="connsiteY35" fmla="*/ 116117 h 168697"/>
                  <a:gd name="connsiteX36" fmla="*/ 32158 w 156851"/>
                  <a:gd name="connsiteY36" fmla="*/ 130716 h 168697"/>
                  <a:gd name="connsiteX37" fmla="*/ 40593 w 156851"/>
                  <a:gd name="connsiteY37" fmla="*/ 128278 h 168697"/>
                  <a:gd name="connsiteX38" fmla="*/ 75787 w 156851"/>
                  <a:gd name="connsiteY38" fmla="*/ 108980 h 168697"/>
                  <a:gd name="connsiteX39" fmla="*/ 112622 w 156851"/>
                  <a:gd name="connsiteY39" fmla="*/ 72980 h 168697"/>
                  <a:gd name="connsiteX40" fmla="*/ 129491 w 156851"/>
                  <a:gd name="connsiteY40" fmla="*/ 41355 h 168697"/>
                  <a:gd name="connsiteX41" fmla="*/ 127525 w 156851"/>
                  <a:gd name="connsiteY41" fmla="*/ 42004 h 168697"/>
                  <a:gd name="connsiteX42" fmla="*/ 71736 w 156851"/>
                  <a:gd name="connsiteY42" fmla="*/ 78495 h 168697"/>
                  <a:gd name="connsiteX43" fmla="*/ 65081 w 156851"/>
                  <a:gd name="connsiteY43" fmla="*/ 88218 h 168697"/>
                  <a:gd name="connsiteX44" fmla="*/ 63459 w 156851"/>
                  <a:gd name="connsiteY44" fmla="*/ 99415 h 168697"/>
                  <a:gd name="connsiteX45" fmla="*/ 59084 w 156851"/>
                  <a:gd name="connsiteY45" fmla="*/ 97301 h 168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56851" h="168697">
                    <a:moveTo>
                      <a:pt x="151198" y="73305"/>
                    </a:moveTo>
                    <a:cubicBezTo>
                      <a:pt x="144930" y="85013"/>
                      <a:pt x="138038" y="96387"/>
                      <a:pt x="130553" y="107358"/>
                    </a:cubicBezTo>
                    <a:cubicBezTo>
                      <a:pt x="122355" y="119027"/>
                      <a:pt x="112014" y="129035"/>
                      <a:pt x="100078" y="136850"/>
                    </a:cubicBezTo>
                    <a:cubicBezTo>
                      <a:pt x="93098" y="141549"/>
                      <a:pt x="86128" y="145934"/>
                      <a:pt x="78991" y="149984"/>
                    </a:cubicBezTo>
                    <a:cubicBezTo>
                      <a:pt x="75905" y="151763"/>
                      <a:pt x="72670" y="153710"/>
                      <a:pt x="69583" y="155656"/>
                    </a:cubicBezTo>
                    <a:lnTo>
                      <a:pt x="65651" y="157927"/>
                    </a:lnTo>
                    <a:cubicBezTo>
                      <a:pt x="62693" y="159559"/>
                      <a:pt x="59825" y="161348"/>
                      <a:pt x="57059" y="163285"/>
                    </a:cubicBezTo>
                    <a:cubicBezTo>
                      <a:pt x="51377" y="167335"/>
                      <a:pt x="45702" y="168790"/>
                      <a:pt x="40033" y="167659"/>
                    </a:cubicBezTo>
                    <a:cubicBezTo>
                      <a:pt x="34999" y="168308"/>
                      <a:pt x="30782" y="167659"/>
                      <a:pt x="27380" y="165556"/>
                    </a:cubicBezTo>
                    <a:cubicBezTo>
                      <a:pt x="23778" y="163560"/>
                      <a:pt x="20450" y="161102"/>
                      <a:pt x="17481" y="158251"/>
                    </a:cubicBezTo>
                    <a:cubicBezTo>
                      <a:pt x="14382" y="155184"/>
                      <a:pt x="11659" y="151753"/>
                      <a:pt x="9371" y="148037"/>
                    </a:cubicBezTo>
                    <a:cubicBezTo>
                      <a:pt x="7836" y="145481"/>
                      <a:pt x="6948" y="142581"/>
                      <a:pt x="6785" y="139603"/>
                    </a:cubicBezTo>
                    <a:cubicBezTo>
                      <a:pt x="5320" y="137637"/>
                      <a:pt x="3836" y="135552"/>
                      <a:pt x="2401" y="133282"/>
                    </a:cubicBezTo>
                    <a:cubicBezTo>
                      <a:pt x="-843" y="127767"/>
                      <a:pt x="-1168" y="121111"/>
                      <a:pt x="1270" y="113493"/>
                    </a:cubicBezTo>
                    <a:cubicBezTo>
                      <a:pt x="6785" y="96623"/>
                      <a:pt x="16016" y="80894"/>
                      <a:pt x="28796" y="66138"/>
                    </a:cubicBezTo>
                    <a:cubicBezTo>
                      <a:pt x="29758" y="64851"/>
                      <a:pt x="30625" y="63494"/>
                      <a:pt x="31391" y="62078"/>
                    </a:cubicBezTo>
                    <a:cubicBezTo>
                      <a:pt x="32228" y="60574"/>
                      <a:pt x="33217" y="59159"/>
                      <a:pt x="34341" y="57861"/>
                    </a:cubicBezTo>
                    <a:lnTo>
                      <a:pt x="40672" y="50567"/>
                    </a:lnTo>
                    <a:cubicBezTo>
                      <a:pt x="47474" y="42623"/>
                      <a:pt x="54434" y="34670"/>
                      <a:pt x="61748" y="27052"/>
                    </a:cubicBezTo>
                    <a:cubicBezTo>
                      <a:pt x="68967" y="19482"/>
                      <a:pt x="76717" y="12433"/>
                      <a:pt x="84939" y="5965"/>
                    </a:cubicBezTo>
                    <a:cubicBezTo>
                      <a:pt x="89426" y="2524"/>
                      <a:pt x="94746" y="352"/>
                      <a:pt x="100353" y="-356"/>
                    </a:cubicBezTo>
                    <a:cubicBezTo>
                      <a:pt x="106193" y="-1172"/>
                      <a:pt x="110725" y="-356"/>
                      <a:pt x="113969" y="1748"/>
                    </a:cubicBezTo>
                    <a:cubicBezTo>
                      <a:pt x="115224" y="2593"/>
                      <a:pt x="116677" y="3094"/>
                      <a:pt x="118186" y="3212"/>
                    </a:cubicBezTo>
                    <a:lnTo>
                      <a:pt x="125648" y="4195"/>
                    </a:lnTo>
                    <a:cubicBezTo>
                      <a:pt x="129708" y="4520"/>
                      <a:pt x="133601" y="5002"/>
                      <a:pt x="137445" y="5650"/>
                    </a:cubicBezTo>
                    <a:cubicBezTo>
                      <a:pt x="139630" y="5975"/>
                      <a:pt x="141573" y="7223"/>
                      <a:pt x="142792" y="9062"/>
                    </a:cubicBezTo>
                    <a:cubicBezTo>
                      <a:pt x="143932" y="10959"/>
                      <a:pt x="144702" y="13043"/>
                      <a:pt x="145063" y="15225"/>
                    </a:cubicBezTo>
                    <a:cubicBezTo>
                      <a:pt x="145545" y="17191"/>
                      <a:pt x="145869" y="19158"/>
                      <a:pt x="146361" y="20898"/>
                    </a:cubicBezTo>
                    <a:cubicBezTo>
                      <a:pt x="149605" y="22677"/>
                      <a:pt x="151551" y="25597"/>
                      <a:pt x="152200" y="29981"/>
                    </a:cubicBezTo>
                    <a:lnTo>
                      <a:pt x="153822" y="37443"/>
                    </a:lnTo>
                    <a:cubicBezTo>
                      <a:pt x="154471" y="39713"/>
                      <a:pt x="155120" y="41984"/>
                      <a:pt x="155602" y="44413"/>
                    </a:cubicBezTo>
                    <a:cubicBezTo>
                      <a:pt x="157686" y="53486"/>
                      <a:pt x="156231" y="63081"/>
                      <a:pt x="151198" y="73305"/>
                    </a:cubicBezTo>
                    <a:close/>
                    <a:moveTo>
                      <a:pt x="59084" y="97301"/>
                    </a:moveTo>
                    <a:cubicBezTo>
                      <a:pt x="57787" y="96653"/>
                      <a:pt x="56489" y="96004"/>
                      <a:pt x="55024" y="95198"/>
                    </a:cubicBezTo>
                    <a:lnTo>
                      <a:pt x="50650" y="101519"/>
                    </a:lnTo>
                    <a:cubicBezTo>
                      <a:pt x="47238" y="106434"/>
                      <a:pt x="43837" y="111251"/>
                      <a:pt x="40593" y="116117"/>
                    </a:cubicBezTo>
                    <a:cubicBezTo>
                      <a:pt x="37293" y="120689"/>
                      <a:pt x="34466" y="125574"/>
                      <a:pt x="32158" y="130716"/>
                    </a:cubicBezTo>
                    <a:cubicBezTo>
                      <a:pt x="35077" y="130332"/>
                      <a:pt x="37922" y="129516"/>
                      <a:pt x="40593" y="128278"/>
                    </a:cubicBezTo>
                    <a:cubicBezTo>
                      <a:pt x="52968" y="123097"/>
                      <a:pt x="64764" y="116628"/>
                      <a:pt x="75787" y="108980"/>
                    </a:cubicBezTo>
                    <a:cubicBezTo>
                      <a:pt x="90093" y="99248"/>
                      <a:pt x="102563" y="87058"/>
                      <a:pt x="112622" y="72980"/>
                    </a:cubicBezTo>
                    <a:cubicBezTo>
                      <a:pt x="119309" y="63042"/>
                      <a:pt x="124961" y="52444"/>
                      <a:pt x="129491" y="41355"/>
                    </a:cubicBezTo>
                    <a:lnTo>
                      <a:pt x="127525" y="42004"/>
                    </a:lnTo>
                    <a:cubicBezTo>
                      <a:pt x="106439" y="48001"/>
                      <a:pt x="87790" y="60161"/>
                      <a:pt x="71736" y="78495"/>
                    </a:cubicBezTo>
                    <a:cubicBezTo>
                      <a:pt x="69065" y="81405"/>
                      <a:pt x="66824" y="84679"/>
                      <a:pt x="65081" y="88218"/>
                    </a:cubicBezTo>
                    <a:cubicBezTo>
                      <a:pt x="63475" y="91718"/>
                      <a:pt x="62911" y="95601"/>
                      <a:pt x="63459" y="99415"/>
                    </a:cubicBezTo>
                    <a:cubicBezTo>
                      <a:pt x="61837" y="98599"/>
                      <a:pt x="60382" y="97950"/>
                      <a:pt x="59084" y="97301"/>
                    </a:cubicBezTo>
                    <a:close/>
                  </a:path>
                </a:pathLst>
              </a:custGeom>
              <a:solidFill>
                <a:srgbClr val="20115C"/>
              </a:solidFill>
              <a:ln w="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7" name="Рисунок 4">
                <a:extLst>
                  <a:ext uri="{FF2B5EF4-FFF2-40B4-BE49-F238E27FC236}">
                    <a16:creationId xmlns="" xmlns:a16="http://schemas.microsoft.com/office/drawing/2014/main" id="{0FF99C2D-DD7D-4967-92E6-CE5534015086}"/>
                  </a:ext>
                </a:extLst>
              </p:cNvPr>
              <p:cNvSpPr/>
              <p:nvPr/>
            </p:nvSpPr>
            <p:spPr>
              <a:xfrm>
                <a:off x="733830" y="671141"/>
                <a:ext cx="185079" cy="233150"/>
              </a:xfrm>
              <a:custGeom>
                <a:avLst/>
                <a:gdLst>
                  <a:gd name="connsiteX0" fmla="*/ 173320 w 185079"/>
                  <a:gd name="connsiteY0" fmla="*/ 59877 h 233150"/>
                  <a:gd name="connsiteX1" fmla="*/ 164069 w 185079"/>
                  <a:gd name="connsiteY1" fmla="*/ 71556 h 233150"/>
                  <a:gd name="connsiteX2" fmla="*/ 151093 w 185079"/>
                  <a:gd name="connsiteY2" fmla="*/ 88091 h 233150"/>
                  <a:gd name="connsiteX3" fmla="*/ 138932 w 185079"/>
                  <a:gd name="connsiteY3" fmla="*/ 99288 h 233150"/>
                  <a:gd name="connsiteX4" fmla="*/ 121090 w 185079"/>
                  <a:gd name="connsiteY4" fmla="*/ 112264 h 233150"/>
                  <a:gd name="connsiteX5" fmla="*/ 117039 w 185079"/>
                  <a:gd name="connsiteY5" fmla="*/ 115214 h 233150"/>
                  <a:gd name="connsiteX6" fmla="*/ 109745 w 185079"/>
                  <a:gd name="connsiteY6" fmla="*/ 118940 h 233150"/>
                  <a:gd name="connsiteX7" fmla="*/ 105036 w 185079"/>
                  <a:gd name="connsiteY7" fmla="*/ 115214 h 233150"/>
                  <a:gd name="connsiteX8" fmla="*/ 99688 w 185079"/>
                  <a:gd name="connsiteY8" fmla="*/ 103043 h 233150"/>
                  <a:gd name="connsiteX9" fmla="*/ 97899 w 185079"/>
                  <a:gd name="connsiteY9" fmla="*/ 100615 h 233150"/>
                  <a:gd name="connsiteX10" fmla="*/ 98391 w 185079"/>
                  <a:gd name="connsiteY10" fmla="*/ 99150 h 233150"/>
                  <a:gd name="connsiteX11" fmla="*/ 98391 w 185079"/>
                  <a:gd name="connsiteY11" fmla="*/ 98993 h 233150"/>
                  <a:gd name="connsiteX12" fmla="*/ 99521 w 185079"/>
                  <a:gd name="connsiteY12" fmla="*/ 93960 h 233150"/>
                  <a:gd name="connsiteX13" fmla="*/ 104230 w 185079"/>
                  <a:gd name="connsiteY13" fmla="*/ 89910 h 233150"/>
                  <a:gd name="connsiteX14" fmla="*/ 106009 w 185079"/>
                  <a:gd name="connsiteY14" fmla="*/ 88927 h 233150"/>
                  <a:gd name="connsiteX15" fmla="*/ 133260 w 185079"/>
                  <a:gd name="connsiteY15" fmla="*/ 71575 h 233150"/>
                  <a:gd name="connsiteX16" fmla="*/ 157099 w 185079"/>
                  <a:gd name="connsiteY16" fmla="*/ 51138 h 233150"/>
                  <a:gd name="connsiteX17" fmla="*/ 159528 w 185079"/>
                  <a:gd name="connsiteY17" fmla="*/ 48542 h 233150"/>
                  <a:gd name="connsiteX18" fmla="*/ 164069 w 185079"/>
                  <a:gd name="connsiteY18" fmla="*/ 38328 h 233150"/>
                  <a:gd name="connsiteX19" fmla="*/ 147200 w 185079"/>
                  <a:gd name="connsiteY19" fmla="*/ 45298 h 233150"/>
                  <a:gd name="connsiteX20" fmla="*/ 84421 w 185079"/>
                  <a:gd name="connsiteY20" fmla="*/ 96044 h 233150"/>
                  <a:gd name="connsiteX21" fmla="*/ 77284 w 185079"/>
                  <a:gd name="connsiteY21" fmla="*/ 104803 h 233150"/>
                  <a:gd name="connsiteX22" fmla="*/ 77117 w 185079"/>
                  <a:gd name="connsiteY22" fmla="*/ 105127 h 233150"/>
                  <a:gd name="connsiteX23" fmla="*/ 76960 w 185079"/>
                  <a:gd name="connsiteY23" fmla="*/ 105285 h 233150"/>
                  <a:gd name="connsiteX24" fmla="*/ 83930 w 185079"/>
                  <a:gd name="connsiteY24" fmla="*/ 108696 h 233150"/>
                  <a:gd name="connsiteX25" fmla="*/ 93829 w 185079"/>
                  <a:gd name="connsiteY25" fmla="*/ 113719 h 233150"/>
                  <a:gd name="connsiteX26" fmla="*/ 114424 w 185079"/>
                  <a:gd name="connsiteY26" fmla="*/ 139348 h 233150"/>
                  <a:gd name="connsiteX27" fmla="*/ 122368 w 185079"/>
                  <a:gd name="connsiteY27" fmla="*/ 172920 h 233150"/>
                  <a:gd name="connsiteX28" fmla="*/ 113451 w 185079"/>
                  <a:gd name="connsiteY28" fmla="*/ 191598 h 233150"/>
                  <a:gd name="connsiteX29" fmla="*/ 95451 w 185079"/>
                  <a:gd name="connsiteY29" fmla="*/ 206196 h 233150"/>
                  <a:gd name="connsiteX30" fmla="*/ 91716 w 185079"/>
                  <a:gd name="connsiteY30" fmla="*/ 208949 h 233150"/>
                  <a:gd name="connsiteX31" fmla="*/ 89936 w 185079"/>
                  <a:gd name="connsiteY31" fmla="*/ 210571 h 233150"/>
                  <a:gd name="connsiteX32" fmla="*/ 89287 w 185079"/>
                  <a:gd name="connsiteY32" fmla="*/ 210895 h 233150"/>
                  <a:gd name="connsiteX33" fmla="*/ 88304 w 185079"/>
                  <a:gd name="connsiteY33" fmla="*/ 211711 h 233150"/>
                  <a:gd name="connsiteX34" fmla="*/ 87164 w 185079"/>
                  <a:gd name="connsiteY34" fmla="*/ 212193 h 233150"/>
                  <a:gd name="connsiteX35" fmla="*/ 74384 w 185079"/>
                  <a:gd name="connsiteY35" fmla="*/ 218681 h 233150"/>
                  <a:gd name="connsiteX36" fmla="*/ 71140 w 185079"/>
                  <a:gd name="connsiteY36" fmla="*/ 219812 h 233150"/>
                  <a:gd name="connsiteX37" fmla="*/ 69036 w 185079"/>
                  <a:gd name="connsiteY37" fmla="*/ 220303 h 233150"/>
                  <a:gd name="connsiteX38" fmla="*/ 59137 w 185079"/>
                  <a:gd name="connsiteY38" fmla="*/ 223705 h 233150"/>
                  <a:gd name="connsiteX39" fmla="*/ 37087 w 185079"/>
                  <a:gd name="connsiteY39" fmla="*/ 231009 h 233150"/>
                  <a:gd name="connsiteX40" fmla="*/ 27512 w 185079"/>
                  <a:gd name="connsiteY40" fmla="*/ 232464 h 233150"/>
                  <a:gd name="connsiteX41" fmla="*/ 19244 w 185079"/>
                  <a:gd name="connsiteY41" fmla="*/ 229515 h 233150"/>
                  <a:gd name="connsiteX42" fmla="*/ 16000 w 185079"/>
                  <a:gd name="connsiteY42" fmla="*/ 227549 h 233150"/>
                  <a:gd name="connsiteX43" fmla="*/ 14034 w 185079"/>
                  <a:gd name="connsiteY43" fmla="*/ 226565 h 233150"/>
                  <a:gd name="connsiteX44" fmla="*/ 7221 w 185079"/>
                  <a:gd name="connsiteY44" fmla="*/ 211977 h 233150"/>
                  <a:gd name="connsiteX45" fmla="*/ 7064 w 185079"/>
                  <a:gd name="connsiteY45" fmla="*/ 211977 h 233150"/>
                  <a:gd name="connsiteX46" fmla="*/ 6897 w 185079"/>
                  <a:gd name="connsiteY46" fmla="*/ 211810 h 233150"/>
                  <a:gd name="connsiteX47" fmla="*/ 2846 w 185079"/>
                  <a:gd name="connsiteY47" fmla="*/ 189425 h 233150"/>
                  <a:gd name="connsiteX48" fmla="*/ 18251 w 185079"/>
                  <a:gd name="connsiteY48" fmla="*/ 167700 h 233150"/>
                  <a:gd name="connsiteX49" fmla="*/ 22793 w 185079"/>
                  <a:gd name="connsiteY49" fmla="*/ 162342 h 233150"/>
                  <a:gd name="connsiteX50" fmla="*/ 30903 w 185079"/>
                  <a:gd name="connsiteY50" fmla="*/ 153750 h 233150"/>
                  <a:gd name="connsiteX51" fmla="*/ 34147 w 185079"/>
                  <a:gd name="connsiteY51" fmla="*/ 151961 h 233150"/>
                  <a:gd name="connsiteX52" fmla="*/ 36900 w 185079"/>
                  <a:gd name="connsiteY52" fmla="*/ 150663 h 233150"/>
                  <a:gd name="connsiteX53" fmla="*/ 41609 w 185079"/>
                  <a:gd name="connsiteY53" fmla="*/ 146937 h 233150"/>
                  <a:gd name="connsiteX54" fmla="*/ 43575 w 185079"/>
                  <a:gd name="connsiteY54" fmla="*/ 145315 h 233150"/>
                  <a:gd name="connsiteX55" fmla="*/ 44391 w 185079"/>
                  <a:gd name="connsiteY55" fmla="*/ 145797 h 233150"/>
                  <a:gd name="connsiteX56" fmla="*/ 44873 w 185079"/>
                  <a:gd name="connsiteY56" fmla="*/ 145964 h 233150"/>
                  <a:gd name="connsiteX57" fmla="*/ 39043 w 185079"/>
                  <a:gd name="connsiteY57" fmla="*/ 153907 h 233150"/>
                  <a:gd name="connsiteX58" fmla="*/ 41009 w 185079"/>
                  <a:gd name="connsiteY58" fmla="*/ 154399 h 233150"/>
                  <a:gd name="connsiteX59" fmla="*/ 41491 w 185079"/>
                  <a:gd name="connsiteY59" fmla="*/ 154232 h 233150"/>
                  <a:gd name="connsiteX60" fmla="*/ 41333 w 185079"/>
                  <a:gd name="connsiteY60" fmla="*/ 154880 h 233150"/>
                  <a:gd name="connsiteX61" fmla="*/ 40685 w 185079"/>
                  <a:gd name="connsiteY61" fmla="*/ 157318 h 233150"/>
                  <a:gd name="connsiteX62" fmla="*/ 39702 w 185079"/>
                  <a:gd name="connsiteY62" fmla="*/ 160268 h 233150"/>
                  <a:gd name="connsiteX63" fmla="*/ 38237 w 185079"/>
                  <a:gd name="connsiteY63" fmla="*/ 164642 h 233150"/>
                  <a:gd name="connsiteX64" fmla="*/ 37254 w 185079"/>
                  <a:gd name="connsiteY64" fmla="*/ 167886 h 233150"/>
                  <a:gd name="connsiteX65" fmla="*/ 37903 w 185079"/>
                  <a:gd name="connsiteY65" fmla="*/ 168378 h 233150"/>
                  <a:gd name="connsiteX66" fmla="*/ 41147 w 185079"/>
                  <a:gd name="connsiteY66" fmla="*/ 166756 h 233150"/>
                  <a:gd name="connsiteX67" fmla="*/ 44096 w 185079"/>
                  <a:gd name="connsiteY67" fmla="*/ 165458 h 233150"/>
                  <a:gd name="connsiteX68" fmla="*/ 48795 w 185079"/>
                  <a:gd name="connsiteY68" fmla="*/ 161526 h 233150"/>
                  <a:gd name="connsiteX69" fmla="*/ 50761 w 185079"/>
                  <a:gd name="connsiteY69" fmla="*/ 159904 h 233150"/>
                  <a:gd name="connsiteX70" fmla="*/ 51744 w 185079"/>
                  <a:gd name="connsiteY70" fmla="*/ 160553 h 233150"/>
                  <a:gd name="connsiteX71" fmla="*/ 51911 w 185079"/>
                  <a:gd name="connsiteY71" fmla="*/ 160553 h 233150"/>
                  <a:gd name="connsiteX72" fmla="*/ 46229 w 185079"/>
                  <a:gd name="connsiteY72" fmla="*/ 168496 h 233150"/>
                  <a:gd name="connsiteX73" fmla="*/ 48500 w 185079"/>
                  <a:gd name="connsiteY73" fmla="*/ 170118 h 233150"/>
                  <a:gd name="connsiteX74" fmla="*/ 46721 w 185079"/>
                  <a:gd name="connsiteY74" fmla="*/ 173362 h 233150"/>
                  <a:gd name="connsiteX75" fmla="*/ 44283 w 185079"/>
                  <a:gd name="connsiteY75" fmla="*/ 176311 h 233150"/>
                  <a:gd name="connsiteX76" fmla="*/ 36015 w 185079"/>
                  <a:gd name="connsiteY76" fmla="*/ 187017 h 233150"/>
                  <a:gd name="connsiteX77" fmla="*/ 31100 w 185079"/>
                  <a:gd name="connsiteY77" fmla="*/ 195127 h 233150"/>
                  <a:gd name="connsiteX78" fmla="*/ 33695 w 185079"/>
                  <a:gd name="connsiteY78" fmla="*/ 194311 h 233150"/>
                  <a:gd name="connsiteX79" fmla="*/ 82848 w 185079"/>
                  <a:gd name="connsiteY79" fmla="*/ 168201 h 233150"/>
                  <a:gd name="connsiteX80" fmla="*/ 97594 w 185079"/>
                  <a:gd name="connsiteY80" fmla="*/ 151656 h 233150"/>
                  <a:gd name="connsiteX81" fmla="*/ 97919 w 185079"/>
                  <a:gd name="connsiteY81" fmla="*/ 150673 h 233150"/>
                  <a:gd name="connsiteX82" fmla="*/ 93869 w 185079"/>
                  <a:gd name="connsiteY82" fmla="*/ 148569 h 233150"/>
                  <a:gd name="connsiteX83" fmla="*/ 72624 w 185079"/>
                  <a:gd name="connsiteY83" fmla="*/ 137215 h 233150"/>
                  <a:gd name="connsiteX84" fmla="*/ 58862 w 185079"/>
                  <a:gd name="connsiteY84" fmla="*/ 116570 h 233150"/>
                  <a:gd name="connsiteX85" fmla="*/ 49621 w 185079"/>
                  <a:gd name="connsiteY85" fmla="*/ 92239 h 233150"/>
                  <a:gd name="connsiteX86" fmla="*/ 62106 w 185079"/>
                  <a:gd name="connsiteY86" fmla="*/ 65156 h 233150"/>
                  <a:gd name="connsiteX87" fmla="*/ 73136 w 185079"/>
                  <a:gd name="connsiteY87" fmla="*/ 54775 h 233150"/>
                  <a:gd name="connsiteX88" fmla="*/ 98921 w 185079"/>
                  <a:gd name="connsiteY88" fmla="*/ 31584 h 233150"/>
                  <a:gd name="connsiteX89" fmla="*/ 144821 w 185079"/>
                  <a:gd name="connsiteY89" fmla="*/ 2554 h 233150"/>
                  <a:gd name="connsiteX90" fmla="*/ 175964 w 185079"/>
                  <a:gd name="connsiteY90" fmla="*/ 6487 h 233150"/>
                  <a:gd name="connsiteX91" fmla="*/ 177095 w 185079"/>
                  <a:gd name="connsiteY91" fmla="*/ 8758 h 233150"/>
                  <a:gd name="connsiteX92" fmla="*/ 177419 w 185079"/>
                  <a:gd name="connsiteY92" fmla="*/ 11835 h 233150"/>
                  <a:gd name="connsiteX93" fmla="*/ 177419 w 185079"/>
                  <a:gd name="connsiteY93" fmla="*/ 13299 h 233150"/>
                  <a:gd name="connsiteX94" fmla="*/ 177586 w 185079"/>
                  <a:gd name="connsiteY94" fmla="*/ 16868 h 233150"/>
                  <a:gd name="connsiteX95" fmla="*/ 182934 w 185079"/>
                  <a:gd name="connsiteY95" fmla="*/ 21085 h 233150"/>
                  <a:gd name="connsiteX96" fmla="*/ 184065 w 185079"/>
                  <a:gd name="connsiteY96" fmla="*/ 23356 h 233150"/>
                  <a:gd name="connsiteX97" fmla="*/ 184389 w 185079"/>
                  <a:gd name="connsiteY97" fmla="*/ 26433 h 233150"/>
                  <a:gd name="connsiteX98" fmla="*/ 184556 w 185079"/>
                  <a:gd name="connsiteY98" fmla="*/ 28055 h 233150"/>
                  <a:gd name="connsiteX99" fmla="*/ 173320 w 185079"/>
                  <a:gd name="connsiteY99" fmla="*/ 59877 h 233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</a:cxnLst>
                <a:rect l="l" t="t" r="r" b="b"/>
                <a:pathLst>
                  <a:path w="185079" h="233150">
                    <a:moveTo>
                      <a:pt x="173320" y="59877"/>
                    </a:moveTo>
                    <a:lnTo>
                      <a:pt x="164069" y="71556"/>
                    </a:lnTo>
                    <a:cubicBezTo>
                      <a:pt x="159852" y="77228"/>
                      <a:pt x="155477" y="82743"/>
                      <a:pt x="151093" y="88091"/>
                    </a:cubicBezTo>
                    <a:cubicBezTo>
                      <a:pt x="147357" y="92161"/>
                      <a:pt x="143287" y="95906"/>
                      <a:pt x="138932" y="99288"/>
                    </a:cubicBezTo>
                    <a:cubicBezTo>
                      <a:pt x="133093" y="103830"/>
                      <a:pt x="127135" y="108204"/>
                      <a:pt x="121090" y="112264"/>
                    </a:cubicBezTo>
                    <a:cubicBezTo>
                      <a:pt x="119792" y="113248"/>
                      <a:pt x="118494" y="114231"/>
                      <a:pt x="117039" y="115214"/>
                    </a:cubicBezTo>
                    <a:cubicBezTo>
                      <a:pt x="113795" y="117642"/>
                      <a:pt x="111357" y="118772"/>
                      <a:pt x="109745" y="118940"/>
                    </a:cubicBezTo>
                    <a:cubicBezTo>
                      <a:pt x="107956" y="119097"/>
                      <a:pt x="106501" y="117799"/>
                      <a:pt x="105036" y="115214"/>
                    </a:cubicBezTo>
                    <a:cubicBezTo>
                      <a:pt x="102867" y="111340"/>
                      <a:pt x="101075" y="107261"/>
                      <a:pt x="99688" y="103043"/>
                    </a:cubicBezTo>
                    <a:cubicBezTo>
                      <a:pt x="99197" y="102395"/>
                      <a:pt x="98548" y="101588"/>
                      <a:pt x="97899" y="100615"/>
                    </a:cubicBezTo>
                    <a:cubicBezTo>
                      <a:pt x="97742" y="100291"/>
                      <a:pt x="97899" y="99799"/>
                      <a:pt x="98391" y="99150"/>
                    </a:cubicBezTo>
                    <a:lnTo>
                      <a:pt x="98391" y="98993"/>
                    </a:lnTo>
                    <a:cubicBezTo>
                      <a:pt x="97956" y="97234"/>
                      <a:pt x="98375" y="95366"/>
                      <a:pt x="99521" y="93960"/>
                    </a:cubicBezTo>
                    <a:cubicBezTo>
                      <a:pt x="100825" y="92328"/>
                      <a:pt x="102422" y="90952"/>
                      <a:pt x="104230" y="89910"/>
                    </a:cubicBezTo>
                    <a:cubicBezTo>
                      <a:pt x="104803" y="89546"/>
                      <a:pt x="105397" y="89222"/>
                      <a:pt x="106009" y="88927"/>
                    </a:cubicBezTo>
                    <a:cubicBezTo>
                      <a:pt x="115250" y="83569"/>
                      <a:pt x="124334" y="77897"/>
                      <a:pt x="133260" y="71575"/>
                    </a:cubicBezTo>
                    <a:cubicBezTo>
                      <a:pt x="141577" y="65205"/>
                      <a:pt x="149530" y="58383"/>
                      <a:pt x="157099" y="51138"/>
                    </a:cubicBezTo>
                    <a:cubicBezTo>
                      <a:pt x="157905" y="50322"/>
                      <a:pt x="158721" y="49515"/>
                      <a:pt x="159528" y="48542"/>
                    </a:cubicBezTo>
                    <a:cubicBezTo>
                      <a:pt x="161641" y="45436"/>
                      <a:pt x="163184" y="41975"/>
                      <a:pt x="164069" y="38328"/>
                    </a:cubicBezTo>
                    <a:cubicBezTo>
                      <a:pt x="158082" y="39645"/>
                      <a:pt x="152371" y="42005"/>
                      <a:pt x="147200" y="45298"/>
                    </a:cubicBezTo>
                    <a:cubicBezTo>
                      <a:pt x="124092" y="59317"/>
                      <a:pt x="102977" y="76392"/>
                      <a:pt x="84421" y="96044"/>
                    </a:cubicBezTo>
                    <a:cubicBezTo>
                      <a:pt x="81816" y="98777"/>
                      <a:pt x="79430" y="101697"/>
                      <a:pt x="77284" y="104803"/>
                    </a:cubicBezTo>
                    <a:cubicBezTo>
                      <a:pt x="77284" y="104960"/>
                      <a:pt x="77284" y="104960"/>
                      <a:pt x="77117" y="105127"/>
                    </a:cubicBezTo>
                    <a:lnTo>
                      <a:pt x="76960" y="105285"/>
                    </a:lnTo>
                    <a:cubicBezTo>
                      <a:pt x="79231" y="106425"/>
                      <a:pt x="81502" y="107556"/>
                      <a:pt x="83930" y="108696"/>
                    </a:cubicBezTo>
                    <a:cubicBezTo>
                      <a:pt x="87341" y="110318"/>
                      <a:pt x="90585" y="111940"/>
                      <a:pt x="93829" y="113719"/>
                    </a:cubicBezTo>
                    <a:cubicBezTo>
                      <a:pt x="104643" y="119392"/>
                      <a:pt x="111524" y="127994"/>
                      <a:pt x="114424" y="139348"/>
                    </a:cubicBezTo>
                    <a:cubicBezTo>
                      <a:pt x="121070" y="147616"/>
                      <a:pt x="123832" y="158803"/>
                      <a:pt x="122368" y="172920"/>
                    </a:cubicBezTo>
                    <a:cubicBezTo>
                      <a:pt x="121562" y="178916"/>
                      <a:pt x="118642" y="185237"/>
                      <a:pt x="113451" y="191598"/>
                    </a:cubicBezTo>
                    <a:cubicBezTo>
                      <a:pt x="108646" y="197771"/>
                      <a:pt x="102488" y="202766"/>
                      <a:pt x="95451" y="206196"/>
                    </a:cubicBezTo>
                    <a:cubicBezTo>
                      <a:pt x="94071" y="206914"/>
                      <a:pt x="92811" y="207848"/>
                      <a:pt x="91716" y="208949"/>
                    </a:cubicBezTo>
                    <a:cubicBezTo>
                      <a:pt x="91087" y="209450"/>
                      <a:pt x="90494" y="209991"/>
                      <a:pt x="89936" y="210571"/>
                    </a:cubicBezTo>
                    <a:lnTo>
                      <a:pt x="89287" y="210895"/>
                    </a:lnTo>
                    <a:cubicBezTo>
                      <a:pt x="89000" y="211210"/>
                      <a:pt x="88669" y="211485"/>
                      <a:pt x="88304" y="211711"/>
                    </a:cubicBezTo>
                    <a:cubicBezTo>
                      <a:pt x="87979" y="211977"/>
                      <a:pt x="87583" y="212144"/>
                      <a:pt x="87164" y="212193"/>
                    </a:cubicBezTo>
                    <a:cubicBezTo>
                      <a:pt x="82622" y="212685"/>
                      <a:pt x="78405" y="214788"/>
                      <a:pt x="74384" y="218681"/>
                    </a:cubicBezTo>
                    <a:cubicBezTo>
                      <a:pt x="73427" y="219350"/>
                      <a:pt x="72304" y="219743"/>
                      <a:pt x="71140" y="219812"/>
                    </a:cubicBezTo>
                    <a:cubicBezTo>
                      <a:pt x="70334" y="219979"/>
                      <a:pt x="69685" y="220136"/>
                      <a:pt x="69036" y="220303"/>
                    </a:cubicBezTo>
                    <a:cubicBezTo>
                      <a:pt x="65792" y="221434"/>
                      <a:pt x="62548" y="222574"/>
                      <a:pt x="59137" y="223705"/>
                    </a:cubicBezTo>
                    <a:cubicBezTo>
                      <a:pt x="51842" y="226467"/>
                      <a:pt x="44391" y="228895"/>
                      <a:pt x="37087" y="231009"/>
                    </a:cubicBezTo>
                    <a:cubicBezTo>
                      <a:pt x="33982" y="231953"/>
                      <a:pt x="30757" y="232444"/>
                      <a:pt x="27512" y="232464"/>
                    </a:cubicBezTo>
                    <a:cubicBezTo>
                      <a:pt x="24470" y="232641"/>
                      <a:pt x="21487" y="231579"/>
                      <a:pt x="19244" y="229515"/>
                    </a:cubicBezTo>
                    <a:cubicBezTo>
                      <a:pt x="18309" y="228640"/>
                      <a:pt x="17205" y="227971"/>
                      <a:pt x="16000" y="227549"/>
                    </a:cubicBezTo>
                    <a:lnTo>
                      <a:pt x="14034" y="226565"/>
                    </a:lnTo>
                    <a:cubicBezTo>
                      <a:pt x="8024" y="223164"/>
                      <a:pt x="5753" y="218298"/>
                      <a:pt x="7221" y="211977"/>
                    </a:cubicBezTo>
                    <a:lnTo>
                      <a:pt x="7064" y="211977"/>
                    </a:lnTo>
                    <a:lnTo>
                      <a:pt x="6897" y="211810"/>
                    </a:lnTo>
                    <a:cubicBezTo>
                      <a:pt x="-1046" y="207592"/>
                      <a:pt x="-2511" y="200131"/>
                      <a:pt x="2846" y="189425"/>
                    </a:cubicBezTo>
                    <a:cubicBezTo>
                      <a:pt x="6889" y="181462"/>
                      <a:pt x="12079" y="174149"/>
                      <a:pt x="18251" y="167700"/>
                    </a:cubicBezTo>
                    <a:cubicBezTo>
                      <a:pt x="19706" y="165910"/>
                      <a:pt x="21328" y="164131"/>
                      <a:pt x="22793" y="162342"/>
                    </a:cubicBezTo>
                    <a:cubicBezTo>
                      <a:pt x="25241" y="159245"/>
                      <a:pt x="27955" y="156375"/>
                      <a:pt x="30903" y="153750"/>
                    </a:cubicBezTo>
                    <a:cubicBezTo>
                      <a:pt x="31890" y="152993"/>
                      <a:pt x="32983" y="152393"/>
                      <a:pt x="34147" y="151961"/>
                    </a:cubicBezTo>
                    <a:cubicBezTo>
                      <a:pt x="35110" y="151626"/>
                      <a:pt x="36033" y="151194"/>
                      <a:pt x="36900" y="150663"/>
                    </a:cubicBezTo>
                    <a:cubicBezTo>
                      <a:pt x="38576" y="149562"/>
                      <a:pt x="40152" y="148314"/>
                      <a:pt x="41609" y="146937"/>
                    </a:cubicBezTo>
                    <a:lnTo>
                      <a:pt x="43575" y="145315"/>
                    </a:lnTo>
                    <a:cubicBezTo>
                      <a:pt x="43865" y="145443"/>
                      <a:pt x="44138" y="145610"/>
                      <a:pt x="44391" y="145797"/>
                    </a:cubicBezTo>
                    <a:cubicBezTo>
                      <a:pt x="44569" y="145777"/>
                      <a:pt x="44747" y="145836"/>
                      <a:pt x="44873" y="145964"/>
                    </a:cubicBezTo>
                    <a:cubicBezTo>
                      <a:pt x="42906" y="148559"/>
                      <a:pt x="40940" y="151155"/>
                      <a:pt x="39043" y="153907"/>
                    </a:cubicBezTo>
                    <a:cubicBezTo>
                      <a:pt x="39707" y="154035"/>
                      <a:pt x="40364" y="154192"/>
                      <a:pt x="41009" y="154399"/>
                    </a:cubicBezTo>
                    <a:cubicBezTo>
                      <a:pt x="41166" y="154232"/>
                      <a:pt x="41333" y="154074"/>
                      <a:pt x="41491" y="154232"/>
                    </a:cubicBezTo>
                    <a:cubicBezTo>
                      <a:pt x="41499" y="154458"/>
                      <a:pt x="41444" y="154684"/>
                      <a:pt x="41333" y="154880"/>
                    </a:cubicBezTo>
                    <a:cubicBezTo>
                      <a:pt x="41470" y="155745"/>
                      <a:pt x="41235" y="156630"/>
                      <a:pt x="40685" y="157318"/>
                    </a:cubicBezTo>
                    <a:cubicBezTo>
                      <a:pt x="40306" y="158282"/>
                      <a:pt x="39978" y="159265"/>
                      <a:pt x="39702" y="160268"/>
                    </a:cubicBezTo>
                    <a:cubicBezTo>
                      <a:pt x="39210" y="161723"/>
                      <a:pt x="38719" y="163217"/>
                      <a:pt x="38237" y="164642"/>
                    </a:cubicBezTo>
                    <a:cubicBezTo>
                      <a:pt x="37854" y="165704"/>
                      <a:pt x="37526" y="166785"/>
                      <a:pt x="37254" y="167886"/>
                    </a:cubicBezTo>
                    <a:cubicBezTo>
                      <a:pt x="37096" y="168702"/>
                      <a:pt x="37421" y="168869"/>
                      <a:pt x="37903" y="168378"/>
                    </a:cubicBezTo>
                    <a:cubicBezTo>
                      <a:pt x="38858" y="167611"/>
                      <a:pt x="39963" y="167061"/>
                      <a:pt x="41147" y="166756"/>
                    </a:cubicBezTo>
                    <a:cubicBezTo>
                      <a:pt x="42182" y="166451"/>
                      <a:pt x="43173" y="166019"/>
                      <a:pt x="44096" y="165458"/>
                    </a:cubicBezTo>
                    <a:cubicBezTo>
                      <a:pt x="45772" y="164288"/>
                      <a:pt x="47344" y="162971"/>
                      <a:pt x="48795" y="161526"/>
                    </a:cubicBezTo>
                    <a:lnTo>
                      <a:pt x="50761" y="159904"/>
                    </a:lnTo>
                    <a:lnTo>
                      <a:pt x="51744" y="160553"/>
                    </a:lnTo>
                    <a:lnTo>
                      <a:pt x="51911" y="160553"/>
                    </a:lnTo>
                    <a:cubicBezTo>
                      <a:pt x="50122" y="163148"/>
                      <a:pt x="48176" y="165743"/>
                      <a:pt x="46229" y="168496"/>
                    </a:cubicBezTo>
                    <a:cubicBezTo>
                      <a:pt x="47851" y="168663"/>
                      <a:pt x="48667" y="169312"/>
                      <a:pt x="48500" y="170118"/>
                    </a:cubicBezTo>
                    <a:cubicBezTo>
                      <a:pt x="48198" y="171337"/>
                      <a:pt x="47586" y="172458"/>
                      <a:pt x="46721" y="173362"/>
                    </a:cubicBezTo>
                    <a:lnTo>
                      <a:pt x="44283" y="176311"/>
                    </a:lnTo>
                    <a:cubicBezTo>
                      <a:pt x="41255" y="179664"/>
                      <a:pt x="38490" y="183242"/>
                      <a:pt x="36015" y="187017"/>
                    </a:cubicBezTo>
                    <a:cubicBezTo>
                      <a:pt x="34393" y="189612"/>
                      <a:pt x="32771" y="192365"/>
                      <a:pt x="31100" y="195127"/>
                    </a:cubicBezTo>
                    <a:cubicBezTo>
                      <a:pt x="31941" y="194783"/>
                      <a:pt x="32809" y="194508"/>
                      <a:pt x="33695" y="194311"/>
                    </a:cubicBezTo>
                    <a:cubicBezTo>
                      <a:pt x="50889" y="188963"/>
                      <a:pt x="67267" y="180204"/>
                      <a:pt x="82848" y="168201"/>
                    </a:cubicBezTo>
                    <a:cubicBezTo>
                      <a:pt x="88829" y="163738"/>
                      <a:pt x="93845" y="158105"/>
                      <a:pt x="97594" y="151656"/>
                    </a:cubicBezTo>
                    <a:lnTo>
                      <a:pt x="97919" y="150673"/>
                    </a:lnTo>
                    <a:cubicBezTo>
                      <a:pt x="96621" y="150024"/>
                      <a:pt x="95323" y="149375"/>
                      <a:pt x="93869" y="148569"/>
                    </a:cubicBezTo>
                    <a:cubicBezTo>
                      <a:pt x="86564" y="145001"/>
                      <a:pt x="79594" y="141275"/>
                      <a:pt x="72624" y="137215"/>
                    </a:cubicBezTo>
                    <a:cubicBezTo>
                      <a:pt x="65494" y="132417"/>
                      <a:pt x="60548" y="124995"/>
                      <a:pt x="58862" y="116570"/>
                    </a:cubicBezTo>
                    <a:cubicBezTo>
                      <a:pt x="53701" y="109414"/>
                      <a:pt x="50514" y="101018"/>
                      <a:pt x="49621" y="92239"/>
                    </a:cubicBezTo>
                    <a:cubicBezTo>
                      <a:pt x="48480" y="82674"/>
                      <a:pt x="52570" y="73758"/>
                      <a:pt x="62106" y="65156"/>
                    </a:cubicBezTo>
                    <a:cubicBezTo>
                      <a:pt x="65841" y="61755"/>
                      <a:pt x="69410" y="58343"/>
                      <a:pt x="73136" y="54775"/>
                    </a:cubicBezTo>
                    <a:cubicBezTo>
                      <a:pt x="81403" y="46674"/>
                      <a:pt x="90005" y="38889"/>
                      <a:pt x="98921" y="31584"/>
                    </a:cubicBezTo>
                    <a:cubicBezTo>
                      <a:pt x="112781" y="19797"/>
                      <a:pt x="128237" y="10026"/>
                      <a:pt x="144821" y="2554"/>
                    </a:cubicBezTo>
                    <a:cubicBezTo>
                      <a:pt x="158446" y="-2793"/>
                      <a:pt x="168827" y="-1486"/>
                      <a:pt x="175964" y="6487"/>
                    </a:cubicBezTo>
                    <a:cubicBezTo>
                      <a:pt x="176564" y="7116"/>
                      <a:pt x="176957" y="7902"/>
                      <a:pt x="177095" y="8758"/>
                    </a:cubicBezTo>
                    <a:cubicBezTo>
                      <a:pt x="177262" y="9741"/>
                      <a:pt x="177262" y="10724"/>
                      <a:pt x="177419" y="11835"/>
                    </a:cubicBezTo>
                    <a:lnTo>
                      <a:pt x="177419" y="13299"/>
                    </a:lnTo>
                    <a:cubicBezTo>
                      <a:pt x="177557" y="14479"/>
                      <a:pt x="177616" y="15678"/>
                      <a:pt x="177586" y="16868"/>
                    </a:cubicBezTo>
                    <a:cubicBezTo>
                      <a:pt x="179543" y="18038"/>
                      <a:pt x="181342" y="19453"/>
                      <a:pt x="182934" y="21085"/>
                    </a:cubicBezTo>
                    <a:cubicBezTo>
                      <a:pt x="183475" y="21754"/>
                      <a:pt x="183858" y="22530"/>
                      <a:pt x="184065" y="23356"/>
                    </a:cubicBezTo>
                    <a:cubicBezTo>
                      <a:pt x="184261" y="24369"/>
                      <a:pt x="184370" y="25401"/>
                      <a:pt x="184389" y="26433"/>
                    </a:cubicBezTo>
                    <a:cubicBezTo>
                      <a:pt x="184360" y="26984"/>
                      <a:pt x="184419" y="27524"/>
                      <a:pt x="184556" y="28055"/>
                    </a:cubicBezTo>
                    <a:cubicBezTo>
                      <a:pt x="185677" y="38633"/>
                      <a:pt x="181912" y="49329"/>
                      <a:pt x="173320" y="59877"/>
                    </a:cubicBezTo>
                    <a:close/>
                  </a:path>
                </a:pathLst>
              </a:custGeom>
              <a:solidFill>
                <a:srgbClr val="20115C"/>
              </a:solidFill>
              <a:ln w="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8" name="Рисунок 4">
                <a:extLst>
                  <a:ext uri="{FF2B5EF4-FFF2-40B4-BE49-F238E27FC236}">
                    <a16:creationId xmlns="" xmlns:a16="http://schemas.microsoft.com/office/drawing/2014/main" id="{D94AB205-2C89-40CA-9763-2E2DB9B149BA}"/>
                  </a:ext>
                </a:extLst>
              </p:cNvPr>
              <p:cNvSpPr/>
              <p:nvPr/>
            </p:nvSpPr>
            <p:spPr>
              <a:xfrm>
                <a:off x="891392" y="559159"/>
                <a:ext cx="313181" cy="331268"/>
              </a:xfrm>
              <a:custGeom>
                <a:avLst/>
                <a:gdLst>
                  <a:gd name="connsiteX0" fmla="*/ 168694 w 313181"/>
                  <a:gd name="connsiteY0" fmla="*/ 106819 h 331268"/>
                  <a:gd name="connsiteX1" fmla="*/ 166423 w 313181"/>
                  <a:gd name="connsiteY1" fmla="*/ 107802 h 331268"/>
                  <a:gd name="connsiteX2" fmla="*/ 166581 w 313181"/>
                  <a:gd name="connsiteY2" fmla="*/ 107321 h 331268"/>
                  <a:gd name="connsiteX3" fmla="*/ 166581 w 313181"/>
                  <a:gd name="connsiteY3" fmla="*/ 107173 h 331268"/>
                  <a:gd name="connsiteX4" fmla="*/ 162855 w 313181"/>
                  <a:gd name="connsiteY4" fmla="*/ 108314 h 331268"/>
                  <a:gd name="connsiteX5" fmla="*/ 154096 w 313181"/>
                  <a:gd name="connsiteY5" fmla="*/ 110417 h 331268"/>
                  <a:gd name="connsiteX6" fmla="*/ 148099 w 313181"/>
                  <a:gd name="connsiteY6" fmla="*/ 111558 h 331268"/>
                  <a:gd name="connsiteX7" fmla="*/ 145504 w 313181"/>
                  <a:gd name="connsiteY7" fmla="*/ 111882 h 331268"/>
                  <a:gd name="connsiteX8" fmla="*/ 144039 w 313181"/>
                  <a:gd name="connsiteY8" fmla="*/ 112039 h 331268"/>
                  <a:gd name="connsiteX9" fmla="*/ 140795 w 313181"/>
                  <a:gd name="connsiteY9" fmla="*/ 112855 h 331268"/>
                  <a:gd name="connsiteX10" fmla="*/ 136577 w 313181"/>
                  <a:gd name="connsiteY10" fmla="*/ 115284 h 331268"/>
                  <a:gd name="connsiteX11" fmla="*/ 130738 w 313181"/>
                  <a:gd name="connsiteY11" fmla="*/ 118695 h 331268"/>
                  <a:gd name="connsiteX12" fmla="*/ 126196 w 313181"/>
                  <a:gd name="connsiteY12" fmla="*/ 124200 h 331268"/>
                  <a:gd name="connsiteX13" fmla="*/ 123119 w 313181"/>
                  <a:gd name="connsiteY13" fmla="*/ 129715 h 331268"/>
                  <a:gd name="connsiteX14" fmla="*/ 122628 w 313181"/>
                  <a:gd name="connsiteY14" fmla="*/ 130364 h 331268"/>
                  <a:gd name="connsiteX15" fmla="*/ 118420 w 313181"/>
                  <a:gd name="connsiteY15" fmla="*/ 135279 h 331268"/>
                  <a:gd name="connsiteX16" fmla="*/ 118578 w 313181"/>
                  <a:gd name="connsiteY16" fmla="*/ 134797 h 331268"/>
                  <a:gd name="connsiteX17" fmla="*/ 120544 w 313181"/>
                  <a:gd name="connsiteY17" fmla="*/ 130737 h 331268"/>
                  <a:gd name="connsiteX18" fmla="*/ 69129 w 313181"/>
                  <a:gd name="connsiteY18" fmla="*/ 207131 h 331268"/>
                  <a:gd name="connsiteX19" fmla="*/ 28421 w 313181"/>
                  <a:gd name="connsiteY19" fmla="*/ 287251 h 331268"/>
                  <a:gd name="connsiteX20" fmla="*/ 21126 w 313181"/>
                  <a:gd name="connsiteY20" fmla="*/ 319358 h 331268"/>
                  <a:gd name="connsiteX21" fmla="*/ 20320 w 313181"/>
                  <a:gd name="connsiteY21" fmla="*/ 323900 h 331268"/>
                  <a:gd name="connsiteX22" fmla="*/ 19504 w 313181"/>
                  <a:gd name="connsiteY22" fmla="*/ 326495 h 331268"/>
                  <a:gd name="connsiteX23" fmla="*/ 18207 w 313181"/>
                  <a:gd name="connsiteY23" fmla="*/ 329248 h 331268"/>
                  <a:gd name="connsiteX24" fmla="*/ 17076 w 313181"/>
                  <a:gd name="connsiteY24" fmla="*/ 330388 h 331268"/>
                  <a:gd name="connsiteX25" fmla="*/ 12367 w 313181"/>
                  <a:gd name="connsiteY25" fmla="*/ 330545 h 331268"/>
                  <a:gd name="connsiteX26" fmla="*/ 9123 w 313181"/>
                  <a:gd name="connsiteY26" fmla="*/ 329248 h 331268"/>
                  <a:gd name="connsiteX27" fmla="*/ 6852 w 313181"/>
                  <a:gd name="connsiteY27" fmla="*/ 317736 h 331268"/>
                  <a:gd name="connsiteX28" fmla="*/ 6695 w 313181"/>
                  <a:gd name="connsiteY28" fmla="*/ 316281 h 331268"/>
                  <a:gd name="connsiteX29" fmla="*/ 6695 w 313181"/>
                  <a:gd name="connsiteY29" fmla="*/ 315957 h 331268"/>
                  <a:gd name="connsiteX30" fmla="*/ 3746 w 313181"/>
                  <a:gd name="connsiteY30" fmla="*/ 315632 h 331268"/>
                  <a:gd name="connsiteX31" fmla="*/ 1956 w 313181"/>
                  <a:gd name="connsiteY31" fmla="*/ 314649 h 331268"/>
                  <a:gd name="connsiteX32" fmla="*/ -147 w 313181"/>
                  <a:gd name="connsiteY32" fmla="*/ 303128 h 331268"/>
                  <a:gd name="connsiteX33" fmla="*/ -315 w 313181"/>
                  <a:gd name="connsiteY33" fmla="*/ 301506 h 331268"/>
                  <a:gd name="connsiteX34" fmla="*/ 334 w 313181"/>
                  <a:gd name="connsiteY34" fmla="*/ 296639 h 331268"/>
                  <a:gd name="connsiteX35" fmla="*/ 983 w 313181"/>
                  <a:gd name="connsiteY35" fmla="*/ 293690 h 331268"/>
                  <a:gd name="connsiteX36" fmla="*/ 1475 w 313181"/>
                  <a:gd name="connsiteY36" fmla="*/ 291419 h 331268"/>
                  <a:gd name="connsiteX37" fmla="*/ 2772 w 313181"/>
                  <a:gd name="connsiteY37" fmla="*/ 285904 h 331268"/>
                  <a:gd name="connsiteX38" fmla="*/ 4394 w 313181"/>
                  <a:gd name="connsiteY38" fmla="*/ 280065 h 331268"/>
                  <a:gd name="connsiteX39" fmla="*/ 5525 w 313181"/>
                  <a:gd name="connsiteY39" fmla="*/ 276133 h 331268"/>
                  <a:gd name="connsiteX40" fmla="*/ 11689 w 313181"/>
                  <a:gd name="connsiteY40" fmla="*/ 260885 h 331268"/>
                  <a:gd name="connsiteX41" fmla="*/ 26287 w 313181"/>
                  <a:gd name="connsiteY41" fmla="*/ 226832 h 331268"/>
                  <a:gd name="connsiteX42" fmla="*/ 61157 w 313181"/>
                  <a:gd name="connsiteY42" fmla="*/ 165882 h 331268"/>
                  <a:gd name="connsiteX43" fmla="*/ 61638 w 313181"/>
                  <a:gd name="connsiteY43" fmla="*/ 164899 h 331268"/>
                  <a:gd name="connsiteX44" fmla="*/ 81103 w 313181"/>
                  <a:gd name="connsiteY44" fmla="*/ 133922 h 331268"/>
                  <a:gd name="connsiteX45" fmla="*/ 77053 w 313181"/>
                  <a:gd name="connsiteY45" fmla="*/ 135220 h 331268"/>
                  <a:gd name="connsiteX46" fmla="*/ 59358 w 313181"/>
                  <a:gd name="connsiteY46" fmla="*/ 143330 h 331268"/>
                  <a:gd name="connsiteX47" fmla="*/ 58709 w 313181"/>
                  <a:gd name="connsiteY47" fmla="*/ 143655 h 331268"/>
                  <a:gd name="connsiteX48" fmla="*/ 37140 w 313181"/>
                  <a:gd name="connsiteY48" fmla="*/ 154360 h 331268"/>
                  <a:gd name="connsiteX49" fmla="*/ 34869 w 313181"/>
                  <a:gd name="connsiteY49" fmla="*/ 155825 h 331268"/>
                  <a:gd name="connsiteX50" fmla="*/ 33247 w 313181"/>
                  <a:gd name="connsiteY50" fmla="*/ 157791 h 331268"/>
                  <a:gd name="connsiteX51" fmla="*/ 30003 w 313181"/>
                  <a:gd name="connsiteY51" fmla="*/ 161350 h 331268"/>
                  <a:gd name="connsiteX52" fmla="*/ 26602 w 313181"/>
                  <a:gd name="connsiteY52" fmla="*/ 160219 h 331268"/>
                  <a:gd name="connsiteX53" fmla="*/ 22670 w 313181"/>
                  <a:gd name="connsiteY53" fmla="*/ 154380 h 331268"/>
                  <a:gd name="connsiteX54" fmla="*/ 20703 w 313181"/>
                  <a:gd name="connsiteY54" fmla="*/ 146437 h 331268"/>
                  <a:gd name="connsiteX55" fmla="*/ 19573 w 313181"/>
                  <a:gd name="connsiteY55" fmla="*/ 145621 h 331268"/>
                  <a:gd name="connsiteX56" fmla="*/ 15641 w 313181"/>
                  <a:gd name="connsiteY56" fmla="*/ 139782 h 331268"/>
                  <a:gd name="connsiteX57" fmla="*/ 13045 w 313181"/>
                  <a:gd name="connsiteY57" fmla="*/ 126648 h 331268"/>
                  <a:gd name="connsiteX58" fmla="*/ 14028 w 313181"/>
                  <a:gd name="connsiteY58" fmla="*/ 123404 h 331268"/>
                  <a:gd name="connsiteX59" fmla="*/ 16132 w 313181"/>
                  <a:gd name="connsiteY59" fmla="*/ 120159 h 331268"/>
                  <a:gd name="connsiteX60" fmla="*/ 30239 w 313181"/>
                  <a:gd name="connsiteY60" fmla="*/ 110103 h 331268"/>
                  <a:gd name="connsiteX61" fmla="*/ 45329 w 313181"/>
                  <a:gd name="connsiteY61" fmla="*/ 103615 h 331268"/>
                  <a:gd name="connsiteX62" fmla="*/ 105296 w 313181"/>
                  <a:gd name="connsiteY62" fmla="*/ 83186 h 331268"/>
                  <a:gd name="connsiteX63" fmla="*/ 125400 w 313181"/>
                  <a:gd name="connsiteY63" fmla="*/ 67939 h 331268"/>
                  <a:gd name="connsiteX64" fmla="*/ 168222 w 313181"/>
                  <a:gd name="connsiteY64" fmla="*/ 8739 h 331268"/>
                  <a:gd name="connsiteX65" fmla="*/ 172440 w 313181"/>
                  <a:gd name="connsiteY65" fmla="*/ 4040 h 331268"/>
                  <a:gd name="connsiteX66" fmla="*/ 177139 w 313181"/>
                  <a:gd name="connsiteY66" fmla="*/ 629 h 331268"/>
                  <a:gd name="connsiteX67" fmla="*/ 187195 w 313181"/>
                  <a:gd name="connsiteY67" fmla="*/ 953 h 331268"/>
                  <a:gd name="connsiteX68" fmla="*/ 189309 w 313181"/>
                  <a:gd name="connsiteY68" fmla="*/ 10528 h 331268"/>
                  <a:gd name="connsiteX69" fmla="*/ 188169 w 313181"/>
                  <a:gd name="connsiteY69" fmla="*/ 14097 h 331268"/>
                  <a:gd name="connsiteX70" fmla="*/ 195306 w 313181"/>
                  <a:gd name="connsiteY70" fmla="*/ 16849 h 331268"/>
                  <a:gd name="connsiteX71" fmla="*/ 196289 w 313181"/>
                  <a:gd name="connsiteY71" fmla="*/ 25284 h 331268"/>
                  <a:gd name="connsiteX72" fmla="*/ 174553 w 313181"/>
                  <a:gd name="connsiteY72" fmla="*/ 65668 h 331268"/>
                  <a:gd name="connsiteX73" fmla="*/ 174229 w 313181"/>
                  <a:gd name="connsiteY73" fmla="*/ 66150 h 331268"/>
                  <a:gd name="connsiteX74" fmla="*/ 173904 w 313181"/>
                  <a:gd name="connsiteY74" fmla="*/ 66474 h 331268"/>
                  <a:gd name="connsiteX75" fmla="*/ 183480 w 313181"/>
                  <a:gd name="connsiteY75" fmla="*/ 65019 h 331268"/>
                  <a:gd name="connsiteX76" fmla="*/ 187412 w 313181"/>
                  <a:gd name="connsiteY76" fmla="*/ 64371 h 331268"/>
                  <a:gd name="connsiteX77" fmla="*/ 208164 w 313181"/>
                  <a:gd name="connsiteY77" fmla="*/ 61421 h 331268"/>
                  <a:gd name="connsiteX78" fmla="*/ 253906 w 313181"/>
                  <a:gd name="connsiteY78" fmla="*/ 57489 h 331268"/>
                  <a:gd name="connsiteX79" fmla="*/ 285364 w 313181"/>
                  <a:gd name="connsiteY79" fmla="*/ 56998 h 331268"/>
                  <a:gd name="connsiteX80" fmla="*/ 288609 w 313181"/>
                  <a:gd name="connsiteY80" fmla="*/ 57165 h 331268"/>
                  <a:gd name="connsiteX81" fmla="*/ 292541 w 313181"/>
                  <a:gd name="connsiteY81" fmla="*/ 58148 h 331268"/>
                  <a:gd name="connsiteX82" fmla="*/ 295785 w 313181"/>
                  <a:gd name="connsiteY82" fmla="*/ 58954 h 331268"/>
                  <a:gd name="connsiteX83" fmla="*/ 298537 w 313181"/>
                  <a:gd name="connsiteY83" fmla="*/ 59278 h 331268"/>
                  <a:gd name="connsiteX84" fmla="*/ 305675 w 313181"/>
                  <a:gd name="connsiteY84" fmla="*/ 60576 h 331268"/>
                  <a:gd name="connsiteX85" fmla="*/ 304377 w 313181"/>
                  <a:gd name="connsiteY85" fmla="*/ 61067 h 331268"/>
                  <a:gd name="connsiteX86" fmla="*/ 299029 w 313181"/>
                  <a:gd name="connsiteY86" fmla="*/ 62690 h 331268"/>
                  <a:gd name="connsiteX87" fmla="*/ 300808 w 313181"/>
                  <a:gd name="connsiteY87" fmla="*/ 63496 h 331268"/>
                  <a:gd name="connsiteX88" fmla="*/ 303246 w 313181"/>
                  <a:gd name="connsiteY88" fmla="*/ 64793 h 331268"/>
                  <a:gd name="connsiteX89" fmla="*/ 276487 w 313181"/>
                  <a:gd name="connsiteY89" fmla="*/ 69178 h 331268"/>
                  <a:gd name="connsiteX90" fmla="*/ 260100 w 313181"/>
                  <a:gd name="connsiteY90" fmla="*/ 68853 h 331268"/>
                  <a:gd name="connsiteX91" fmla="*/ 252481 w 313181"/>
                  <a:gd name="connsiteY91" fmla="*/ 68529 h 331268"/>
                  <a:gd name="connsiteX92" fmla="*/ 253779 w 313181"/>
                  <a:gd name="connsiteY92" fmla="*/ 69178 h 331268"/>
                  <a:gd name="connsiteX93" fmla="*/ 255401 w 313181"/>
                  <a:gd name="connsiteY93" fmla="*/ 70161 h 331268"/>
                  <a:gd name="connsiteX94" fmla="*/ 254417 w 313181"/>
                  <a:gd name="connsiteY94" fmla="*/ 70485 h 331268"/>
                  <a:gd name="connsiteX95" fmla="*/ 253434 w 313181"/>
                  <a:gd name="connsiteY95" fmla="*/ 70810 h 331268"/>
                  <a:gd name="connsiteX96" fmla="*/ 239671 w 313181"/>
                  <a:gd name="connsiteY96" fmla="*/ 71291 h 331268"/>
                  <a:gd name="connsiteX97" fmla="*/ 233508 w 313181"/>
                  <a:gd name="connsiteY97" fmla="*/ 74241 h 331268"/>
                  <a:gd name="connsiteX98" fmla="*/ 260916 w 313181"/>
                  <a:gd name="connsiteY98" fmla="*/ 72137 h 331268"/>
                  <a:gd name="connsiteX99" fmla="*/ 292541 w 313181"/>
                  <a:gd name="connsiteY99" fmla="*/ 71812 h 331268"/>
                  <a:gd name="connsiteX100" fmla="*/ 295785 w 313181"/>
                  <a:gd name="connsiteY100" fmla="*/ 71812 h 331268"/>
                  <a:gd name="connsiteX101" fmla="*/ 299717 w 313181"/>
                  <a:gd name="connsiteY101" fmla="*/ 72795 h 331268"/>
                  <a:gd name="connsiteX102" fmla="*/ 302794 w 313181"/>
                  <a:gd name="connsiteY102" fmla="*/ 73779 h 331268"/>
                  <a:gd name="connsiteX103" fmla="*/ 305557 w 313181"/>
                  <a:gd name="connsiteY103" fmla="*/ 73936 h 331268"/>
                  <a:gd name="connsiteX104" fmla="*/ 312851 w 313181"/>
                  <a:gd name="connsiteY104" fmla="*/ 75401 h 331268"/>
                  <a:gd name="connsiteX105" fmla="*/ 311868 w 313181"/>
                  <a:gd name="connsiteY105" fmla="*/ 75558 h 331268"/>
                  <a:gd name="connsiteX106" fmla="*/ 306028 w 313181"/>
                  <a:gd name="connsiteY106" fmla="*/ 77347 h 331268"/>
                  <a:gd name="connsiteX107" fmla="*/ 307995 w 313181"/>
                  <a:gd name="connsiteY107" fmla="*/ 78330 h 331268"/>
                  <a:gd name="connsiteX108" fmla="*/ 310433 w 313181"/>
                  <a:gd name="connsiteY108" fmla="*/ 79461 h 331268"/>
                  <a:gd name="connsiteX109" fmla="*/ 283506 w 313181"/>
                  <a:gd name="connsiteY109" fmla="*/ 83845 h 331268"/>
                  <a:gd name="connsiteX110" fmla="*/ 267129 w 313181"/>
                  <a:gd name="connsiteY110" fmla="*/ 83521 h 331268"/>
                  <a:gd name="connsiteX111" fmla="*/ 259500 w 313181"/>
                  <a:gd name="connsiteY111" fmla="*/ 83196 h 331268"/>
                  <a:gd name="connsiteX112" fmla="*/ 260316 w 313181"/>
                  <a:gd name="connsiteY112" fmla="*/ 83678 h 331268"/>
                  <a:gd name="connsiteX113" fmla="*/ 262587 w 313181"/>
                  <a:gd name="connsiteY113" fmla="*/ 84818 h 331268"/>
                  <a:gd name="connsiteX114" fmla="*/ 261604 w 313181"/>
                  <a:gd name="connsiteY114" fmla="*/ 85143 h 331268"/>
                  <a:gd name="connsiteX115" fmla="*/ 260621 w 313181"/>
                  <a:gd name="connsiteY115" fmla="*/ 85467 h 331268"/>
                  <a:gd name="connsiteX116" fmla="*/ 246671 w 313181"/>
                  <a:gd name="connsiteY116" fmla="*/ 85949 h 331268"/>
                  <a:gd name="connsiteX117" fmla="*/ 239534 w 313181"/>
                  <a:gd name="connsiteY117" fmla="*/ 92113 h 331268"/>
                  <a:gd name="connsiteX118" fmla="*/ 223480 w 313181"/>
                  <a:gd name="connsiteY118" fmla="*/ 94384 h 331268"/>
                  <a:gd name="connsiteX119" fmla="*/ 214721 w 313181"/>
                  <a:gd name="connsiteY119" fmla="*/ 95514 h 331268"/>
                  <a:gd name="connsiteX120" fmla="*/ 214721 w 313181"/>
                  <a:gd name="connsiteY120" fmla="*/ 97952 h 331268"/>
                  <a:gd name="connsiteX121" fmla="*/ 213424 w 313181"/>
                  <a:gd name="connsiteY121" fmla="*/ 99574 h 331268"/>
                  <a:gd name="connsiteX122" fmla="*/ 211644 w 313181"/>
                  <a:gd name="connsiteY122" fmla="*/ 100056 h 331268"/>
                  <a:gd name="connsiteX123" fmla="*/ 210661 w 313181"/>
                  <a:gd name="connsiteY123" fmla="*/ 100056 h 331268"/>
                  <a:gd name="connsiteX124" fmla="*/ 208223 w 313181"/>
                  <a:gd name="connsiteY124" fmla="*/ 98925 h 331268"/>
                  <a:gd name="connsiteX125" fmla="*/ 205952 w 313181"/>
                  <a:gd name="connsiteY125" fmla="*/ 100380 h 331268"/>
                  <a:gd name="connsiteX126" fmla="*/ 204655 w 313181"/>
                  <a:gd name="connsiteY126" fmla="*/ 101521 h 331268"/>
                  <a:gd name="connsiteX127" fmla="*/ 203672 w 313181"/>
                  <a:gd name="connsiteY127" fmla="*/ 101521 h 331268"/>
                  <a:gd name="connsiteX128" fmla="*/ 202541 w 313181"/>
                  <a:gd name="connsiteY128" fmla="*/ 101029 h 331268"/>
                  <a:gd name="connsiteX129" fmla="*/ 200919 w 313181"/>
                  <a:gd name="connsiteY129" fmla="*/ 100380 h 331268"/>
                  <a:gd name="connsiteX130" fmla="*/ 203868 w 313181"/>
                  <a:gd name="connsiteY130" fmla="*/ 98925 h 331268"/>
                  <a:gd name="connsiteX131" fmla="*/ 206945 w 313181"/>
                  <a:gd name="connsiteY131" fmla="*/ 97461 h 331268"/>
                  <a:gd name="connsiteX132" fmla="*/ 202728 w 313181"/>
                  <a:gd name="connsiteY132" fmla="*/ 97628 h 331268"/>
                  <a:gd name="connsiteX133" fmla="*/ 198353 w 313181"/>
                  <a:gd name="connsiteY133" fmla="*/ 99250 h 331268"/>
                  <a:gd name="connsiteX134" fmla="*/ 192996 w 313181"/>
                  <a:gd name="connsiteY134" fmla="*/ 101216 h 331268"/>
                  <a:gd name="connsiteX135" fmla="*/ 188788 w 313181"/>
                  <a:gd name="connsiteY135" fmla="*/ 98778 h 331268"/>
                  <a:gd name="connsiteX136" fmla="*/ 182949 w 313181"/>
                  <a:gd name="connsiteY136" fmla="*/ 103811 h 331268"/>
                  <a:gd name="connsiteX137" fmla="*/ 176942 w 313181"/>
                  <a:gd name="connsiteY137" fmla="*/ 104942 h 331268"/>
                  <a:gd name="connsiteX138" fmla="*/ 171427 w 313181"/>
                  <a:gd name="connsiteY138" fmla="*/ 105758 h 331268"/>
                  <a:gd name="connsiteX139" fmla="*/ 168694 w 313181"/>
                  <a:gd name="connsiteY139" fmla="*/ 106819 h 331268"/>
                  <a:gd name="connsiteX140" fmla="*/ 172744 w 313181"/>
                  <a:gd name="connsiteY140" fmla="*/ 104853 h 331268"/>
                  <a:gd name="connsiteX141" fmla="*/ 175831 w 313181"/>
                  <a:gd name="connsiteY141" fmla="*/ 103074 h 331268"/>
                  <a:gd name="connsiteX142" fmla="*/ 180206 w 313181"/>
                  <a:gd name="connsiteY142" fmla="*/ 101934 h 331268"/>
                  <a:gd name="connsiteX143" fmla="*/ 182172 w 313181"/>
                  <a:gd name="connsiteY143" fmla="*/ 101452 h 331268"/>
                  <a:gd name="connsiteX144" fmla="*/ 182172 w 313181"/>
                  <a:gd name="connsiteY144" fmla="*/ 100154 h 331268"/>
                  <a:gd name="connsiteX145" fmla="*/ 178603 w 313181"/>
                  <a:gd name="connsiteY145" fmla="*/ 100803 h 331268"/>
                  <a:gd name="connsiteX146" fmla="*/ 166600 w 313181"/>
                  <a:gd name="connsiteY146" fmla="*/ 103398 h 331268"/>
                  <a:gd name="connsiteX147" fmla="*/ 166600 w 313181"/>
                  <a:gd name="connsiteY147" fmla="*/ 103556 h 331268"/>
                  <a:gd name="connsiteX148" fmla="*/ 166443 w 313181"/>
                  <a:gd name="connsiteY148" fmla="*/ 104204 h 331268"/>
                  <a:gd name="connsiteX149" fmla="*/ 171358 w 313181"/>
                  <a:gd name="connsiteY149" fmla="*/ 105669 h 331268"/>
                  <a:gd name="connsiteX150" fmla="*/ 172744 w 313181"/>
                  <a:gd name="connsiteY150" fmla="*/ 104873 h 331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</a:cxnLst>
                <a:rect l="l" t="t" r="r" b="b"/>
                <a:pathLst>
                  <a:path w="313181" h="331268">
                    <a:moveTo>
                      <a:pt x="168694" y="106819"/>
                    </a:moveTo>
                    <a:lnTo>
                      <a:pt x="166423" y="107802"/>
                    </a:lnTo>
                    <a:cubicBezTo>
                      <a:pt x="166404" y="107625"/>
                      <a:pt x="166463" y="107449"/>
                      <a:pt x="166581" y="107321"/>
                    </a:cubicBezTo>
                    <a:lnTo>
                      <a:pt x="166581" y="107173"/>
                    </a:lnTo>
                    <a:cubicBezTo>
                      <a:pt x="165450" y="107498"/>
                      <a:pt x="164152" y="107822"/>
                      <a:pt x="162855" y="108314"/>
                    </a:cubicBezTo>
                    <a:cubicBezTo>
                      <a:pt x="159906" y="109120"/>
                      <a:pt x="157015" y="109769"/>
                      <a:pt x="154096" y="110417"/>
                    </a:cubicBezTo>
                    <a:cubicBezTo>
                      <a:pt x="151992" y="110909"/>
                      <a:pt x="150045" y="111233"/>
                      <a:pt x="148099" y="111558"/>
                    </a:cubicBezTo>
                    <a:lnTo>
                      <a:pt x="145504" y="111882"/>
                    </a:lnTo>
                    <a:cubicBezTo>
                      <a:pt x="145032" y="112010"/>
                      <a:pt x="144530" y="112069"/>
                      <a:pt x="144039" y="112039"/>
                    </a:cubicBezTo>
                    <a:cubicBezTo>
                      <a:pt x="142908" y="112059"/>
                      <a:pt x="141798" y="112334"/>
                      <a:pt x="140795" y="112855"/>
                    </a:cubicBezTo>
                    <a:cubicBezTo>
                      <a:pt x="139497" y="113661"/>
                      <a:pt x="138042" y="114477"/>
                      <a:pt x="136577" y="115284"/>
                    </a:cubicBezTo>
                    <a:cubicBezTo>
                      <a:pt x="134523" y="116227"/>
                      <a:pt x="132567" y="117368"/>
                      <a:pt x="130738" y="118695"/>
                    </a:cubicBezTo>
                    <a:cubicBezTo>
                      <a:pt x="128850" y="120189"/>
                      <a:pt x="127307" y="122067"/>
                      <a:pt x="126196" y="124200"/>
                    </a:cubicBezTo>
                    <a:cubicBezTo>
                      <a:pt x="125213" y="125989"/>
                      <a:pt x="124230" y="127936"/>
                      <a:pt x="123119" y="129715"/>
                    </a:cubicBezTo>
                    <a:cubicBezTo>
                      <a:pt x="122952" y="129882"/>
                      <a:pt x="122795" y="130207"/>
                      <a:pt x="122628" y="130364"/>
                    </a:cubicBezTo>
                    <a:cubicBezTo>
                      <a:pt x="121664" y="132330"/>
                      <a:pt x="120219" y="134021"/>
                      <a:pt x="118420" y="135279"/>
                    </a:cubicBezTo>
                    <a:cubicBezTo>
                      <a:pt x="118538" y="135151"/>
                      <a:pt x="118597" y="134974"/>
                      <a:pt x="118578" y="134797"/>
                    </a:cubicBezTo>
                    <a:cubicBezTo>
                      <a:pt x="119226" y="133500"/>
                      <a:pt x="119875" y="132202"/>
                      <a:pt x="120544" y="130737"/>
                    </a:cubicBezTo>
                    <a:cubicBezTo>
                      <a:pt x="102052" y="155717"/>
                      <a:pt x="84917" y="181178"/>
                      <a:pt x="69129" y="207131"/>
                    </a:cubicBezTo>
                    <a:cubicBezTo>
                      <a:pt x="53548" y="232760"/>
                      <a:pt x="39932" y="259548"/>
                      <a:pt x="28421" y="287251"/>
                    </a:cubicBezTo>
                    <a:cubicBezTo>
                      <a:pt x="24370" y="302007"/>
                      <a:pt x="21942" y="312703"/>
                      <a:pt x="21126" y="319358"/>
                    </a:cubicBezTo>
                    <a:cubicBezTo>
                      <a:pt x="20939" y="320882"/>
                      <a:pt x="20674" y="322405"/>
                      <a:pt x="20320" y="323900"/>
                    </a:cubicBezTo>
                    <a:cubicBezTo>
                      <a:pt x="20173" y="324804"/>
                      <a:pt x="19897" y="325669"/>
                      <a:pt x="19504" y="326495"/>
                    </a:cubicBezTo>
                    <a:cubicBezTo>
                      <a:pt x="19140" y="327439"/>
                      <a:pt x="18708" y="328363"/>
                      <a:pt x="18207" y="329248"/>
                    </a:cubicBezTo>
                    <a:cubicBezTo>
                      <a:pt x="17725" y="330064"/>
                      <a:pt x="17223" y="330388"/>
                      <a:pt x="17076" y="330388"/>
                    </a:cubicBezTo>
                    <a:cubicBezTo>
                      <a:pt x="15513" y="330604"/>
                      <a:pt x="13940" y="330653"/>
                      <a:pt x="12367" y="330545"/>
                    </a:cubicBezTo>
                    <a:cubicBezTo>
                      <a:pt x="10745" y="330545"/>
                      <a:pt x="9615" y="330064"/>
                      <a:pt x="9123" y="329248"/>
                    </a:cubicBezTo>
                    <a:cubicBezTo>
                      <a:pt x="7678" y="325581"/>
                      <a:pt x="6901" y="321678"/>
                      <a:pt x="6852" y="317736"/>
                    </a:cubicBezTo>
                    <a:cubicBezTo>
                      <a:pt x="6882" y="317244"/>
                      <a:pt x="6823" y="316753"/>
                      <a:pt x="6695" y="316281"/>
                    </a:cubicBezTo>
                    <a:lnTo>
                      <a:pt x="6695" y="315957"/>
                    </a:lnTo>
                    <a:cubicBezTo>
                      <a:pt x="5702" y="315947"/>
                      <a:pt x="4719" y="315839"/>
                      <a:pt x="3746" y="315632"/>
                    </a:cubicBezTo>
                    <a:cubicBezTo>
                      <a:pt x="3048" y="315544"/>
                      <a:pt x="2409" y="315190"/>
                      <a:pt x="1956" y="314649"/>
                    </a:cubicBezTo>
                    <a:cubicBezTo>
                      <a:pt x="639" y="310953"/>
                      <a:pt x="-79" y="307060"/>
                      <a:pt x="-147" y="303128"/>
                    </a:cubicBezTo>
                    <a:cubicBezTo>
                      <a:pt x="-285" y="302597"/>
                      <a:pt x="-344" y="302056"/>
                      <a:pt x="-315" y="301506"/>
                    </a:cubicBezTo>
                    <a:cubicBezTo>
                      <a:pt x="-393" y="299854"/>
                      <a:pt x="-177" y="298212"/>
                      <a:pt x="334" y="296639"/>
                    </a:cubicBezTo>
                    <a:lnTo>
                      <a:pt x="983" y="293690"/>
                    </a:lnTo>
                    <a:cubicBezTo>
                      <a:pt x="826" y="293690"/>
                      <a:pt x="983" y="292874"/>
                      <a:pt x="1475" y="291419"/>
                    </a:cubicBezTo>
                    <a:cubicBezTo>
                      <a:pt x="1799" y="289955"/>
                      <a:pt x="2281" y="288008"/>
                      <a:pt x="2772" y="285904"/>
                    </a:cubicBezTo>
                    <a:cubicBezTo>
                      <a:pt x="3264" y="283801"/>
                      <a:pt x="3903" y="281844"/>
                      <a:pt x="4394" y="280065"/>
                    </a:cubicBezTo>
                    <a:cubicBezTo>
                      <a:pt x="4886" y="278286"/>
                      <a:pt x="5377" y="276978"/>
                      <a:pt x="5525" y="276133"/>
                    </a:cubicBezTo>
                    <a:lnTo>
                      <a:pt x="11689" y="260885"/>
                    </a:lnTo>
                    <a:cubicBezTo>
                      <a:pt x="15945" y="249285"/>
                      <a:pt x="20821" y="237911"/>
                      <a:pt x="26287" y="226832"/>
                    </a:cubicBezTo>
                    <a:cubicBezTo>
                      <a:pt x="37101" y="206188"/>
                      <a:pt x="48672" y="185956"/>
                      <a:pt x="61157" y="165882"/>
                    </a:cubicBezTo>
                    <a:lnTo>
                      <a:pt x="61638" y="164899"/>
                    </a:lnTo>
                    <a:cubicBezTo>
                      <a:pt x="67969" y="154528"/>
                      <a:pt x="74418" y="144146"/>
                      <a:pt x="81103" y="133922"/>
                    </a:cubicBezTo>
                    <a:cubicBezTo>
                      <a:pt x="79805" y="134247"/>
                      <a:pt x="78508" y="134738"/>
                      <a:pt x="77053" y="135220"/>
                    </a:cubicBezTo>
                    <a:cubicBezTo>
                      <a:pt x="71046" y="137815"/>
                      <a:pt x="65256" y="140578"/>
                      <a:pt x="59358" y="143330"/>
                    </a:cubicBezTo>
                    <a:lnTo>
                      <a:pt x="58709" y="143655"/>
                    </a:lnTo>
                    <a:cubicBezTo>
                      <a:pt x="51414" y="147066"/>
                      <a:pt x="44277" y="150635"/>
                      <a:pt x="37140" y="154360"/>
                    </a:cubicBezTo>
                    <a:cubicBezTo>
                      <a:pt x="36315" y="154734"/>
                      <a:pt x="35548" y="155225"/>
                      <a:pt x="34869" y="155825"/>
                    </a:cubicBezTo>
                    <a:cubicBezTo>
                      <a:pt x="34191" y="156356"/>
                      <a:pt x="33641" y="157024"/>
                      <a:pt x="33247" y="157791"/>
                    </a:cubicBezTo>
                    <a:cubicBezTo>
                      <a:pt x="32117" y="160052"/>
                      <a:pt x="31144" y="161193"/>
                      <a:pt x="30003" y="161350"/>
                    </a:cubicBezTo>
                    <a:cubicBezTo>
                      <a:pt x="28755" y="161507"/>
                      <a:pt x="27506" y="161094"/>
                      <a:pt x="26602" y="160219"/>
                    </a:cubicBezTo>
                    <a:cubicBezTo>
                      <a:pt x="24754" y="158696"/>
                      <a:pt x="23387" y="156671"/>
                      <a:pt x="22670" y="154380"/>
                    </a:cubicBezTo>
                    <a:cubicBezTo>
                      <a:pt x="21824" y="151785"/>
                      <a:pt x="21166" y="149131"/>
                      <a:pt x="20703" y="146437"/>
                    </a:cubicBezTo>
                    <a:cubicBezTo>
                      <a:pt x="20271" y="146260"/>
                      <a:pt x="19878" y="145975"/>
                      <a:pt x="19573" y="145621"/>
                    </a:cubicBezTo>
                    <a:cubicBezTo>
                      <a:pt x="17725" y="144097"/>
                      <a:pt x="16358" y="142072"/>
                      <a:pt x="15641" y="139782"/>
                    </a:cubicBezTo>
                    <a:cubicBezTo>
                      <a:pt x="14166" y="135544"/>
                      <a:pt x="13291" y="131121"/>
                      <a:pt x="13045" y="126648"/>
                    </a:cubicBezTo>
                    <a:cubicBezTo>
                      <a:pt x="13134" y="125507"/>
                      <a:pt x="13468" y="124397"/>
                      <a:pt x="14028" y="123404"/>
                    </a:cubicBezTo>
                    <a:cubicBezTo>
                      <a:pt x="14500" y="122185"/>
                      <a:pt x="15218" y="121084"/>
                      <a:pt x="16132" y="120159"/>
                    </a:cubicBezTo>
                    <a:cubicBezTo>
                      <a:pt x="20271" y="116080"/>
                      <a:pt x="25039" y="112688"/>
                      <a:pt x="30239" y="110103"/>
                    </a:cubicBezTo>
                    <a:cubicBezTo>
                      <a:pt x="35155" y="107675"/>
                      <a:pt x="40188" y="105502"/>
                      <a:pt x="45329" y="103615"/>
                    </a:cubicBezTo>
                    <a:cubicBezTo>
                      <a:pt x="65433" y="95996"/>
                      <a:pt x="85389" y="89183"/>
                      <a:pt x="105296" y="83186"/>
                    </a:cubicBezTo>
                    <a:cubicBezTo>
                      <a:pt x="113711" y="80876"/>
                      <a:pt x="120907" y="75410"/>
                      <a:pt x="125400" y="67939"/>
                    </a:cubicBezTo>
                    <a:cubicBezTo>
                      <a:pt x="139517" y="47993"/>
                      <a:pt x="153791" y="28361"/>
                      <a:pt x="168222" y="8739"/>
                    </a:cubicBezTo>
                    <a:cubicBezTo>
                      <a:pt x="169441" y="7019"/>
                      <a:pt x="170857" y="5446"/>
                      <a:pt x="172440" y="4040"/>
                    </a:cubicBezTo>
                    <a:cubicBezTo>
                      <a:pt x="173816" y="2654"/>
                      <a:pt x="175399" y="1504"/>
                      <a:pt x="177139" y="629"/>
                    </a:cubicBezTo>
                    <a:cubicBezTo>
                      <a:pt x="181199" y="-1151"/>
                      <a:pt x="184600" y="-1151"/>
                      <a:pt x="187195" y="953"/>
                    </a:cubicBezTo>
                    <a:cubicBezTo>
                      <a:pt x="189634" y="3067"/>
                      <a:pt x="190440" y="6144"/>
                      <a:pt x="189309" y="10528"/>
                    </a:cubicBezTo>
                    <a:cubicBezTo>
                      <a:pt x="189004" y="11737"/>
                      <a:pt x="188621" y="12937"/>
                      <a:pt x="188169" y="14097"/>
                    </a:cubicBezTo>
                    <a:cubicBezTo>
                      <a:pt x="191246" y="13930"/>
                      <a:pt x="193684" y="14745"/>
                      <a:pt x="195306" y="16849"/>
                    </a:cubicBezTo>
                    <a:cubicBezTo>
                      <a:pt x="196928" y="18953"/>
                      <a:pt x="197272" y="21765"/>
                      <a:pt x="196289" y="25284"/>
                    </a:cubicBezTo>
                    <a:cubicBezTo>
                      <a:pt x="192553" y="39558"/>
                      <a:pt x="185475" y="53016"/>
                      <a:pt x="174553" y="65668"/>
                    </a:cubicBezTo>
                    <a:cubicBezTo>
                      <a:pt x="174396" y="65825"/>
                      <a:pt x="174396" y="65993"/>
                      <a:pt x="174229" y="66150"/>
                    </a:cubicBezTo>
                    <a:lnTo>
                      <a:pt x="173904" y="66474"/>
                    </a:lnTo>
                    <a:cubicBezTo>
                      <a:pt x="177149" y="65993"/>
                      <a:pt x="180393" y="65491"/>
                      <a:pt x="183480" y="65019"/>
                    </a:cubicBezTo>
                    <a:lnTo>
                      <a:pt x="187412" y="64371"/>
                    </a:lnTo>
                    <a:cubicBezTo>
                      <a:pt x="194382" y="63230"/>
                      <a:pt x="201175" y="62257"/>
                      <a:pt x="208164" y="61421"/>
                    </a:cubicBezTo>
                    <a:cubicBezTo>
                      <a:pt x="223579" y="59799"/>
                      <a:pt x="238826" y="58482"/>
                      <a:pt x="253906" y="57489"/>
                    </a:cubicBezTo>
                    <a:cubicBezTo>
                      <a:pt x="264445" y="56998"/>
                      <a:pt x="274983" y="56840"/>
                      <a:pt x="285364" y="56998"/>
                    </a:cubicBezTo>
                    <a:cubicBezTo>
                      <a:pt x="286446" y="56968"/>
                      <a:pt x="287537" y="57027"/>
                      <a:pt x="288609" y="57165"/>
                    </a:cubicBezTo>
                    <a:cubicBezTo>
                      <a:pt x="289985" y="57135"/>
                      <a:pt x="291341" y="57469"/>
                      <a:pt x="292541" y="58148"/>
                    </a:cubicBezTo>
                    <a:cubicBezTo>
                      <a:pt x="293583" y="58571"/>
                      <a:pt x="294674" y="58836"/>
                      <a:pt x="295785" y="58954"/>
                    </a:cubicBezTo>
                    <a:cubicBezTo>
                      <a:pt x="296591" y="59121"/>
                      <a:pt x="297564" y="59121"/>
                      <a:pt x="298537" y="59278"/>
                    </a:cubicBezTo>
                    <a:cubicBezTo>
                      <a:pt x="300966" y="59386"/>
                      <a:pt x="303364" y="59819"/>
                      <a:pt x="305675" y="60576"/>
                    </a:cubicBezTo>
                    <a:cubicBezTo>
                      <a:pt x="305193" y="60743"/>
                      <a:pt x="304868" y="60900"/>
                      <a:pt x="304377" y="61067"/>
                    </a:cubicBezTo>
                    <a:cubicBezTo>
                      <a:pt x="302922" y="61549"/>
                      <a:pt x="301133" y="62051"/>
                      <a:pt x="299029" y="62690"/>
                    </a:cubicBezTo>
                    <a:cubicBezTo>
                      <a:pt x="299570" y="63053"/>
                      <a:pt x="300169" y="63329"/>
                      <a:pt x="300808" y="63496"/>
                    </a:cubicBezTo>
                    <a:cubicBezTo>
                      <a:pt x="301575" y="64007"/>
                      <a:pt x="302391" y="64439"/>
                      <a:pt x="303246" y="64793"/>
                    </a:cubicBezTo>
                    <a:cubicBezTo>
                      <a:pt x="293347" y="68067"/>
                      <a:pt x="284421" y="69532"/>
                      <a:pt x="276487" y="69178"/>
                    </a:cubicBezTo>
                    <a:cubicBezTo>
                      <a:pt x="271130" y="69178"/>
                      <a:pt x="265615" y="69011"/>
                      <a:pt x="260100" y="68853"/>
                    </a:cubicBezTo>
                    <a:cubicBezTo>
                      <a:pt x="257671" y="68686"/>
                      <a:pt x="255076" y="68529"/>
                      <a:pt x="252481" y="68529"/>
                    </a:cubicBezTo>
                    <a:lnTo>
                      <a:pt x="253779" y="69178"/>
                    </a:lnTo>
                    <a:cubicBezTo>
                      <a:pt x="254368" y="69414"/>
                      <a:pt x="254919" y="69748"/>
                      <a:pt x="255401" y="70161"/>
                    </a:cubicBezTo>
                    <a:lnTo>
                      <a:pt x="254417" y="70485"/>
                    </a:lnTo>
                    <a:cubicBezTo>
                      <a:pt x="254113" y="70662"/>
                      <a:pt x="253779" y="70770"/>
                      <a:pt x="253434" y="70810"/>
                    </a:cubicBezTo>
                    <a:lnTo>
                      <a:pt x="239671" y="71291"/>
                    </a:lnTo>
                    <a:cubicBezTo>
                      <a:pt x="236909" y="71291"/>
                      <a:pt x="234756" y="72274"/>
                      <a:pt x="233508" y="74241"/>
                    </a:cubicBezTo>
                    <a:cubicBezTo>
                      <a:pt x="242748" y="73435"/>
                      <a:pt x="251832" y="72618"/>
                      <a:pt x="260916" y="72137"/>
                    </a:cubicBezTo>
                    <a:cubicBezTo>
                      <a:pt x="271621" y="71645"/>
                      <a:pt x="282160" y="71645"/>
                      <a:pt x="292541" y="71812"/>
                    </a:cubicBezTo>
                    <a:lnTo>
                      <a:pt x="295785" y="71812"/>
                    </a:lnTo>
                    <a:cubicBezTo>
                      <a:pt x="297142" y="71940"/>
                      <a:pt x="298459" y="72274"/>
                      <a:pt x="299717" y="72795"/>
                    </a:cubicBezTo>
                    <a:cubicBezTo>
                      <a:pt x="300681" y="73287"/>
                      <a:pt x="301723" y="73621"/>
                      <a:pt x="302794" y="73779"/>
                    </a:cubicBezTo>
                    <a:cubicBezTo>
                      <a:pt x="303708" y="73906"/>
                      <a:pt x="304633" y="73955"/>
                      <a:pt x="305557" y="73936"/>
                    </a:cubicBezTo>
                    <a:cubicBezTo>
                      <a:pt x="308044" y="74113"/>
                      <a:pt x="310492" y="74604"/>
                      <a:pt x="312851" y="75401"/>
                    </a:cubicBezTo>
                    <a:cubicBezTo>
                      <a:pt x="312536" y="75528"/>
                      <a:pt x="312202" y="75587"/>
                      <a:pt x="311868" y="75558"/>
                    </a:cubicBezTo>
                    <a:cubicBezTo>
                      <a:pt x="310246" y="76049"/>
                      <a:pt x="308299" y="76698"/>
                      <a:pt x="306028" y="77347"/>
                    </a:cubicBezTo>
                    <a:lnTo>
                      <a:pt x="307995" y="78330"/>
                    </a:lnTo>
                    <a:cubicBezTo>
                      <a:pt x="308643" y="78655"/>
                      <a:pt x="309459" y="78979"/>
                      <a:pt x="310433" y="79461"/>
                    </a:cubicBezTo>
                    <a:cubicBezTo>
                      <a:pt x="300533" y="82705"/>
                      <a:pt x="291459" y="84169"/>
                      <a:pt x="283506" y="83845"/>
                    </a:cubicBezTo>
                    <a:cubicBezTo>
                      <a:pt x="278159" y="84002"/>
                      <a:pt x="272693" y="83845"/>
                      <a:pt x="267129" y="83521"/>
                    </a:cubicBezTo>
                    <a:cubicBezTo>
                      <a:pt x="264691" y="83354"/>
                      <a:pt x="262095" y="83354"/>
                      <a:pt x="259500" y="83196"/>
                    </a:cubicBezTo>
                    <a:cubicBezTo>
                      <a:pt x="259795" y="83324"/>
                      <a:pt x="260070" y="83481"/>
                      <a:pt x="260316" y="83678"/>
                    </a:cubicBezTo>
                    <a:lnTo>
                      <a:pt x="262587" y="84818"/>
                    </a:lnTo>
                    <a:cubicBezTo>
                      <a:pt x="262095" y="84976"/>
                      <a:pt x="261771" y="84976"/>
                      <a:pt x="261604" y="85143"/>
                    </a:cubicBezTo>
                    <a:cubicBezTo>
                      <a:pt x="261279" y="85271"/>
                      <a:pt x="260955" y="85379"/>
                      <a:pt x="260621" y="85467"/>
                    </a:cubicBezTo>
                    <a:lnTo>
                      <a:pt x="246671" y="85949"/>
                    </a:lnTo>
                    <a:cubicBezTo>
                      <a:pt x="242739" y="85792"/>
                      <a:pt x="240350" y="87915"/>
                      <a:pt x="239534" y="92113"/>
                    </a:cubicBezTo>
                    <a:lnTo>
                      <a:pt x="223480" y="94384"/>
                    </a:lnTo>
                    <a:cubicBezTo>
                      <a:pt x="220728" y="94708"/>
                      <a:pt x="217808" y="95032"/>
                      <a:pt x="214721" y="95514"/>
                    </a:cubicBezTo>
                    <a:cubicBezTo>
                      <a:pt x="215046" y="96291"/>
                      <a:pt x="215046" y="97175"/>
                      <a:pt x="214721" y="97952"/>
                    </a:cubicBezTo>
                    <a:cubicBezTo>
                      <a:pt x="214466" y="98611"/>
                      <a:pt x="214013" y="99181"/>
                      <a:pt x="213424" y="99574"/>
                    </a:cubicBezTo>
                    <a:cubicBezTo>
                      <a:pt x="212873" y="99859"/>
                      <a:pt x="212264" y="100026"/>
                      <a:pt x="211644" y="100056"/>
                    </a:cubicBezTo>
                    <a:cubicBezTo>
                      <a:pt x="211153" y="100223"/>
                      <a:pt x="210828" y="100223"/>
                      <a:pt x="210661" y="100056"/>
                    </a:cubicBezTo>
                    <a:cubicBezTo>
                      <a:pt x="210140" y="99230"/>
                      <a:pt x="209187" y="98798"/>
                      <a:pt x="208223" y="98925"/>
                    </a:cubicBezTo>
                    <a:cubicBezTo>
                      <a:pt x="207397" y="99299"/>
                      <a:pt x="206631" y="99781"/>
                      <a:pt x="205952" y="100380"/>
                    </a:cubicBezTo>
                    <a:cubicBezTo>
                      <a:pt x="205569" y="100813"/>
                      <a:pt x="205127" y="101196"/>
                      <a:pt x="204655" y="101521"/>
                    </a:cubicBezTo>
                    <a:cubicBezTo>
                      <a:pt x="204350" y="101678"/>
                      <a:pt x="203976" y="101678"/>
                      <a:pt x="203672" y="101521"/>
                    </a:cubicBezTo>
                    <a:cubicBezTo>
                      <a:pt x="203308" y="101324"/>
                      <a:pt x="202934" y="101167"/>
                      <a:pt x="202541" y="101029"/>
                    </a:cubicBezTo>
                    <a:lnTo>
                      <a:pt x="200919" y="100380"/>
                    </a:lnTo>
                    <a:cubicBezTo>
                      <a:pt x="201932" y="99958"/>
                      <a:pt x="202915" y="99476"/>
                      <a:pt x="203868" y="98925"/>
                    </a:cubicBezTo>
                    <a:cubicBezTo>
                      <a:pt x="204842" y="98345"/>
                      <a:pt x="205874" y="97854"/>
                      <a:pt x="206945" y="97461"/>
                    </a:cubicBezTo>
                    <a:cubicBezTo>
                      <a:pt x="205549" y="97107"/>
                      <a:pt x="204085" y="97166"/>
                      <a:pt x="202728" y="97628"/>
                    </a:cubicBezTo>
                    <a:cubicBezTo>
                      <a:pt x="201243" y="98100"/>
                      <a:pt x="199779" y="98640"/>
                      <a:pt x="198353" y="99250"/>
                    </a:cubicBezTo>
                    <a:cubicBezTo>
                      <a:pt x="196721" y="100272"/>
                      <a:pt x="194903" y="100941"/>
                      <a:pt x="192996" y="101216"/>
                    </a:cubicBezTo>
                    <a:cubicBezTo>
                      <a:pt x="191216" y="101373"/>
                      <a:pt x="189919" y="100567"/>
                      <a:pt x="188788" y="98778"/>
                    </a:cubicBezTo>
                    <a:cubicBezTo>
                      <a:pt x="186822" y="101540"/>
                      <a:pt x="184856" y="103162"/>
                      <a:pt x="182949" y="103811"/>
                    </a:cubicBezTo>
                    <a:cubicBezTo>
                      <a:pt x="181032" y="104558"/>
                      <a:pt x="178997" y="104942"/>
                      <a:pt x="176942" y="104942"/>
                    </a:cubicBezTo>
                    <a:cubicBezTo>
                      <a:pt x="175074" y="104961"/>
                      <a:pt x="173216" y="105237"/>
                      <a:pt x="171427" y="105758"/>
                    </a:cubicBezTo>
                    <a:cubicBezTo>
                      <a:pt x="170660" y="106013"/>
                      <a:pt x="169677" y="106338"/>
                      <a:pt x="168694" y="106819"/>
                    </a:cubicBezTo>
                    <a:close/>
                    <a:moveTo>
                      <a:pt x="172744" y="104853"/>
                    </a:moveTo>
                    <a:cubicBezTo>
                      <a:pt x="173678" y="104106"/>
                      <a:pt x="174720" y="103506"/>
                      <a:pt x="175831" y="103074"/>
                    </a:cubicBezTo>
                    <a:cubicBezTo>
                      <a:pt x="177247" y="102543"/>
                      <a:pt x="178712" y="102160"/>
                      <a:pt x="180206" y="101934"/>
                    </a:cubicBezTo>
                    <a:lnTo>
                      <a:pt x="182172" y="101452"/>
                    </a:lnTo>
                    <a:lnTo>
                      <a:pt x="182172" y="100154"/>
                    </a:lnTo>
                    <a:lnTo>
                      <a:pt x="178603" y="100803"/>
                    </a:lnTo>
                    <a:lnTo>
                      <a:pt x="166600" y="103398"/>
                    </a:lnTo>
                    <a:lnTo>
                      <a:pt x="166600" y="103556"/>
                    </a:lnTo>
                    <a:cubicBezTo>
                      <a:pt x="166630" y="103782"/>
                      <a:pt x="166571" y="104018"/>
                      <a:pt x="166443" y="104204"/>
                    </a:cubicBezTo>
                    <a:cubicBezTo>
                      <a:pt x="168065" y="104696"/>
                      <a:pt x="169844" y="105187"/>
                      <a:pt x="171358" y="105669"/>
                    </a:cubicBezTo>
                    <a:cubicBezTo>
                      <a:pt x="171850" y="105463"/>
                      <a:pt x="172312" y="105187"/>
                      <a:pt x="172744" y="104873"/>
                    </a:cubicBezTo>
                    <a:close/>
                  </a:path>
                </a:pathLst>
              </a:custGeom>
              <a:solidFill>
                <a:srgbClr val="20115C"/>
              </a:solidFill>
              <a:ln w="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  <p:sp>
        <p:nvSpPr>
          <p:cNvPr id="60" name="Прямоугольник 59"/>
          <p:cNvSpPr/>
          <p:nvPr/>
        </p:nvSpPr>
        <p:spPr>
          <a:xfrm>
            <a:off x="1360868" y="618388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hlinkClick r:id="rId2"/>
              </a:rPr>
              <a:t>ссылка на проект</a:t>
            </a:r>
            <a:endParaRPr lang="ru-RU" dirty="0"/>
          </a:p>
        </p:txBody>
      </p:sp>
      <p:graphicFrame>
        <p:nvGraphicFramePr>
          <p:cNvPr id="61" name="Схема 60"/>
          <p:cNvGraphicFramePr/>
          <p:nvPr>
            <p:extLst>
              <p:ext uri="{D42A27DB-BD31-4B8C-83A1-F6EECF244321}">
                <p14:modId xmlns:p14="http://schemas.microsoft.com/office/powerpoint/2010/main" val="157561074"/>
              </p:ext>
            </p:extLst>
          </p:nvPr>
        </p:nvGraphicFramePr>
        <p:xfrm>
          <a:off x="2039762" y="1259324"/>
          <a:ext cx="8042667" cy="4691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260916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447</Words>
  <Application>Microsoft Office PowerPoint</Application>
  <PresentationFormat>Широкоэкранный</PresentationFormat>
  <Paragraphs>115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Georgia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Евгений Бойков</dc:creator>
  <cp:lastModifiedBy>Пискунова Валентина Александровна</cp:lastModifiedBy>
  <cp:revision>12</cp:revision>
  <dcterms:created xsi:type="dcterms:W3CDTF">2024-05-21T08:04:46Z</dcterms:created>
  <dcterms:modified xsi:type="dcterms:W3CDTF">2024-05-30T08:34:29Z</dcterms:modified>
</cp:coreProperties>
</file>