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67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embeddedFontLst>
    <p:embeddedFont>
      <p:font typeface="IBM Plex Sans SemiBold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F681B7-9C2C-4A36-A9B4-3AAA53B5BA0B}">
  <a:tblStyle styleId="{10F681B7-9C2C-4A36-A9B4-3AAA53B5BA0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0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4E23B-34FE-F46B-0304-88FD5E3B9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80"/>
            <a:ext cx="9140359" cy="5143500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07016" y="1965174"/>
            <a:ext cx="5717220" cy="9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Котячий мир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758431" y="3262763"/>
            <a:ext cx="4277111" cy="56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Наставник: Сивкова Т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16135" y="1193426"/>
            <a:ext cx="5298981" cy="73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34234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Акселератор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34234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АгроТехноУнивер. Осень 2023</a:t>
            </a:r>
            <a:endParaRPr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0" y="3927542"/>
            <a:ext cx="9144000" cy="121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647"/>
              <a:buFont typeface="Arial"/>
              <a:buNone/>
            </a:pPr>
            <a:r>
              <a:rPr lang="ru-RU" sz="28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Технологическое направление: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7647"/>
            </a:pPr>
            <a:r>
              <a:rPr lang="ru-RU" sz="28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Нано-, био-, информационные, когнитивные технологии.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04976" y="30383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Вопросы к экспертам</a:t>
            </a:r>
            <a:endParaRPr dirty="0"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289112" y="981636"/>
            <a:ext cx="8543188" cy="3839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>
              <a:spcAft>
                <a:spcPts val="1200"/>
              </a:spcAft>
            </a:pP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Хотели бы вы приобрести наш продукт?</a:t>
            </a:r>
          </a:p>
          <a:p>
            <a:pPr marL="285750" indent="-285750">
              <a:spcAft>
                <a:spcPts val="1200"/>
              </a:spcAft>
            </a:pP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Есть ли у вашего питомца развивающие или развлекательные игрушки?</a:t>
            </a:r>
          </a:p>
          <a:p>
            <a:pPr marL="285750" indent="-285750">
              <a:spcAft>
                <a:spcPts val="1200"/>
              </a:spcAft>
            </a:pP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Какую приблизительную сумму вы готовы потратить на игрушки подобного типа для своих животных 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ru-RU" altLang="en-US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При выборе игрушек для животных на какой показатель вы смотрите в первую очередь 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Цена / качество / срок службы / интерес питомца 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ru-RU" altLang="en-US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ru-RU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Важна ли для вас при покупке новых игрушек экологичность данной продукции</a:t>
            </a:r>
            <a:r>
              <a:rPr lang="en-US" altLang="en-US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285750" lvl="0" indent="-285750">
              <a:spcAft>
                <a:spcPts val="1200"/>
              </a:spcAft>
            </a:pPr>
            <a:endParaRPr lang="en-US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lvl="0" indent="-285750">
              <a:spcAft>
                <a:spcPts val="1200"/>
              </a:spcAft>
            </a:pP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3845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Пользователь и его проблема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820149"/>
            <a:ext cx="5501748" cy="208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Владельцы котят, которые не могут достаточно много времени уделять своим питомцам, могут приобрести наш продукт, предотвращая разрушение  дома, проблем со здоровьем питомца, а также поведенческие дефекты, волнение и тревогу хозяина.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B5EF2F-48E5-431E-8CEA-61C06BE6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75" y="664434"/>
            <a:ext cx="2636201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1380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Решение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82288" y="706642"/>
            <a:ext cx="5828796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 решила разработать специальный коврик для котят, который будет выполнять в свою очередь сразу несколько функций: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Развлекательный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нюхательный, для развития органов чувств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2081E7-1427-4DA8-8460-790CB513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15" y="1217917"/>
            <a:ext cx="278498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258304" y="1313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Аналоги решения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124815" y="704026"/>
            <a:ext cx="589554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альтернатив,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продукт лучше тем,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он компактный , портативный,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 именно для котят, экологичный и бюджетный.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C4E578-5BFB-4A6F-9363-DBF98F15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29" y="2159476"/>
            <a:ext cx="36099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6D0409C-5727-46E4-8C5D-1050A69E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96" y="2159476"/>
            <a:ext cx="3609974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215108" y="160987"/>
            <a:ext cx="8729855" cy="58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Заинтересованные стороны (стейкхолдеры)</a:t>
            </a:r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215108" y="921816"/>
            <a:ext cx="8648748" cy="164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основного пользователя (которому, вероятно, нет дела до игрового ковра для котят), возможно, будут заинтересованы следующие группы:</a:t>
            </a:r>
          </a:p>
          <a:p>
            <a:pPr marL="11430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Производители игровых ковров для котят: они могут быть заинтересованы в новых идеях дизайна и материалах, которые могут улучшить их продукцию.</a:t>
            </a:r>
          </a:p>
          <a:p>
            <a:pPr marL="11430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Оптовые и розничные продавцы товаров для животных: они будут заинтересованы в продаже игровых ковров для котят.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191560" y="-6764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Ключевые выводы из исследования</a:t>
            </a:r>
            <a:br>
              <a:rPr lang="ru-RU" dirty="0"/>
            </a:b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78094" y="27877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описания выводов мы использовали методику 5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l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 (что) – описание конкретных свойств товара/услуг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коврики для котят обычно имеют следующие свойства: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Размер: игровые коврики могут быть разных размеров, от маленьких для котят до больших для взрослых кошек</a:t>
            </a:r>
            <a:r>
              <a:rPr lang="en-US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Материал: коврики могут быть изготовлены из различных материалов,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использовать различную ненужную одежду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Дизайн: коврики могут иметь различные дизайны, включая принты с изображением кошек, лабиринты и другие элементы, которые привлекают внимание котят</a:t>
            </a:r>
            <a:r>
              <a:rPr lang="en-US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l">
              <a:buNone/>
            </a:pPr>
            <a:endParaRPr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 (кто) – характеристика потенциального клиента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Заботливые владельцы котят, которые хотят обеспечить своим питомцам безопасное и интересное место для игр.</a:t>
            </a:r>
          </a:p>
          <a:p>
            <a:pPr marL="114300" indent="0">
              <a:buNone/>
            </a:pPr>
            <a:endParaRPr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l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 (почему) – чем руководствуется потребитель при выборе товара или услуги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выборе игрового коврика для котят потребитель может руководствоваться следующими критериями: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Безопасность: коврик должен быть изготовлен из нетоксичных материалов и иметь противоскользящее покрытие.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Размер: коврик должен быть достаточно большим, чтобы котенок мог свободно передвигаться по нему и играть.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Дизайн: коврик должен быть ярким и привлекательным для котят, чтобы они проводили на нем больше времени.</a:t>
            </a:r>
          </a:p>
          <a:p>
            <a:pPr marL="114300" indent="0" algn="l">
              <a:buNone/>
            </a:pP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Цена: стоимость коврика должна быть доступной для большинства потребителей</a:t>
            </a:r>
            <a:r>
              <a:rPr lang="en-US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примерно 800-1500 рублей.</a:t>
            </a:r>
          </a:p>
          <a:p>
            <a:pPr marL="114300" indent="0" algn="l">
              <a:buNone/>
            </a:pPr>
            <a:endParaRPr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 (когда) – время совершения покупки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Время совершения покупки игрового коврика для котят зависит от многих факторов, таких как доступность товара, бюджет покупателя и удобство покупки. Некоторые покупатели могут совершить покупку сразу же, как только увидят подходящий товар, в то время как другие могут отложить покупку до тех пор, пока не сравнят цены и не изучат отзывы о разных моделях. </a:t>
            </a:r>
          </a:p>
          <a:p>
            <a:pPr marL="114300" indent="0">
              <a:buNone/>
            </a:pPr>
            <a:endParaRPr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(где) – место продажи товара/услуг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1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коврики для котят можно приобрести в зоомагазинах, интернет-магазинах и на различных торговых площадках.</a:t>
            </a:r>
            <a:endParaRPr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264979" y="1380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Результаты исследования: Прототип разработки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69484-75D6-45C3-A675-8B2DBD94B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25" y="769647"/>
            <a:ext cx="4720006" cy="40292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/>
        </p:nvSpPr>
        <p:spPr>
          <a:xfrm>
            <a:off x="253629" y="198978"/>
            <a:ext cx="7753931" cy="212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rgbClr val="010101"/>
              </a:solidFill>
              <a:latin typeface="Times New Roman" panose="02020603050405020304" pitchFamily="18" charset="0"/>
              <a:ea typeface="IBM Plex Sans"/>
              <a:cs typeface="Times New Roman" panose="02020603050405020304" pitchFamily="18" charset="0"/>
              <a:sym typeface="IBM Plex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16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IBM Plex Sans"/>
              <a:cs typeface="Times New Roman" panose="02020603050405020304" pitchFamily="18" charset="0"/>
              <a:sym typeface="IBM Plex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4AE0"/>
              </a:buClr>
              <a:buSzPts val="1800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Наш продукт помогает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.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Наш </a:t>
            </a:r>
            <a:r>
              <a:rPr lang="ru-RU" sz="160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и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гровой коврик для котят помогает владельцам котят заботиться о своих питомцах. Он обеспечивает безопасное и интересное место для игр, что помогает котенку развиваться и получать удовольствие от жизни. Кроме того, игровой коврик может помочь привлечь внимание котенка к определенным предметам или действиям, что может быть полезно для обучения и воспитания питомца.</a:t>
            </a:r>
            <a:endParaRPr sz="16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IBM Plex Sans"/>
              <a:cs typeface="Times New Roman" panose="02020603050405020304" pitchFamily="18" charset="0"/>
              <a:sym typeface="IBM Plex Sans"/>
            </a:endParaRPr>
          </a:p>
          <a:p>
            <a:pPr algn="l"/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Решает проблемы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: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Недостаток места для игр: маленькие котята очень активны и им нужно много места для бега и прыжков.</a:t>
            </a:r>
          </a:p>
          <a:p>
            <a:pPr algn="l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Опасность мебели и других предметов: маленькие котята могут пораниться, если будут играть с мебелью или другими предметами в доме.</a:t>
            </a:r>
          </a:p>
          <a:p>
            <a:pPr algn="l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Недостаток игрушек: многие игрушки для котят слишком большие или тяжелые для маленьких котят.</a:t>
            </a:r>
          </a:p>
          <a:p>
            <a:pPr algn="l"/>
            <a:r>
              <a:rPr lang="ru-RU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Сложность в обучении: маленькие котята труднее поддаются обучению, чем взрослые кошки.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4AE0"/>
              </a:buClr>
              <a:buSzPts val="1800"/>
            </a:pP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И в отличии от конкурентов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,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наш коврик будет экологичен т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.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к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.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мы будет производить его из старой одежды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,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дешевизна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,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 красочность и возможность изготовление под заказ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IBM Plex Sans"/>
                <a:cs typeface="Times New Roman" panose="02020603050405020304" pitchFamily="18" charset="0"/>
                <a:sym typeface="IBM Plex Sans"/>
              </a:rPr>
              <a:t>.</a:t>
            </a:r>
            <a:endParaRPr sz="1600" b="0" i="0" u="none" strike="noStrike" cap="none" dirty="0">
              <a:solidFill>
                <a:schemeClr val="tx1"/>
              </a:solidFill>
              <a:latin typeface="Times New Roman" panose="02020603050405020304" pitchFamily="18" charset="0"/>
              <a:ea typeface="IBM Plex Sans"/>
              <a:cs typeface="Times New Roman" panose="02020603050405020304" pitchFamily="18" charset="0"/>
              <a:sym typeface="IBM Plex Sans"/>
            </a:endParaRPr>
          </a:p>
        </p:txBody>
      </p:sp>
      <p:sp>
        <p:nvSpPr>
          <p:cNvPr id="112" name="Google Shape;112;p21"/>
          <p:cNvSpPr txBox="1"/>
          <p:nvPr/>
        </p:nvSpPr>
        <p:spPr>
          <a:xfrm>
            <a:off x="4572000" y="889620"/>
            <a:ext cx="2506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375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888888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44838" y="760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Промежуточный итог: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10069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Команда</a:t>
            </a:r>
            <a:endParaRPr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7F6946-3232-4696-AAFB-23759A69B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909" y="565124"/>
            <a:ext cx="4200230" cy="34164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Батуева София Игоревна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Оборина Ирина Евгеньевна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Ризванова Айгиза Рависовна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Трегубов Данил Сергеевич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Кристина Викторовна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Батенков Юрий Александрович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8D59D-8698-4160-8256-4FD54A00B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05" y="160048"/>
            <a:ext cx="3617553" cy="48234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770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IBM Plex Sans</vt:lpstr>
      <vt:lpstr>Times New Roman</vt:lpstr>
      <vt:lpstr>IBM Plex Sans SemiBold</vt:lpstr>
      <vt:lpstr>Simple Light</vt:lpstr>
      <vt:lpstr>Котячий мир</vt:lpstr>
      <vt:lpstr>Пользователь и его проблема</vt:lpstr>
      <vt:lpstr>Решение</vt:lpstr>
      <vt:lpstr>Аналоги решения</vt:lpstr>
      <vt:lpstr>Заинтересованные стороны (стейкхолдеры)</vt:lpstr>
      <vt:lpstr>Ключевые выводы из исследования </vt:lpstr>
      <vt:lpstr>Результаты исследования: Прототип разработки</vt:lpstr>
      <vt:lpstr>Промежуточный итог:</vt:lpstr>
      <vt:lpstr>Команда</vt:lpstr>
      <vt:lpstr>Вопросы к экспертам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Пользователь</dc:creator>
  <cp:lastModifiedBy>Пользователь</cp:lastModifiedBy>
  <cp:revision>7</cp:revision>
  <dcterms:modified xsi:type="dcterms:W3CDTF">2023-11-09T07:12:46Z</dcterms:modified>
</cp:coreProperties>
</file>