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31C"/>
    <a:srgbClr val="CF8039"/>
    <a:srgbClr val="B01B0D"/>
    <a:srgbClr val="3DB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7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0C0CC-06D3-4FA8-86AA-4A6ADE476E93}" type="datetimeFigureOut">
              <a:rPr lang="ru-RU" smtClean="0"/>
              <a:t>сб. 30.09.2023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8A09B-C8B1-4E6B-9139-D0F82330C5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0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AEB47-B547-4C8F-BEE3-4DFD197F6C3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490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0526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8585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3571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28596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8068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1420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24623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2314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87056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6777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4847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21B31-7978-409F-96FE-6D6D0E5B1388}" type="datetime1">
              <a:rPr lang="ru-RU" smtClean="0"/>
              <a:pPr/>
              <a:t>сб. 30.09.2023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ФГБОУ ВО Тульский государственный университет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36FF-7689-4194-A362-668F9B3B67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73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23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7">
            <a:extLst>
              <a:ext uri="{FF2B5EF4-FFF2-40B4-BE49-F238E27FC236}">
                <a16:creationId xmlns="" xmlns:a16="http://schemas.microsoft.com/office/drawing/2014/main" id="{701BC67F-9047-47B7-8141-8CA3D0166F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413" y="355600"/>
          <a:ext cx="1103312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CorelDRAW" r:id="rId4" imgW="1344960" imgH="1944000" progId="">
                  <p:embed/>
                </p:oleObj>
              </mc:Choice>
              <mc:Fallback>
                <p:oleObj name="CorelDRAW" r:id="rId4" imgW="1344960" imgH="1944000" progId="">
                  <p:embed/>
                  <p:pic>
                    <p:nvPicPr>
                      <p:cNvPr id="6" name="Объект 7">
                        <a:extLst>
                          <a:ext uri="{FF2B5EF4-FFF2-40B4-BE49-F238E27FC236}">
                            <a16:creationId xmlns="" xmlns:a16="http://schemas.microsoft.com/office/drawing/2014/main" id="{701BC67F-9047-47B7-8141-8CA3D0166F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55600"/>
                        <a:ext cx="1103312" cy="159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1D8ACF9-30AA-4790-9739-00267AE76BF2}"/>
              </a:ext>
            </a:extLst>
          </p:cNvPr>
          <p:cNvSpPr txBox="1"/>
          <p:nvPr/>
        </p:nvSpPr>
        <p:spPr>
          <a:xfrm>
            <a:off x="506413" y="4357981"/>
            <a:ext cx="6331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Команда проекта:</a:t>
            </a:r>
            <a:endParaRPr lang="en-US" sz="2000" i="1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000" i="1" dirty="0" smtClean="0">
                <a:solidFill>
                  <a:schemeClr val="bg1"/>
                </a:solidFill>
              </a:rPr>
              <a:t>Корнеева Ксения Александровна, ИПУ </a:t>
            </a:r>
          </a:p>
          <a:p>
            <a:pPr marL="342900" indent="-342900">
              <a:buAutoNum type="arabicPeriod"/>
            </a:pPr>
            <a:r>
              <a:rPr lang="ru-RU" sz="2000" i="1" dirty="0" smtClean="0">
                <a:solidFill>
                  <a:schemeClr val="bg1"/>
                </a:solidFill>
              </a:rPr>
              <a:t>Богданов Дмитрий Геннадьевич, ИПУ</a:t>
            </a:r>
          </a:p>
          <a:p>
            <a:pPr marL="342900" indent="-342900">
              <a:buAutoNum type="arabicPeriod"/>
            </a:pPr>
            <a:r>
              <a:rPr lang="ru-RU" sz="2000" i="1" dirty="0" err="1" smtClean="0">
                <a:solidFill>
                  <a:schemeClr val="bg1"/>
                </a:solidFill>
              </a:rPr>
              <a:t>Комолова</a:t>
            </a:r>
            <a:r>
              <a:rPr lang="ru-RU" sz="2000" i="1" dirty="0" smtClean="0">
                <a:solidFill>
                  <a:schemeClr val="bg1"/>
                </a:solidFill>
              </a:rPr>
              <a:t> Юлия Викторовна, ИПУ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75313" y="580291"/>
            <a:ext cx="6392007" cy="10462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554443" y="650630"/>
            <a:ext cx="63128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«</a:t>
            </a:r>
            <a:r>
              <a:rPr lang="en-US" sz="6000" dirty="0" err="1" smtClean="0">
                <a:solidFill>
                  <a:srgbClr val="8A231C"/>
                </a:solidFill>
              </a:rPr>
              <a:t>SimSkinSearch</a:t>
            </a:r>
            <a:r>
              <a:rPr lang="ru-RU" sz="6000" dirty="0" smtClean="0">
                <a:solidFill>
                  <a:srgbClr val="8A231C"/>
                </a:solidFill>
              </a:rPr>
              <a:t>» – </a:t>
            </a:r>
            <a:r>
              <a:rPr lang="ru-RU" sz="4000" dirty="0" smtClean="0">
                <a:solidFill>
                  <a:schemeClr val="bg1"/>
                </a:solidFill>
              </a:rPr>
              <a:t>онлайн поисковик одежды с программируемой 3</a:t>
            </a:r>
            <a:r>
              <a:rPr lang="en-US" sz="4000" smtClean="0">
                <a:solidFill>
                  <a:schemeClr val="bg1"/>
                </a:solidFill>
              </a:rPr>
              <a:t>D </a:t>
            </a:r>
            <a:r>
              <a:rPr lang="ru-RU" sz="4000" smtClean="0">
                <a:solidFill>
                  <a:schemeClr val="bg1"/>
                </a:solidFill>
              </a:rPr>
              <a:t>моделью.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32</Words>
  <Application>Microsoft Office PowerPoint</Application>
  <PresentationFormat>Широкоэкранный</PresentationFormat>
  <Paragraphs>6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1_Тема Office</vt:lpstr>
      <vt:lpstr>CorelDRAW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SCHOOL  PROJECT</dc:title>
  <dc:creator>STUPSTUDIO</dc:creator>
  <cp:lastModifiedBy>KDFX Modes</cp:lastModifiedBy>
  <cp:revision>380</cp:revision>
  <dcterms:created xsi:type="dcterms:W3CDTF">2022-08-11T11:04:13Z</dcterms:created>
  <dcterms:modified xsi:type="dcterms:W3CDTF">2023-09-30T18:09:08Z</dcterms:modified>
</cp:coreProperties>
</file>