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5"/>
  </p:notesMasterIdLst>
  <p:sldIdLst>
    <p:sldId id="257" r:id="rId2"/>
    <p:sldId id="258" r:id="rId3"/>
    <p:sldId id="259" r:id="rId4"/>
    <p:sldId id="260" r:id="rId5"/>
    <p:sldId id="261" r:id="rId6"/>
    <p:sldId id="263" r:id="rId7"/>
    <p:sldId id="265" r:id="rId8"/>
    <p:sldId id="266" r:id="rId9"/>
    <p:sldId id="271" r:id="rId10"/>
    <p:sldId id="267" r:id="rId11"/>
    <p:sldId id="268" r:id="rId12"/>
    <p:sldId id="269" r:id="rId13"/>
    <p:sldId id="27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EFDB"/>
    <a:srgbClr val="EDE8D4"/>
    <a:srgbClr val="F0EFEC"/>
    <a:srgbClr val="ECFAFD"/>
    <a:srgbClr val="DDF6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96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D40755-CBB9-48BB-92D7-C92795533464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</dgm:pt>
    <dgm:pt modelId="{AF63707D-6DD1-4C99-8FFE-53CA6C7C1564}">
      <dgm:prSet phldrT="[Текст]" custT="1"/>
      <dgm:spPr/>
      <dgm:t>
        <a:bodyPr/>
        <a:lstStyle/>
        <a:p>
          <a:endParaRPr lang="ru-RU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9964336-C5B8-4309-A811-27717AC3E3F4}" type="parTrans" cxnId="{3A1CD57A-3F5D-466B-8D46-7076D31B4D56}">
      <dgm:prSet/>
      <dgm:spPr/>
      <dgm:t>
        <a:bodyPr/>
        <a:lstStyle/>
        <a:p>
          <a:endParaRPr lang="ru-RU"/>
        </a:p>
      </dgm:t>
    </dgm:pt>
    <dgm:pt modelId="{3E68D6D0-59EB-4304-AC44-7D2F85E23CC6}" type="sibTrans" cxnId="{3A1CD57A-3F5D-466B-8D46-7076D31B4D56}">
      <dgm:prSet/>
      <dgm:spPr/>
      <dgm:t>
        <a:bodyPr/>
        <a:lstStyle/>
        <a:p>
          <a:endParaRPr lang="ru-RU"/>
        </a:p>
      </dgm:t>
    </dgm:pt>
    <dgm:pt modelId="{8759D66E-D2BD-45F5-B984-E42D6B34DF9B}" type="pres">
      <dgm:prSet presAssocID="{5FD40755-CBB9-48BB-92D7-C92795533464}" presName="Name0" presStyleCnt="0">
        <dgm:presLayoutVars>
          <dgm:chMax/>
          <dgm:chPref/>
          <dgm:dir/>
          <dgm:animLvl val="lvl"/>
        </dgm:presLayoutVars>
      </dgm:prSet>
      <dgm:spPr/>
    </dgm:pt>
    <dgm:pt modelId="{225FD62A-4FF2-4559-9C5B-774027E277B9}" type="pres">
      <dgm:prSet presAssocID="{AF63707D-6DD1-4C99-8FFE-53CA6C7C1564}" presName="composite" presStyleCnt="0"/>
      <dgm:spPr/>
    </dgm:pt>
    <dgm:pt modelId="{6CED2CB6-48AF-47E4-8632-3ED44A293492}" type="pres">
      <dgm:prSet presAssocID="{AF63707D-6DD1-4C99-8FFE-53CA6C7C1564}" presName="ParentAccentShape" presStyleLbl="trBgShp" presStyleIdx="0" presStyleCnt="1" custLinFactNeighborX="37450"/>
      <dgm:spPr/>
    </dgm:pt>
    <dgm:pt modelId="{06320BFC-1174-4DBA-950D-7F14889F4C16}" type="pres">
      <dgm:prSet presAssocID="{AF63707D-6DD1-4C99-8FFE-53CA6C7C1564}" presName="ParentText" presStyleLbl="revTx" presStyleIdx="0" presStyleCnt="2" custScaleX="14803" custScaleY="82923" custLinFactNeighborX="-1825" custLinFactNeighborY="-5085">
        <dgm:presLayoutVars>
          <dgm:chMax val="1"/>
          <dgm:chPref val="1"/>
          <dgm:bulletEnabled val="1"/>
        </dgm:presLayoutVars>
      </dgm:prSet>
      <dgm:spPr/>
    </dgm:pt>
    <dgm:pt modelId="{1DBC449B-FB75-4A42-9961-8A227D908CD6}" type="pres">
      <dgm:prSet presAssocID="{AF63707D-6DD1-4C99-8FFE-53CA6C7C1564}" presName="ChildText" presStyleLbl="revTx" presStyleIdx="1" presStyleCnt="2">
        <dgm:presLayoutVars>
          <dgm:chMax val="0"/>
          <dgm:chPref val="0"/>
        </dgm:presLayoutVars>
      </dgm:prSet>
      <dgm:spPr/>
    </dgm:pt>
    <dgm:pt modelId="{5ACDD4E4-6988-48C8-8CFA-ACD340358FC0}" type="pres">
      <dgm:prSet presAssocID="{AF63707D-6DD1-4C99-8FFE-53CA6C7C1564}" presName="ChildAccentShape" presStyleLbl="trBgShp" presStyleIdx="0" presStyleCnt="1"/>
      <dgm:spPr/>
    </dgm:pt>
    <dgm:pt modelId="{4213CFE5-0C01-4474-93FE-D1F58E4E4E8C}" type="pres">
      <dgm:prSet presAssocID="{AF63707D-6DD1-4C99-8FFE-53CA6C7C1564}" presName="Image" presStyleLbl="alignImgPlace1" presStyleIdx="0" presStyleCnt="1" custScaleX="99851" custScaleY="105537" custLinFactNeighborX="38225" custLinFactNeighborY="163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</dgm:pt>
  </dgm:ptLst>
  <dgm:cxnLst>
    <dgm:cxn modelId="{3A1CD57A-3F5D-466B-8D46-7076D31B4D56}" srcId="{5FD40755-CBB9-48BB-92D7-C92795533464}" destId="{AF63707D-6DD1-4C99-8FFE-53CA6C7C1564}" srcOrd="0" destOrd="0" parTransId="{39964336-C5B8-4309-A811-27717AC3E3F4}" sibTransId="{3E68D6D0-59EB-4304-AC44-7D2F85E23CC6}"/>
    <dgm:cxn modelId="{72DCBC81-9105-4599-B6E5-C573BD53647C}" type="presOf" srcId="{AF63707D-6DD1-4C99-8FFE-53CA6C7C1564}" destId="{06320BFC-1174-4DBA-950D-7F14889F4C16}" srcOrd="0" destOrd="0" presId="urn:microsoft.com/office/officeart/2009/3/layout/SnapshotPictureList"/>
    <dgm:cxn modelId="{878469C0-A5C0-4BC7-A0B6-3CFCE15EC296}" type="presOf" srcId="{5FD40755-CBB9-48BB-92D7-C92795533464}" destId="{8759D66E-D2BD-45F5-B984-E42D6B34DF9B}" srcOrd="0" destOrd="0" presId="urn:microsoft.com/office/officeart/2009/3/layout/SnapshotPictureList"/>
    <dgm:cxn modelId="{070FAA21-7196-4D00-98BB-DE466364A00A}" type="presParOf" srcId="{8759D66E-D2BD-45F5-B984-E42D6B34DF9B}" destId="{225FD62A-4FF2-4559-9C5B-774027E277B9}" srcOrd="0" destOrd="0" presId="urn:microsoft.com/office/officeart/2009/3/layout/SnapshotPictureList"/>
    <dgm:cxn modelId="{5D72DA5D-238D-4446-ABF5-66E4E6AC482F}" type="presParOf" srcId="{225FD62A-4FF2-4559-9C5B-774027E277B9}" destId="{6CED2CB6-48AF-47E4-8632-3ED44A293492}" srcOrd="0" destOrd="0" presId="urn:microsoft.com/office/officeart/2009/3/layout/SnapshotPictureList"/>
    <dgm:cxn modelId="{D5DED0D6-D2CC-4519-92CB-D933CA19D379}" type="presParOf" srcId="{225FD62A-4FF2-4559-9C5B-774027E277B9}" destId="{06320BFC-1174-4DBA-950D-7F14889F4C16}" srcOrd="1" destOrd="0" presId="urn:microsoft.com/office/officeart/2009/3/layout/SnapshotPictureList"/>
    <dgm:cxn modelId="{4E1CE741-2DD1-4EBC-9782-CC78A5029AC2}" type="presParOf" srcId="{225FD62A-4FF2-4559-9C5B-774027E277B9}" destId="{1DBC449B-FB75-4A42-9961-8A227D908CD6}" srcOrd="2" destOrd="0" presId="urn:microsoft.com/office/officeart/2009/3/layout/SnapshotPictureList"/>
    <dgm:cxn modelId="{7CEE96D4-33DF-4AB2-988B-1A82A47809C9}" type="presParOf" srcId="{225FD62A-4FF2-4559-9C5B-774027E277B9}" destId="{5ACDD4E4-6988-48C8-8CFA-ACD340358FC0}" srcOrd="3" destOrd="0" presId="urn:microsoft.com/office/officeart/2009/3/layout/SnapshotPictureList"/>
    <dgm:cxn modelId="{C92A3A30-E040-4F9D-B316-5FED448D1633}" type="presParOf" srcId="{225FD62A-4FF2-4559-9C5B-774027E277B9}" destId="{4213CFE5-0C01-4474-93FE-D1F58E4E4E8C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B70013D-C46F-4C60-BD03-3209AF68B762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</dgm:pt>
    <dgm:pt modelId="{1E62F783-6B10-49C1-BBD2-05B4E41882AF}">
      <dgm:prSet phldrT="[Текст]" phldr="1"/>
      <dgm:spPr/>
      <dgm:t>
        <a:bodyPr/>
        <a:lstStyle/>
        <a:p>
          <a:endParaRPr lang="ru-RU" dirty="0"/>
        </a:p>
      </dgm:t>
    </dgm:pt>
    <dgm:pt modelId="{B3565E9C-D4C8-41E6-99D6-6EEB0D899003}" type="sibTrans" cxnId="{F224470D-8241-41ED-9913-85D24E2B4863}">
      <dgm:prSet/>
      <dgm:spPr/>
      <dgm:t>
        <a:bodyPr/>
        <a:lstStyle/>
        <a:p>
          <a:endParaRPr lang="ru-RU"/>
        </a:p>
      </dgm:t>
    </dgm:pt>
    <dgm:pt modelId="{31CA9CDF-B089-4872-A566-FA9BEF344DFB}" type="parTrans" cxnId="{F224470D-8241-41ED-9913-85D24E2B4863}">
      <dgm:prSet/>
      <dgm:spPr/>
      <dgm:t>
        <a:bodyPr/>
        <a:lstStyle/>
        <a:p>
          <a:endParaRPr lang="ru-RU"/>
        </a:p>
      </dgm:t>
    </dgm:pt>
    <dgm:pt modelId="{518FE527-888C-4E29-AD67-F2E7715E25B7}" type="pres">
      <dgm:prSet presAssocID="{FB70013D-C46F-4C60-BD03-3209AF68B762}" presName="Name0" presStyleCnt="0">
        <dgm:presLayoutVars>
          <dgm:chMax/>
          <dgm:chPref/>
          <dgm:dir/>
          <dgm:animLvl val="lvl"/>
        </dgm:presLayoutVars>
      </dgm:prSet>
      <dgm:spPr/>
    </dgm:pt>
    <dgm:pt modelId="{38E72B5F-B5AC-4555-BB7C-E6C386F455B3}" type="pres">
      <dgm:prSet presAssocID="{1E62F783-6B10-49C1-BBD2-05B4E41882AF}" presName="composite" presStyleCnt="0"/>
      <dgm:spPr/>
    </dgm:pt>
    <dgm:pt modelId="{24A48FB4-8227-4E53-888F-2BC2DC4A1745}" type="pres">
      <dgm:prSet presAssocID="{1E62F783-6B10-49C1-BBD2-05B4E41882AF}" presName="ParentAccentShape" presStyleLbl="trBgShp" presStyleIdx="0" presStyleCnt="1" custLinFactNeighborX="42529" custLinFactNeighborY="6215"/>
      <dgm:spPr/>
    </dgm:pt>
    <dgm:pt modelId="{DC69F31D-8139-4222-A5E4-B7439205C6F1}" type="pres">
      <dgm:prSet presAssocID="{1E62F783-6B10-49C1-BBD2-05B4E41882AF}" presName="ParentText" presStyleLbl="revTx" presStyleIdx="0" presStyleCnt="2" custFlipVert="1" custFlipHor="1" custScaleX="18919" custScaleY="317587">
        <dgm:presLayoutVars>
          <dgm:chMax val="1"/>
          <dgm:chPref val="1"/>
          <dgm:bulletEnabled val="1"/>
        </dgm:presLayoutVars>
      </dgm:prSet>
      <dgm:spPr/>
    </dgm:pt>
    <dgm:pt modelId="{CD598D9F-13C9-4FAD-8C18-CC9E4D135E57}" type="pres">
      <dgm:prSet presAssocID="{1E62F783-6B10-49C1-BBD2-05B4E41882AF}" presName="ChildText" presStyleLbl="revTx" presStyleIdx="1" presStyleCnt="2">
        <dgm:presLayoutVars>
          <dgm:chMax val="0"/>
          <dgm:chPref val="0"/>
        </dgm:presLayoutVars>
      </dgm:prSet>
      <dgm:spPr/>
    </dgm:pt>
    <dgm:pt modelId="{51386047-1994-4CE5-B77A-BCCDBBE7B8FB}" type="pres">
      <dgm:prSet presAssocID="{1E62F783-6B10-49C1-BBD2-05B4E41882AF}" presName="ChildAccentShape" presStyleLbl="trBgShp" presStyleIdx="0" presStyleCnt="1"/>
      <dgm:spPr/>
    </dgm:pt>
    <dgm:pt modelId="{C9C51A17-50B9-406A-8377-3E688B5FF78D}" type="pres">
      <dgm:prSet presAssocID="{1E62F783-6B10-49C1-BBD2-05B4E41882AF}" presName="Image" presStyleLbl="alignImgPlace1" presStyleIdx="0" presStyleCnt="1" custScaleX="97169" custScaleY="97336" custLinFactNeighborX="45645" custLinFactNeighborY="1111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</dgm:ptLst>
  <dgm:cxnLst>
    <dgm:cxn modelId="{F224470D-8241-41ED-9913-85D24E2B4863}" srcId="{FB70013D-C46F-4C60-BD03-3209AF68B762}" destId="{1E62F783-6B10-49C1-BBD2-05B4E41882AF}" srcOrd="0" destOrd="0" parTransId="{31CA9CDF-B089-4872-A566-FA9BEF344DFB}" sibTransId="{B3565E9C-D4C8-41E6-99D6-6EEB0D899003}"/>
    <dgm:cxn modelId="{7B27EC6C-600A-4371-B472-5319C558CE4F}" type="presOf" srcId="{1E62F783-6B10-49C1-BBD2-05B4E41882AF}" destId="{DC69F31D-8139-4222-A5E4-B7439205C6F1}" srcOrd="0" destOrd="0" presId="urn:microsoft.com/office/officeart/2009/3/layout/SnapshotPictureList"/>
    <dgm:cxn modelId="{0DFCAC97-8E12-4340-AF46-4D379BF9B8FA}" type="presOf" srcId="{FB70013D-C46F-4C60-BD03-3209AF68B762}" destId="{518FE527-888C-4E29-AD67-F2E7715E25B7}" srcOrd="0" destOrd="0" presId="urn:microsoft.com/office/officeart/2009/3/layout/SnapshotPictureList"/>
    <dgm:cxn modelId="{111B6EDD-734C-4D35-8FC5-339527EA2ECA}" type="presParOf" srcId="{518FE527-888C-4E29-AD67-F2E7715E25B7}" destId="{38E72B5F-B5AC-4555-BB7C-E6C386F455B3}" srcOrd="0" destOrd="0" presId="urn:microsoft.com/office/officeart/2009/3/layout/SnapshotPictureList"/>
    <dgm:cxn modelId="{ED39C15B-1EAA-4B86-9787-9CC001D1F739}" type="presParOf" srcId="{38E72B5F-B5AC-4555-BB7C-E6C386F455B3}" destId="{24A48FB4-8227-4E53-888F-2BC2DC4A1745}" srcOrd="0" destOrd="0" presId="urn:microsoft.com/office/officeart/2009/3/layout/SnapshotPictureList"/>
    <dgm:cxn modelId="{A1AA0F72-B6EC-4EC1-BD00-7F8400A564BC}" type="presParOf" srcId="{38E72B5F-B5AC-4555-BB7C-E6C386F455B3}" destId="{DC69F31D-8139-4222-A5E4-B7439205C6F1}" srcOrd="1" destOrd="0" presId="urn:microsoft.com/office/officeart/2009/3/layout/SnapshotPictureList"/>
    <dgm:cxn modelId="{E13665CF-E2E1-4921-8BF8-D88FB8EFF025}" type="presParOf" srcId="{38E72B5F-B5AC-4555-BB7C-E6C386F455B3}" destId="{CD598D9F-13C9-4FAD-8C18-CC9E4D135E57}" srcOrd="2" destOrd="0" presId="urn:microsoft.com/office/officeart/2009/3/layout/SnapshotPictureList"/>
    <dgm:cxn modelId="{526AD443-3878-4042-B4A2-93FFF9531C41}" type="presParOf" srcId="{38E72B5F-B5AC-4555-BB7C-E6C386F455B3}" destId="{51386047-1994-4CE5-B77A-BCCDBBE7B8FB}" srcOrd="3" destOrd="0" presId="urn:microsoft.com/office/officeart/2009/3/layout/SnapshotPictureList"/>
    <dgm:cxn modelId="{8E63643D-29FD-4778-A14A-CF66353FE372}" type="presParOf" srcId="{38E72B5F-B5AC-4555-BB7C-E6C386F455B3}" destId="{C9C51A17-50B9-406A-8377-3E688B5FF78D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0877D6A-1B8D-4531-A84A-3866FD0319E5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</dgm:pt>
    <dgm:pt modelId="{7B31A530-A047-4EBC-B9E5-B9429D948540}">
      <dgm:prSet phldrT="[Текст]" phldr="1"/>
      <dgm:spPr/>
      <dgm:t>
        <a:bodyPr/>
        <a:lstStyle/>
        <a:p>
          <a:endParaRPr lang="ru-RU"/>
        </a:p>
      </dgm:t>
    </dgm:pt>
    <dgm:pt modelId="{1CFC6A61-AA30-4DD4-83FA-626B190C812B}" type="parTrans" cxnId="{05994E0E-B94B-4D31-8D4F-49E798237629}">
      <dgm:prSet/>
      <dgm:spPr/>
      <dgm:t>
        <a:bodyPr/>
        <a:lstStyle/>
        <a:p>
          <a:endParaRPr lang="ru-RU"/>
        </a:p>
      </dgm:t>
    </dgm:pt>
    <dgm:pt modelId="{B8EDB680-7EAB-4C69-BC53-C498EB9F49A8}" type="sibTrans" cxnId="{05994E0E-B94B-4D31-8D4F-49E798237629}">
      <dgm:prSet/>
      <dgm:spPr/>
      <dgm:t>
        <a:bodyPr/>
        <a:lstStyle/>
        <a:p>
          <a:endParaRPr lang="ru-RU"/>
        </a:p>
      </dgm:t>
    </dgm:pt>
    <dgm:pt modelId="{B92C8989-43CD-49FC-93FD-C2544E1E9F9F}" type="pres">
      <dgm:prSet presAssocID="{50877D6A-1B8D-4531-A84A-3866FD0319E5}" presName="Name0" presStyleCnt="0">
        <dgm:presLayoutVars>
          <dgm:chMax/>
          <dgm:chPref/>
          <dgm:dir/>
          <dgm:animLvl val="lvl"/>
        </dgm:presLayoutVars>
      </dgm:prSet>
      <dgm:spPr/>
    </dgm:pt>
    <dgm:pt modelId="{BE778306-98FF-4EA6-BAE0-8478C7B055C9}" type="pres">
      <dgm:prSet presAssocID="{7B31A530-A047-4EBC-B9E5-B9429D948540}" presName="composite" presStyleCnt="0"/>
      <dgm:spPr/>
    </dgm:pt>
    <dgm:pt modelId="{1246A91F-38FB-4ED9-836F-C19F7E39422C}" type="pres">
      <dgm:prSet presAssocID="{7B31A530-A047-4EBC-B9E5-B9429D948540}" presName="ParentAccentShape" presStyleLbl="trBgShp" presStyleIdx="0" presStyleCnt="1" custLinFactNeighborX="20054" custLinFactNeighborY="-1025"/>
      <dgm:spPr/>
    </dgm:pt>
    <dgm:pt modelId="{B113C9D8-9069-4CFC-9DDD-32DCD8BD0415}" type="pres">
      <dgm:prSet presAssocID="{7B31A530-A047-4EBC-B9E5-B9429D948540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</dgm:pt>
    <dgm:pt modelId="{94302512-5061-458D-90F9-0A1561068AA9}" type="pres">
      <dgm:prSet presAssocID="{7B31A530-A047-4EBC-B9E5-B9429D948540}" presName="ChildText" presStyleLbl="revTx" presStyleIdx="1" presStyleCnt="2">
        <dgm:presLayoutVars>
          <dgm:chMax val="0"/>
          <dgm:chPref val="0"/>
        </dgm:presLayoutVars>
      </dgm:prSet>
      <dgm:spPr/>
    </dgm:pt>
    <dgm:pt modelId="{ECEBF7C4-C49F-41A5-A520-242714EF2FE5}" type="pres">
      <dgm:prSet presAssocID="{7B31A530-A047-4EBC-B9E5-B9429D948540}" presName="ChildAccentShape" presStyleLbl="trBgShp" presStyleIdx="0" presStyleCnt="1"/>
      <dgm:spPr/>
    </dgm:pt>
    <dgm:pt modelId="{954E5D94-E8F8-49B4-B167-57D0B7D7FBE2}" type="pres">
      <dgm:prSet presAssocID="{7B31A530-A047-4EBC-B9E5-B9429D948540}" presName="Image" presStyleLbl="alignImgPlace1" presStyleIdx="0" presStyleCnt="1" custScaleX="107283" custScaleY="106056" custLinFactNeighborX="17563" custLinFactNeighborY="-1679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</dgm:pt>
  </dgm:ptLst>
  <dgm:cxnLst>
    <dgm:cxn modelId="{05994E0E-B94B-4D31-8D4F-49E798237629}" srcId="{50877D6A-1B8D-4531-A84A-3866FD0319E5}" destId="{7B31A530-A047-4EBC-B9E5-B9429D948540}" srcOrd="0" destOrd="0" parTransId="{1CFC6A61-AA30-4DD4-83FA-626B190C812B}" sibTransId="{B8EDB680-7EAB-4C69-BC53-C498EB9F49A8}"/>
    <dgm:cxn modelId="{615DB37F-CB60-40D7-885D-CEE5B737EDE2}" type="presOf" srcId="{7B31A530-A047-4EBC-B9E5-B9429D948540}" destId="{B113C9D8-9069-4CFC-9DDD-32DCD8BD0415}" srcOrd="0" destOrd="0" presId="urn:microsoft.com/office/officeart/2009/3/layout/SnapshotPictureList"/>
    <dgm:cxn modelId="{80A2C8A8-BAD5-4BBF-90EB-4A576233D14D}" type="presOf" srcId="{50877D6A-1B8D-4531-A84A-3866FD0319E5}" destId="{B92C8989-43CD-49FC-93FD-C2544E1E9F9F}" srcOrd="0" destOrd="0" presId="urn:microsoft.com/office/officeart/2009/3/layout/SnapshotPictureList"/>
    <dgm:cxn modelId="{B345E388-6E61-403A-B86F-081D75BD64B4}" type="presParOf" srcId="{B92C8989-43CD-49FC-93FD-C2544E1E9F9F}" destId="{BE778306-98FF-4EA6-BAE0-8478C7B055C9}" srcOrd="0" destOrd="0" presId="urn:microsoft.com/office/officeart/2009/3/layout/SnapshotPictureList"/>
    <dgm:cxn modelId="{A3C1CFF0-0FBC-4FE7-A40A-AB30B707B2F4}" type="presParOf" srcId="{BE778306-98FF-4EA6-BAE0-8478C7B055C9}" destId="{1246A91F-38FB-4ED9-836F-C19F7E39422C}" srcOrd="0" destOrd="0" presId="urn:microsoft.com/office/officeart/2009/3/layout/SnapshotPictureList"/>
    <dgm:cxn modelId="{759B9E4C-DBEB-4B89-87EF-D42619DB90AD}" type="presParOf" srcId="{BE778306-98FF-4EA6-BAE0-8478C7B055C9}" destId="{B113C9D8-9069-4CFC-9DDD-32DCD8BD0415}" srcOrd="1" destOrd="0" presId="urn:microsoft.com/office/officeart/2009/3/layout/SnapshotPictureList"/>
    <dgm:cxn modelId="{FCB52334-AC6E-4AE8-BD66-91F05B88E67A}" type="presParOf" srcId="{BE778306-98FF-4EA6-BAE0-8478C7B055C9}" destId="{94302512-5061-458D-90F9-0A1561068AA9}" srcOrd="2" destOrd="0" presId="urn:microsoft.com/office/officeart/2009/3/layout/SnapshotPictureList"/>
    <dgm:cxn modelId="{64AD84C2-B4AD-4DD2-AA2A-162E4999BF86}" type="presParOf" srcId="{BE778306-98FF-4EA6-BAE0-8478C7B055C9}" destId="{ECEBF7C4-C49F-41A5-A520-242714EF2FE5}" srcOrd="3" destOrd="0" presId="urn:microsoft.com/office/officeart/2009/3/layout/SnapshotPictureList"/>
    <dgm:cxn modelId="{63AA69D9-5737-4A84-9D4B-537B39BE1436}" type="presParOf" srcId="{BE778306-98FF-4EA6-BAE0-8478C7B055C9}" destId="{954E5D94-E8F8-49B4-B167-57D0B7D7FBE2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01EEC38-8AA6-420C-8943-46CFC08BBD47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</dgm:pt>
    <dgm:pt modelId="{CEF46BD3-29F9-4A5D-9A8B-74511922B17C}">
      <dgm:prSet phldrT="[Текст]" phldr="1"/>
      <dgm:spPr/>
      <dgm:t>
        <a:bodyPr/>
        <a:lstStyle/>
        <a:p>
          <a:endParaRPr lang="ru-RU"/>
        </a:p>
      </dgm:t>
    </dgm:pt>
    <dgm:pt modelId="{75EC2FD0-0C51-47BE-9ADE-4A9A3AC2152D}" type="parTrans" cxnId="{39C2BDD7-1763-4813-BC4D-AB7FDDDDD267}">
      <dgm:prSet/>
      <dgm:spPr/>
      <dgm:t>
        <a:bodyPr/>
        <a:lstStyle/>
        <a:p>
          <a:endParaRPr lang="ru-RU"/>
        </a:p>
      </dgm:t>
    </dgm:pt>
    <dgm:pt modelId="{BFE2EC84-A9E4-42FE-8C84-6A02B90C1573}" type="sibTrans" cxnId="{39C2BDD7-1763-4813-BC4D-AB7FDDDDD267}">
      <dgm:prSet/>
      <dgm:spPr/>
      <dgm:t>
        <a:bodyPr/>
        <a:lstStyle/>
        <a:p>
          <a:endParaRPr lang="ru-RU"/>
        </a:p>
      </dgm:t>
    </dgm:pt>
    <dgm:pt modelId="{708C6189-841A-4C04-925F-E8751B40CD50}" type="pres">
      <dgm:prSet presAssocID="{101EEC38-8AA6-420C-8943-46CFC08BBD47}" presName="Name0" presStyleCnt="0">
        <dgm:presLayoutVars>
          <dgm:chMax/>
          <dgm:chPref/>
          <dgm:dir/>
          <dgm:animLvl val="lvl"/>
        </dgm:presLayoutVars>
      </dgm:prSet>
      <dgm:spPr/>
    </dgm:pt>
    <dgm:pt modelId="{35167720-81EC-4A8A-ACCC-BB63AFDA5138}" type="pres">
      <dgm:prSet presAssocID="{CEF46BD3-29F9-4A5D-9A8B-74511922B17C}" presName="composite" presStyleCnt="0"/>
      <dgm:spPr/>
    </dgm:pt>
    <dgm:pt modelId="{9BF6F6F2-5BF5-4A73-A42E-D42ACAD2E78B}" type="pres">
      <dgm:prSet presAssocID="{CEF46BD3-29F9-4A5D-9A8B-74511922B17C}" presName="ParentAccentShape" presStyleLbl="trBgShp" presStyleIdx="0" presStyleCnt="1" custScaleX="118835" custScaleY="129191" custLinFactNeighborX="19073" custLinFactNeighborY="4477"/>
      <dgm:spPr/>
    </dgm:pt>
    <dgm:pt modelId="{E31F601E-EFCC-4224-87CD-DEB2430D93E3}" type="pres">
      <dgm:prSet presAssocID="{CEF46BD3-29F9-4A5D-9A8B-74511922B17C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</dgm:pt>
    <dgm:pt modelId="{608EDABC-8DAC-410C-A982-857EB63A0004}" type="pres">
      <dgm:prSet presAssocID="{CEF46BD3-29F9-4A5D-9A8B-74511922B17C}" presName="ChildText" presStyleLbl="revTx" presStyleIdx="1" presStyleCnt="2">
        <dgm:presLayoutVars>
          <dgm:chMax val="0"/>
          <dgm:chPref val="0"/>
        </dgm:presLayoutVars>
      </dgm:prSet>
      <dgm:spPr/>
    </dgm:pt>
    <dgm:pt modelId="{C176A21F-601B-43D9-B9B9-0A0BFED610E0}" type="pres">
      <dgm:prSet presAssocID="{CEF46BD3-29F9-4A5D-9A8B-74511922B17C}" presName="ChildAccentShape" presStyleLbl="trBgShp" presStyleIdx="0" presStyleCnt="1"/>
      <dgm:spPr/>
    </dgm:pt>
    <dgm:pt modelId="{F026E492-68B8-4CAE-9676-66B94955FE11}" type="pres">
      <dgm:prSet presAssocID="{CEF46BD3-29F9-4A5D-9A8B-74511922B17C}" presName="Image" presStyleLbl="alignImgPlace1" presStyleIdx="0" presStyleCnt="1" custScaleX="122113" custScaleY="130944" custLinFactNeighborX="13721" custLinFactNeighborY="9067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</dgm:pt>
  </dgm:ptLst>
  <dgm:cxnLst>
    <dgm:cxn modelId="{45E4F155-BFD7-4502-8F9A-0F1455FE93E2}" type="presOf" srcId="{CEF46BD3-29F9-4A5D-9A8B-74511922B17C}" destId="{E31F601E-EFCC-4224-87CD-DEB2430D93E3}" srcOrd="0" destOrd="0" presId="urn:microsoft.com/office/officeart/2009/3/layout/SnapshotPictureList"/>
    <dgm:cxn modelId="{39C2BDD7-1763-4813-BC4D-AB7FDDDDD267}" srcId="{101EEC38-8AA6-420C-8943-46CFC08BBD47}" destId="{CEF46BD3-29F9-4A5D-9A8B-74511922B17C}" srcOrd="0" destOrd="0" parTransId="{75EC2FD0-0C51-47BE-9ADE-4A9A3AC2152D}" sibTransId="{BFE2EC84-A9E4-42FE-8C84-6A02B90C1573}"/>
    <dgm:cxn modelId="{D36264E2-59D2-4ECD-A537-17F1D4A615A2}" type="presOf" srcId="{101EEC38-8AA6-420C-8943-46CFC08BBD47}" destId="{708C6189-841A-4C04-925F-E8751B40CD50}" srcOrd="0" destOrd="0" presId="urn:microsoft.com/office/officeart/2009/3/layout/SnapshotPictureList"/>
    <dgm:cxn modelId="{F53BC521-6363-46E0-B067-6375475C84D1}" type="presParOf" srcId="{708C6189-841A-4C04-925F-E8751B40CD50}" destId="{35167720-81EC-4A8A-ACCC-BB63AFDA5138}" srcOrd="0" destOrd="0" presId="urn:microsoft.com/office/officeart/2009/3/layout/SnapshotPictureList"/>
    <dgm:cxn modelId="{5B9798C2-18D6-419C-95D2-0C2D4C93A95B}" type="presParOf" srcId="{35167720-81EC-4A8A-ACCC-BB63AFDA5138}" destId="{9BF6F6F2-5BF5-4A73-A42E-D42ACAD2E78B}" srcOrd="0" destOrd="0" presId="urn:microsoft.com/office/officeart/2009/3/layout/SnapshotPictureList"/>
    <dgm:cxn modelId="{3A8AF179-1CED-4CDD-AF2C-887329EE647E}" type="presParOf" srcId="{35167720-81EC-4A8A-ACCC-BB63AFDA5138}" destId="{E31F601E-EFCC-4224-87CD-DEB2430D93E3}" srcOrd="1" destOrd="0" presId="urn:microsoft.com/office/officeart/2009/3/layout/SnapshotPictureList"/>
    <dgm:cxn modelId="{8F0A3515-9B40-4AD7-9F2A-4F552E8C3DDB}" type="presParOf" srcId="{35167720-81EC-4A8A-ACCC-BB63AFDA5138}" destId="{608EDABC-8DAC-410C-A982-857EB63A0004}" srcOrd="2" destOrd="0" presId="urn:microsoft.com/office/officeart/2009/3/layout/SnapshotPictureList"/>
    <dgm:cxn modelId="{9E7F11F2-DA15-4263-A36A-03CB88B900D2}" type="presParOf" srcId="{35167720-81EC-4A8A-ACCC-BB63AFDA5138}" destId="{C176A21F-601B-43D9-B9B9-0A0BFED610E0}" srcOrd="3" destOrd="0" presId="urn:microsoft.com/office/officeart/2009/3/layout/SnapshotPictureList"/>
    <dgm:cxn modelId="{A1D940F4-53D3-4B0F-8D82-3BBDC24EB952}" type="presParOf" srcId="{35167720-81EC-4A8A-ACCC-BB63AFDA5138}" destId="{F026E492-68B8-4CAE-9676-66B94955FE11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ED2CB6-48AF-47E4-8632-3ED44A293492}">
      <dsp:nvSpPr>
        <dsp:cNvPr id="0" name=""/>
        <dsp:cNvSpPr/>
      </dsp:nvSpPr>
      <dsp:spPr>
        <a:xfrm>
          <a:off x="1089153" y="765109"/>
          <a:ext cx="2639789" cy="1878504"/>
        </a:xfrm>
        <a:prstGeom prst="frame">
          <a:avLst>
            <a:gd name="adj1" fmla="val 5450"/>
          </a:avLst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13CFE5-0C01-4474-93FE-D1F58E4E4E8C}">
      <dsp:nvSpPr>
        <dsp:cNvPr id="0" name=""/>
        <dsp:cNvSpPr/>
      </dsp:nvSpPr>
      <dsp:spPr>
        <a:xfrm>
          <a:off x="971207" y="519884"/>
          <a:ext cx="2534510" cy="1875287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320BFC-1174-4DBA-950D-7F14889F4C16}">
      <dsp:nvSpPr>
        <dsp:cNvPr id="0" name=""/>
        <dsp:cNvSpPr/>
      </dsp:nvSpPr>
      <dsp:spPr>
        <a:xfrm>
          <a:off x="1196626" y="2325257"/>
          <a:ext cx="360466" cy="1849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53340" rIns="1422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196626" y="2325257"/>
        <a:ext cx="360466" cy="184901"/>
      </dsp:txXfrm>
    </dsp:sp>
    <dsp:sp modelId="{1DBC449B-FB75-4A42-9961-8A227D908CD6}">
      <dsp:nvSpPr>
        <dsp:cNvPr id="0" name=""/>
        <dsp:cNvSpPr/>
      </dsp:nvSpPr>
      <dsp:spPr>
        <a:xfrm>
          <a:off x="2847809" y="765109"/>
          <a:ext cx="1206882" cy="18785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A48FB4-8227-4E53-888F-2BC2DC4A1745}">
      <dsp:nvSpPr>
        <dsp:cNvPr id="0" name=""/>
        <dsp:cNvSpPr/>
      </dsp:nvSpPr>
      <dsp:spPr>
        <a:xfrm>
          <a:off x="1292674" y="772209"/>
          <a:ext cx="2829018" cy="2013161"/>
        </a:xfrm>
        <a:prstGeom prst="frame">
          <a:avLst>
            <a:gd name="adj1" fmla="val 5450"/>
          </a:avLst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C51A17-50B9-406A-8377-3E688B5FF78D}">
      <dsp:nvSpPr>
        <dsp:cNvPr id="0" name=""/>
        <dsp:cNvSpPr/>
      </dsp:nvSpPr>
      <dsp:spPr>
        <a:xfrm>
          <a:off x="1260908" y="642878"/>
          <a:ext cx="2643235" cy="1853545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69F31D-8139-4222-A5E4-B7439205C6F1}">
      <dsp:nvSpPr>
        <dsp:cNvPr id="0" name=""/>
        <dsp:cNvSpPr/>
      </dsp:nvSpPr>
      <dsp:spPr>
        <a:xfrm flipH="1" flipV="1">
          <a:off x="1258084" y="2050846"/>
          <a:ext cx="493718" cy="7589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26670" rIns="71120" bIns="26670" numCol="1" spcCol="1270" anchor="ctr" anchorCtr="0">
          <a:noAutofit/>
        </a:bodyPr>
        <a:lstStyle/>
        <a:p>
          <a:pPr marL="0" lvl="0" indent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700" kern="1200" dirty="0"/>
        </a:p>
      </dsp:txBody>
      <dsp:txXfrm rot="10800000">
        <a:off x="1258084" y="2050846"/>
        <a:ext cx="493718" cy="758919"/>
      </dsp:txXfrm>
    </dsp:sp>
    <dsp:sp modelId="{CD598D9F-13C9-4FAD-8C18-CC9E4D135E57}">
      <dsp:nvSpPr>
        <dsp:cNvPr id="0" name=""/>
        <dsp:cNvSpPr/>
      </dsp:nvSpPr>
      <dsp:spPr>
        <a:xfrm>
          <a:off x="3033711" y="647091"/>
          <a:ext cx="1293396" cy="20131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46A91F-38FB-4ED9-836F-C19F7E39422C}">
      <dsp:nvSpPr>
        <dsp:cNvPr id="0" name=""/>
        <dsp:cNvSpPr/>
      </dsp:nvSpPr>
      <dsp:spPr>
        <a:xfrm>
          <a:off x="708360" y="379903"/>
          <a:ext cx="2583075" cy="1838145"/>
        </a:xfrm>
        <a:prstGeom prst="frame">
          <a:avLst>
            <a:gd name="adj1" fmla="val 5450"/>
          </a:avLst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4E5D94-E8F8-49B4-B167-57D0B7D7FBE2}">
      <dsp:nvSpPr>
        <dsp:cNvPr id="0" name=""/>
        <dsp:cNvSpPr/>
      </dsp:nvSpPr>
      <dsp:spPr>
        <a:xfrm>
          <a:off x="436810" y="96654"/>
          <a:ext cx="2664650" cy="1844021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13C9D8-9069-4CFC-9DDD-32DCD8BD0415}">
      <dsp:nvSpPr>
        <dsp:cNvPr id="0" name=""/>
        <dsp:cNvSpPr/>
      </dsp:nvSpPr>
      <dsp:spPr>
        <a:xfrm>
          <a:off x="291337" y="1917838"/>
          <a:ext cx="2382771" cy="2181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0" tIns="38100" rIns="1016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kern="1200"/>
        </a:p>
      </dsp:txBody>
      <dsp:txXfrm>
        <a:off x="291337" y="1917838"/>
        <a:ext cx="2382771" cy="218189"/>
      </dsp:txXfrm>
    </dsp:sp>
    <dsp:sp modelId="{94302512-5061-458D-90F9-0A1561068AA9}">
      <dsp:nvSpPr>
        <dsp:cNvPr id="0" name=""/>
        <dsp:cNvSpPr/>
      </dsp:nvSpPr>
      <dsp:spPr>
        <a:xfrm>
          <a:off x="2878585" y="398744"/>
          <a:ext cx="1180953" cy="18381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F6F6F2-5BF5-4A73-A42E-D42ACAD2E78B}">
      <dsp:nvSpPr>
        <dsp:cNvPr id="0" name=""/>
        <dsp:cNvSpPr/>
      </dsp:nvSpPr>
      <dsp:spPr>
        <a:xfrm>
          <a:off x="492345" y="548906"/>
          <a:ext cx="2417565" cy="1870290"/>
        </a:xfrm>
        <a:prstGeom prst="frame">
          <a:avLst>
            <a:gd name="adj1" fmla="val 5450"/>
          </a:avLst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26E492-68B8-4CAE-9676-66B94955FE11}">
      <dsp:nvSpPr>
        <dsp:cNvPr id="0" name=""/>
        <dsp:cNvSpPr/>
      </dsp:nvSpPr>
      <dsp:spPr>
        <a:xfrm>
          <a:off x="269816" y="434218"/>
          <a:ext cx="2388735" cy="1793136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1F601E-EFCC-4224-87CD-DEB2430D93E3}">
      <dsp:nvSpPr>
        <dsp:cNvPr id="0" name=""/>
        <dsp:cNvSpPr/>
      </dsp:nvSpPr>
      <dsp:spPr>
        <a:xfrm>
          <a:off x="375449" y="1891806"/>
          <a:ext cx="1876633" cy="1718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280" tIns="30480" rIns="81280" bIns="30480" numCol="1" spcCol="1270" anchor="ctr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800" kern="1200"/>
        </a:p>
      </dsp:txBody>
      <dsp:txXfrm>
        <a:off x="375449" y="1891806"/>
        <a:ext cx="1876633" cy="171842"/>
      </dsp:txXfrm>
    </dsp:sp>
    <dsp:sp modelId="{608EDABC-8DAC-410C-A982-857EB63A0004}">
      <dsp:nvSpPr>
        <dsp:cNvPr id="0" name=""/>
        <dsp:cNvSpPr/>
      </dsp:nvSpPr>
      <dsp:spPr>
        <a:xfrm>
          <a:off x="2413125" y="695391"/>
          <a:ext cx="930100" cy="14476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CB7B7D-3254-4BB7-8D97-3B240C73CB2C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70B710-5908-49FF-B265-BD66942144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174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70B710-5908-49FF-B265-BD669421447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023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AF45A-37A2-4E4D-B222-EA24CFE65C98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82231068-2681-466B-88EA-4CB0AD5B39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831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AF45A-37A2-4E4D-B222-EA24CFE65C98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82231068-2681-466B-88EA-4CB0AD5B39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94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AF45A-37A2-4E4D-B222-EA24CFE65C98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82231068-2681-466B-88EA-4CB0AD5B39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88347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AF45A-37A2-4E4D-B222-EA24CFE65C98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82231068-2681-466B-88EA-4CB0AD5B394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765157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AF45A-37A2-4E4D-B222-EA24CFE65C98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82231068-2681-466B-88EA-4CB0AD5B39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1701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AF45A-37A2-4E4D-B222-EA24CFE65C98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31068-2681-466B-88EA-4CB0AD5B39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2487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AF45A-37A2-4E4D-B222-EA24CFE65C98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31068-2681-466B-88EA-4CB0AD5B39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9286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AF45A-37A2-4E4D-B222-EA24CFE65C98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31068-2681-466B-88EA-4CB0AD5B39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29899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585AF45A-37A2-4E4D-B222-EA24CFE65C98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82231068-2681-466B-88EA-4CB0AD5B39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9475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AF45A-37A2-4E4D-B222-EA24CFE65C98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31068-2681-466B-88EA-4CB0AD5B39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438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AF45A-37A2-4E4D-B222-EA24CFE65C98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82231068-2681-466B-88EA-4CB0AD5B39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545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AF45A-37A2-4E4D-B222-EA24CFE65C98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31068-2681-466B-88EA-4CB0AD5B39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9412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AF45A-37A2-4E4D-B222-EA24CFE65C98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31068-2681-466B-88EA-4CB0AD5B39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67376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AF45A-37A2-4E4D-B222-EA24CFE65C98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31068-2681-466B-88EA-4CB0AD5B39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8779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AF45A-37A2-4E4D-B222-EA24CFE65C98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31068-2681-466B-88EA-4CB0AD5B39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41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AF45A-37A2-4E4D-B222-EA24CFE65C98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31068-2681-466B-88EA-4CB0AD5B39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39604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AF45A-37A2-4E4D-B222-EA24CFE65C98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31068-2681-466B-88EA-4CB0AD5B39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3369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5AF45A-37A2-4E4D-B222-EA24CFE65C98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231068-2681-466B-88EA-4CB0AD5B39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17669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  <p:sldLayoutId id="2147483830" r:id="rId14"/>
    <p:sldLayoutId id="2147483831" r:id="rId15"/>
    <p:sldLayoutId id="2147483832" r:id="rId16"/>
    <p:sldLayoutId id="214748383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hyperlink" Target="http://yourassistantinlive.tilda.w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12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10" Type="http://schemas.openxmlformats.org/officeDocument/2006/relationships/image" Target="../media/image15.pn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Лидер проекта</a:t>
            </a:r>
          </a:p>
        </p:txBody>
      </p:sp>
      <p:pic>
        <p:nvPicPr>
          <p:cNvPr id="19" name="Объект 18">
            <a:extLst>
              <a:ext uri="{FF2B5EF4-FFF2-40B4-BE49-F238E27FC236}">
                <a16:creationId xmlns:a16="http://schemas.microsoft.com/office/drawing/2014/main" id="{A0E616B3-998F-A862-F978-5C38463529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117" y="2053749"/>
            <a:ext cx="3529784" cy="4713742"/>
          </a:xfrm>
          <a:effectLst>
            <a:softEdge rad="63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3674" y="3429000"/>
            <a:ext cx="6096000" cy="205351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7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softEdge rad="3175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Компетенции СЕО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Студент 1 курса магистратуры по направлению «Маркетинговое управление бизнесом»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Пензенского Государственного Университета 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Института Экономики и Управления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2352312"/>
            <a:ext cx="6096000" cy="579967"/>
          </a:xfrm>
          <a:prstGeom prst="rect">
            <a:avLst/>
          </a:prstGeom>
          <a:solidFill>
            <a:schemeClr val="tx1"/>
          </a:solidFill>
          <a:effectLst>
            <a:softEdge rad="3175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Ряхимова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Регина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Ринатовна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2787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022573"/>
            <a:ext cx="8445207" cy="264667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Гранты ФСИ и др.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Финансирование 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Партнеры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Информационная поддержка и популярность продукта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D19E203-2174-A3A2-8CC4-F79E550210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01389"/>
            <a:ext cx="2572612" cy="175661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8CBE2DC-0387-8A28-6574-B53616ADEF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625" y="5101389"/>
            <a:ext cx="2593168" cy="179772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F41DA14-A99F-153F-BCF8-D2FF3AC29F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7072" y="5015747"/>
            <a:ext cx="1834165" cy="183416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B2076A5-4043-0D28-E3B4-A3C3ED79F5D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4182" y="5023835"/>
            <a:ext cx="1834165" cy="183416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5A80A76-B529-7742-D6E7-23169F854C5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4119" y="2823007"/>
            <a:ext cx="3282215" cy="184624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B9FE5EB-BE34-96FE-3768-4B20BD1C9A3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806" y="5060271"/>
            <a:ext cx="2133166" cy="1797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6125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 проекта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33A34AA-ECF6-A7BD-DA8B-21ED065364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46644"/>
            <a:ext cx="2218255" cy="288301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E392042-0AC8-051C-ADC3-DD631608A7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654" y="2246644"/>
            <a:ext cx="2081599" cy="288301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E188DB2-F313-DF57-F0BB-5232A6B85E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652" y="2246644"/>
            <a:ext cx="2159640" cy="288301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BA0C6A2-C942-DE8A-2445-C8F913B23F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670" y="2246644"/>
            <a:ext cx="2138673" cy="288301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20F135B-4238-2DF4-88A4-6E12F6DA8C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1325" y="2246644"/>
            <a:ext cx="2117705" cy="2883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2548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Трекер проекта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87185" y="2269922"/>
            <a:ext cx="4804970" cy="57996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indent="450215" algn="ctr">
              <a:lnSpc>
                <a:spcPct val="150000"/>
              </a:lnSpc>
              <a:spcBef>
                <a:spcPts val="1200"/>
              </a:spcBef>
              <a:spcAft>
                <a:spcPts val="800"/>
              </a:spcAft>
            </a:pPr>
            <a:r>
              <a:rPr lang="ru-RU" sz="2400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Виктория Скрыльникова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361" y="2269922"/>
            <a:ext cx="4620602" cy="421144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10378" y="2999006"/>
            <a:ext cx="4368800" cy="34624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Аналитик ВАВТ Министерства Экономического развития РФ</a:t>
            </a:r>
          </a:p>
          <a:p>
            <a:pPr marL="285750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Трекер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Эксперт НТИ</a:t>
            </a:r>
          </a:p>
          <a:p>
            <a:pPr marL="285750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Автор программного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обеспеспечения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Основатель компании 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AWAGAS GROUP LLC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Генеральный директор</a:t>
            </a:r>
          </a:p>
          <a:p>
            <a:pPr marL="285750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Разработки в области искусственного интеллекта</a:t>
            </a:r>
          </a:p>
          <a:p>
            <a:pPr marL="285750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Аналитик и 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AI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1038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10814" y="2080644"/>
            <a:ext cx="8552873" cy="8735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0215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 Вас заинтересовал наш проект, переходите на страницу сайт:</a:t>
            </a:r>
          </a:p>
          <a:p>
            <a:pPr indent="450215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u="sng" dirty="0">
                <a:solidFill>
                  <a:srgbClr val="0563C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http://yourassistantinlive.tilda.ws/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90922" y="6095437"/>
            <a:ext cx="8192656" cy="8735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Мы всегда открыты для сотрудничества, предложений и партнерства!        До скорых встреч!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1" t="6575" r="1096" b="3865"/>
          <a:stretch/>
        </p:blipFill>
        <p:spPr>
          <a:xfrm>
            <a:off x="1318662" y="2991829"/>
            <a:ext cx="5881035" cy="306599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E5006FE-E18A-3F53-AA2C-513AE584ED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697" y="2954216"/>
            <a:ext cx="3150556" cy="3150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585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en-US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VR</a:t>
            </a:r>
            <a:r>
              <a:rPr lang="ru-RU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-детектор эмоций»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5ED9B2B-5BD4-E56A-E303-5491BF8B30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718" y="2064075"/>
            <a:ext cx="3618314" cy="4478768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7E7F248-9C24-0DF7-088F-2B2DDF6B7B88}"/>
              </a:ext>
            </a:extLst>
          </p:cNvPr>
          <p:cNvSpPr/>
          <p:nvPr/>
        </p:nvSpPr>
        <p:spPr>
          <a:xfrm>
            <a:off x="1251751" y="2485748"/>
            <a:ext cx="5154967" cy="3018408"/>
          </a:xfrm>
          <a:prstGeom prst="rect">
            <a:avLst/>
          </a:prstGeom>
          <a:solidFill>
            <a:srgbClr val="FCEFDB"/>
          </a:solidFill>
          <a:effectLst>
            <a:softEdge rad="3175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Разработка виртуального психологического приложения           </a:t>
            </a:r>
            <a:r>
              <a:rPr lang="ru-RU" sz="20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«VR-детектор эмоций»                       </a:t>
            </a:r>
            <a:r>
              <a:rPr lang="ru-RU" sz="20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персональных компьютеров, созданное для знакомства, проживания, принятия эмоций и понимания причин их возникновения без ущерба для себя и окружающих.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55906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0320" y="2262983"/>
            <a:ext cx="9613861" cy="1607054"/>
          </a:xfrm>
          <a:solidFill>
            <a:srgbClr val="FCEFDB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lvl="0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Люди, страдающие от непонимания собственных эмоций и эмоциональных переживаний.</a:t>
            </a:r>
          </a:p>
          <a:p>
            <a:pPr lvl="0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Люди, страдающие от нехватки общения.</a:t>
            </a:r>
          </a:p>
          <a:p>
            <a:pPr lvl="0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Люди, которые не могут найти интересное занятие для свободного времяпровождения.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id="{3BB09FFA-0E9D-6797-66FF-ACC3E694EB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10160753"/>
              </p:ext>
            </p:extLst>
          </p:nvPr>
        </p:nvGraphicFramePr>
        <p:xfrm>
          <a:off x="0" y="3870037"/>
          <a:ext cx="4264604" cy="31344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Схема 8">
            <a:extLst>
              <a:ext uri="{FF2B5EF4-FFF2-40B4-BE49-F238E27FC236}">
                <a16:creationId xmlns:a16="http://schemas.microsoft.com/office/drawing/2014/main" id="{BF5BABE1-5194-1B58-E6C0-E1D6CAC55D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0591990"/>
              </p:ext>
            </p:extLst>
          </p:nvPr>
        </p:nvGraphicFramePr>
        <p:xfrm>
          <a:off x="3272589" y="3763478"/>
          <a:ext cx="4570305" cy="32410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0" name="Схема 9">
            <a:extLst>
              <a:ext uri="{FF2B5EF4-FFF2-40B4-BE49-F238E27FC236}">
                <a16:creationId xmlns:a16="http://schemas.microsoft.com/office/drawing/2014/main" id="{409E2827-A981-9B08-3014-599449080A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82993065"/>
              </p:ext>
            </p:extLst>
          </p:nvPr>
        </p:nvGraphicFramePr>
        <p:xfrm>
          <a:off x="7927397" y="4365321"/>
          <a:ext cx="4264603" cy="2362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2420837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80349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Разрабатываемое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VR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-психологическое приложение                   «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VR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-детектор эмоций»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4" t="7731" r="1310" b="3970"/>
          <a:stretch/>
        </p:blipFill>
        <p:spPr>
          <a:xfrm>
            <a:off x="94971" y="3484420"/>
            <a:ext cx="5861946" cy="30450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3" t="7731" r="1510" b="3970"/>
          <a:stretch/>
        </p:blipFill>
        <p:spPr>
          <a:xfrm>
            <a:off x="6235079" y="3484418"/>
            <a:ext cx="5861950" cy="3045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438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Социально-значимый эффект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1167" y="2139321"/>
            <a:ext cx="9613861" cy="2410618"/>
          </a:xfrm>
          <a:solidFill>
            <a:srgbClr val="FCEFDB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/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Рост числа людей с развитым эмоциональным интеллектом (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EQ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lvl="0"/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Рост числа счастливых и свободных людей.</a:t>
            </a:r>
          </a:p>
          <a:p>
            <a:pPr lvl="0"/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Целеустремленность и достижение целей, </a:t>
            </a:r>
            <a:r>
              <a:rPr lang="ru-RU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мечт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и планов.</a:t>
            </a:r>
          </a:p>
          <a:p>
            <a:pPr lvl="0"/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Увлечение дохода и карьерный рост.</a:t>
            </a:r>
          </a:p>
          <a:p>
            <a:pPr lvl="0"/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круга единомышленников.</a:t>
            </a:r>
          </a:p>
        </p:txBody>
      </p:sp>
      <p:graphicFrame>
        <p:nvGraphicFramePr>
          <p:cNvPr id="10" name="Схема 9">
            <a:extLst>
              <a:ext uri="{FF2B5EF4-FFF2-40B4-BE49-F238E27FC236}">
                <a16:creationId xmlns:a16="http://schemas.microsoft.com/office/drawing/2014/main" id="{AC53BB0E-9EDB-0F6A-3BD8-62D429F123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40393968"/>
              </p:ext>
            </p:extLst>
          </p:nvPr>
        </p:nvGraphicFramePr>
        <p:xfrm>
          <a:off x="45046" y="4304252"/>
          <a:ext cx="3505678" cy="2664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534" y="4729932"/>
            <a:ext cx="2311135" cy="1813078"/>
          </a:xfrm>
          <a:prstGeom prst="rect">
            <a:avLst/>
          </a:prstGeom>
        </p:spPr>
      </p:pic>
      <p:sp>
        <p:nvSpPr>
          <p:cNvPr id="12" name="Рамка 11">
            <a:extLst>
              <a:ext uri="{FF2B5EF4-FFF2-40B4-BE49-F238E27FC236}">
                <a16:creationId xmlns:a16="http://schemas.microsoft.com/office/drawing/2014/main" id="{42A2F79C-B6AC-5282-E3FE-63961D07FAB1}"/>
              </a:ext>
            </a:extLst>
          </p:cNvPr>
          <p:cNvSpPr/>
          <p:nvPr/>
        </p:nvSpPr>
        <p:spPr>
          <a:xfrm>
            <a:off x="3839314" y="4855092"/>
            <a:ext cx="2417565" cy="1870290"/>
          </a:xfrm>
          <a:prstGeom prst="frame">
            <a:avLst>
              <a:gd name="adj1" fmla="val 5450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EDA983C-AA1C-B506-3213-2123FC671E6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610" y="4729932"/>
            <a:ext cx="2488344" cy="1813078"/>
          </a:xfrm>
          <a:prstGeom prst="rect">
            <a:avLst/>
          </a:prstGeom>
        </p:spPr>
      </p:pic>
      <p:sp>
        <p:nvSpPr>
          <p:cNvPr id="15" name="Рамка 14">
            <a:extLst>
              <a:ext uri="{FF2B5EF4-FFF2-40B4-BE49-F238E27FC236}">
                <a16:creationId xmlns:a16="http://schemas.microsoft.com/office/drawing/2014/main" id="{1EA0A04C-A619-066D-F2C7-CBC33B50DD98}"/>
              </a:ext>
            </a:extLst>
          </p:cNvPr>
          <p:cNvSpPr/>
          <p:nvPr/>
        </p:nvSpPr>
        <p:spPr>
          <a:xfrm>
            <a:off x="6925703" y="4855092"/>
            <a:ext cx="2417565" cy="1870290"/>
          </a:xfrm>
          <a:prstGeom prst="frame">
            <a:avLst>
              <a:gd name="adj1" fmla="val 5450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Рамка 15">
            <a:extLst>
              <a:ext uri="{FF2B5EF4-FFF2-40B4-BE49-F238E27FC236}">
                <a16:creationId xmlns:a16="http://schemas.microsoft.com/office/drawing/2014/main" id="{44212752-8A08-0AB3-C434-9E5CD1AAF2C1}"/>
              </a:ext>
            </a:extLst>
          </p:cNvPr>
          <p:cNvSpPr/>
          <p:nvPr/>
        </p:nvSpPr>
        <p:spPr>
          <a:xfrm>
            <a:off x="10077560" y="4936450"/>
            <a:ext cx="1813079" cy="1788931"/>
          </a:xfrm>
          <a:prstGeom prst="frame">
            <a:avLst>
              <a:gd name="adj1" fmla="val 5450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F511E81-FCFC-C278-7DC7-8EC4C7B7A16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0156" y="4729932"/>
            <a:ext cx="1813079" cy="1813079"/>
          </a:xfrm>
          <a:prstGeom prst="rect">
            <a:avLst/>
          </a:prstGeom>
        </p:spPr>
      </p:pic>
      <p:sp>
        <p:nvSpPr>
          <p:cNvPr id="17" name="Рамка 16">
            <a:extLst>
              <a:ext uri="{FF2B5EF4-FFF2-40B4-BE49-F238E27FC236}">
                <a16:creationId xmlns:a16="http://schemas.microsoft.com/office/drawing/2014/main" id="{2EC5DA27-961D-2148-5243-14C585D786D9}"/>
              </a:ext>
            </a:extLst>
          </p:cNvPr>
          <p:cNvSpPr/>
          <p:nvPr/>
        </p:nvSpPr>
        <p:spPr>
          <a:xfrm>
            <a:off x="10184695" y="2498575"/>
            <a:ext cx="1813079" cy="1788931"/>
          </a:xfrm>
          <a:prstGeom prst="frame">
            <a:avLst>
              <a:gd name="adj1" fmla="val 5450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7560" y="2316205"/>
            <a:ext cx="1750504" cy="1750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617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 перед конкурентами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39353" y="2064470"/>
            <a:ext cx="4315885" cy="3416320"/>
          </a:xfrm>
          <a:prstGeom prst="rect">
            <a:avLst/>
          </a:prstGeom>
          <a:solidFill>
            <a:srgbClr val="FCEFDB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Ценовая доступность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Только полезный контент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Терапия эмоциональных состояний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Вариативность продукта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Неограниченное количество уровней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Продуманность до мелочей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Качественный и цепляющий дизайн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Техническая поддержка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3" t="7488" b="9468"/>
          <a:stretch/>
        </p:blipFill>
        <p:spPr>
          <a:xfrm>
            <a:off x="4806644" y="2038176"/>
            <a:ext cx="3697183" cy="17703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9" t="7519" r="2604" b="3838"/>
          <a:stretch/>
        </p:blipFill>
        <p:spPr>
          <a:xfrm>
            <a:off x="7891140" y="2729060"/>
            <a:ext cx="3697182" cy="194588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5" t="7392" b="4684"/>
          <a:stretch/>
        </p:blipFill>
        <p:spPr>
          <a:xfrm>
            <a:off x="5091765" y="4167338"/>
            <a:ext cx="3605248" cy="182923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1" t="6321" b="7695"/>
          <a:stretch/>
        </p:blipFill>
        <p:spPr>
          <a:xfrm>
            <a:off x="8283661" y="5028766"/>
            <a:ext cx="3698091" cy="182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429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31529" y="-207400"/>
            <a:ext cx="9613861" cy="1080938"/>
          </a:xfrm>
        </p:spPr>
        <p:txBody>
          <a:bodyPr/>
          <a:lstStyle/>
          <a:p>
            <a:r>
              <a:rPr lang="ru-RU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Бизнес-модель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C79B1B4-D1F8-D799-2655-218C685C42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298" y="753086"/>
            <a:ext cx="9613900" cy="1106635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1779D2C-A663-6AF6-EC70-1CEF2A4C5C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6400"/>
            <a:ext cx="6294650" cy="222983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7ACE0B2-32F1-4819-C7F9-E29FA9B815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650" y="2820023"/>
            <a:ext cx="5936863" cy="221486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09E4411-D782-DB87-6A0B-F0C35AC527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67482"/>
            <a:ext cx="6294649" cy="2290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5654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Дорожная карта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190" y="2242429"/>
            <a:ext cx="3948188" cy="3598863"/>
          </a:xfrm>
        </p:spPr>
      </p:pic>
      <p:sp>
        <p:nvSpPr>
          <p:cNvPr id="5" name="Прямоугольник 4"/>
          <p:cNvSpPr/>
          <p:nvPr/>
        </p:nvSpPr>
        <p:spPr>
          <a:xfrm>
            <a:off x="8185068" y="4725625"/>
            <a:ext cx="2549238" cy="41742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0215">
              <a:lnSpc>
                <a:spcPct val="150000"/>
              </a:lnSpc>
              <a:spcAft>
                <a:spcPts val="0"/>
              </a:spcAft>
            </a:pPr>
            <a:r>
              <a:rPr lang="ru-RU" sz="1600" b="1" dirty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2023 год – </a:t>
            </a:r>
            <a:r>
              <a:rPr lang="en-US" sz="1600" b="1" dirty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MVP</a:t>
            </a:r>
            <a:endParaRPr lang="ru-RU" sz="1600" b="1" dirty="0"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76192" y="3871596"/>
            <a:ext cx="2531602" cy="13388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2024 год – грант, старт, взлет,       первые продажи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185069" y="3118531"/>
            <a:ext cx="2533985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2025 год – масштабирование проекта и команды</a:t>
            </a:r>
            <a:endParaRPr lang="ru-RU" b="1" dirty="0"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96486" y="2391216"/>
            <a:ext cx="2891014" cy="128907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2026 год – расширение ассортимента</a:t>
            </a:r>
          </a:p>
        </p:txBody>
      </p:sp>
    </p:spTree>
    <p:extLst>
      <p:ext uri="{BB962C8B-B14F-4D97-AF65-F5344CB8AC3E}">
        <p14:creationId xmlns:p14="http://schemas.microsoft.com/office/powerpoint/2010/main" val="1886839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65CFDD-F491-B2D9-7084-90D31AA0B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VR-</a:t>
            </a:r>
            <a:r>
              <a:rPr lang="ru-RU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детектор эмоций.</a:t>
            </a:r>
            <a:r>
              <a:rPr lang="en-US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</a:t>
            </a:r>
            <a:endParaRPr lang="ru-RU" b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id="{15BAA2B2-1788-6146-5FF7-68307FE92A6C}"/>
              </a:ext>
            </a:extLst>
          </p:cNvPr>
          <p:cNvSpPr/>
          <p:nvPr/>
        </p:nvSpPr>
        <p:spPr>
          <a:xfrm>
            <a:off x="1" y="2675823"/>
            <a:ext cx="6360406" cy="2877954"/>
          </a:xfrm>
          <a:prstGeom prst="rightArrow">
            <a:avLst/>
          </a:prstGeom>
          <a:solidFill>
            <a:srgbClr val="FCEFD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является отличным инструментом, в котором упор делается на диагностику, медицинские показатели, индивидуальные рекомендации и более глубокую проработку эмоциональной составляющей.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1FACEAD-6333-B9A7-770E-300A92DA73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87"/>
          <a:stretch/>
        </p:blipFill>
        <p:spPr>
          <a:xfrm>
            <a:off x="6360406" y="2266748"/>
            <a:ext cx="5757800" cy="3571345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3329539195"/>
      </p:ext>
    </p:extLst>
  </p:cSld>
  <p:clrMapOvr>
    <a:masterClrMapping/>
  </p:clrMapOvr>
</p:sld>
</file>

<file path=ppt/theme/theme1.xml><?xml version="1.0" encoding="utf-8"?>
<a:theme xmlns:a="http://schemas.openxmlformats.org/drawingml/2006/main" name="Берлин">
  <a:themeElements>
    <a:clrScheme name="Берлин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Берлин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ерли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TM04033917[[fn=Берлин]]</Template>
  <TotalTime>312</TotalTime>
  <Words>313</Words>
  <Application>Microsoft Office PowerPoint</Application>
  <PresentationFormat>Широкоэкранный</PresentationFormat>
  <Paragraphs>56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Symbol</vt:lpstr>
      <vt:lpstr>Times New Roman</vt:lpstr>
      <vt:lpstr>Trebuchet MS</vt:lpstr>
      <vt:lpstr>Берлин</vt:lpstr>
      <vt:lpstr>Лидер проекта</vt:lpstr>
      <vt:lpstr>«VR-детектор эмоций»</vt:lpstr>
      <vt:lpstr>Проблема</vt:lpstr>
      <vt:lpstr>Решение</vt:lpstr>
      <vt:lpstr>Социально-значимый эффект</vt:lpstr>
      <vt:lpstr>Преимущества перед конкурентами</vt:lpstr>
      <vt:lpstr>Бизнес-модель</vt:lpstr>
      <vt:lpstr>Дорожная карта</vt:lpstr>
      <vt:lpstr>VR-детектор эмоций. PRO</vt:lpstr>
      <vt:lpstr>Поддержка проекта</vt:lpstr>
      <vt:lpstr>Команда проекта</vt:lpstr>
      <vt:lpstr>Трекер проекта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Лидер проекта</dc:title>
  <dc:creator>User</dc:creator>
  <cp:lastModifiedBy>Пользователь</cp:lastModifiedBy>
  <cp:revision>18</cp:revision>
  <dcterms:created xsi:type="dcterms:W3CDTF">2023-11-04T19:52:11Z</dcterms:created>
  <dcterms:modified xsi:type="dcterms:W3CDTF">2023-11-13T07:52:04Z</dcterms:modified>
</cp:coreProperties>
</file>