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" b="2186"/>
          <a:stretch/>
        </p:blipFill>
        <p:spPr>
          <a:xfrm>
            <a:off x="23409" y="764704"/>
            <a:ext cx="9120591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4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1" b="7342"/>
          <a:stretch/>
        </p:blipFill>
        <p:spPr>
          <a:xfrm>
            <a:off x="0" y="706982"/>
            <a:ext cx="9144000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2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013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795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Aydar</dc:creator>
  <cp:lastModifiedBy>Айдар Галиаскаров</cp:lastModifiedBy>
  <cp:revision>1</cp:revision>
  <dcterms:created xsi:type="dcterms:W3CDTF">2021-06-24T05:07:18Z</dcterms:created>
  <dcterms:modified xsi:type="dcterms:W3CDTF">2021-06-24T05:11:45Z</dcterms:modified>
</cp:coreProperties>
</file>