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6" r:id="rId3"/>
    <p:sldId id="268" r:id="rId4"/>
    <p:sldId id="270" r:id="rId5"/>
    <p:sldId id="267" r:id="rId6"/>
    <p:sldId id="273" r:id="rId7"/>
    <p:sldId id="269" r:id="rId8"/>
    <p:sldId id="275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96" autoAdjust="0"/>
  </p:normalViewPr>
  <p:slideViewPr>
    <p:cSldViewPr snapToGrid="0">
      <p:cViewPr>
        <p:scale>
          <a:sx n="69" d="100"/>
          <a:sy n="69" d="100"/>
        </p:scale>
        <p:origin x="11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0EDAE-CF1F-4162-89FA-8E6C45BA2730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D632B587-F862-4780-82DA-8FFBBAF80010}">
      <dgm:prSet phldrT="[Текст]" custT="1"/>
      <dgm:spPr/>
      <dgm:t>
        <a:bodyPr/>
        <a:lstStyle/>
        <a:p>
          <a:r>
            <a:rPr lang="ru-RU" sz="2000" b="1" dirty="0" err="1"/>
            <a:t>Таймлайн</a:t>
          </a:r>
          <a:r>
            <a:rPr lang="ru-RU" sz="2000" dirty="0"/>
            <a:t> </a:t>
          </a:r>
        </a:p>
        <a:p>
          <a:r>
            <a:rPr lang="ru-RU" sz="1000" dirty="0"/>
            <a:t>(от получения финансирования)</a:t>
          </a:r>
        </a:p>
      </dgm:t>
    </dgm:pt>
    <dgm:pt modelId="{84BD7FA9-3D8C-455B-893E-5353FF00DEDC}" type="parTrans" cxnId="{793C59D2-6F0C-4A3F-82E3-169AEC1F6D44}">
      <dgm:prSet/>
      <dgm:spPr/>
      <dgm:t>
        <a:bodyPr/>
        <a:lstStyle/>
        <a:p>
          <a:endParaRPr lang="ru-RU"/>
        </a:p>
      </dgm:t>
    </dgm:pt>
    <dgm:pt modelId="{D7FFCE64-F0E8-4B5E-9522-CA82FDFD3159}" type="sibTrans" cxnId="{793C59D2-6F0C-4A3F-82E3-169AEC1F6D44}">
      <dgm:prSet/>
      <dgm:spPr/>
      <dgm:t>
        <a:bodyPr/>
        <a:lstStyle/>
        <a:p>
          <a:endParaRPr lang="ru-RU"/>
        </a:p>
      </dgm:t>
    </dgm:pt>
    <dgm:pt modelId="{3DAFF36A-C751-49C8-A57B-637EC7327C31}">
      <dgm:prSet phldrT="[Текст]" custT="1"/>
      <dgm:spPr/>
      <dgm:t>
        <a:bodyPr/>
        <a:lstStyle/>
        <a:p>
          <a:r>
            <a:rPr lang="ru-RU" sz="2000" b="1" dirty="0"/>
            <a:t>+ 6 </a:t>
          </a:r>
          <a:r>
            <a:rPr lang="ru-RU" sz="2000" b="1" dirty="0" err="1"/>
            <a:t>мес</a:t>
          </a:r>
          <a:endParaRPr lang="ru-RU" sz="2000" b="1" dirty="0"/>
        </a:p>
      </dgm:t>
    </dgm:pt>
    <dgm:pt modelId="{7C3107BC-5B1E-4471-BFFB-709562098E56}" type="parTrans" cxnId="{C0949F0F-F3BE-480D-B1C8-644AAFC46F8E}">
      <dgm:prSet/>
      <dgm:spPr/>
      <dgm:t>
        <a:bodyPr/>
        <a:lstStyle/>
        <a:p>
          <a:endParaRPr lang="ru-RU"/>
        </a:p>
      </dgm:t>
    </dgm:pt>
    <dgm:pt modelId="{45577B0B-1A89-4401-A5A4-7D9797515BE0}" type="sibTrans" cxnId="{C0949F0F-F3BE-480D-B1C8-644AAFC46F8E}">
      <dgm:prSet/>
      <dgm:spPr/>
      <dgm:t>
        <a:bodyPr/>
        <a:lstStyle/>
        <a:p>
          <a:endParaRPr lang="ru-RU"/>
        </a:p>
      </dgm:t>
    </dgm:pt>
    <dgm:pt modelId="{C584201D-8037-4A4B-B461-DF6ED7CA4DF2}">
      <dgm:prSet phldrT="[Текст]" custT="1"/>
      <dgm:spPr/>
      <dgm:t>
        <a:bodyPr/>
        <a:lstStyle/>
        <a:p>
          <a:r>
            <a:rPr lang="ru-RU" sz="2000" b="1" dirty="0"/>
            <a:t>+4 </a:t>
          </a:r>
          <a:r>
            <a:rPr lang="ru-RU" sz="2000" b="1" dirty="0" err="1"/>
            <a:t>мес</a:t>
          </a:r>
          <a:endParaRPr lang="ru-RU" sz="2000" b="1" dirty="0"/>
        </a:p>
      </dgm:t>
    </dgm:pt>
    <dgm:pt modelId="{23FBE9BA-70DE-45DD-B3C3-1438A194CF13}" type="parTrans" cxnId="{21B8AD6D-7FC9-43CB-98DC-0D5EBE47D56F}">
      <dgm:prSet/>
      <dgm:spPr/>
      <dgm:t>
        <a:bodyPr/>
        <a:lstStyle/>
        <a:p>
          <a:endParaRPr lang="ru-RU"/>
        </a:p>
      </dgm:t>
    </dgm:pt>
    <dgm:pt modelId="{51B04F76-8556-4340-A240-5D813FA0B459}" type="sibTrans" cxnId="{21B8AD6D-7FC9-43CB-98DC-0D5EBE47D56F}">
      <dgm:prSet/>
      <dgm:spPr/>
      <dgm:t>
        <a:bodyPr/>
        <a:lstStyle/>
        <a:p>
          <a:endParaRPr lang="ru-RU"/>
        </a:p>
      </dgm:t>
    </dgm:pt>
    <dgm:pt modelId="{E96BEAAD-E5C0-4C86-8F42-E1AED0D9A717}">
      <dgm:prSet phldrT="[Текст]" custT="1"/>
      <dgm:spPr/>
      <dgm:t>
        <a:bodyPr/>
        <a:lstStyle/>
        <a:p>
          <a:r>
            <a:rPr lang="ru-RU" sz="2000" b="1" dirty="0"/>
            <a:t>+2 </a:t>
          </a:r>
          <a:r>
            <a:rPr lang="ru-RU" sz="2000" b="1" dirty="0" err="1"/>
            <a:t>мес</a:t>
          </a:r>
          <a:endParaRPr lang="ru-RU" sz="2000" b="1" dirty="0"/>
        </a:p>
      </dgm:t>
    </dgm:pt>
    <dgm:pt modelId="{E420AB26-8D30-4DEB-89EC-A1D21AA10BED}" type="parTrans" cxnId="{7ADAE302-200A-4794-BE32-CCAB99CB2454}">
      <dgm:prSet/>
      <dgm:spPr/>
      <dgm:t>
        <a:bodyPr/>
        <a:lstStyle/>
        <a:p>
          <a:endParaRPr lang="ru-RU"/>
        </a:p>
      </dgm:t>
    </dgm:pt>
    <dgm:pt modelId="{F9BFD5C9-3BAD-4C09-8047-612E3541CCC4}" type="sibTrans" cxnId="{7ADAE302-200A-4794-BE32-CCAB99CB2454}">
      <dgm:prSet/>
      <dgm:spPr/>
      <dgm:t>
        <a:bodyPr/>
        <a:lstStyle/>
        <a:p>
          <a:endParaRPr lang="ru-RU"/>
        </a:p>
      </dgm:t>
    </dgm:pt>
    <dgm:pt modelId="{E8FDA707-C968-45C1-86B0-3F9889F3FD63}">
      <dgm:prSet phldrT="[Текст]" custT="1"/>
      <dgm:spPr/>
      <dgm:t>
        <a:bodyPr/>
        <a:lstStyle/>
        <a:p>
          <a:r>
            <a:rPr lang="ru-RU" sz="2000" b="1" dirty="0"/>
            <a:t>+7 </a:t>
          </a:r>
          <a:r>
            <a:rPr lang="ru-RU" sz="2000" b="1" dirty="0" err="1"/>
            <a:t>мес</a:t>
          </a:r>
          <a:endParaRPr lang="ru-RU" sz="2000" b="1" dirty="0"/>
        </a:p>
      </dgm:t>
    </dgm:pt>
    <dgm:pt modelId="{9DDBABEF-13B9-4A87-B7AA-7FD9D58BA1F8}" type="parTrans" cxnId="{713407CA-566F-4C88-8AA6-0F69DBB1AAFD}">
      <dgm:prSet/>
      <dgm:spPr/>
      <dgm:t>
        <a:bodyPr/>
        <a:lstStyle/>
        <a:p>
          <a:endParaRPr lang="ru-RU"/>
        </a:p>
      </dgm:t>
    </dgm:pt>
    <dgm:pt modelId="{37499DB8-3E3B-49EC-862E-48093B7F3ACB}" type="sibTrans" cxnId="{713407CA-566F-4C88-8AA6-0F69DBB1AAFD}">
      <dgm:prSet/>
      <dgm:spPr/>
      <dgm:t>
        <a:bodyPr/>
        <a:lstStyle/>
        <a:p>
          <a:endParaRPr lang="ru-RU"/>
        </a:p>
      </dgm:t>
    </dgm:pt>
    <dgm:pt modelId="{8FE026DE-FCD9-44A7-9E62-8BD677D2A298}">
      <dgm:prSet phldrT="[Текст]" custT="1"/>
      <dgm:spPr/>
      <dgm:t>
        <a:bodyPr/>
        <a:lstStyle/>
        <a:p>
          <a:r>
            <a:rPr lang="ru-RU" sz="2000" b="1" dirty="0"/>
            <a:t>2 года от старта</a:t>
          </a:r>
        </a:p>
      </dgm:t>
    </dgm:pt>
    <dgm:pt modelId="{FFD9D50F-9844-407D-89FA-81A68C3DE4A9}" type="parTrans" cxnId="{A578AC80-4507-475E-B2DB-112BD0BEB12F}">
      <dgm:prSet/>
      <dgm:spPr/>
      <dgm:t>
        <a:bodyPr/>
        <a:lstStyle/>
        <a:p>
          <a:endParaRPr lang="ru-RU"/>
        </a:p>
      </dgm:t>
    </dgm:pt>
    <dgm:pt modelId="{E4AD3781-F4DF-4563-A4AF-8D10C2F0DC44}" type="sibTrans" cxnId="{A578AC80-4507-475E-B2DB-112BD0BEB12F}">
      <dgm:prSet/>
      <dgm:spPr/>
      <dgm:t>
        <a:bodyPr/>
        <a:lstStyle/>
        <a:p>
          <a:endParaRPr lang="ru-RU"/>
        </a:p>
      </dgm:t>
    </dgm:pt>
    <dgm:pt modelId="{B55715B1-832E-46ED-AA4A-AE0607E57267}" type="pres">
      <dgm:prSet presAssocID="{C240EDAE-CF1F-4162-89FA-8E6C45BA2730}" presName="Name0" presStyleCnt="0">
        <dgm:presLayoutVars>
          <dgm:dir/>
          <dgm:animLvl val="lvl"/>
          <dgm:resizeHandles val="exact"/>
        </dgm:presLayoutVars>
      </dgm:prSet>
      <dgm:spPr/>
    </dgm:pt>
    <dgm:pt modelId="{10364210-8F99-4DDF-A04F-1C18A602AB34}" type="pres">
      <dgm:prSet presAssocID="{D632B587-F862-4780-82DA-8FFBBAF8001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0015394-9566-4B9A-A3E8-F741BDA80C21}" type="pres">
      <dgm:prSet presAssocID="{D7FFCE64-F0E8-4B5E-9522-CA82FDFD3159}" presName="parTxOnlySpace" presStyleCnt="0"/>
      <dgm:spPr/>
    </dgm:pt>
    <dgm:pt modelId="{0B2CC0A2-6363-436E-ACEE-6A71A34B1D48}" type="pres">
      <dgm:prSet presAssocID="{C584201D-8037-4A4B-B461-DF6ED7CA4DF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B52F0D-EF2F-4F52-8820-D19AC0F5974A}" type="pres">
      <dgm:prSet presAssocID="{51B04F76-8556-4340-A240-5D813FA0B459}" presName="parTxOnlySpace" presStyleCnt="0"/>
      <dgm:spPr/>
    </dgm:pt>
    <dgm:pt modelId="{79981116-3ABB-46A0-BDD2-4E6A4220DEF5}" type="pres">
      <dgm:prSet presAssocID="{E96BEAAD-E5C0-4C86-8F42-E1AED0D9A7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0A696-7FE8-4CD6-AB06-CF67ED1D986A}" type="pres">
      <dgm:prSet presAssocID="{F9BFD5C9-3BAD-4C09-8047-612E3541CCC4}" presName="parTxOnlySpace" presStyleCnt="0"/>
      <dgm:spPr/>
    </dgm:pt>
    <dgm:pt modelId="{D862319F-DB1A-4ABE-B51A-09998084F7E4}" type="pres">
      <dgm:prSet presAssocID="{E8FDA707-C968-45C1-86B0-3F9889F3FD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8CD164-48EA-4A84-BC64-38BE5704F168}" type="pres">
      <dgm:prSet presAssocID="{37499DB8-3E3B-49EC-862E-48093B7F3ACB}" presName="parTxOnlySpace" presStyleCnt="0"/>
      <dgm:spPr/>
    </dgm:pt>
    <dgm:pt modelId="{C183F44A-9BE3-4A7E-B157-DD7A7A41EF32}" type="pres">
      <dgm:prSet presAssocID="{3DAFF36A-C751-49C8-A57B-637EC7327C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E3CCAD-BC46-444E-ABE1-448FC4C1F8CC}" type="pres">
      <dgm:prSet presAssocID="{45577B0B-1A89-4401-A5A4-7D9797515BE0}" presName="parTxOnlySpace" presStyleCnt="0"/>
      <dgm:spPr/>
    </dgm:pt>
    <dgm:pt modelId="{BE1E6543-7EDB-4A3E-BAED-09C33FE5C3B5}" type="pres">
      <dgm:prSet presAssocID="{8FE026DE-FCD9-44A7-9E62-8BD677D2A29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ADAE302-200A-4794-BE32-CCAB99CB2454}" srcId="{C240EDAE-CF1F-4162-89FA-8E6C45BA2730}" destId="{E96BEAAD-E5C0-4C86-8F42-E1AED0D9A717}" srcOrd="2" destOrd="0" parTransId="{E420AB26-8D30-4DEB-89EC-A1D21AA10BED}" sibTransId="{F9BFD5C9-3BAD-4C09-8047-612E3541CCC4}"/>
    <dgm:cxn modelId="{C0949F0F-F3BE-480D-B1C8-644AAFC46F8E}" srcId="{C240EDAE-CF1F-4162-89FA-8E6C45BA2730}" destId="{3DAFF36A-C751-49C8-A57B-637EC7327C31}" srcOrd="4" destOrd="0" parTransId="{7C3107BC-5B1E-4471-BFFB-709562098E56}" sibTransId="{45577B0B-1A89-4401-A5A4-7D9797515BE0}"/>
    <dgm:cxn modelId="{DCE5CE21-A0A4-4EFE-A193-8B01388B1584}" type="presOf" srcId="{3DAFF36A-C751-49C8-A57B-637EC7327C31}" destId="{C183F44A-9BE3-4A7E-B157-DD7A7A41EF32}" srcOrd="0" destOrd="0" presId="urn:microsoft.com/office/officeart/2005/8/layout/chevron1"/>
    <dgm:cxn modelId="{7281BD43-200E-426D-8AB2-1F23A3655A7E}" type="presOf" srcId="{C240EDAE-CF1F-4162-89FA-8E6C45BA2730}" destId="{B55715B1-832E-46ED-AA4A-AE0607E57267}" srcOrd="0" destOrd="0" presId="urn:microsoft.com/office/officeart/2005/8/layout/chevron1"/>
    <dgm:cxn modelId="{21B8AD6D-7FC9-43CB-98DC-0D5EBE47D56F}" srcId="{C240EDAE-CF1F-4162-89FA-8E6C45BA2730}" destId="{C584201D-8037-4A4B-B461-DF6ED7CA4DF2}" srcOrd="1" destOrd="0" parTransId="{23FBE9BA-70DE-45DD-B3C3-1438A194CF13}" sibTransId="{51B04F76-8556-4340-A240-5D813FA0B459}"/>
    <dgm:cxn modelId="{9108EA76-9306-4744-9B66-83EB2AEB0297}" type="presOf" srcId="{8FE026DE-FCD9-44A7-9E62-8BD677D2A298}" destId="{BE1E6543-7EDB-4A3E-BAED-09C33FE5C3B5}" srcOrd="0" destOrd="0" presId="urn:microsoft.com/office/officeart/2005/8/layout/chevron1"/>
    <dgm:cxn modelId="{A578AC80-4507-475E-B2DB-112BD0BEB12F}" srcId="{C240EDAE-CF1F-4162-89FA-8E6C45BA2730}" destId="{8FE026DE-FCD9-44A7-9E62-8BD677D2A298}" srcOrd="5" destOrd="0" parTransId="{FFD9D50F-9844-407D-89FA-81A68C3DE4A9}" sibTransId="{E4AD3781-F4DF-4563-A4AF-8D10C2F0DC44}"/>
    <dgm:cxn modelId="{3C46B687-118B-4204-A42A-3EC4D872EFD1}" type="presOf" srcId="{E8FDA707-C968-45C1-86B0-3F9889F3FD63}" destId="{D862319F-DB1A-4ABE-B51A-09998084F7E4}" srcOrd="0" destOrd="0" presId="urn:microsoft.com/office/officeart/2005/8/layout/chevron1"/>
    <dgm:cxn modelId="{774C459B-4B8A-4C2A-B7BE-6B2056078DD0}" type="presOf" srcId="{D632B587-F862-4780-82DA-8FFBBAF80010}" destId="{10364210-8F99-4DDF-A04F-1C18A602AB34}" srcOrd="0" destOrd="0" presId="urn:microsoft.com/office/officeart/2005/8/layout/chevron1"/>
    <dgm:cxn modelId="{7EE7AB9F-5CC7-48B3-967D-60D7E2CFC09A}" type="presOf" srcId="{C584201D-8037-4A4B-B461-DF6ED7CA4DF2}" destId="{0B2CC0A2-6363-436E-ACEE-6A71A34B1D48}" srcOrd="0" destOrd="0" presId="urn:microsoft.com/office/officeart/2005/8/layout/chevron1"/>
    <dgm:cxn modelId="{713407CA-566F-4C88-8AA6-0F69DBB1AAFD}" srcId="{C240EDAE-CF1F-4162-89FA-8E6C45BA2730}" destId="{E8FDA707-C968-45C1-86B0-3F9889F3FD63}" srcOrd="3" destOrd="0" parTransId="{9DDBABEF-13B9-4A87-B7AA-7FD9D58BA1F8}" sibTransId="{37499DB8-3E3B-49EC-862E-48093B7F3ACB}"/>
    <dgm:cxn modelId="{793C59D2-6F0C-4A3F-82E3-169AEC1F6D44}" srcId="{C240EDAE-CF1F-4162-89FA-8E6C45BA2730}" destId="{D632B587-F862-4780-82DA-8FFBBAF80010}" srcOrd="0" destOrd="0" parTransId="{84BD7FA9-3D8C-455B-893E-5353FF00DEDC}" sibTransId="{D7FFCE64-F0E8-4B5E-9522-CA82FDFD3159}"/>
    <dgm:cxn modelId="{F784EEE5-E129-46B3-B562-79ECC840FB76}" type="presOf" srcId="{E96BEAAD-E5C0-4C86-8F42-E1AED0D9A717}" destId="{79981116-3ABB-46A0-BDD2-4E6A4220DEF5}" srcOrd="0" destOrd="0" presId="urn:microsoft.com/office/officeart/2005/8/layout/chevron1"/>
    <dgm:cxn modelId="{B8567A44-1307-42C6-A064-B9352837D1A4}" type="presParOf" srcId="{B55715B1-832E-46ED-AA4A-AE0607E57267}" destId="{10364210-8F99-4DDF-A04F-1C18A602AB34}" srcOrd="0" destOrd="0" presId="urn:microsoft.com/office/officeart/2005/8/layout/chevron1"/>
    <dgm:cxn modelId="{0A7BAB6B-F1CB-4FDB-AF05-15D47619051A}" type="presParOf" srcId="{B55715B1-832E-46ED-AA4A-AE0607E57267}" destId="{A0015394-9566-4B9A-A3E8-F741BDA80C21}" srcOrd="1" destOrd="0" presId="urn:microsoft.com/office/officeart/2005/8/layout/chevron1"/>
    <dgm:cxn modelId="{E9E0451B-1A4A-4858-8949-B2C2283B1983}" type="presParOf" srcId="{B55715B1-832E-46ED-AA4A-AE0607E57267}" destId="{0B2CC0A2-6363-436E-ACEE-6A71A34B1D48}" srcOrd="2" destOrd="0" presId="urn:microsoft.com/office/officeart/2005/8/layout/chevron1"/>
    <dgm:cxn modelId="{6C6FCE49-5730-4720-BBF5-6CA8293E6350}" type="presParOf" srcId="{B55715B1-832E-46ED-AA4A-AE0607E57267}" destId="{21B52F0D-EF2F-4F52-8820-D19AC0F5974A}" srcOrd="3" destOrd="0" presId="urn:microsoft.com/office/officeart/2005/8/layout/chevron1"/>
    <dgm:cxn modelId="{E0691584-5AC4-4AF3-8203-710819463861}" type="presParOf" srcId="{B55715B1-832E-46ED-AA4A-AE0607E57267}" destId="{79981116-3ABB-46A0-BDD2-4E6A4220DEF5}" srcOrd="4" destOrd="0" presId="urn:microsoft.com/office/officeart/2005/8/layout/chevron1"/>
    <dgm:cxn modelId="{4A3BCFAC-E5DC-405F-9CC6-FDA92C300774}" type="presParOf" srcId="{B55715B1-832E-46ED-AA4A-AE0607E57267}" destId="{27A0A696-7FE8-4CD6-AB06-CF67ED1D986A}" srcOrd="5" destOrd="0" presId="urn:microsoft.com/office/officeart/2005/8/layout/chevron1"/>
    <dgm:cxn modelId="{326F643E-676A-4FB5-9711-716664A64B69}" type="presParOf" srcId="{B55715B1-832E-46ED-AA4A-AE0607E57267}" destId="{D862319F-DB1A-4ABE-B51A-09998084F7E4}" srcOrd="6" destOrd="0" presId="urn:microsoft.com/office/officeart/2005/8/layout/chevron1"/>
    <dgm:cxn modelId="{A43AC513-D5E8-4DE3-B883-D6CA961A74EB}" type="presParOf" srcId="{B55715B1-832E-46ED-AA4A-AE0607E57267}" destId="{3F8CD164-48EA-4A84-BC64-38BE5704F168}" srcOrd="7" destOrd="0" presId="urn:microsoft.com/office/officeart/2005/8/layout/chevron1"/>
    <dgm:cxn modelId="{AADBCE6B-5F06-40F2-986C-E0F93C393C56}" type="presParOf" srcId="{B55715B1-832E-46ED-AA4A-AE0607E57267}" destId="{C183F44A-9BE3-4A7E-B157-DD7A7A41EF32}" srcOrd="8" destOrd="0" presId="urn:microsoft.com/office/officeart/2005/8/layout/chevron1"/>
    <dgm:cxn modelId="{AF6B1706-1B32-49D7-96C7-3DADA2490583}" type="presParOf" srcId="{B55715B1-832E-46ED-AA4A-AE0607E57267}" destId="{DEE3CCAD-BC46-444E-ABE1-448FC4C1F8CC}" srcOrd="9" destOrd="0" presId="urn:microsoft.com/office/officeart/2005/8/layout/chevron1"/>
    <dgm:cxn modelId="{8ED9C4A7-82B3-42D7-9C7B-7CB8B41896DF}" type="presParOf" srcId="{B55715B1-832E-46ED-AA4A-AE0607E57267}" destId="{BE1E6543-7EDB-4A3E-BAED-09C33FE5C3B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0EDAE-CF1F-4162-89FA-8E6C45BA2730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D632B587-F862-4780-82DA-8FFBBAF80010}">
      <dgm:prSet phldrT="[Текст]" custT="1"/>
      <dgm:spPr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0010" tIns="26670" rIns="26670" bIns="26670" numCol="1" spcCol="1270" anchor="ctr" anchorCtr="0"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Стратегия</a:t>
          </a:r>
        </a:p>
      </dgm:t>
    </dgm:pt>
    <dgm:pt modelId="{84BD7FA9-3D8C-455B-893E-5353FF00DEDC}" type="parTrans" cxnId="{793C59D2-6F0C-4A3F-82E3-169AEC1F6D44}">
      <dgm:prSet/>
      <dgm:spPr/>
      <dgm:t>
        <a:bodyPr/>
        <a:lstStyle/>
        <a:p>
          <a:endParaRPr lang="ru-RU"/>
        </a:p>
      </dgm:t>
    </dgm:pt>
    <dgm:pt modelId="{D7FFCE64-F0E8-4B5E-9522-CA82FDFD3159}" type="sibTrans" cxnId="{793C59D2-6F0C-4A3F-82E3-169AEC1F6D44}">
      <dgm:prSet/>
      <dgm:spPr/>
      <dgm:t>
        <a:bodyPr/>
        <a:lstStyle/>
        <a:p>
          <a:endParaRPr lang="ru-RU"/>
        </a:p>
      </dgm:t>
    </dgm:pt>
    <dgm:pt modelId="{3DAFF36A-C751-49C8-A57B-637EC7327C3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C3107BC-5B1E-4471-BFFB-709562098E56}" type="parTrans" cxnId="{C0949F0F-F3BE-480D-B1C8-644AAFC46F8E}">
      <dgm:prSet/>
      <dgm:spPr/>
      <dgm:t>
        <a:bodyPr/>
        <a:lstStyle/>
        <a:p>
          <a:endParaRPr lang="ru-RU"/>
        </a:p>
      </dgm:t>
    </dgm:pt>
    <dgm:pt modelId="{45577B0B-1A89-4401-A5A4-7D9797515BE0}" type="sibTrans" cxnId="{C0949F0F-F3BE-480D-B1C8-644AAFC46F8E}">
      <dgm:prSet/>
      <dgm:spPr/>
      <dgm:t>
        <a:bodyPr/>
        <a:lstStyle/>
        <a:p>
          <a:endParaRPr lang="ru-RU"/>
        </a:p>
      </dgm:t>
    </dgm:pt>
    <dgm:pt modelId="{3A695619-1C24-4CC2-A652-D6D945335347}">
      <dgm:prSet phldrT="[Текст]"/>
      <dgm:spPr/>
      <dgm:t>
        <a:bodyPr/>
        <a:lstStyle/>
        <a:p>
          <a:r>
            <a:rPr lang="ru-RU" dirty="0"/>
            <a:t>Выход на окупаемость</a:t>
          </a:r>
        </a:p>
      </dgm:t>
    </dgm:pt>
    <dgm:pt modelId="{9BCA8BF9-08DA-4A11-B199-EFB7BEF74274}" type="parTrans" cxnId="{91AFE9BE-3870-4E3F-B47C-98BE2BEEC55F}">
      <dgm:prSet/>
      <dgm:spPr/>
      <dgm:t>
        <a:bodyPr/>
        <a:lstStyle/>
        <a:p>
          <a:endParaRPr lang="ru-RU"/>
        </a:p>
      </dgm:t>
    </dgm:pt>
    <dgm:pt modelId="{84B30E48-66B3-4877-A609-9686402D7B14}" type="sibTrans" cxnId="{91AFE9BE-3870-4E3F-B47C-98BE2BEEC55F}">
      <dgm:prSet/>
      <dgm:spPr/>
      <dgm:t>
        <a:bodyPr/>
        <a:lstStyle/>
        <a:p>
          <a:endParaRPr lang="ru-RU"/>
        </a:p>
      </dgm:t>
    </dgm:pt>
    <dgm:pt modelId="{C584201D-8037-4A4B-B461-DF6ED7CA4DF2}">
      <dgm:prSet phldrT="[Текст]"/>
      <dgm:spPr/>
      <dgm:t>
        <a:bodyPr/>
        <a:lstStyle/>
        <a:p>
          <a:endParaRPr lang="ru-RU" dirty="0"/>
        </a:p>
      </dgm:t>
    </dgm:pt>
    <dgm:pt modelId="{23FBE9BA-70DE-45DD-B3C3-1438A194CF13}" type="parTrans" cxnId="{21B8AD6D-7FC9-43CB-98DC-0D5EBE47D56F}">
      <dgm:prSet/>
      <dgm:spPr/>
      <dgm:t>
        <a:bodyPr/>
        <a:lstStyle/>
        <a:p>
          <a:endParaRPr lang="ru-RU"/>
        </a:p>
      </dgm:t>
    </dgm:pt>
    <dgm:pt modelId="{51B04F76-8556-4340-A240-5D813FA0B459}" type="sibTrans" cxnId="{21B8AD6D-7FC9-43CB-98DC-0D5EBE47D56F}">
      <dgm:prSet/>
      <dgm:spPr/>
      <dgm:t>
        <a:bodyPr/>
        <a:lstStyle/>
        <a:p>
          <a:endParaRPr lang="ru-RU"/>
        </a:p>
      </dgm:t>
    </dgm:pt>
    <dgm:pt modelId="{E96BEAAD-E5C0-4C86-8F42-E1AED0D9A717}">
      <dgm:prSet phldrT="[Текст]"/>
      <dgm:spPr/>
      <dgm:t>
        <a:bodyPr/>
        <a:lstStyle/>
        <a:p>
          <a:endParaRPr lang="ru-RU" dirty="0"/>
        </a:p>
      </dgm:t>
    </dgm:pt>
    <dgm:pt modelId="{E420AB26-8D30-4DEB-89EC-A1D21AA10BED}" type="parTrans" cxnId="{7ADAE302-200A-4794-BE32-CCAB99CB2454}">
      <dgm:prSet/>
      <dgm:spPr/>
      <dgm:t>
        <a:bodyPr/>
        <a:lstStyle/>
        <a:p>
          <a:endParaRPr lang="ru-RU"/>
        </a:p>
      </dgm:t>
    </dgm:pt>
    <dgm:pt modelId="{F9BFD5C9-3BAD-4C09-8047-612E3541CCC4}" type="sibTrans" cxnId="{7ADAE302-200A-4794-BE32-CCAB99CB2454}">
      <dgm:prSet/>
      <dgm:spPr/>
      <dgm:t>
        <a:bodyPr/>
        <a:lstStyle/>
        <a:p>
          <a:endParaRPr lang="ru-RU"/>
        </a:p>
      </dgm:t>
    </dgm:pt>
    <dgm:pt modelId="{E8FDA707-C968-45C1-86B0-3F9889F3FD63}">
      <dgm:prSet phldrT="[Текст]"/>
      <dgm:spPr/>
      <dgm:t>
        <a:bodyPr/>
        <a:lstStyle/>
        <a:p>
          <a:endParaRPr lang="ru-RU" dirty="0"/>
        </a:p>
      </dgm:t>
    </dgm:pt>
    <dgm:pt modelId="{9DDBABEF-13B9-4A87-B7AA-7FD9D58BA1F8}" type="parTrans" cxnId="{713407CA-566F-4C88-8AA6-0F69DBB1AAFD}">
      <dgm:prSet/>
      <dgm:spPr/>
      <dgm:t>
        <a:bodyPr/>
        <a:lstStyle/>
        <a:p>
          <a:endParaRPr lang="ru-RU"/>
        </a:p>
      </dgm:t>
    </dgm:pt>
    <dgm:pt modelId="{37499DB8-3E3B-49EC-862E-48093B7F3ACB}" type="sibTrans" cxnId="{713407CA-566F-4C88-8AA6-0F69DBB1AAFD}">
      <dgm:prSet/>
      <dgm:spPr/>
      <dgm:t>
        <a:bodyPr/>
        <a:lstStyle/>
        <a:p>
          <a:endParaRPr lang="ru-RU"/>
        </a:p>
      </dgm:t>
    </dgm:pt>
    <dgm:pt modelId="{B55715B1-832E-46ED-AA4A-AE0607E57267}" type="pres">
      <dgm:prSet presAssocID="{C240EDAE-CF1F-4162-89FA-8E6C45BA2730}" presName="Name0" presStyleCnt="0">
        <dgm:presLayoutVars>
          <dgm:dir/>
          <dgm:animLvl val="lvl"/>
          <dgm:resizeHandles val="exact"/>
        </dgm:presLayoutVars>
      </dgm:prSet>
      <dgm:spPr/>
    </dgm:pt>
    <dgm:pt modelId="{10364210-8F99-4DDF-A04F-1C18A602AB34}" type="pres">
      <dgm:prSet presAssocID="{D632B587-F862-4780-82DA-8FFBBAF80010}" presName="parTxOnly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5555" y="89227"/>
          <a:ext cx="2066506" cy="826602"/>
        </a:xfrm>
        <a:prstGeom prst="chevron">
          <a:avLst/>
        </a:prstGeom>
      </dgm:spPr>
    </dgm:pt>
    <dgm:pt modelId="{A0015394-9566-4B9A-A3E8-F741BDA80C21}" type="pres">
      <dgm:prSet presAssocID="{D7FFCE64-F0E8-4B5E-9522-CA82FDFD3159}" presName="parTxOnlySpace" presStyleCnt="0"/>
      <dgm:spPr/>
    </dgm:pt>
    <dgm:pt modelId="{0B2CC0A2-6363-436E-ACEE-6A71A34B1D48}" type="pres">
      <dgm:prSet presAssocID="{C584201D-8037-4A4B-B461-DF6ED7CA4DF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B52F0D-EF2F-4F52-8820-D19AC0F5974A}" type="pres">
      <dgm:prSet presAssocID="{51B04F76-8556-4340-A240-5D813FA0B459}" presName="parTxOnlySpace" presStyleCnt="0"/>
      <dgm:spPr/>
    </dgm:pt>
    <dgm:pt modelId="{79981116-3ABB-46A0-BDD2-4E6A4220DEF5}" type="pres">
      <dgm:prSet presAssocID="{E96BEAAD-E5C0-4C86-8F42-E1AED0D9A7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0A696-7FE8-4CD6-AB06-CF67ED1D986A}" type="pres">
      <dgm:prSet presAssocID="{F9BFD5C9-3BAD-4C09-8047-612E3541CCC4}" presName="parTxOnlySpace" presStyleCnt="0"/>
      <dgm:spPr/>
    </dgm:pt>
    <dgm:pt modelId="{D862319F-DB1A-4ABE-B51A-09998084F7E4}" type="pres">
      <dgm:prSet presAssocID="{E8FDA707-C968-45C1-86B0-3F9889F3FD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8CD164-48EA-4A84-BC64-38BE5704F168}" type="pres">
      <dgm:prSet presAssocID="{37499DB8-3E3B-49EC-862E-48093B7F3ACB}" presName="parTxOnlySpace" presStyleCnt="0"/>
      <dgm:spPr/>
    </dgm:pt>
    <dgm:pt modelId="{C183F44A-9BE3-4A7E-B157-DD7A7A41EF32}" type="pres">
      <dgm:prSet presAssocID="{3DAFF36A-C751-49C8-A57B-637EC7327C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E3CCAD-BC46-444E-ABE1-448FC4C1F8CC}" type="pres">
      <dgm:prSet presAssocID="{45577B0B-1A89-4401-A5A4-7D9797515BE0}" presName="parTxOnlySpace" presStyleCnt="0"/>
      <dgm:spPr/>
    </dgm:pt>
    <dgm:pt modelId="{43E42EE7-6631-4376-B104-987BDC3E91F0}" type="pres">
      <dgm:prSet presAssocID="{3A695619-1C24-4CC2-A652-D6D9453353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ADAE302-200A-4794-BE32-CCAB99CB2454}" srcId="{C240EDAE-CF1F-4162-89FA-8E6C45BA2730}" destId="{E96BEAAD-E5C0-4C86-8F42-E1AED0D9A717}" srcOrd="2" destOrd="0" parTransId="{E420AB26-8D30-4DEB-89EC-A1D21AA10BED}" sibTransId="{F9BFD5C9-3BAD-4C09-8047-612E3541CCC4}"/>
    <dgm:cxn modelId="{C0949F0F-F3BE-480D-B1C8-644AAFC46F8E}" srcId="{C240EDAE-CF1F-4162-89FA-8E6C45BA2730}" destId="{3DAFF36A-C751-49C8-A57B-637EC7327C31}" srcOrd="4" destOrd="0" parTransId="{7C3107BC-5B1E-4471-BFFB-709562098E56}" sibTransId="{45577B0B-1A89-4401-A5A4-7D9797515BE0}"/>
    <dgm:cxn modelId="{DCE5CE21-A0A4-4EFE-A193-8B01388B1584}" type="presOf" srcId="{3DAFF36A-C751-49C8-A57B-637EC7327C31}" destId="{C183F44A-9BE3-4A7E-B157-DD7A7A41EF32}" srcOrd="0" destOrd="0" presId="urn:microsoft.com/office/officeart/2005/8/layout/chevron1"/>
    <dgm:cxn modelId="{7281BD43-200E-426D-8AB2-1F23A3655A7E}" type="presOf" srcId="{C240EDAE-CF1F-4162-89FA-8E6C45BA2730}" destId="{B55715B1-832E-46ED-AA4A-AE0607E57267}" srcOrd="0" destOrd="0" presId="urn:microsoft.com/office/officeart/2005/8/layout/chevron1"/>
    <dgm:cxn modelId="{21B8AD6D-7FC9-43CB-98DC-0D5EBE47D56F}" srcId="{C240EDAE-CF1F-4162-89FA-8E6C45BA2730}" destId="{C584201D-8037-4A4B-B461-DF6ED7CA4DF2}" srcOrd="1" destOrd="0" parTransId="{23FBE9BA-70DE-45DD-B3C3-1438A194CF13}" sibTransId="{51B04F76-8556-4340-A240-5D813FA0B459}"/>
    <dgm:cxn modelId="{3C46B687-118B-4204-A42A-3EC4D872EFD1}" type="presOf" srcId="{E8FDA707-C968-45C1-86B0-3F9889F3FD63}" destId="{D862319F-DB1A-4ABE-B51A-09998084F7E4}" srcOrd="0" destOrd="0" presId="urn:microsoft.com/office/officeart/2005/8/layout/chevron1"/>
    <dgm:cxn modelId="{774C459B-4B8A-4C2A-B7BE-6B2056078DD0}" type="presOf" srcId="{D632B587-F862-4780-82DA-8FFBBAF80010}" destId="{10364210-8F99-4DDF-A04F-1C18A602AB34}" srcOrd="0" destOrd="0" presId="urn:microsoft.com/office/officeart/2005/8/layout/chevron1"/>
    <dgm:cxn modelId="{7EE7AB9F-5CC7-48B3-967D-60D7E2CFC09A}" type="presOf" srcId="{C584201D-8037-4A4B-B461-DF6ED7CA4DF2}" destId="{0B2CC0A2-6363-436E-ACEE-6A71A34B1D48}" srcOrd="0" destOrd="0" presId="urn:microsoft.com/office/officeart/2005/8/layout/chevron1"/>
    <dgm:cxn modelId="{91AFE9BE-3870-4E3F-B47C-98BE2BEEC55F}" srcId="{C240EDAE-CF1F-4162-89FA-8E6C45BA2730}" destId="{3A695619-1C24-4CC2-A652-D6D945335347}" srcOrd="5" destOrd="0" parTransId="{9BCA8BF9-08DA-4A11-B199-EFB7BEF74274}" sibTransId="{84B30E48-66B3-4877-A609-9686402D7B14}"/>
    <dgm:cxn modelId="{713407CA-566F-4C88-8AA6-0F69DBB1AAFD}" srcId="{C240EDAE-CF1F-4162-89FA-8E6C45BA2730}" destId="{E8FDA707-C968-45C1-86B0-3F9889F3FD63}" srcOrd="3" destOrd="0" parTransId="{9DDBABEF-13B9-4A87-B7AA-7FD9D58BA1F8}" sibTransId="{37499DB8-3E3B-49EC-862E-48093B7F3ACB}"/>
    <dgm:cxn modelId="{793C59D2-6F0C-4A3F-82E3-169AEC1F6D44}" srcId="{C240EDAE-CF1F-4162-89FA-8E6C45BA2730}" destId="{D632B587-F862-4780-82DA-8FFBBAF80010}" srcOrd="0" destOrd="0" parTransId="{84BD7FA9-3D8C-455B-893E-5353FF00DEDC}" sibTransId="{D7FFCE64-F0E8-4B5E-9522-CA82FDFD3159}"/>
    <dgm:cxn modelId="{F784EEE5-E129-46B3-B562-79ECC840FB76}" type="presOf" srcId="{E96BEAAD-E5C0-4C86-8F42-E1AED0D9A717}" destId="{79981116-3ABB-46A0-BDD2-4E6A4220DEF5}" srcOrd="0" destOrd="0" presId="urn:microsoft.com/office/officeart/2005/8/layout/chevron1"/>
    <dgm:cxn modelId="{E0F37CE7-41C8-4295-AC8A-D284F90C06BA}" type="presOf" srcId="{3A695619-1C24-4CC2-A652-D6D945335347}" destId="{43E42EE7-6631-4376-B104-987BDC3E91F0}" srcOrd="0" destOrd="0" presId="urn:microsoft.com/office/officeart/2005/8/layout/chevron1"/>
    <dgm:cxn modelId="{B8567A44-1307-42C6-A064-B9352837D1A4}" type="presParOf" srcId="{B55715B1-832E-46ED-AA4A-AE0607E57267}" destId="{10364210-8F99-4DDF-A04F-1C18A602AB34}" srcOrd="0" destOrd="0" presId="urn:microsoft.com/office/officeart/2005/8/layout/chevron1"/>
    <dgm:cxn modelId="{0A7BAB6B-F1CB-4FDB-AF05-15D47619051A}" type="presParOf" srcId="{B55715B1-832E-46ED-AA4A-AE0607E57267}" destId="{A0015394-9566-4B9A-A3E8-F741BDA80C21}" srcOrd="1" destOrd="0" presId="urn:microsoft.com/office/officeart/2005/8/layout/chevron1"/>
    <dgm:cxn modelId="{E9E0451B-1A4A-4858-8949-B2C2283B1983}" type="presParOf" srcId="{B55715B1-832E-46ED-AA4A-AE0607E57267}" destId="{0B2CC0A2-6363-436E-ACEE-6A71A34B1D48}" srcOrd="2" destOrd="0" presId="urn:microsoft.com/office/officeart/2005/8/layout/chevron1"/>
    <dgm:cxn modelId="{6C6FCE49-5730-4720-BBF5-6CA8293E6350}" type="presParOf" srcId="{B55715B1-832E-46ED-AA4A-AE0607E57267}" destId="{21B52F0D-EF2F-4F52-8820-D19AC0F5974A}" srcOrd="3" destOrd="0" presId="urn:microsoft.com/office/officeart/2005/8/layout/chevron1"/>
    <dgm:cxn modelId="{E0691584-5AC4-4AF3-8203-710819463861}" type="presParOf" srcId="{B55715B1-832E-46ED-AA4A-AE0607E57267}" destId="{79981116-3ABB-46A0-BDD2-4E6A4220DEF5}" srcOrd="4" destOrd="0" presId="urn:microsoft.com/office/officeart/2005/8/layout/chevron1"/>
    <dgm:cxn modelId="{4A3BCFAC-E5DC-405F-9CC6-FDA92C300774}" type="presParOf" srcId="{B55715B1-832E-46ED-AA4A-AE0607E57267}" destId="{27A0A696-7FE8-4CD6-AB06-CF67ED1D986A}" srcOrd="5" destOrd="0" presId="urn:microsoft.com/office/officeart/2005/8/layout/chevron1"/>
    <dgm:cxn modelId="{326F643E-676A-4FB5-9711-716664A64B69}" type="presParOf" srcId="{B55715B1-832E-46ED-AA4A-AE0607E57267}" destId="{D862319F-DB1A-4ABE-B51A-09998084F7E4}" srcOrd="6" destOrd="0" presId="urn:microsoft.com/office/officeart/2005/8/layout/chevron1"/>
    <dgm:cxn modelId="{A43AC513-D5E8-4DE3-B883-D6CA961A74EB}" type="presParOf" srcId="{B55715B1-832E-46ED-AA4A-AE0607E57267}" destId="{3F8CD164-48EA-4A84-BC64-38BE5704F168}" srcOrd="7" destOrd="0" presId="urn:microsoft.com/office/officeart/2005/8/layout/chevron1"/>
    <dgm:cxn modelId="{AADBCE6B-5F06-40F2-986C-E0F93C393C56}" type="presParOf" srcId="{B55715B1-832E-46ED-AA4A-AE0607E57267}" destId="{C183F44A-9BE3-4A7E-B157-DD7A7A41EF32}" srcOrd="8" destOrd="0" presId="urn:microsoft.com/office/officeart/2005/8/layout/chevron1"/>
    <dgm:cxn modelId="{AF6B1706-1B32-49D7-96C7-3DADA2490583}" type="presParOf" srcId="{B55715B1-832E-46ED-AA4A-AE0607E57267}" destId="{DEE3CCAD-BC46-444E-ABE1-448FC4C1F8CC}" srcOrd="9" destOrd="0" presId="urn:microsoft.com/office/officeart/2005/8/layout/chevron1"/>
    <dgm:cxn modelId="{D3528484-6676-4169-98BF-5D602B5CFD33}" type="presParOf" srcId="{B55715B1-832E-46ED-AA4A-AE0607E57267}" destId="{43E42EE7-6631-4376-B104-987BDC3E91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0EDAE-CF1F-4162-89FA-8E6C45BA2730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D632B587-F862-4780-82DA-8FFBBAF80010}">
      <dgm:prSet phldrT="[Текст]" custT="1"/>
      <dgm:spPr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0010" tIns="26670" rIns="26670" bIns="26670" numCol="1" spcCol="1270" anchor="ctr" anchorCtr="0"/>
        <a:lstStyle/>
        <a:p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Финансы</a:t>
          </a:r>
        </a:p>
      </dgm:t>
    </dgm:pt>
    <dgm:pt modelId="{84BD7FA9-3D8C-455B-893E-5353FF00DEDC}" type="parTrans" cxnId="{793C59D2-6F0C-4A3F-82E3-169AEC1F6D44}">
      <dgm:prSet/>
      <dgm:spPr/>
      <dgm:t>
        <a:bodyPr/>
        <a:lstStyle/>
        <a:p>
          <a:endParaRPr lang="ru-RU"/>
        </a:p>
      </dgm:t>
    </dgm:pt>
    <dgm:pt modelId="{D7FFCE64-F0E8-4B5E-9522-CA82FDFD3159}" type="sibTrans" cxnId="{793C59D2-6F0C-4A3F-82E3-169AEC1F6D44}">
      <dgm:prSet/>
      <dgm:spPr/>
      <dgm:t>
        <a:bodyPr/>
        <a:lstStyle/>
        <a:p>
          <a:endParaRPr lang="ru-RU"/>
        </a:p>
      </dgm:t>
    </dgm:pt>
    <dgm:pt modelId="{3DAFF36A-C751-49C8-A57B-637EC7327C31}">
      <dgm:prSet phldrT="[Текст]"/>
      <dgm:spPr/>
      <dgm:t>
        <a:bodyPr/>
        <a:lstStyle/>
        <a:p>
          <a:r>
            <a:rPr lang="ru-RU" dirty="0"/>
            <a:t>Получено финансирование – 10 </a:t>
          </a:r>
          <a:r>
            <a:rPr lang="ru-RU" dirty="0" err="1"/>
            <a:t>млн.руб</a:t>
          </a:r>
          <a:r>
            <a:rPr lang="ru-RU" dirty="0"/>
            <a:t>.</a:t>
          </a:r>
        </a:p>
      </dgm:t>
    </dgm:pt>
    <dgm:pt modelId="{7C3107BC-5B1E-4471-BFFB-709562098E56}" type="parTrans" cxnId="{C0949F0F-F3BE-480D-B1C8-644AAFC46F8E}">
      <dgm:prSet/>
      <dgm:spPr/>
      <dgm:t>
        <a:bodyPr/>
        <a:lstStyle/>
        <a:p>
          <a:endParaRPr lang="ru-RU"/>
        </a:p>
      </dgm:t>
    </dgm:pt>
    <dgm:pt modelId="{45577B0B-1A89-4401-A5A4-7D9797515BE0}" type="sibTrans" cxnId="{C0949F0F-F3BE-480D-B1C8-644AAFC46F8E}">
      <dgm:prSet/>
      <dgm:spPr/>
      <dgm:t>
        <a:bodyPr/>
        <a:lstStyle/>
        <a:p>
          <a:endParaRPr lang="ru-RU"/>
        </a:p>
      </dgm:t>
    </dgm:pt>
    <dgm:pt modelId="{3A695619-1C24-4CC2-A652-D6D94533534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BCA8BF9-08DA-4A11-B199-EFB7BEF74274}" type="parTrans" cxnId="{91AFE9BE-3870-4E3F-B47C-98BE2BEEC55F}">
      <dgm:prSet/>
      <dgm:spPr/>
      <dgm:t>
        <a:bodyPr/>
        <a:lstStyle/>
        <a:p>
          <a:endParaRPr lang="ru-RU"/>
        </a:p>
      </dgm:t>
    </dgm:pt>
    <dgm:pt modelId="{84B30E48-66B3-4877-A609-9686402D7B14}" type="sibTrans" cxnId="{91AFE9BE-3870-4E3F-B47C-98BE2BEEC55F}">
      <dgm:prSet/>
      <dgm:spPr/>
      <dgm:t>
        <a:bodyPr/>
        <a:lstStyle/>
        <a:p>
          <a:endParaRPr lang="ru-RU"/>
        </a:p>
      </dgm:t>
    </dgm:pt>
    <dgm:pt modelId="{C584201D-8037-4A4B-B461-DF6ED7CA4DF2}">
      <dgm:prSet phldrT="[Текст]"/>
      <dgm:spPr/>
      <dgm:t>
        <a:bodyPr/>
        <a:lstStyle/>
        <a:p>
          <a:r>
            <a:rPr lang="ru-RU" dirty="0"/>
            <a:t>Получены 2 гранта по 1,5 </a:t>
          </a:r>
          <a:r>
            <a:rPr lang="ru-RU" dirty="0" err="1"/>
            <a:t>млн.руб</a:t>
          </a:r>
          <a:r>
            <a:rPr lang="ru-RU" dirty="0"/>
            <a:t>.</a:t>
          </a:r>
        </a:p>
      </dgm:t>
    </dgm:pt>
    <dgm:pt modelId="{23FBE9BA-70DE-45DD-B3C3-1438A194CF13}" type="parTrans" cxnId="{21B8AD6D-7FC9-43CB-98DC-0D5EBE47D56F}">
      <dgm:prSet/>
      <dgm:spPr/>
      <dgm:t>
        <a:bodyPr/>
        <a:lstStyle/>
        <a:p>
          <a:endParaRPr lang="ru-RU"/>
        </a:p>
      </dgm:t>
    </dgm:pt>
    <dgm:pt modelId="{51B04F76-8556-4340-A240-5D813FA0B459}" type="sibTrans" cxnId="{21B8AD6D-7FC9-43CB-98DC-0D5EBE47D56F}">
      <dgm:prSet/>
      <dgm:spPr/>
      <dgm:t>
        <a:bodyPr/>
        <a:lstStyle/>
        <a:p>
          <a:endParaRPr lang="ru-RU"/>
        </a:p>
      </dgm:t>
    </dgm:pt>
    <dgm:pt modelId="{E96BEAAD-E5C0-4C86-8F42-E1AED0D9A717}">
      <dgm:prSet phldrT="[Текст]"/>
      <dgm:spPr/>
      <dgm:t>
        <a:bodyPr/>
        <a:lstStyle/>
        <a:p>
          <a:endParaRPr lang="ru-RU" dirty="0"/>
        </a:p>
      </dgm:t>
    </dgm:pt>
    <dgm:pt modelId="{E420AB26-8D30-4DEB-89EC-A1D21AA10BED}" type="parTrans" cxnId="{7ADAE302-200A-4794-BE32-CCAB99CB2454}">
      <dgm:prSet/>
      <dgm:spPr/>
      <dgm:t>
        <a:bodyPr/>
        <a:lstStyle/>
        <a:p>
          <a:endParaRPr lang="ru-RU"/>
        </a:p>
      </dgm:t>
    </dgm:pt>
    <dgm:pt modelId="{F9BFD5C9-3BAD-4C09-8047-612E3541CCC4}" type="sibTrans" cxnId="{7ADAE302-200A-4794-BE32-CCAB99CB2454}">
      <dgm:prSet/>
      <dgm:spPr/>
      <dgm:t>
        <a:bodyPr/>
        <a:lstStyle/>
        <a:p>
          <a:endParaRPr lang="ru-RU"/>
        </a:p>
      </dgm:t>
    </dgm:pt>
    <dgm:pt modelId="{E8FDA707-C968-45C1-86B0-3F9889F3FD63}">
      <dgm:prSet phldrT="[Текст]"/>
      <dgm:spPr/>
      <dgm:t>
        <a:bodyPr/>
        <a:lstStyle/>
        <a:p>
          <a:r>
            <a:rPr lang="ru-RU" dirty="0"/>
            <a:t>Получено финансирование – 10 </a:t>
          </a:r>
          <a:r>
            <a:rPr lang="ru-RU" dirty="0" err="1"/>
            <a:t>млн.руб</a:t>
          </a:r>
          <a:r>
            <a:rPr lang="ru-RU" dirty="0"/>
            <a:t>.</a:t>
          </a:r>
        </a:p>
      </dgm:t>
    </dgm:pt>
    <dgm:pt modelId="{9DDBABEF-13B9-4A87-B7AA-7FD9D58BA1F8}" type="parTrans" cxnId="{713407CA-566F-4C88-8AA6-0F69DBB1AAFD}">
      <dgm:prSet/>
      <dgm:spPr/>
      <dgm:t>
        <a:bodyPr/>
        <a:lstStyle/>
        <a:p>
          <a:endParaRPr lang="ru-RU"/>
        </a:p>
      </dgm:t>
    </dgm:pt>
    <dgm:pt modelId="{37499DB8-3E3B-49EC-862E-48093B7F3ACB}" type="sibTrans" cxnId="{713407CA-566F-4C88-8AA6-0F69DBB1AAFD}">
      <dgm:prSet/>
      <dgm:spPr/>
      <dgm:t>
        <a:bodyPr/>
        <a:lstStyle/>
        <a:p>
          <a:endParaRPr lang="ru-RU"/>
        </a:p>
      </dgm:t>
    </dgm:pt>
    <dgm:pt modelId="{B55715B1-832E-46ED-AA4A-AE0607E57267}" type="pres">
      <dgm:prSet presAssocID="{C240EDAE-CF1F-4162-89FA-8E6C45BA2730}" presName="Name0" presStyleCnt="0">
        <dgm:presLayoutVars>
          <dgm:dir/>
          <dgm:animLvl val="lvl"/>
          <dgm:resizeHandles val="exact"/>
        </dgm:presLayoutVars>
      </dgm:prSet>
      <dgm:spPr/>
    </dgm:pt>
    <dgm:pt modelId="{10364210-8F99-4DDF-A04F-1C18A602AB34}" type="pres">
      <dgm:prSet presAssocID="{D632B587-F862-4780-82DA-8FFBBAF80010}" presName="parTxOnly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5555" y="89227"/>
          <a:ext cx="2066506" cy="826602"/>
        </a:xfrm>
        <a:prstGeom prst="chevron">
          <a:avLst/>
        </a:prstGeom>
      </dgm:spPr>
    </dgm:pt>
    <dgm:pt modelId="{A0015394-9566-4B9A-A3E8-F741BDA80C21}" type="pres">
      <dgm:prSet presAssocID="{D7FFCE64-F0E8-4B5E-9522-CA82FDFD3159}" presName="parTxOnlySpace" presStyleCnt="0"/>
      <dgm:spPr/>
    </dgm:pt>
    <dgm:pt modelId="{0B2CC0A2-6363-436E-ACEE-6A71A34B1D48}" type="pres">
      <dgm:prSet presAssocID="{C584201D-8037-4A4B-B461-DF6ED7CA4DF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B52F0D-EF2F-4F52-8820-D19AC0F5974A}" type="pres">
      <dgm:prSet presAssocID="{51B04F76-8556-4340-A240-5D813FA0B459}" presName="parTxOnlySpace" presStyleCnt="0"/>
      <dgm:spPr/>
    </dgm:pt>
    <dgm:pt modelId="{79981116-3ABB-46A0-BDD2-4E6A4220DEF5}" type="pres">
      <dgm:prSet presAssocID="{E96BEAAD-E5C0-4C86-8F42-E1AED0D9A7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0A696-7FE8-4CD6-AB06-CF67ED1D986A}" type="pres">
      <dgm:prSet presAssocID="{F9BFD5C9-3BAD-4C09-8047-612E3541CCC4}" presName="parTxOnlySpace" presStyleCnt="0"/>
      <dgm:spPr/>
    </dgm:pt>
    <dgm:pt modelId="{D862319F-DB1A-4ABE-B51A-09998084F7E4}" type="pres">
      <dgm:prSet presAssocID="{E8FDA707-C968-45C1-86B0-3F9889F3FD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8CD164-48EA-4A84-BC64-38BE5704F168}" type="pres">
      <dgm:prSet presAssocID="{37499DB8-3E3B-49EC-862E-48093B7F3ACB}" presName="parTxOnlySpace" presStyleCnt="0"/>
      <dgm:spPr/>
    </dgm:pt>
    <dgm:pt modelId="{C183F44A-9BE3-4A7E-B157-DD7A7A41EF32}" type="pres">
      <dgm:prSet presAssocID="{3DAFF36A-C751-49C8-A57B-637EC7327C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E3CCAD-BC46-444E-ABE1-448FC4C1F8CC}" type="pres">
      <dgm:prSet presAssocID="{45577B0B-1A89-4401-A5A4-7D9797515BE0}" presName="parTxOnlySpace" presStyleCnt="0"/>
      <dgm:spPr/>
    </dgm:pt>
    <dgm:pt modelId="{43E42EE7-6631-4376-B104-987BDC3E91F0}" type="pres">
      <dgm:prSet presAssocID="{3A695619-1C24-4CC2-A652-D6D9453353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ADAE302-200A-4794-BE32-CCAB99CB2454}" srcId="{C240EDAE-CF1F-4162-89FA-8E6C45BA2730}" destId="{E96BEAAD-E5C0-4C86-8F42-E1AED0D9A717}" srcOrd="2" destOrd="0" parTransId="{E420AB26-8D30-4DEB-89EC-A1D21AA10BED}" sibTransId="{F9BFD5C9-3BAD-4C09-8047-612E3541CCC4}"/>
    <dgm:cxn modelId="{C0949F0F-F3BE-480D-B1C8-644AAFC46F8E}" srcId="{C240EDAE-CF1F-4162-89FA-8E6C45BA2730}" destId="{3DAFF36A-C751-49C8-A57B-637EC7327C31}" srcOrd="4" destOrd="0" parTransId="{7C3107BC-5B1E-4471-BFFB-709562098E56}" sibTransId="{45577B0B-1A89-4401-A5A4-7D9797515BE0}"/>
    <dgm:cxn modelId="{DCE5CE21-A0A4-4EFE-A193-8B01388B1584}" type="presOf" srcId="{3DAFF36A-C751-49C8-A57B-637EC7327C31}" destId="{C183F44A-9BE3-4A7E-B157-DD7A7A41EF32}" srcOrd="0" destOrd="0" presId="urn:microsoft.com/office/officeart/2005/8/layout/chevron1"/>
    <dgm:cxn modelId="{7281BD43-200E-426D-8AB2-1F23A3655A7E}" type="presOf" srcId="{C240EDAE-CF1F-4162-89FA-8E6C45BA2730}" destId="{B55715B1-832E-46ED-AA4A-AE0607E57267}" srcOrd="0" destOrd="0" presId="urn:microsoft.com/office/officeart/2005/8/layout/chevron1"/>
    <dgm:cxn modelId="{21B8AD6D-7FC9-43CB-98DC-0D5EBE47D56F}" srcId="{C240EDAE-CF1F-4162-89FA-8E6C45BA2730}" destId="{C584201D-8037-4A4B-B461-DF6ED7CA4DF2}" srcOrd="1" destOrd="0" parTransId="{23FBE9BA-70DE-45DD-B3C3-1438A194CF13}" sibTransId="{51B04F76-8556-4340-A240-5D813FA0B459}"/>
    <dgm:cxn modelId="{3C46B687-118B-4204-A42A-3EC4D872EFD1}" type="presOf" srcId="{E8FDA707-C968-45C1-86B0-3F9889F3FD63}" destId="{D862319F-DB1A-4ABE-B51A-09998084F7E4}" srcOrd="0" destOrd="0" presId="urn:microsoft.com/office/officeart/2005/8/layout/chevron1"/>
    <dgm:cxn modelId="{774C459B-4B8A-4C2A-B7BE-6B2056078DD0}" type="presOf" srcId="{D632B587-F862-4780-82DA-8FFBBAF80010}" destId="{10364210-8F99-4DDF-A04F-1C18A602AB34}" srcOrd="0" destOrd="0" presId="urn:microsoft.com/office/officeart/2005/8/layout/chevron1"/>
    <dgm:cxn modelId="{7EE7AB9F-5CC7-48B3-967D-60D7E2CFC09A}" type="presOf" srcId="{C584201D-8037-4A4B-B461-DF6ED7CA4DF2}" destId="{0B2CC0A2-6363-436E-ACEE-6A71A34B1D48}" srcOrd="0" destOrd="0" presId="urn:microsoft.com/office/officeart/2005/8/layout/chevron1"/>
    <dgm:cxn modelId="{91AFE9BE-3870-4E3F-B47C-98BE2BEEC55F}" srcId="{C240EDAE-CF1F-4162-89FA-8E6C45BA2730}" destId="{3A695619-1C24-4CC2-A652-D6D945335347}" srcOrd="5" destOrd="0" parTransId="{9BCA8BF9-08DA-4A11-B199-EFB7BEF74274}" sibTransId="{84B30E48-66B3-4877-A609-9686402D7B14}"/>
    <dgm:cxn modelId="{713407CA-566F-4C88-8AA6-0F69DBB1AAFD}" srcId="{C240EDAE-CF1F-4162-89FA-8E6C45BA2730}" destId="{E8FDA707-C968-45C1-86B0-3F9889F3FD63}" srcOrd="3" destOrd="0" parTransId="{9DDBABEF-13B9-4A87-B7AA-7FD9D58BA1F8}" sibTransId="{37499DB8-3E3B-49EC-862E-48093B7F3ACB}"/>
    <dgm:cxn modelId="{793C59D2-6F0C-4A3F-82E3-169AEC1F6D44}" srcId="{C240EDAE-CF1F-4162-89FA-8E6C45BA2730}" destId="{D632B587-F862-4780-82DA-8FFBBAF80010}" srcOrd="0" destOrd="0" parTransId="{84BD7FA9-3D8C-455B-893E-5353FF00DEDC}" sibTransId="{D7FFCE64-F0E8-4B5E-9522-CA82FDFD3159}"/>
    <dgm:cxn modelId="{F784EEE5-E129-46B3-B562-79ECC840FB76}" type="presOf" srcId="{E96BEAAD-E5C0-4C86-8F42-E1AED0D9A717}" destId="{79981116-3ABB-46A0-BDD2-4E6A4220DEF5}" srcOrd="0" destOrd="0" presId="urn:microsoft.com/office/officeart/2005/8/layout/chevron1"/>
    <dgm:cxn modelId="{E0F37CE7-41C8-4295-AC8A-D284F90C06BA}" type="presOf" srcId="{3A695619-1C24-4CC2-A652-D6D945335347}" destId="{43E42EE7-6631-4376-B104-987BDC3E91F0}" srcOrd="0" destOrd="0" presId="urn:microsoft.com/office/officeart/2005/8/layout/chevron1"/>
    <dgm:cxn modelId="{B8567A44-1307-42C6-A064-B9352837D1A4}" type="presParOf" srcId="{B55715B1-832E-46ED-AA4A-AE0607E57267}" destId="{10364210-8F99-4DDF-A04F-1C18A602AB34}" srcOrd="0" destOrd="0" presId="urn:microsoft.com/office/officeart/2005/8/layout/chevron1"/>
    <dgm:cxn modelId="{0A7BAB6B-F1CB-4FDB-AF05-15D47619051A}" type="presParOf" srcId="{B55715B1-832E-46ED-AA4A-AE0607E57267}" destId="{A0015394-9566-4B9A-A3E8-F741BDA80C21}" srcOrd="1" destOrd="0" presId="urn:microsoft.com/office/officeart/2005/8/layout/chevron1"/>
    <dgm:cxn modelId="{E9E0451B-1A4A-4858-8949-B2C2283B1983}" type="presParOf" srcId="{B55715B1-832E-46ED-AA4A-AE0607E57267}" destId="{0B2CC0A2-6363-436E-ACEE-6A71A34B1D48}" srcOrd="2" destOrd="0" presId="urn:microsoft.com/office/officeart/2005/8/layout/chevron1"/>
    <dgm:cxn modelId="{6C6FCE49-5730-4720-BBF5-6CA8293E6350}" type="presParOf" srcId="{B55715B1-832E-46ED-AA4A-AE0607E57267}" destId="{21B52F0D-EF2F-4F52-8820-D19AC0F5974A}" srcOrd="3" destOrd="0" presId="urn:microsoft.com/office/officeart/2005/8/layout/chevron1"/>
    <dgm:cxn modelId="{E0691584-5AC4-4AF3-8203-710819463861}" type="presParOf" srcId="{B55715B1-832E-46ED-AA4A-AE0607E57267}" destId="{79981116-3ABB-46A0-BDD2-4E6A4220DEF5}" srcOrd="4" destOrd="0" presId="urn:microsoft.com/office/officeart/2005/8/layout/chevron1"/>
    <dgm:cxn modelId="{4A3BCFAC-E5DC-405F-9CC6-FDA92C300774}" type="presParOf" srcId="{B55715B1-832E-46ED-AA4A-AE0607E57267}" destId="{27A0A696-7FE8-4CD6-AB06-CF67ED1D986A}" srcOrd="5" destOrd="0" presId="urn:microsoft.com/office/officeart/2005/8/layout/chevron1"/>
    <dgm:cxn modelId="{326F643E-676A-4FB5-9711-716664A64B69}" type="presParOf" srcId="{B55715B1-832E-46ED-AA4A-AE0607E57267}" destId="{D862319F-DB1A-4ABE-B51A-09998084F7E4}" srcOrd="6" destOrd="0" presId="urn:microsoft.com/office/officeart/2005/8/layout/chevron1"/>
    <dgm:cxn modelId="{A43AC513-D5E8-4DE3-B883-D6CA961A74EB}" type="presParOf" srcId="{B55715B1-832E-46ED-AA4A-AE0607E57267}" destId="{3F8CD164-48EA-4A84-BC64-38BE5704F168}" srcOrd="7" destOrd="0" presId="urn:microsoft.com/office/officeart/2005/8/layout/chevron1"/>
    <dgm:cxn modelId="{AADBCE6B-5F06-40F2-986C-E0F93C393C56}" type="presParOf" srcId="{B55715B1-832E-46ED-AA4A-AE0607E57267}" destId="{C183F44A-9BE3-4A7E-B157-DD7A7A41EF32}" srcOrd="8" destOrd="0" presId="urn:microsoft.com/office/officeart/2005/8/layout/chevron1"/>
    <dgm:cxn modelId="{AF6B1706-1B32-49D7-96C7-3DADA2490583}" type="presParOf" srcId="{B55715B1-832E-46ED-AA4A-AE0607E57267}" destId="{DEE3CCAD-BC46-444E-ABE1-448FC4C1F8CC}" srcOrd="9" destOrd="0" presId="urn:microsoft.com/office/officeart/2005/8/layout/chevron1"/>
    <dgm:cxn modelId="{D3528484-6676-4169-98BF-5D602B5CFD33}" type="presParOf" srcId="{B55715B1-832E-46ED-AA4A-AE0607E57267}" destId="{43E42EE7-6631-4376-B104-987BDC3E91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0EDAE-CF1F-4162-89FA-8E6C45BA2730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D632B587-F862-4780-82DA-8FFBBAF80010}">
      <dgm:prSet phldrT="[Текст]" custT="1"/>
      <dgm:spPr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0010" tIns="26670" rIns="26670" bIns="2667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Продукт</a:t>
          </a:r>
        </a:p>
      </dgm:t>
    </dgm:pt>
    <dgm:pt modelId="{84BD7FA9-3D8C-455B-893E-5353FF00DEDC}" type="parTrans" cxnId="{793C59D2-6F0C-4A3F-82E3-169AEC1F6D44}">
      <dgm:prSet/>
      <dgm:spPr/>
      <dgm:t>
        <a:bodyPr/>
        <a:lstStyle/>
        <a:p>
          <a:endParaRPr lang="ru-RU"/>
        </a:p>
      </dgm:t>
    </dgm:pt>
    <dgm:pt modelId="{D7FFCE64-F0E8-4B5E-9522-CA82FDFD3159}" type="sibTrans" cxnId="{793C59D2-6F0C-4A3F-82E3-169AEC1F6D44}">
      <dgm:prSet/>
      <dgm:spPr/>
      <dgm:t>
        <a:bodyPr/>
        <a:lstStyle/>
        <a:p>
          <a:endParaRPr lang="ru-RU"/>
        </a:p>
      </dgm:t>
    </dgm:pt>
    <dgm:pt modelId="{3DAFF36A-C751-49C8-A57B-637EC7327C31}">
      <dgm:prSet phldrT="[Текст]"/>
      <dgm:spPr/>
      <dgm:t>
        <a:bodyPr/>
        <a:lstStyle/>
        <a:p>
          <a:r>
            <a:rPr lang="ru-RU" dirty="0"/>
            <a:t>Продукт полностью готов. 25</a:t>
          </a:r>
          <a:r>
            <a:rPr lang="en-US" dirty="0"/>
            <a:t>K </a:t>
          </a:r>
          <a:r>
            <a:rPr lang="ru-RU" dirty="0"/>
            <a:t>пользователей. </a:t>
          </a:r>
        </a:p>
      </dgm:t>
    </dgm:pt>
    <dgm:pt modelId="{7C3107BC-5B1E-4471-BFFB-709562098E56}" type="parTrans" cxnId="{C0949F0F-F3BE-480D-B1C8-644AAFC46F8E}">
      <dgm:prSet/>
      <dgm:spPr/>
      <dgm:t>
        <a:bodyPr/>
        <a:lstStyle/>
        <a:p>
          <a:endParaRPr lang="ru-RU"/>
        </a:p>
      </dgm:t>
    </dgm:pt>
    <dgm:pt modelId="{45577B0B-1A89-4401-A5A4-7D9797515BE0}" type="sibTrans" cxnId="{C0949F0F-F3BE-480D-B1C8-644AAFC46F8E}">
      <dgm:prSet/>
      <dgm:spPr/>
      <dgm:t>
        <a:bodyPr/>
        <a:lstStyle/>
        <a:p>
          <a:endParaRPr lang="ru-RU"/>
        </a:p>
      </dgm:t>
    </dgm:pt>
    <dgm:pt modelId="{3A695619-1C24-4CC2-A652-D6D94533534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BCA8BF9-08DA-4A11-B199-EFB7BEF74274}" type="parTrans" cxnId="{91AFE9BE-3870-4E3F-B47C-98BE2BEEC55F}">
      <dgm:prSet/>
      <dgm:spPr/>
      <dgm:t>
        <a:bodyPr/>
        <a:lstStyle/>
        <a:p>
          <a:endParaRPr lang="ru-RU"/>
        </a:p>
      </dgm:t>
    </dgm:pt>
    <dgm:pt modelId="{84B30E48-66B3-4877-A609-9686402D7B14}" type="sibTrans" cxnId="{91AFE9BE-3870-4E3F-B47C-98BE2BEEC55F}">
      <dgm:prSet/>
      <dgm:spPr/>
      <dgm:t>
        <a:bodyPr/>
        <a:lstStyle/>
        <a:p>
          <a:endParaRPr lang="ru-RU"/>
        </a:p>
      </dgm:t>
    </dgm:pt>
    <dgm:pt modelId="{C584201D-8037-4A4B-B461-DF6ED7CA4DF2}">
      <dgm:prSet phldrT="[Текст]"/>
      <dgm:spPr/>
      <dgm:t>
        <a:bodyPr/>
        <a:lstStyle/>
        <a:p>
          <a:r>
            <a:rPr lang="ru-RU" dirty="0"/>
            <a:t>Готова рабочая модель</a:t>
          </a:r>
        </a:p>
      </dgm:t>
    </dgm:pt>
    <dgm:pt modelId="{23FBE9BA-70DE-45DD-B3C3-1438A194CF13}" type="parTrans" cxnId="{21B8AD6D-7FC9-43CB-98DC-0D5EBE47D56F}">
      <dgm:prSet/>
      <dgm:spPr/>
      <dgm:t>
        <a:bodyPr/>
        <a:lstStyle/>
        <a:p>
          <a:endParaRPr lang="ru-RU"/>
        </a:p>
      </dgm:t>
    </dgm:pt>
    <dgm:pt modelId="{51B04F76-8556-4340-A240-5D813FA0B459}" type="sibTrans" cxnId="{21B8AD6D-7FC9-43CB-98DC-0D5EBE47D56F}">
      <dgm:prSet/>
      <dgm:spPr/>
      <dgm:t>
        <a:bodyPr/>
        <a:lstStyle/>
        <a:p>
          <a:endParaRPr lang="ru-RU"/>
        </a:p>
      </dgm:t>
    </dgm:pt>
    <dgm:pt modelId="{E96BEAAD-E5C0-4C86-8F42-E1AED0D9A717}">
      <dgm:prSet phldrT="[Текст]"/>
      <dgm:spPr/>
      <dgm:t>
        <a:bodyPr/>
        <a:lstStyle/>
        <a:p>
          <a:r>
            <a:rPr lang="ru-RU" dirty="0"/>
            <a:t>Готов </a:t>
          </a:r>
          <a:r>
            <a:rPr lang="en-US" dirty="0"/>
            <a:t>MVP</a:t>
          </a:r>
          <a:r>
            <a:rPr lang="ru-RU" dirty="0"/>
            <a:t>, 1К</a:t>
          </a:r>
          <a:r>
            <a:rPr lang="en-US" dirty="0"/>
            <a:t> </a:t>
          </a:r>
          <a:r>
            <a:rPr lang="ru-RU" dirty="0"/>
            <a:t>пользователей.  </a:t>
          </a:r>
        </a:p>
      </dgm:t>
    </dgm:pt>
    <dgm:pt modelId="{E420AB26-8D30-4DEB-89EC-A1D21AA10BED}" type="parTrans" cxnId="{7ADAE302-200A-4794-BE32-CCAB99CB2454}">
      <dgm:prSet/>
      <dgm:spPr/>
      <dgm:t>
        <a:bodyPr/>
        <a:lstStyle/>
        <a:p>
          <a:endParaRPr lang="ru-RU"/>
        </a:p>
      </dgm:t>
    </dgm:pt>
    <dgm:pt modelId="{F9BFD5C9-3BAD-4C09-8047-612E3541CCC4}" type="sibTrans" cxnId="{7ADAE302-200A-4794-BE32-CCAB99CB2454}">
      <dgm:prSet/>
      <dgm:spPr/>
      <dgm:t>
        <a:bodyPr/>
        <a:lstStyle/>
        <a:p>
          <a:endParaRPr lang="ru-RU"/>
        </a:p>
      </dgm:t>
    </dgm:pt>
    <dgm:pt modelId="{E8FDA707-C968-45C1-86B0-3F9889F3FD63}">
      <dgm:prSet phldrT="[Текст]"/>
      <dgm:spPr/>
      <dgm:t>
        <a:bodyPr/>
        <a:lstStyle/>
        <a:p>
          <a:r>
            <a:rPr lang="ru-RU" dirty="0"/>
            <a:t>Возможность групповой работы. 10</a:t>
          </a:r>
          <a:r>
            <a:rPr lang="en-US" dirty="0"/>
            <a:t>K </a:t>
          </a:r>
          <a:r>
            <a:rPr lang="ru-RU" dirty="0"/>
            <a:t>пользователей. </a:t>
          </a:r>
        </a:p>
      </dgm:t>
    </dgm:pt>
    <dgm:pt modelId="{9DDBABEF-13B9-4A87-B7AA-7FD9D58BA1F8}" type="parTrans" cxnId="{713407CA-566F-4C88-8AA6-0F69DBB1AAFD}">
      <dgm:prSet/>
      <dgm:spPr/>
      <dgm:t>
        <a:bodyPr/>
        <a:lstStyle/>
        <a:p>
          <a:endParaRPr lang="ru-RU"/>
        </a:p>
      </dgm:t>
    </dgm:pt>
    <dgm:pt modelId="{37499DB8-3E3B-49EC-862E-48093B7F3ACB}" type="sibTrans" cxnId="{713407CA-566F-4C88-8AA6-0F69DBB1AAFD}">
      <dgm:prSet/>
      <dgm:spPr/>
      <dgm:t>
        <a:bodyPr/>
        <a:lstStyle/>
        <a:p>
          <a:endParaRPr lang="ru-RU"/>
        </a:p>
      </dgm:t>
    </dgm:pt>
    <dgm:pt modelId="{B55715B1-832E-46ED-AA4A-AE0607E57267}" type="pres">
      <dgm:prSet presAssocID="{C240EDAE-CF1F-4162-89FA-8E6C45BA2730}" presName="Name0" presStyleCnt="0">
        <dgm:presLayoutVars>
          <dgm:dir/>
          <dgm:animLvl val="lvl"/>
          <dgm:resizeHandles val="exact"/>
        </dgm:presLayoutVars>
      </dgm:prSet>
      <dgm:spPr/>
    </dgm:pt>
    <dgm:pt modelId="{10364210-8F99-4DDF-A04F-1C18A602AB34}" type="pres">
      <dgm:prSet presAssocID="{D632B587-F862-4780-82DA-8FFBBAF80010}" presName="parTxOnly" presStyleLbl="node1" presStyleIdx="0" presStyleCnt="6" custLinFactNeighborX="-64754" custLinFactNeighborY="0">
        <dgm:presLayoutVars>
          <dgm:chMax val="0"/>
          <dgm:chPref val="0"/>
          <dgm:bulletEnabled val="1"/>
        </dgm:presLayoutVars>
      </dgm:prSet>
      <dgm:spPr>
        <a:xfrm>
          <a:off x="0" y="89227"/>
          <a:ext cx="2066506" cy="826602"/>
        </a:xfrm>
        <a:prstGeom prst="chevron">
          <a:avLst/>
        </a:prstGeom>
      </dgm:spPr>
    </dgm:pt>
    <dgm:pt modelId="{A0015394-9566-4B9A-A3E8-F741BDA80C21}" type="pres">
      <dgm:prSet presAssocID="{D7FFCE64-F0E8-4B5E-9522-CA82FDFD3159}" presName="parTxOnlySpace" presStyleCnt="0"/>
      <dgm:spPr/>
    </dgm:pt>
    <dgm:pt modelId="{0B2CC0A2-6363-436E-ACEE-6A71A34B1D48}" type="pres">
      <dgm:prSet presAssocID="{C584201D-8037-4A4B-B461-DF6ED7CA4DF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B52F0D-EF2F-4F52-8820-D19AC0F5974A}" type="pres">
      <dgm:prSet presAssocID="{51B04F76-8556-4340-A240-5D813FA0B459}" presName="parTxOnlySpace" presStyleCnt="0"/>
      <dgm:spPr/>
    </dgm:pt>
    <dgm:pt modelId="{79981116-3ABB-46A0-BDD2-4E6A4220DEF5}" type="pres">
      <dgm:prSet presAssocID="{E96BEAAD-E5C0-4C86-8F42-E1AED0D9A7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0A696-7FE8-4CD6-AB06-CF67ED1D986A}" type="pres">
      <dgm:prSet presAssocID="{F9BFD5C9-3BAD-4C09-8047-612E3541CCC4}" presName="parTxOnlySpace" presStyleCnt="0"/>
      <dgm:spPr/>
    </dgm:pt>
    <dgm:pt modelId="{D862319F-DB1A-4ABE-B51A-09998084F7E4}" type="pres">
      <dgm:prSet presAssocID="{E8FDA707-C968-45C1-86B0-3F9889F3FD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8CD164-48EA-4A84-BC64-38BE5704F168}" type="pres">
      <dgm:prSet presAssocID="{37499DB8-3E3B-49EC-862E-48093B7F3ACB}" presName="parTxOnlySpace" presStyleCnt="0"/>
      <dgm:spPr/>
    </dgm:pt>
    <dgm:pt modelId="{C183F44A-9BE3-4A7E-B157-DD7A7A41EF32}" type="pres">
      <dgm:prSet presAssocID="{3DAFF36A-C751-49C8-A57B-637EC7327C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E3CCAD-BC46-444E-ABE1-448FC4C1F8CC}" type="pres">
      <dgm:prSet presAssocID="{45577B0B-1A89-4401-A5A4-7D9797515BE0}" presName="parTxOnlySpace" presStyleCnt="0"/>
      <dgm:spPr/>
    </dgm:pt>
    <dgm:pt modelId="{43E42EE7-6631-4376-B104-987BDC3E91F0}" type="pres">
      <dgm:prSet presAssocID="{3A695619-1C24-4CC2-A652-D6D9453353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ADAE302-200A-4794-BE32-CCAB99CB2454}" srcId="{C240EDAE-CF1F-4162-89FA-8E6C45BA2730}" destId="{E96BEAAD-E5C0-4C86-8F42-E1AED0D9A717}" srcOrd="2" destOrd="0" parTransId="{E420AB26-8D30-4DEB-89EC-A1D21AA10BED}" sibTransId="{F9BFD5C9-3BAD-4C09-8047-612E3541CCC4}"/>
    <dgm:cxn modelId="{C0949F0F-F3BE-480D-B1C8-644AAFC46F8E}" srcId="{C240EDAE-CF1F-4162-89FA-8E6C45BA2730}" destId="{3DAFF36A-C751-49C8-A57B-637EC7327C31}" srcOrd="4" destOrd="0" parTransId="{7C3107BC-5B1E-4471-BFFB-709562098E56}" sibTransId="{45577B0B-1A89-4401-A5A4-7D9797515BE0}"/>
    <dgm:cxn modelId="{DCE5CE21-A0A4-4EFE-A193-8B01388B1584}" type="presOf" srcId="{3DAFF36A-C751-49C8-A57B-637EC7327C31}" destId="{C183F44A-9BE3-4A7E-B157-DD7A7A41EF32}" srcOrd="0" destOrd="0" presId="urn:microsoft.com/office/officeart/2005/8/layout/chevron1"/>
    <dgm:cxn modelId="{7281BD43-200E-426D-8AB2-1F23A3655A7E}" type="presOf" srcId="{C240EDAE-CF1F-4162-89FA-8E6C45BA2730}" destId="{B55715B1-832E-46ED-AA4A-AE0607E57267}" srcOrd="0" destOrd="0" presId="urn:microsoft.com/office/officeart/2005/8/layout/chevron1"/>
    <dgm:cxn modelId="{21B8AD6D-7FC9-43CB-98DC-0D5EBE47D56F}" srcId="{C240EDAE-CF1F-4162-89FA-8E6C45BA2730}" destId="{C584201D-8037-4A4B-B461-DF6ED7CA4DF2}" srcOrd="1" destOrd="0" parTransId="{23FBE9BA-70DE-45DD-B3C3-1438A194CF13}" sibTransId="{51B04F76-8556-4340-A240-5D813FA0B459}"/>
    <dgm:cxn modelId="{3C46B687-118B-4204-A42A-3EC4D872EFD1}" type="presOf" srcId="{E8FDA707-C968-45C1-86B0-3F9889F3FD63}" destId="{D862319F-DB1A-4ABE-B51A-09998084F7E4}" srcOrd="0" destOrd="0" presId="urn:microsoft.com/office/officeart/2005/8/layout/chevron1"/>
    <dgm:cxn modelId="{774C459B-4B8A-4C2A-B7BE-6B2056078DD0}" type="presOf" srcId="{D632B587-F862-4780-82DA-8FFBBAF80010}" destId="{10364210-8F99-4DDF-A04F-1C18A602AB34}" srcOrd="0" destOrd="0" presId="urn:microsoft.com/office/officeart/2005/8/layout/chevron1"/>
    <dgm:cxn modelId="{7EE7AB9F-5CC7-48B3-967D-60D7E2CFC09A}" type="presOf" srcId="{C584201D-8037-4A4B-B461-DF6ED7CA4DF2}" destId="{0B2CC0A2-6363-436E-ACEE-6A71A34B1D48}" srcOrd="0" destOrd="0" presId="urn:microsoft.com/office/officeart/2005/8/layout/chevron1"/>
    <dgm:cxn modelId="{91AFE9BE-3870-4E3F-B47C-98BE2BEEC55F}" srcId="{C240EDAE-CF1F-4162-89FA-8E6C45BA2730}" destId="{3A695619-1C24-4CC2-A652-D6D945335347}" srcOrd="5" destOrd="0" parTransId="{9BCA8BF9-08DA-4A11-B199-EFB7BEF74274}" sibTransId="{84B30E48-66B3-4877-A609-9686402D7B14}"/>
    <dgm:cxn modelId="{713407CA-566F-4C88-8AA6-0F69DBB1AAFD}" srcId="{C240EDAE-CF1F-4162-89FA-8E6C45BA2730}" destId="{E8FDA707-C968-45C1-86B0-3F9889F3FD63}" srcOrd="3" destOrd="0" parTransId="{9DDBABEF-13B9-4A87-B7AA-7FD9D58BA1F8}" sibTransId="{37499DB8-3E3B-49EC-862E-48093B7F3ACB}"/>
    <dgm:cxn modelId="{793C59D2-6F0C-4A3F-82E3-169AEC1F6D44}" srcId="{C240EDAE-CF1F-4162-89FA-8E6C45BA2730}" destId="{D632B587-F862-4780-82DA-8FFBBAF80010}" srcOrd="0" destOrd="0" parTransId="{84BD7FA9-3D8C-455B-893E-5353FF00DEDC}" sibTransId="{D7FFCE64-F0E8-4B5E-9522-CA82FDFD3159}"/>
    <dgm:cxn modelId="{F784EEE5-E129-46B3-B562-79ECC840FB76}" type="presOf" srcId="{E96BEAAD-E5C0-4C86-8F42-E1AED0D9A717}" destId="{79981116-3ABB-46A0-BDD2-4E6A4220DEF5}" srcOrd="0" destOrd="0" presId="urn:microsoft.com/office/officeart/2005/8/layout/chevron1"/>
    <dgm:cxn modelId="{E0F37CE7-41C8-4295-AC8A-D284F90C06BA}" type="presOf" srcId="{3A695619-1C24-4CC2-A652-D6D945335347}" destId="{43E42EE7-6631-4376-B104-987BDC3E91F0}" srcOrd="0" destOrd="0" presId="urn:microsoft.com/office/officeart/2005/8/layout/chevron1"/>
    <dgm:cxn modelId="{B8567A44-1307-42C6-A064-B9352837D1A4}" type="presParOf" srcId="{B55715B1-832E-46ED-AA4A-AE0607E57267}" destId="{10364210-8F99-4DDF-A04F-1C18A602AB34}" srcOrd="0" destOrd="0" presId="urn:microsoft.com/office/officeart/2005/8/layout/chevron1"/>
    <dgm:cxn modelId="{0A7BAB6B-F1CB-4FDB-AF05-15D47619051A}" type="presParOf" srcId="{B55715B1-832E-46ED-AA4A-AE0607E57267}" destId="{A0015394-9566-4B9A-A3E8-F741BDA80C21}" srcOrd="1" destOrd="0" presId="urn:microsoft.com/office/officeart/2005/8/layout/chevron1"/>
    <dgm:cxn modelId="{E9E0451B-1A4A-4858-8949-B2C2283B1983}" type="presParOf" srcId="{B55715B1-832E-46ED-AA4A-AE0607E57267}" destId="{0B2CC0A2-6363-436E-ACEE-6A71A34B1D48}" srcOrd="2" destOrd="0" presId="urn:microsoft.com/office/officeart/2005/8/layout/chevron1"/>
    <dgm:cxn modelId="{6C6FCE49-5730-4720-BBF5-6CA8293E6350}" type="presParOf" srcId="{B55715B1-832E-46ED-AA4A-AE0607E57267}" destId="{21B52F0D-EF2F-4F52-8820-D19AC0F5974A}" srcOrd="3" destOrd="0" presId="urn:microsoft.com/office/officeart/2005/8/layout/chevron1"/>
    <dgm:cxn modelId="{E0691584-5AC4-4AF3-8203-710819463861}" type="presParOf" srcId="{B55715B1-832E-46ED-AA4A-AE0607E57267}" destId="{79981116-3ABB-46A0-BDD2-4E6A4220DEF5}" srcOrd="4" destOrd="0" presId="urn:microsoft.com/office/officeart/2005/8/layout/chevron1"/>
    <dgm:cxn modelId="{4A3BCFAC-E5DC-405F-9CC6-FDA92C300774}" type="presParOf" srcId="{B55715B1-832E-46ED-AA4A-AE0607E57267}" destId="{27A0A696-7FE8-4CD6-AB06-CF67ED1D986A}" srcOrd="5" destOrd="0" presId="urn:microsoft.com/office/officeart/2005/8/layout/chevron1"/>
    <dgm:cxn modelId="{326F643E-676A-4FB5-9711-716664A64B69}" type="presParOf" srcId="{B55715B1-832E-46ED-AA4A-AE0607E57267}" destId="{D862319F-DB1A-4ABE-B51A-09998084F7E4}" srcOrd="6" destOrd="0" presId="urn:microsoft.com/office/officeart/2005/8/layout/chevron1"/>
    <dgm:cxn modelId="{A43AC513-D5E8-4DE3-B883-D6CA961A74EB}" type="presParOf" srcId="{B55715B1-832E-46ED-AA4A-AE0607E57267}" destId="{3F8CD164-48EA-4A84-BC64-38BE5704F168}" srcOrd="7" destOrd="0" presId="urn:microsoft.com/office/officeart/2005/8/layout/chevron1"/>
    <dgm:cxn modelId="{AADBCE6B-5F06-40F2-986C-E0F93C393C56}" type="presParOf" srcId="{B55715B1-832E-46ED-AA4A-AE0607E57267}" destId="{C183F44A-9BE3-4A7E-B157-DD7A7A41EF32}" srcOrd="8" destOrd="0" presId="urn:microsoft.com/office/officeart/2005/8/layout/chevron1"/>
    <dgm:cxn modelId="{AF6B1706-1B32-49D7-96C7-3DADA2490583}" type="presParOf" srcId="{B55715B1-832E-46ED-AA4A-AE0607E57267}" destId="{DEE3CCAD-BC46-444E-ABE1-448FC4C1F8CC}" srcOrd="9" destOrd="0" presId="urn:microsoft.com/office/officeart/2005/8/layout/chevron1"/>
    <dgm:cxn modelId="{D3528484-6676-4169-98BF-5D602B5CFD33}" type="presParOf" srcId="{B55715B1-832E-46ED-AA4A-AE0607E57267}" destId="{43E42EE7-6631-4376-B104-987BDC3E91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40EDAE-CF1F-4162-89FA-8E6C45BA2730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D632B587-F862-4780-82DA-8FFBBAF80010}">
      <dgm:prSet phldrT="[Текст]" custT="1"/>
      <dgm:spPr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0010" tIns="26670" rIns="26670" bIns="26670" numCol="1" spcCol="1270" anchor="ctr" anchorCtr="0"/>
        <a:lstStyle/>
        <a:p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Продажи</a:t>
          </a:r>
          <a:r>
            <a:rPr lang="ru-RU" sz="2000" b="1" kern="1200" dirty="0"/>
            <a:t>/клиенты</a:t>
          </a:r>
        </a:p>
      </dgm:t>
    </dgm:pt>
    <dgm:pt modelId="{84BD7FA9-3D8C-455B-893E-5353FF00DEDC}" type="parTrans" cxnId="{793C59D2-6F0C-4A3F-82E3-169AEC1F6D44}">
      <dgm:prSet/>
      <dgm:spPr/>
      <dgm:t>
        <a:bodyPr/>
        <a:lstStyle/>
        <a:p>
          <a:endParaRPr lang="ru-RU"/>
        </a:p>
      </dgm:t>
    </dgm:pt>
    <dgm:pt modelId="{D7FFCE64-F0E8-4B5E-9522-CA82FDFD3159}" type="sibTrans" cxnId="{793C59D2-6F0C-4A3F-82E3-169AEC1F6D44}">
      <dgm:prSet/>
      <dgm:spPr/>
      <dgm:t>
        <a:bodyPr/>
        <a:lstStyle/>
        <a:p>
          <a:endParaRPr lang="ru-RU"/>
        </a:p>
      </dgm:t>
    </dgm:pt>
    <dgm:pt modelId="{3DAFF36A-C751-49C8-A57B-637EC7327C3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C3107BC-5B1E-4471-BFFB-709562098E56}" type="parTrans" cxnId="{C0949F0F-F3BE-480D-B1C8-644AAFC46F8E}">
      <dgm:prSet/>
      <dgm:spPr/>
      <dgm:t>
        <a:bodyPr/>
        <a:lstStyle/>
        <a:p>
          <a:endParaRPr lang="ru-RU"/>
        </a:p>
      </dgm:t>
    </dgm:pt>
    <dgm:pt modelId="{45577B0B-1A89-4401-A5A4-7D9797515BE0}" type="sibTrans" cxnId="{C0949F0F-F3BE-480D-B1C8-644AAFC46F8E}">
      <dgm:prSet/>
      <dgm:spPr/>
      <dgm:t>
        <a:bodyPr/>
        <a:lstStyle/>
        <a:p>
          <a:endParaRPr lang="ru-RU"/>
        </a:p>
      </dgm:t>
    </dgm:pt>
    <dgm:pt modelId="{3A695619-1C24-4CC2-A652-D6D945335347}">
      <dgm:prSet phldrT="[Текст]"/>
      <dgm:spPr/>
      <dgm:t>
        <a:bodyPr/>
        <a:lstStyle/>
        <a:p>
          <a:r>
            <a:rPr lang="ru-RU" dirty="0"/>
            <a:t>Заключены договоры со 500 школами</a:t>
          </a:r>
        </a:p>
      </dgm:t>
    </dgm:pt>
    <dgm:pt modelId="{9BCA8BF9-08DA-4A11-B199-EFB7BEF74274}" type="parTrans" cxnId="{91AFE9BE-3870-4E3F-B47C-98BE2BEEC55F}">
      <dgm:prSet/>
      <dgm:spPr/>
      <dgm:t>
        <a:bodyPr/>
        <a:lstStyle/>
        <a:p>
          <a:endParaRPr lang="ru-RU"/>
        </a:p>
      </dgm:t>
    </dgm:pt>
    <dgm:pt modelId="{84B30E48-66B3-4877-A609-9686402D7B14}" type="sibTrans" cxnId="{91AFE9BE-3870-4E3F-B47C-98BE2BEEC55F}">
      <dgm:prSet/>
      <dgm:spPr/>
      <dgm:t>
        <a:bodyPr/>
        <a:lstStyle/>
        <a:p>
          <a:endParaRPr lang="ru-RU"/>
        </a:p>
      </dgm:t>
    </dgm:pt>
    <dgm:pt modelId="{C584201D-8037-4A4B-B461-DF6ED7CA4DF2}">
      <dgm:prSet phldrT="[Текст]"/>
      <dgm:spPr/>
      <dgm:t>
        <a:bodyPr/>
        <a:lstStyle/>
        <a:p>
          <a:endParaRPr lang="ru-RU" dirty="0"/>
        </a:p>
      </dgm:t>
    </dgm:pt>
    <dgm:pt modelId="{23FBE9BA-70DE-45DD-B3C3-1438A194CF13}" type="parTrans" cxnId="{21B8AD6D-7FC9-43CB-98DC-0D5EBE47D56F}">
      <dgm:prSet/>
      <dgm:spPr/>
      <dgm:t>
        <a:bodyPr/>
        <a:lstStyle/>
        <a:p>
          <a:endParaRPr lang="ru-RU"/>
        </a:p>
      </dgm:t>
    </dgm:pt>
    <dgm:pt modelId="{51B04F76-8556-4340-A240-5D813FA0B459}" type="sibTrans" cxnId="{21B8AD6D-7FC9-43CB-98DC-0D5EBE47D56F}">
      <dgm:prSet/>
      <dgm:spPr/>
      <dgm:t>
        <a:bodyPr/>
        <a:lstStyle/>
        <a:p>
          <a:endParaRPr lang="ru-RU"/>
        </a:p>
      </dgm:t>
    </dgm:pt>
    <dgm:pt modelId="{E96BEAAD-E5C0-4C86-8F42-E1AED0D9A717}">
      <dgm:prSet phldrT="[Текст]"/>
      <dgm:spPr/>
      <dgm:t>
        <a:bodyPr/>
        <a:lstStyle/>
        <a:p>
          <a:endParaRPr lang="ru-RU" dirty="0"/>
        </a:p>
      </dgm:t>
    </dgm:pt>
    <dgm:pt modelId="{E420AB26-8D30-4DEB-89EC-A1D21AA10BED}" type="parTrans" cxnId="{7ADAE302-200A-4794-BE32-CCAB99CB2454}">
      <dgm:prSet/>
      <dgm:spPr/>
      <dgm:t>
        <a:bodyPr/>
        <a:lstStyle/>
        <a:p>
          <a:endParaRPr lang="ru-RU"/>
        </a:p>
      </dgm:t>
    </dgm:pt>
    <dgm:pt modelId="{F9BFD5C9-3BAD-4C09-8047-612E3541CCC4}" type="sibTrans" cxnId="{7ADAE302-200A-4794-BE32-CCAB99CB2454}">
      <dgm:prSet/>
      <dgm:spPr/>
      <dgm:t>
        <a:bodyPr/>
        <a:lstStyle/>
        <a:p>
          <a:endParaRPr lang="ru-RU"/>
        </a:p>
      </dgm:t>
    </dgm:pt>
    <dgm:pt modelId="{E8FDA707-C968-45C1-86B0-3F9889F3FD63}">
      <dgm:prSet phldrT="[Текст]"/>
      <dgm:spPr/>
      <dgm:t>
        <a:bodyPr/>
        <a:lstStyle/>
        <a:p>
          <a:r>
            <a:rPr lang="ru-RU" dirty="0"/>
            <a:t>Заключены договоры со 100 школами</a:t>
          </a:r>
        </a:p>
      </dgm:t>
    </dgm:pt>
    <dgm:pt modelId="{9DDBABEF-13B9-4A87-B7AA-7FD9D58BA1F8}" type="parTrans" cxnId="{713407CA-566F-4C88-8AA6-0F69DBB1AAFD}">
      <dgm:prSet/>
      <dgm:spPr/>
      <dgm:t>
        <a:bodyPr/>
        <a:lstStyle/>
        <a:p>
          <a:endParaRPr lang="ru-RU"/>
        </a:p>
      </dgm:t>
    </dgm:pt>
    <dgm:pt modelId="{37499DB8-3E3B-49EC-862E-48093B7F3ACB}" type="sibTrans" cxnId="{713407CA-566F-4C88-8AA6-0F69DBB1AAFD}">
      <dgm:prSet/>
      <dgm:spPr/>
      <dgm:t>
        <a:bodyPr/>
        <a:lstStyle/>
        <a:p>
          <a:endParaRPr lang="ru-RU"/>
        </a:p>
      </dgm:t>
    </dgm:pt>
    <dgm:pt modelId="{B55715B1-832E-46ED-AA4A-AE0607E57267}" type="pres">
      <dgm:prSet presAssocID="{C240EDAE-CF1F-4162-89FA-8E6C45BA2730}" presName="Name0" presStyleCnt="0">
        <dgm:presLayoutVars>
          <dgm:dir/>
          <dgm:animLvl val="lvl"/>
          <dgm:resizeHandles val="exact"/>
        </dgm:presLayoutVars>
      </dgm:prSet>
      <dgm:spPr/>
    </dgm:pt>
    <dgm:pt modelId="{10364210-8F99-4DDF-A04F-1C18A602AB34}" type="pres">
      <dgm:prSet presAssocID="{D632B587-F862-4780-82DA-8FFBBAF80010}" presName="parTxOnly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5555" y="89227"/>
          <a:ext cx="2066506" cy="826602"/>
        </a:xfrm>
        <a:prstGeom prst="chevron">
          <a:avLst/>
        </a:prstGeom>
      </dgm:spPr>
    </dgm:pt>
    <dgm:pt modelId="{A0015394-9566-4B9A-A3E8-F741BDA80C21}" type="pres">
      <dgm:prSet presAssocID="{D7FFCE64-F0E8-4B5E-9522-CA82FDFD3159}" presName="parTxOnlySpace" presStyleCnt="0"/>
      <dgm:spPr/>
    </dgm:pt>
    <dgm:pt modelId="{0B2CC0A2-6363-436E-ACEE-6A71A34B1D48}" type="pres">
      <dgm:prSet presAssocID="{C584201D-8037-4A4B-B461-DF6ED7CA4DF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B52F0D-EF2F-4F52-8820-D19AC0F5974A}" type="pres">
      <dgm:prSet presAssocID="{51B04F76-8556-4340-A240-5D813FA0B459}" presName="parTxOnlySpace" presStyleCnt="0"/>
      <dgm:spPr/>
    </dgm:pt>
    <dgm:pt modelId="{79981116-3ABB-46A0-BDD2-4E6A4220DEF5}" type="pres">
      <dgm:prSet presAssocID="{E96BEAAD-E5C0-4C86-8F42-E1AED0D9A7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0A696-7FE8-4CD6-AB06-CF67ED1D986A}" type="pres">
      <dgm:prSet presAssocID="{F9BFD5C9-3BAD-4C09-8047-612E3541CCC4}" presName="parTxOnlySpace" presStyleCnt="0"/>
      <dgm:spPr/>
    </dgm:pt>
    <dgm:pt modelId="{D862319F-DB1A-4ABE-B51A-09998084F7E4}" type="pres">
      <dgm:prSet presAssocID="{E8FDA707-C968-45C1-86B0-3F9889F3FD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8CD164-48EA-4A84-BC64-38BE5704F168}" type="pres">
      <dgm:prSet presAssocID="{37499DB8-3E3B-49EC-862E-48093B7F3ACB}" presName="parTxOnlySpace" presStyleCnt="0"/>
      <dgm:spPr/>
    </dgm:pt>
    <dgm:pt modelId="{C183F44A-9BE3-4A7E-B157-DD7A7A41EF32}" type="pres">
      <dgm:prSet presAssocID="{3DAFF36A-C751-49C8-A57B-637EC7327C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E3CCAD-BC46-444E-ABE1-448FC4C1F8CC}" type="pres">
      <dgm:prSet presAssocID="{45577B0B-1A89-4401-A5A4-7D9797515BE0}" presName="parTxOnlySpace" presStyleCnt="0"/>
      <dgm:spPr/>
    </dgm:pt>
    <dgm:pt modelId="{43E42EE7-6631-4376-B104-987BDC3E91F0}" type="pres">
      <dgm:prSet presAssocID="{3A695619-1C24-4CC2-A652-D6D9453353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ADAE302-200A-4794-BE32-CCAB99CB2454}" srcId="{C240EDAE-CF1F-4162-89FA-8E6C45BA2730}" destId="{E96BEAAD-E5C0-4C86-8F42-E1AED0D9A717}" srcOrd="2" destOrd="0" parTransId="{E420AB26-8D30-4DEB-89EC-A1D21AA10BED}" sibTransId="{F9BFD5C9-3BAD-4C09-8047-612E3541CCC4}"/>
    <dgm:cxn modelId="{C0949F0F-F3BE-480D-B1C8-644AAFC46F8E}" srcId="{C240EDAE-CF1F-4162-89FA-8E6C45BA2730}" destId="{3DAFF36A-C751-49C8-A57B-637EC7327C31}" srcOrd="4" destOrd="0" parTransId="{7C3107BC-5B1E-4471-BFFB-709562098E56}" sibTransId="{45577B0B-1A89-4401-A5A4-7D9797515BE0}"/>
    <dgm:cxn modelId="{DCE5CE21-A0A4-4EFE-A193-8B01388B1584}" type="presOf" srcId="{3DAFF36A-C751-49C8-A57B-637EC7327C31}" destId="{C183F44A-9BE3-4A7E-B157-DD7A7A41EF32}" srcOrd="0" destOrd="0" presId="urn:microsoft.com/office/officeart/2005/8/layout/chevron1"/>
    <dgm:cxn modelId="{7281BD43-200E-426D-8AB2-1F23A3655A7E}" type="presOf" srcId="{C240EDAE-CF1F-4162-89FA-8E6C45BA2730}" destId="{B55715B1-832E-46ED-AA4A-AE0607E57267}" srcOrd="0" destOrd="0" presId="urn:microsoft.com/office/officeart/2005/8/layout/chevron1"/>
    <dgm:cxn modelId="{21B8AD6D-7FC9-43CB-98DC-0D5EBE47D56F}" srcId="{C240EDAE-CF1F-4162-89FA-8E6C45BA2730}" destId="{C584201D-8037-4A4B-B461-DF6ED7CA4DF2}" srcOrd="1" destOrd="0" parTransId="{23FBE9BA-70DE-45DD-B3C3-1438A194CF13}" sibTransId="{51B04F76-8556-4340-A240-5D813FA0B459}"/>
    <dgm:cxn modelId="{3C46B687-118B-4204-A42A-3EC4D872EFD1}" type="presOf" srcId="{E8FDA707-C968-45C1-86B0-3F9889F3FD63}" destId="{D862319F-DB1A-4ABE-B51A-09998084F7E4}" srcOrd="0" destOrd="0" presId="urn:microsoft.com/office/officeart/2005/8/layout/chevron1"/>
    <dgm:cxn modelId="{774C459B-4B8A-4C2A-B7BE-6B2056078DD0}" type="presOf" srcId="{D632B587-F862-4780-82DA-8FFBBAF80010}" destId="{10364210-8F99-4DDF-A04F-1C18A602AB34}" srcOrd="0" destOrd="0" presId="urn:microsoft.com/office/officeart/2005/8/layout/chevron1"/>
    <dgm:cxn modelId="{7EE7AB9F-5CC7-48B3-967D-60D7E2CFC09A}" type="presOf" srcId="{C584201D-8037-4A4B-B461-DF6ED7CA4DF2}" destId="{0B2CC0A2-6363-436E-ACEE-6A71A34B1D48}" srcOrd="0" destOrd="0" presId="urn:microsoft.com/office/officeart/2005/8/layout/chevron1"/>
    <dgm:cxn modelId="{91AFE9BE-3870-4E3F-B47C-98BE2BEEC55F}" srcId="{C240EDAE-CF1F-4162-89FA-8E6C45BA2730}" destId="{3A695619-1C24-4CC2-A652-D6D945335347}" srcOrd="5" destOrd="0" parTransId="{9BCA8BF9-08DA-4A11-B199-EFB7BEF74274}" sibTransId="{84B30E48-66B3-4877-A609-9686402D7B14}"/>
    <dgm:cxn modelId="{713407CA-566F-4C88-8AA6-0F69DBB1AAFD}" srcId="{C240EDAE-CF1F-4162-89FA-8E6C45BA2730}" destId="{E8FDA707-C968-45C1-86B0-3F9889F3FD63}" srcOrd="3" destOrd="0" parTransId="{9DDBABEF-13B9-4A87-B7AA-7FD9D58BA1F8}" sibTransId="{37499DB8-3E3B-49EC-862E-48093B7F3ACB}"/>
    <dgm:cxn modelId="{793C59D2-6F0C-4A3F-82E3-169AEC1F6D44}" srcId="{C240EDAE-CF1F-4162-89FA-8E6C45BA2730}" destId="{D632B587-F862-4780-82DA-8FFBBAF80010}" srcOrd="0" destOrd="0" parTransId="{84BD7FA9-3D8C-455B-893E-5353FF00DEDC}" sibTransId="{D7FFCE64-F0E8-4B5E-9522-CA82FDFD3159}"/>
    <dgm:cxn modelId="{F784EEE5-E129-46B3-B562-79ECC840FB76}" type="presOf" srcId="{E96BEAAD-E5C0-4C86-8F42-E1AED0D9A717}" destId="{79981116-3ABB-46A0-BDD2-4E6A4220DEF5}" srcOrd="0" destOrd="0" presId="urn:microsoft.com/office/officeart/2005/8/layout/chevron1"/>
    <dgm:cxn modelId="{E0F37CE7-41C8-4295-AC8A-D284F90C06BA}" type="presOf" srcId="{3A695619-1C24-4CC2-A652-D6D945335347}" destId="{43E42EE7-6631-4376-B104-987BDC3E91F0}" srcOrd="0" destOrd="0" presId="urn:microsoft.com/office/officeart/2005/8/layout/chevron1"/>
    <dgm:cxn modelId="{B8567A44-1307-42C6-A064-B9352837D1A4}" type="presParOf" srcId="{B55715B1-832E-46ED-AA4A-AE0607E57267}" destId="{10364210-8F99-4DDF-A04F-1C18A602AB34}" srcOrd="0" destOrd="0" presId="urn:microsoft.com/office/officeart/2005/8/layout/chevron1"/>
    <dgm:cxn modelId="{0A7BAB6B-F1CB-4FDB-AF05-15D47619051A}" type="presParOf" srcId="{B55715B1-832E-46ED-AA4A-AE0607E57267}" destId="{A0015394-9566-4B9A-A3E8-F741BDA80C21}" srcOrd="1" destOrd="0" presId="urn:microsoft.com/office/officeart/2005/8/layout/chevron1"/>
    <dgm:cxn modelId="{E9E0451B-1A4A-4858-8949-B2C2283B1983}" type="presParOf" srcId="{B55715B1-832E-46ED-AA4A-AE0607E57267}" destId="{0B2CC0A2-6363-436E-ACEE-6A71A34B1D48}" srcOrd="2" destOrd="0" presId="urn:microsoft.com/office/officeart/2005/8/layout/chevron1"/>
    <dgm:cxn modelId="{6C6FCE49-5730-4720-BBF5-6CA8293E6350}" type="presParOf" srcId="{B55715B1-832E-46ED-AA4A-AE0607E57267}" destId="{21B52F0D-EF2F-4F52-8820-D19AC0F5974A}" srcOrd="3" destOrd="0" presId="urn:microsoft.com/office/officeart/2005/8/layout/chevron1"/>
    <dgm:cxn modelId="{E0691584-5AC4-4AF3-8203-710819463861}" type="presParOf" srcId="{B55715B1-832E-46ED-AA4A-AE0607E57267}" destId="{79981116-3ABB-46A0-BDD2-4E6A4220DEF5}" srcOrd="4" destOrd="0" presId="urn:microsoft.com/office/officeart/2005/8/layout/chevron1"/>
    <dgm:cxn modelId="{4A3BCFAC-E5DC-405F-9CC6-FDA92C300774}" type="presParOf" srcId="{B55715B1-832E-46ED-AA4A-AE0607E57267}" destId="{27A0A696-7FE8-4CD6-AB06-CF67ED1D986A}" srcOrd="5" destOrd="0" presId="urn:microsoft.com/office/officeart/2005/8/layout/chevron1"/>
    <dgm:cxn modelId="{326F643E-676A-4FB5-9711-716664A64B69}" type="presParOf" srcId="{B55715B1-832E-46ED-AA4A-AE0607E57267}" destId="{D862319F-DB1A-4ABE-B51A-09998084F7E4}" srcOrd="6" destOrd="0" presId="urn:microsoft.com/office/officeart/2005/8/layout/chevron1"/>
    <dgm:cxn modelId="{A43AC513-D5E8-4DE3-B883-D6CA961A74EB}" type="presParOf" srcId="{B55715B1-832E-46ED-AA4A-AE0607E57267}" destId="{3F8CD164-48EA-4A84-BC64-38BE5704F168}" srcOrd="7" destOrd="0" presId="urn:microsoft.com/office/officeart/2005/8/layout/chevron1"/>
    <dgm:cxn modelId="{AADBCE6B-5F06-40F2-986C-E0F93C393C56}" type="presParOf" srcId="{B55715B1-832E-46ED-AA4A-AE0607E57267}" destId="{C183F44A-9BE3-4A7E-B157-DD7A7A41EF32}" srcOrd="8" destOrd="0" presId="urn:microsoft.com/office/officeart/2005/8/layout/chevron1"/>
    <dgm:cxn modelId="{AF6B1706-1B32-49D7-96C7-3DADA2490583}" type="presParOf" srcId="{B55715B1-832E-46ED-AA4A-AE0607E57267}" destId="{DEE3CCAD-BC46-444E-ABE1-448FC4C1F8CC}" srcOrd="9" destOrd="0" presId="urn:microsoft.com/office/officeart/2005/8/layout/chevron1"/>
    <dgm:cxn modelId="{D3528484-6676-4169-98BF-5D602B5CFD33}" type="presParOf" srcId="{B55715B1-832E-46ED-AA4A-AE0607E57267}" destId="{43E42EE7-6631-4376-B104-987BDC3E91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40EDAE-CF1F-4162-89FA-8E6C45BA2730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D632B587-F862-4780-82DA-8FFBBAF80010}">
      <dgm:prSet phldrT="[Текст]" custT="1"/>
      <dgm:spPr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80010" tIns="26670" rIns="26670" bIns="26670" numCol="1" spcCol="1270" anchor="ctr" anchorCtr="0"/>
        <a:lstStyle/>
        <a:p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Команда</a:t>
          </a:r>
        </a:p>
      </dgm:t>
    </dgm:pt>
    <dgm:pt modelId="{84BD7FA9-3D8C-455B-893E-5353FF00DEDC}" type="parTrans" cxnId="{793C59D2-6F0C-4A3F-82E3-169AEC1F6D44}">
      <dgm:prSet/>
      <dgm:spPr/>
      <dgm:t>
        <a:bodyPr/>
        <a:lstStyle/>
        <a:p>
          <a:endParaRPr lang="ru-RU"/>
        </a:p>
      </dgm:t>
    </dgm:pt>
    <dgm:pt modelId="{D7FFCE64-F0E8-4B5E-9522-CA82FDFD3159}" type="sibTrans" cxnId="{793C59D2-6F0C-4A3F-82E3-169AEC1F6D44}">
      <dgm:prSet/>
      <dgm:spPr/>
      <dgm:t>
        <a:bodyPr/>
        <a:lstStyle/>
        <a:p>
          <a:endParaRPr lang="ru-RU"/>
        </a:p>
      </dgm:t>
    </dgm:pt>
    <dgm:pt modelId="{3DAFF36A-C751-49C8-A57B-637EC7327C3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C3107BC-5B1E-4471-BFFB-709562098E56}" type="parTrans" cxnId="{C0949F0F-F3BE-480D-B1C8-644AAFC46F8E}">
      <dgm:prSet/>
      <dgm:spPr/>
      <dgm:t>
        <a:bodyPr/>
        <a:lstStyle/>
        <a:p>
          <a:endParaRPr lang="ru-RU"/>
        </a:p>
      </dgm:t>
    </dgm:pt>
    <dgm:pt modelId="{45577B0B-1A89-4401-A5A4-7D9797515BE0}" type="sibTrans" cxnId="{C0949F0F-F3BE-480D-B1C8-644AAFC46F8E}">
      <dgm:prSet/>
      <dgm:spPr/>
      <dgm:t>
        <a:bodyPr/>
        <a:lstStyle/>
        <a:p>
          <a:endParaRPr lang="ru-RU"/>
        </a:p>
      </dgm:t>
    </dgm:pt>
    <dgm:pt modelId="{3A695619-1C24-4CC2-A652-D6D94533534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BCA8BF9-08DA-4A11-B199-EFB7BEF74274}" type="parTrans" cxnId="{91AFE9BE-3870-4E3F-B47C-98BE2BEEC55F}">
      <dgm:prSet/>
      <dgm:spPr/>
      <dgm:t>
        <a:bodyPr/>
        <a:lstStyle/>
        <a:p>
          <a:endParaRPr lang="ru-RU"/>
        </a:p>
      </dgm:t>
    </dgm:pt>
    <dgm:pt modelId="{84B30E48-66B3-4877-A609-9686402D7B14}" type="sibTrans" cxnId="{91AFE9BE-3870-4E3F-B47C-98BE2BEEC55F}">
      <dgm:prSet/>
      <dgm:spPr/>
      <dgm:t>
        <a:bodyPr/>
        <a:lstStyle/>
        <a:p>
          <a:endParaRPr lang="ru-RU"/>
        </a:p>
      </dgm:t>
    </dgm:pt>
    <dgm:pt modelId="{C584201D-8037-4A4B-B461-DF6ED7CA4DF2}">
      <dgm:prSet phldrT="[Текст]"/>
      <dgm:spPr/>
      <dgm:t>
        <a:bodyPr/>
        <a:lstStyle/>
        <a:p>
          <a:r>
            <a:rPr lang="ru-RU" dirty="0"/>
            <a:t>Укомплектована команда разработчиков + тестировщик и дизайнер</a:t>
          </a:r>
        </a:p>
      </dgm:t>
    </dgm:pt>
    <dgm:pt modelId="{23FBE9BA-70DE-45DD-B3C3-1438A194CF13}" type="parTrans" cxnId="{21B8AD6D-7FC9-43CB-98DC-0D5EBE47D56F}">
      <dgm:prSet/>
      <dgm:spPr/>
      <dgm:t>
        <a:bodyPr/>
        <a:lstStyle/>
        <a:p>
          <a:endParaRPr lang="ru-RU"/>
        </a:p>
      </dgm:t>
    </dgm:pt>
    <dgm:pt modelId="{51B04F76-8556-4340-A240-5D813FA0B459}" type="sibTrans" cxnId="{21B8AD6D-7FC9-43CB-98DC-0D5EBE47D56F}">
      <dgm:prSet/>
      <dgm:spPr/>
      <dgm:t>
        <a:bodyPr/>
        <a:lstStyle/>
        <a:p>
          <a:endParaRPr lang="ru-RU"/>
        </a:p>
      </dgm:t>
    </dgm:pt>
    <dgm:pt modelId="{E96BEAAD-E5C0-4C86-8F42-E1AED0D9A717}">
      <dgm:prSet phldrT="[Текст]"/>
      <dgm:spPr/>
      <dgm:t>
        <a:bodyPr/>
        <a:lstStyle/>
        <a:p>
          <a:r>
            <a:rPr lang="ru-RU" dirty="0"/>
            <a:t>Нанят технический писатель</a:t>
          </a:r>
        </a:p>
      </dgm:t>
    </dgm:pt>
    <dgm:pt modelId="{E420AB26-8D30-4DEB-89EC-A1D21AA10BED}" type="parTrans" cxnId="{7ADAE302-200A-4794-BE32-CCAB99CB2454}">
      <dgm:prSet/>
      <dgm:spPr/>
      <dgm:t>
        <a:bodyPr/>
        <a:lstStyle/>
        <a:p>
          <a:endParaRPr lang="ru-RU"/>
        </a:p>
      </dgm:t>
    </dgm:pt>
    <dgm:pt modelId="{F9BFD5C9-3BAD-4C09-8047-612E3541CCC4}" type="sibTrans" cxnId="{7ADAE302-200A-4794-BE32-CCAB99CB2454}">
      <dgm:prSet/>
      <dgm:spPr/>
      <dgm:t>
        <a:bodyPr/>
        <a:lstStyle/>
        <a:p>
          <a:endParaRPr lang="ru-RU"/>
        </a:p>
      </dgm:t>
    </dgm:pt>
    <dgm:pt modelId="{E8FDA707-C968-45C1-86B0-3F9889F3FD63}">
      <dgm:prSet phldrT="[Текст]"/>
      <dgm:spPr/>
      <dgm:t>
        <a:bodyPr/>
        <a:lstStyle/>
        <a:p>
          <a:endParaRPr lang="ru-RU" dirty="0"/>
        </a:p>
      </dgm:t>
    </dgm:pt>
    <dgm:pt modelId="{9DDBABEF-13B9-4A87-B7AA-7FD9D58BA1F8}" type="parTrans" cxnId="{713407CA-566F-4C88-8AA6-0F69DBB1AAFD}">
      <dgm:prSet/>
      <dgm:spPr/>
      <dgm:t>
        <a:bodyPr/>
        <a:lstStyle/>
        <a:p>
          <a:endParaRPr lang="ru-RU"/>
        </a:p>
      </dgm:t>
    </dgm:pt>
    <dgm:pt modelId="{37499DB8-3E3B-49EC-862E-48093B7F3ACB}" type="sibTrans" cxnId="{713407CA-566F-4C88-8AA6-0F69DBB1AAFD}">
      <dgm:prSet/>
      <dgm:spPr/>
      <dgm:t>
        <a:bodyPr/>
        <a:lstStyle/>
        <a:p>
          <a:endParaRPr lang="ru-RU"/>
        </a:p>
      </dgm:t>
    </dgm:pt>
    <dgm:pt modelId="{B55715B1-832E-46ED-AA4A-AE0607E57267}" type="pres">
      <dgm:prSet presAssocID="{C240EDAE-CF1F-4162-89FA-8E6C45BA2730}" presName="Name0" presStyleCnt="0">
        <dgm:presLayoutVars>
          <dgm:dir/>
          <dgm:animLvl val="lvl"/>
          <dgm:resizeHandles val="exact"/>
        </dgm:presLayoutVars>
      </dgm:prSet>
      <dgm:spPr/>
    </dgm:pt>
    <dgm:pt modelId="{10364210-8F99-4DDF-A04F-1C18A602AB34}" type="pres">
      <dgm:prSet presAssocID="{D632B587-F862-4780-82DA-8FFBBAF80010}" presName="parTxOnly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5555" y="89227"/>
          <a:ext cx="2066506" cy="826602"/>
        </a:xfrm>
        <a:prstGeom prst="chevron">
          <a:avLst/>
        </a:prstGeom>
      </dgm:spPr>
    </dgm:pt>
    <dgm:pt modelId="{A0015394-9566-4B9A-A3E8-F741BDA80C21}" type="pres">
      <dgm:prSet presAssocID="{D7FFCE64-F0E8-4B5E-9522-CA82FDFD3159}" presName="parTxOnlySpace" presStyleCnt="0"/>
      <dgm:spPr/>
    </dgm:pt>
    <dgm:pt modelId="{0B2CC0A2-6363-436E-ACEE-6A71A34B1D48}" type="pres">
      <dgm:prSet presAssocID="{C584201D-8037-4A4B-B461-DF6ED7CA4DF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B52F0D-EF2F-4F52-8820-D19AC0F5974A}" type="pres">
      <dgm:prSet presAssocID="{51B04F76-8556-4340-A240-5D813FA0B459}" presName="parTxOnlySpace" presStyleCnt="0"/>
      <dgm:spPr/>
    </dgm:pt>
    <dgm:pt modelId="{79981116-3ABB-46A0-BDD2-4E6A4220DEF5}" type="pres">
      <dgm:prSet presAssocID="{E96BEAAD-E5C0-4C86-8F42-E1AED0D9A7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7A0A696-7FE8-4CD6-AB06-CF67ED1D986A}" type="pres">
      <dgm:prSet presAssocID="{F9BFD5C9-3BAD-4C09-8047-612E3541CCC4}" presName="parTxOnlySpace" presStyleCnt="0"/>
      <dgm:spPr/>
    </dgm:pt>
    <dgm:pt modelId="{D862319F-DB1A-4ABE-B51A-09998084F7E4}" type="pres">
      <dgm:prSet presAssocID="{E8FDA707-C968-45C1-86B0-3F9889F3FD6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F8CD164-48EA-4A84-BC64-38BE5704F168}" type="pres">
      <dgm:prSet presAssocID="{37499DB8-3E3B-49EC-862E-48093B7F3ACB}" presName="parTxOnlySpace" presStyleCnt="0"/>
      <dgm:spPr/>
    </dgm:pt>
    <dgm:pt modelId="{C183F44A-9BE3-4A7E-B157-DD7A7A41EF32}" type="pres">
      <dgm:prSet presAssocID="{3DAFF36A-C751-49C8-A57B-637EC7327C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E3CCAD-BC46-444E-ABE1-448FC4C1F8CC}" type="pres">
      <dgm:prSet presAssocID="{45577B0B-1A89-4401-A5A4-7D9797515BE0}" presName="parTxOnlySpace" presStyleCnt="0"/>
      <dgm:spPr/>
    </dgm:pt>
    <dgm:pt modelId="{43E42EE7-6631-4376-B104-987BDC3E91F0}" type="pres">
      <dgm:prSet presAssocID="{3A695619-1C24-4CC2-A652-D6D9453353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ADAE302-200A-4794-BE32-CCAB99CB2454}" srcId="{C240EDAE-CF1F-4162-89FA-8E6C45BA2730}" destId="{E96BEAAD-E5C0-4C86-8F42-E1AED0D9A717}" srcOrd="2" destOrd="0" parTransId="{E420AB26-8D30-4DEB-89EC-A1D21AA10BED}" sibTransId="{F9BFD5C9-3BAD-4C09-8047-612E3541CCC4}"/>
    <dgm:cxn modelId="{C0949F0F-F3BE-480D-B1C8-644AAFC46F8E}" srcId="{C240EDAE-CF1F-4162-89FA-8E6C45BA2730}" destId="{3DAFF36A-C751-49C8-A57B-637EC7327C31}" srcOrd="4" destOrd="0" parTransId="{7C3107BC-5B1E-4471-BFFB-709562098E56}" sibTransId="{45577B0B-1A89-4401-A5A4-7D9797515BE0}"/>
    <dgm:cxn modelId="{DCE5CE21-A0A4-4EFE-A193-8B01388B1584}" type="presOf" srcId="{3DAFF36A-C751-49C8-A57B-637EC7327C31}" destId="{C183F44A-9BE3-4A7E-B157-DD7A7A41EF32}" srcOrd="0" destOrd="0" presId="urn:microsoft.com/office/officeart/2005/8/layout/chevron1"/>
    <dgm:cxn modelId="{7281BD43-200E-426D-8AB2-1F23A3655A7E}" type="presOf" srcId="{C240EDAE-CF1F-4162-89FA-8E6C45BA2730}" destId="{B55715B1-832E-46ED-AA4A-AE0607E57267}" srcOrd="0" destOrd="0" presId="urn:microsoft.com/office/officeart/2005/8/layout/chevron1"/>
    <dgm:cxn modelId="{21B8AD6D-7FC9-43CB-98DC-0D5EBE47D56F}" srcId="{C240EDAE-CF1F-4162-89FA-8E6C45BA2730}" destId="{C584201D-8037-4A4B-B461-DF6ED7CA4DF2}" srcOrd="1" destOrd="0" parTransId="{23FBE9BA-70DE-45DD-B3C3-1438A194CF13}" sibTransId="{51B04F76-8556-4340-A240-5D813FA0B459}"/>
    <dgm:cxn modelId="{3C46B687-118B-4204-A42A-3EC4D872EFD1}" type="presOf" srcId="{E8FDA707-C968-45C1-86B0-3F9889F3FD63}" destId="{D862319F-DB1A-4ABE-B51A-09998084F7E4}" srcOrd="0" destOrd="0" presId="urn:microsoft.com/office/officeart/2005/8/layout/chevron1"/>
    <dgm:cxn modelId="{774C459B-4B8A-4C2A-B7BE-6B2056078DD0}" type="presOf" srcId="{D632B587-F862-4780-82DA-8FFBBAF80010}" destId="{10364210-8F99-4DDF-A04F-1C18A602AB34}" srcOrd="0" destOrd="0" presId="urn:microsoft.com/office/officeart/2005/8/layout/chevron1"/>
    <dgm:cxn modelId="{7EE7AB9F-5CC7-48B3-967D-60D7E2CFC09A}" type="presOf" srcId="{C584201D-8037-4A4B-B461-DF6ED7CA4DF2}" destId="{0B2CC0A2-6363-436E-ACEE-6A71A34B1D48}" srcOrd="0" destOrd="0" presId="urn:microsoft.com/office/officeart/2005/8/layout/chevron1"/>
    <dgm:cxn modelId="{91AFE9BE-3870-4E3F-B47C-98BE2BEEC55F}" srcId="{C240EDAE-CF1F-4162-89FA-8E6C45BA2730}" destId="{3A695619-1C24-4CC2-A652-D6D945335347}" srcOrd="5" destOrd="0" parTransId="{9BCA8BF9-08DA-4A11-B199-EFB7BEF74274}" sibTransId="{84B30E48-66B3-4877-A609-9686402D7B14}"/>
    <dgm:cxn modelId="{713407CA-566F-4C88-8AA6-0F69DBB1AAFD}" srcId="{C240EDAE-CF1F-4162-89FA-8E6C45BA2730}" destId="{E8FDA707-C968-45C1-86B0-3F9889F3FD63}" srcOrd="3" destOrd="0" parTransId="{9DDBABEF-13B9-4A87-B7AA-7FD9D58BA1F8}" sibTransId="{37499DB8-3E3B-49EC-862E-48093B7F3ACB}"/>
    <dgm:cxn modelId="{793C59D2-6F0C-4A3F-82E3-169AEC1F6D44}" srcId="{C240EDAE-CF1F-4162-89FA-8E6C45BA2730}" destId="{D632B587-F862-4780-82DA-8FFBBAF80010}" srcOrd="0" destOrd="0" parTransId="{84BD7FA9-3D8C-455B-893E-5353FF00DEDC}" sibTransId="{D7FFCE64-F0E8-4B5E-9522-CA82FDFD3159}"/>
    <dgm:cxn modelId="{F784EEE5-E129-46B3-B562-79ECC840FB76}" type="presOf" srcId="{E96BEAAD-E5C0-4C86-8F42-E1AED0D9A717}" destId="{79981116-3ABB-46A0-BDD2-4E6A4220DEF5}" srcOrd="0" destOrd="0" presId="urn:microsoft.com/office/officeart/2005/8/layout/chevron1"/>
    <dgm:cxn modelId="{E0F37CE7-41C8-4295-AC8A-D284F90C06BA}" type="presOf" srcId="{3A695619-1C24-4CC2-A652-D6D945335347}" destId="{43E42EE7-6631-4376-B104-987BDC3E91F0}" srcOrd="0" destOrd="0" presId="urn:microsoft.com/office/officeart/2005/8/layout/chevron1"/>
    <dgm:cxn modelId="{B8567A44-1307-42C6-A064-B9352837D1A4}" type="presParOf" srcId="{B55715B1-832E-46ED-AA4A-AE0607E57267}" destId="{10364210-8F99-4DDF-A04F-1C18A602AB34}" srcOrd="0" destOrd="0" presId="urn:microsoft.com/office/officeart/2005/8/layout/chevron1"/>
    <dgm:cxn modelId="{0A7BAB6B-F1CB-4FDB-AF05-15D47619051A}" type="presParOf" srcId="{B55715B1-832E-46ED-AA4A-AE0607E57267}" destId="{A0015394-9566-4B9A-A3E8-F741BDA80C21}" srcOrd="1" destOrd="0" presId="urn:microsoft.com/office/officeart/2005/8/layout/chevron1"/>
    <dgm:cxn modelId="{E9E0451B-1A4A-4858-8949-B2C2283B1983}" type="presParOf" srcId="{B55715B1-832E-46ED-AA4A-AE0607E57267}" destId="{0B2CC0A2-6363-436E-ACEE-6A71A34B1D48}" srcOrd="2" destOrd="0" presId="urn:microsoft.com/office/officeart/2005/8/layout/chevron1"/>
    <dgm:cxn modelId="{6C6FCE49-5730-4720-BBF5-6CA8293E6350}" type="presParOf" srcId="{B55715B1-832E-46ED-AA4A-AE0607E57267}" destId="{21B52F0D-EF2F-4F52-8820-D19AC0F5974A}" srcOrd="3" destOrd="0" presId="urn:microsoft.com/office/officeart/2005/8/layout/chevron1"/>
    <dgm:cxn modelId="{E0691584-5AC4-4AF3-8203-710819463861}" type="presParOf" srcId="{B55715B1-832E-46ED-AA4A-AE0607E57267}" destId="{79981116-3ABB-46A0-BDD2-4E6A4220DEF5}" srcOrd="4" destOrd="0" presId="urn:microsoft.com/office/officeart/2005/8/layout/chevron1"/>
    <dgm:cxn modelId="{4A3BCFAC-E5DC-405F-9CC6-FDA92C300774}" type="presParOf" srcId="{B55715B1-832E-46ED-AA4A-AE0607E57267}" destId="{27A0A696-7FE8-4CD6-AB06-CF67ED1D986A}" srcOrd="5" destOrd="0" presId="urn:microsoft.com/office/officeart/2005/8/layout/chevron1"/>
    <dgm:cxn modelId="{326F643E-676A-4FB5-9711-716664A64B69}" type="presParOf" srcId="{B55715B1-832E-46ED-AA4A-AE0607E57267}" destId="{D862319F-DB1A-4ABE-B51A-09998084F7E4}" srcOrd="6" destOrd="0" presId="urn:microsoft.com/office/officeart/2005/8/layout/chevron1"/>
    <dgm:cxn modelId="{A43AC513-D5E8-4DE3-B883-D6CA961A74EB}" type="presParOf" srcId="{B55715B1-832E-46ED-AA4A-AE0607E57267}" destId="{3F8CD164-48EA-4A84-BC64-38BE5704F168}" srcOrd="7" destOrd="0" presId="urn:microsoft.com/office/officeart/2005/8/layout/chevron1"/>
    <dgm:cxn modelId="{AADBCE6B-5F06-40F2-986C-E0F93C393C56}" type="presParOf" srcId="{B55715B1-832E-46ED-AA4A-AE0607E57267}" destId="{C183F44A-9BE3-4A7E-B157-DD7A7A41EF32}" srcOrd="8" destOrd="0" presId="urn:microsoft.com/office/officeart/2005/8/layout/chevron1"/>
    <dgm:cxn modelId="{AF6B1706-1B32-49D7-96C7-3DADA2490583}" type="presParOf" srcId="{B55715B1-832E-46ED-AA4A-AE0607E57267}" destId="{DEE3CCAD-BC46-444E-ABE1-448FC4C1F8CC}" srcOrd="9" destOrd="0" presId="urn:microsoft.com/office/officeart/2005/8/layout/chevron1"/>
    <dgm:cxn modelId="{D3528484-6676-4169-98BF-5D602B5CFD33}" type="presParOf" srcId="{B55715B1-832E-46ED-AA4A-AE0607E57267}" destId="{43E42EE7-6631-4376-B104-987BDC3E91F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4210-8F99-4DDF-A04F-1C18A602AB34}">
      <dsp:nvSpPr>
        <dsp:cNvPr id="0" name=""/>
        <dsp:cNvSpPr/>
      </dsp:nvSpPr>
      <dsp:spPr>
        <a:xfrm>
          <a:off x="5555" y="89227"/>
          <a:ext cx="2066506" cy="82660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Таймлайн</a:t>
          </a:r>
          <a:r>
            <a:rPr lang="ru-RU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(от получения финансирования)</a:t>
          </a:r>
        </a:p>
      </dsp:txBody>
      <dsp:txXfrm>
        <a:off x="418856" y="89227"/>
        <a:ext cx="1239904" cy="826602"/>
      </dsp:txXfrm>
    </dsp:sp>
    <dsp:sp modelId="{0B2CC0A2-6363-436E-ACEE-6A71A34B1D48}">
      <dsp:nvSpPr>
        <dsp:cNvPr id="0" name=""/>
        <dsp:cNvSpPr/>
      </dsp:nvSpPr>
      <dsp:spPr>
        <a:xfrm>
          <a:off x="1865411" y="89227"/>
          <a:ext cx="2066506" cy="826602"/>
        </a:xfrm>
        <a:prstGeom prst="chevron">
          <a:avLst/>
        </a:prstGeom>
        <a:solidFill>
          <a:schemeClr val="accent1">
            <a:shade val="50000"/>
            <a:hueOff val="-124362"/>
            <a:satOff val="8624"/>
            <a:lumOff val="13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+4 </a:t>
          </a:r>
          <a:r>
            <a:rPr lang="ru-RU" sz="2000" b="1" kern="1200" dirty="0" err="1"/>
            <a:t>мес</a:t>
          </a:r>
          <a:endParaRPr lang="ru-RU" sz="2000" b="1" kern="1200" dirty="0"/>
        </a:p>
      </dsp:txBody>
      <dsp:txXfrm>
        <a:off x="2278712" y="89227"/>
        <a:ext cx="1239904" cy="826602"/>
      </dsp:txXfrm>
    </dsp:sp>
    <dsp:sp modelId="{79981116-3ABB-46A0-BDD2-4E6A4220DEF5}">
      <dsp:nvSpPr>
        <dsp:cNvPr id="0" name=""/>
        <dsp:cNvSpPr/>
      </dsp:nvSpPr>
      <dsp:spPr>
        <a:xfrm>
          <a:off x="3725267" y="89227"/>
          <a:ext cx="2066506" cy="826602"/>
        </a:xfrm>
        <a:prstGeom prst="chevron">
          <a:avLst/>
        </a:prstGeom>
        <a:solidFill>
          <a:schemeClr val="accent1">
            <a:shade val="50000"/>
            <a:hueOff val="-248723"/>
            <a:satOff val="17249"/>
            <a:lumOff val="27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+2 </a:t>
          </a:r>
          <a:r>
            <a:rPr lang="ru-RU" sz="2000" b="1" kern="1200" dirty="0" err="1"/>
            <a:t>мес</a:t>
          </a:r>
          <a:endParaRPr lang="ru-RU" sz="2000" b="1" kern="1200" dirty="0"/>
        </a:p>
      </dsp:txBody>
      <dsp:txXfrm>
        <a:off x="4138568" y="89227"/>
        <a:ext cx="1239904" cy="826602"/>
      </dsp:txXfrm>
    </dsp:sp>
    <dsp:sp modelId="{D862319F-DB1A-4ABE-B51A-09998084F7E4}">
      <dsp:nvSpPr>
        <dsp:cNvPr id="0" name=""/>
        <dsp:cNvSpPr/>
      </dsp:nvSpPr>
      <dsp:spPr>
        <a:xfrm>
          <a:off x="5585123" y="89227"/>
          <a:ext cx="2066506" cy="826602"/>
        </a:xfrm>
        <a:prstGeom prst="chevron">
          <a:avLst/>
        </a:prstGeom>
        <a:solidFill>
          <a:schemeClr val="accent1">
            <a:shade val="50000"/>
            <a:hueOff val="-373085"/>
            <a:satOff val="25873"/>
            <a:lumOff val="41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+7 </a:t>
          </a:r>
          <a:r>
            <a:rPr lang="ru-RU" sz="2000" b="1" kern="1200" dirty="0" err="1"/>
            <a:t>мес</a:t>
          </a:r>
          <a:endParaRPr lang="ru-RU" sz="2000" b="1" kern="1200" dirty="0"/>
        </a:p>
      </dsp:txBody>
      <dsp:txXfrm>
        <a:off x="5998424" y="89227"/>
        <a:ext cx="1239904" cy="826602"/>
      </dsp:txXfrm>
    </dsp:sp>
    <dsp:sp modelId="{C183F44A-9BE3-4A7E-B157-DD7A7A41EF32}">
      <dsp:nvSpPr>
        <dsp:cNvPr id="0" name=""/>
        <dsp:cNvSpPr/>
      </dsp:nvSpPr>
      <dsp:spPr>
        <a:xfrm>
          <a:off x="7444979" y="89227"/>
          <a:ext cx="2066506" cy="826602"/>
        </a:xfrm>
        <a:prstGeom prst="chevron">
          <a:avLst/>
        </a:prstGeom>
        <a:solidFill>
          <a:schemeClr val="accent1">
            <a:shade val="50000"/>
            <a:hueOff val="-248723"/>
            <a:satOff val="17249"/>
            <a:lumOff val="27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+ 6 </a:t>
          </a:r>
          <a:r>
            <a:rPr lang="ru-RU" sz="2000" b="1" kern="1200" dirty="0" err="1"/>
            <a:t>мес</a:t>
          </a:r>
          <a:endParaRPr lang="ru-RU" sz="2000" b="1" kern="1200" dirty="0"/>
        </a:p>
      </dsp:txBody>
      <dsp:txXfrm>
        <a:off x="7858280" y="89227"/>
        <a:ext cx="1239904" cy="826602"/>
      </dsp:txXfrm>
    </dsp:sp>
    <dsp:sp modelId="{BE1E6543-7EDB-4A3E-BAED-09C33FE5C3B5}">
      <dsp:nvSpPr>
        <dsp:cNvPr id="0" name=""/>
        <dsp:cNvSpPr/>
      </dsp:nvSpPr>
      <dsp:spPr>
        <a:xfrm>
          <a:off x="9304835" y="89227"/>
          <a:ext cx="2066506" cy="826602"/>
        </a:xfrm>
        <a:prstGeom prst="chevron">
          <a:avLst/>
        </a:prstGeom>
        <a:solidFill>
          <a:schemeClr val="accent1">
            <a:shade val="50000"/>
            <a:hueOff val="-124362"/>
            <a:satOff val="8624"/>
            <a:lumOff val="13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 года от старта</a:t>
          </a:r>
        </a:p>
      </dsp:txBody>
      <dsp:txXfrm>
        <a:off x="9718136" y="89227"/>
        <a:ext cx="1239904" cy="826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4210-8F99-4DDF-A04F-1C18A602AB34}">
      <dsp:nvSpPr>
        <dsp:cNvPr id="0" name=""/>
        <dsp:cNvSpPr/>
      </dsp:nvSpPr>
      <dsp:spPr>
        <a:xfrm>
          <a:off x="5555" y="89227"/>
          <a:ext cx="2066506" cy="826602"/>
        </a:xfrm>
        <a:prstGeom prst="chevron">
          <a:avLst/>
        </a:prstGeom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Стратегия</a:t>
          </a:r>
        </a:p>
      </dsp:txBody>
      <dsp:txXfrm>
        <a:off x="418856" y="89227"/>
        <a:ext cx="1239904" cy="826602"/>
      </dsp:txXfrm>
    </dsp:sp>
    <dsp:sp modelId="{0B2CC0A2-6363-436E-ACEE-6A71A34B1D48}">
      <dsp:nvSpPr>
        <dsp:cNvPr id="0" name=""/>
        <dsp:cNvSpPr/>
      </dsp:nvSpPr>
      <dsp:spPr>
        <a:xfrm>
          <a:off x="1865411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278712" y="89227"/>
        <a:ext cx="1239904" cy="826602"/>
      </dsp:txXfrm>
    </dsp:sp>
    <dsp:sp modelId="{79981116-3ABB-46A0-BDD2-4E6A4220DEF5}">
      <dsp:nvSpPr>
        <dsp:cNvPr id="0" name=""/>
        <dsp:cNvSpPr/>
      </dsp:nvSpPr>
      <dsp:spPr>
        <a:xfrm>
          <a:off x="3725267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4138568" y="89227"/>
        <a:ext cx="1239904" cy="826602"/>
      </dsp:txXfrm>
    </dsp:sp>
    <dsp:sp modelId="{D862319F-DB1A-4ABE-B51A-09998084F7E4}">
      <dsp:nvSpPr>
        <dsp:cNvPr id="0" name=""/>
        <dsp:cNvSpPr/>
      </dsp:nvSpPr>
      <dsp:spPr>
        <a:xfrm>
          <a:off x="5585123" y="89227"/>
          <a:ext cx="2066506" cy="826602"/>
        </a:xfrm>
        <a:prstGeom prst="chevron">
          <a:avLst/>
        </a:prstGeom>
        <a:solidFill>
          <a:schemeClr val="accent2">
            <a:shade val="50000"/>
            <a:hueOff val="22070"/>
            <a:satOff val="-839"/>
            <a:lumOff val="46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998424" y="89227"/>
        <a:ext cx="1239904" cy="826602"/>
      </dsp:txXfrm>
    </dsp:sp>
    <dsp:sp modelId="{C183F44A-9BE3-4A7E-B157-DD7A7A41EF32}">
      <dsp:nvSpPr>
        <dsp:cNvPr id="0" name=""/>
        <dsp:cNvSpPr/>
      </dsp:nvSpPr>
      <dsp:spPr>
        <a:xfrm>
          <a:off x="7444979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</a:t>
          </a:r>
        </a:p>
      </dsp:txBody>
      <dsp:txXfrm>
        <a:off x="7858280" y="89227"/>
        <a:ext cx="1239904" cy="826602"/>
      </dsp:txXfrm>
    </dsp:sp>
    <dsp:sp modelId="{43E42EE7-6631-4376-B104-987BDC3E91F0}">
      <dsp:nvSpPr>
        <dsp:cNvPr id="0" name=""/>
        <dsp:cNvSpPr/>
      </dsp:nvSpPr>
      <dsp:spPr>
        <a:xfrm>
          <a:off x="9304835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Выход на окупаемость</a:t>
          </a:r>
        </a:p>
      </dsp:txBody>
      <dsp:txXfrm>
        <a:off x="9718136" y="89227"/>
        <a:ext cx="1239904" cy="826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4210-8F99-4DDF-A04F-1C18A602AB34}">
      <dsp:nvSpPr>
        <dsp:cNvPr id="0" name=""/>
        <dsp:cNvSpPr/>
      </dsp:nvSpPr>
      <dsp:spPr>
        <a:xfrm>
          <a:off x="5555" y="89227"/>
          <a:ext cx="2066506" cy="826602"/>
        </a:xfrm>
        <a:prstGeom prst="chevron">
          <a:avLst/>
        </a:prstGeom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Финансы</a:t>
          </a:r>
        </a:p>
      </dsp:txBody>
      <dsp:txXfrm>
        <a:off x="418856" y="89227"/>
        <a:ext cx="1239904" cy="826602"/>
      </dsp:txXfrm>
    </dsp:sp>
    <dsp:sp modelId="{0B2CC0A2-6363-436E-ACEE-6A71A34B1D48}">
      <dsp:nvSpPr>
        <dsp:cNvPr id="0" name=""/>
        <dsp:cNvSpPr/>
      </dsp:nvSpPr>
      <dsp:spPr>
        <a:xfrm>
          <a:off x="1865411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Получены 2 гранта по 1,5 </a:t>
          </a:r>
          <a:r>
            <a:rPr lang="ru-RU" sz="1200" kern="1200" dirty="0" err="1"/>
            <a:t>млн.руб</a:t>
          </a:r>
          <a:r>
            <a:rPr lang="ru-RU" sz="1200" kern="1200" dirty="0"/>
            <a:t>.</a:t>
          </a:r>
        </a:p>
      </dsp:txBody>
      <dsp:txXfrm>
        <a:off x="2278712" y="89227"/>
        <a:ext cx="1239904" cy="826602"/>
      </dsp:txXfrm>
    </dsp:sp>
    <dsp:sp modelId="{79981116-3ABB-46A0-BDD2-4E6A4220DEF5}">
      <dsp:nvSpPr>
        <dsp:cNvPr id="0" name=""/>
        <dsp:cNvSpPr/>
      </dsp:nvSpPr>
      <dsp:spPr>
        <a:xfrm>
          <a:off x="3725267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4138568" y="89227"/>
        <a:ext cx="1239904" cy="826602"/>
      </dsp:txXfrm>
    </dsp:sp>
    <dsp:sp modelId="{D862319F-DB1A-4ABE-B51A-09998084F7E4}">
      <dsp:nvSpPr>
        <dsp:cNvPr id="0" name=""/>
        <dsp:cNvSpPr/>
      </dsp:nvSpPr>
      <dsp:spPr>
        <a:xfrm>
          <a:off x="5585123" y="89227"/>
          <a:ext cx="2066506" cy="826602"/>
        </a:xfrm>
        <a:prstGeom prst="chevron">
          <a:avLst/>
        </a:prstGeom>
        <a:solidFill>
          <a:schemeClr val="accent2">
            <a:shade val="50000"/>
            <a:hueOff val="22070"/>
            <a:satOff val="-839"/>
            <a:lumOff val="46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Получено финансирование – 10 </a:t>
          </a:r>
          <a:r>
            <a:rPr lang="ru-RU" sz="1200" kern="1200" dirty="0" err="1"/>
            <a:t>млн.руб</a:t>
          </a:r>
          <a:r>
            <a:rPr lang="ru-RU" sz="1200" kern="1200" dirty="0"/>
            <a:t>.</a:t>
          </a:r>
        </a:p>
      </dsp:txBody>
      <dsp:txXfrm>
        <a:off x="5998424" y="89227"/>
        <a:ext cx="1239904" cy="826602"/>
      </dsp:txXfrm>
    </dsp:sp>
    <dsp:sp modelId="{C183F44A-9BE3-4A7E-B157-DD7A7A41EF32}">
      <dsp:nvSpPr>
        <dsp:cNvPr id="0" name=""/>
        <dsp:cNvSpPr/>
      </dsp:nvSpPr>
      <dsp:spPr>
        <a:xfrm>
          <a:off x="7444979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Получено финансирование – 10 </a:t>
          </a:r>
          <a:r>
            <a:rPr lang="ru-RU" sz="1200" kern="1200" dirty="0" err="1"/>
            <a:t>млн.руб</a:t>
          </a:r>
          <a:r>
            <a:rPr lang="ru-RU" sz="1200" kern="1200" dirty="0"/>
            <a:t>.</a:t>
          </a:r>
        </a:p>
      </dsp:txBody>
      <dsp:txXfrm>
        <a:off x="7858280" y="89227"/>
        <a:ext cx="1239904" cy="826602"/>
      </dsp:txXfrm>
    </dsp:sp>
    <dsp:sp modelId="{43E42EE7-6631-4376-B104-987BDC3E91F0}">
      <dsp:nvSpPr>
        <dsp:cNvPr id="0" name=""/>
        <dsp:cNvSpPr/>
      </dsp:nvSpPr>
      <dsp:spPr>
        <a:xfrm>
          <a:off x="9304835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</a:p>
      </dsp:txBody>
      <dsp:txXfrm>
        <a:off x="9718136" y="89227"/>
        <a:ext cx="1239904" cy="826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4210-8F99-4DDF-A04F-1C18A602AB34}">
      <dsp:nvSpPr>
        <dsp:cNvPr id="0" name=""/>
        <dsp:cNvSpPr/>
      </dsp:nvSpPr>
      <dsp:spPr>
        <a:xfrm>
          <a:off x="0" y="89227"/>
          <a:ext cx="2066506" cy="826602"/>
        </a:xfrm>
        <a:prstGeom prst="chevron">
          <a:avLst/>
        </a:prstGeom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Продукт</a:t>
          </a:r>
        </a:p>
      </dsp:txBody>
      <dsp:txXfrm>
        <a:off x="413301" y="89227"/>
        <a:ext cx="1239904" cy="826602"/>
      </dsp:txXfrm>
    </dsp:sp>
    <dsp:sp modelId="{0B2CC0A2-6363-436E-ACEE-6A71A34B1D48}">
      <dsp:nvSpPr>
        <dsp:cNvPr id="0" name=""/>
        <dsp:cNvSpPr/>
      </dsp:nvSpPr>
      <dsp:spPr>
        <a:xfrm>
          <a:off x="1865411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Готова рабочая модель</a:t>
          </a:r>
        </a:p>
      </dsp:txBody>
      <dsp:txXfrm>
        <a:off x="2278712" y="89227"/>
        <a:ext cx="1239904" cy="826602"/>
      </dsp:txXfrm>
    </dsp:sp>
    <dsp:sp modelId="{79981116-3ABB-46A0-BDD2-4E6A4220DEF5}">
      <dsp:nvSpPr>
        <dsp:cNvPr id="0" name=""/>
        <dsp:cNvSpPr/>
      </dsp:nvSpPr>
      <dsp:spPr>
        <a:xfrm>
          <a:off x="3725267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Готов </a:t>
          </a:r>
          <a:r>
            <a:rPr lang="en-US" sz="1300" kern="1200" dirty="0"/>
            <a:t>MVP</a:t>
          </a:r>
          <a:r>
            <a:rPr lang="ru-RU" sz="1300" kern="1200" dirty="0"/>
            <a:t>, 1К</a:t>
          </a:r>
          <a:r>
            <a:rPr lang="en-US" sz="1300" kern="1200" dirty="0"/>
            <a:t> </a:t>
          </a:r>
          <a:r>
            <a:rPr lang="ru-RU" sz="1300" kern="1200" dirty="0"/>
            <a:t>пользователей.  </a:t>
          </a:r>
        </a:p>
      </dsp:txBody>
      <dsp:txXfrm>
        <a:off x="4138568" y="89227"/>
        <a:ext cx="1239904" cy="826602"/>
      </dsp:txXfrm>
    </dsp:sp>
    <dsp:sp modelId="{D862319F-DB1A-4ABE-B51A-09998084F7E4}">
      <dsp:nvSpPr>
        <dsp:cNvPr id="0" name=""/>
        <dsp:cNvSpPr/>
      </dsp:nvSpPr>
      <dsp:spPr>
        <a:xfrm>
          <a:off x="5585123" y="89227"/>
          <a:ext cx="2066506" cy="826602"/>
        </a:xfrm>
        <a:prstGeom prst="chevron">
          <a:avLst/>
        </a:prstGeom>
        <a:solidFill>
          <a:schemeClr val="accent2">
            <a:shade val="50000"/>
            <a:hueOff val="22070"/>
            <a:satOff val="-839"/>
            <a:lumOff val="46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Возможность групповой работы. 10</a:t>
          </a:r>
          <a:r>
            <a:rPr lang="en-US" sz="1300" kern="1200" dirty="0"/>
            <a:t>K </a:t>
          </a:r>
          <a:r>
            <a:rPr lang="ru-RU" sz="1300" kern="1200" dirty="0"/>
            <a:t>пользователей. </a:t>
          </a:r>
        </a:p>
      </dsp:txBody>
      <dsp:txXfrm>
        <a:off x="5998424" y="89227"/>
        <a:ext cx="1239904" cy="826602"/>
      </dsp:txXfrm>
    </dsp:sp>
    <dsp:sp modelId="{C183F44A-9BE3-4A7E-B157-DD7A7A41EF32}">
      <dsp:nvSpPr>
        <dsp:cNvPr id="0" name=""/>
        <dsp:cNvSpPr/>
      </dsp:nvSpPr>
      <dsp:spPr>
        <a:xfrm>
          <a:off x="7444979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Продукт полностью готов. 25</a:t>
          </a:r>
          <a:r>
            <a:rPr lang="en-US" sz="1300" kern="1200" dirty="0"/>
            <a:t>K </a:t>
          </a:r>
          <a:r>
            <a:rPr lang="ru-RU" sz="1300" kern="1200" dirty="0"/>
            <a:t>пользователей. </a:t>
          </a:r>
        </a:p>
      </dsp:txBody>
      <dsp:txXfrm>
        <a:off x="7858280" y="89227"/>
        <a:ext cx="1239904" cy="826602"/>
      </dsp:txXfrm>
    </dsp:sp>
    <dsp:sp modelId="{43E42EE7-6631-4376-B104-987BDC3E91F0}">
      <dsp:nvSpPr>
        <dsp:cNvPr id="0" name=""/>
        <dsp:cNvSpPr/>
      </dsp:nvSpPr>
      <dsp:spPr>
        <a:xfrm>
          <a:off x="9304835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</a:t>
          </a:r>
        </a:p>
      </dsp:txBody>
      <dsp:txXfrm>
        <a:off x="9718136" y="89227"/>
        <a:ext cx="1239904" cy="826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4210-8F99-4DDF-A04F-1C18A602AB34}">
      <dsp:nvSpPr>
        <dsp:cNvPr id="0" name=""/>
        <dsp:cNvSpPr/>
      </dsp:nvSpPr>
      <dsp:spPr>
        <a:xfrm>
          <a:off x="5555" y="89227"/>
          <a:ext cx="2066506" cy="826602"/>
        </a:xfrm>
        <a:prstGeom prst="chevron">
          <a:avLst/>
        </a:prstGeom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Продажи</a:t>
          </a:r>
          <a:r>
            <a:rPr lang="ru-RU" sz="2000" b="1" kern="1200" dirty="0"/>
            <a:t>/клиенты</a:t>
          </a:r>
        </a:p>
      </dsp:txBody>
      <dsp:txXfrm>
        <a:off x="418856" y="89227"/>
        <a:ext cx="1239904" cy="826602"/>
      </dsp:txXfrm>
    </dsp:sp>
    <dsp:sp modelId="{0B2CC0A2-6363-436E-ACEE-6A71A34B1D48}">
      <dsp:nvSpPr>
        <dsp:cNvPr id="0" name=""/>
        <dsp:cNvSpPr/>
      </dsp:nvSpPr>
      <dsp:spPr>
        <a:xfrm>
          <a:off x="1865411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278712" y="89227"/>
        <a:ext cx="1239904" cy="826602"/>
      </dsp:txXfrm>
    </dsp:sp>
    <dsp:sp modelId="{79981116-3ABB-46A0-BDD2-4E6A4220DEF5}">
      <dsp:nvSpPr>
        <dsp:cNvPr id="0" name=""/>
        <dsp:cNvSpPr/>
      </dsp:nvSpPr>
      <dsp:spPr>
        <a:xfrm>
          <a:off x="3725267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4138568" y="89227"/>
        <a:ext cx="1239904" cy="826602"/>
      </dsp:txXfrm>
    </dsp:sp>
    <dsp:sp modelId="{D862319F-DB1A-4ABE-B51A-09998084F7E4}">
      <dsp:nvSpPr>
        <dsp:cNvPr id="0" name=""/>
        <dsp:cNvSpPr/>
      </dsp:nvSpPr>
      <dsp:spPr>
        <a:xfrm>
          <a:off x="5585123" y="89227"/>
          <a:ext cx="2066506" cy="826602"/>
        </a:xfrm>
        <a:prstGeom prst="chevron">
          <a:avLst/>
        </a:prstGeom>
        <a:solidFill>
          <a:schemeClr val="accent2">
            <a:shade val="50000"/>
            <a:hueOff val="22070"/>
            <a:satOff val="-839"/>
            <a:lumOff val="46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Заключены договоры со 100 школами</a:t>
          </a:r>
        </a:p>
      </dsp:txBody>
      <dsp:txXfrm>
        <a:off x="5998424" y="89227"/>
        <a:ext cx="1239904" cy="826602"/>
      </dsp:txXfrm>
    </dsp:sp>
    <dsp:sp modelId="{C183F44A-9BE3-4A7E-B157-DD7A7A41EF32}">
      <dsp:nvSpPr>
        <dsp:cNvPr id="0" name=""/>
        <dsp:cNvSpPr/>
      </dsp:nvSpPr>
      <dsp:spPr>
        <a:xfrm>
          <a:off x="7444979" y="89227"/>
          <a:ext cx="2066506" cy="826602"/>
        </a:xfrm>
        <a:prstGeom prst="chevron">
          <a:avLst/>
        </a:prstGeom>
        <a:solidFill>
          <a:schemeClr val="accent2">
            <a:shade val="50000"/>
            <a:hueOff val="14713"/>
            <a:satOff val="-559"/>
            <a:lumOff val="30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</a:t>
          </a:r>
        </a:p>
      </dsp:txBody>
      <dsp:txXfrm>
        <a:off x="7858280" y="89227"/>
        <a:ext cx="1239904" cy="826602"/>
      </dsp:txXfrm>
    </dsp:sp>
    <dsp:sp modelId="{43E42EE7-6631-4376-B104-987BDC3E91F0}">
      <dsp:nvSpPr>
        <dsp:cNvPr id="0" name=""/>
        <dsp:cNvSpPr/>
      </dsp:nvSpPr>
      <dsp:spPr>
        <a:xfrm>
          <a:off x="9304835" y="89227"/>
          <a:ext cx="2066506" cy="826602"/>
        </a:xfrm>
        <a:prstGeom prst="chevron">
          <a:avLst/>
        </a:prstGeom>
        <a:solidFill>
          <a:schemeClr val="accent2">
            <a:shade val="50000"/>
            <a:hueOff val="7357"/>
            <a:satOff val="-280"/>
            <a:lumOff val="15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Заключены договоры со 500 школами</a:t>
          </a:r>
        </a:p>
      </dsp:txBody>
      <dsp:txXfrm>
        <a:off x="9718136" y="89227"/>
        <a:ext cx="1239904" cy="826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64210-8F99-4DDF-A04F-1C18A602AB34}">
      <dsp:nvSpPr>
        <dsp:cNvPr id="0" name=""/>
        <dsp:cNvSpPr/>
      </dsp:nvSpPr>
      <dsp:spPr>
        <a:xfrm>
          <a:off x="5555" y="89227"/>
          <a:ext cx="2066506" cy="826602"/>
        </a:xfrm>
        <a:prstGeom prst="chevron">
          <a:avLst/>
        </a:prstGeom>
        <a:solidFill>
          <a:srgbClr val="F8633A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Команда</a:t>
          </a:r>
        </a:p>
      </dsp:txBody>
      <dsp:txXfrm>
        <a:off x="418856" y="89227"/>
        <a:ext cx="1239904" cy="826602"/>
      </dsp:txXfrm>
    </dsp:sp>
    <dsp:sp modelId="{0B2CC0A2-6363-436E-ACEE-6A71A34B1D48}">
      <dsp:nvSpPr>
        <dsp:cNvPr id="0" name=""/>
        <dsp:cNvSpPr/>
      </dsp:nvSpPr>
      <dsp:spPr>
        <a:xfrm>
          <a:off x="1865411" y="89227"/>
          <a:ext cx="2066506" cy="826602"/>
        </a:xfrm>
        <a:prstGeom prst="chevron">
          <a:avLst/>
        </a:prstGeom>
        <a:solidFill>
          <a:schemeClr val="accent6">
            <a:shade val="50000"/>
            <a:hueOff val="-9707"/>
            <a:satOff val="-399"/>
            <a:lumOff val="140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Укомплектована команда разработчиков + тестировщик и дизайнер</a:t>
          </a:r>
        </a:p>
      </dsp:txBody>
      <dsp:txXfrm>
        <a:off x="2278712" y="89227"/>
        <a:ext cx="1239904" cy="826602"/>
      </dsp:txXfrm>
    </dsp:sp>
    <dsp:sp modelId="{79981116-3ABB-46A0-BDD2-4E6A4220DEF5}">
      <dsp:nvSpPr>
        <dsp:cNvPr id="0" name=""/>
        <dsp:cNvSpPr/>
      </dsp:nvSpPr>
      <dsp:spPr>
        <a:xfrm>
          <a:off x="3725267" y="89227"/>
          <a:ext cx="2066506" cy="826602"/>
        </a:xfrm>
        <a:prstGeom prst="chevron">
          <a:avLst/>
        </a:prstGeom>
        <a:solidFill>
          <a:schemeClr val="accent6">
            <a:shade val="50000"/>
            <a:hueOff val="-19415"/>
            <a:satOff val="-797"/>
            <a:lumOff val="281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Нанят технический писатель</a:t>
          </a:r>
        </a:p>
      </dsp:txBody>
      <dsp:txXfrm>
        <a:off x="4138568" y="89227"/>
        <a:ext cx="1239904" cy="826602"/>
      </dsp:txXfrm>
    </dsp:sp>
    <dsp:sp modelId="{D862319F-DB1A-4ABE-B51A-09998084F7E4}">
      <dsp:nvSpPr>
        <dsp:cNvPr id="0" name=""/>
        <dsp:cNvSpPr/>
      </dsp:nvSpPr>
      <dsp:spPr>
        <a:xfrm>
          <a:off x="5585123" y="89227"/>
          <a:ext cx="2066506" cy="826602"/>
        </a:xfrm>
        <a:prstGeom prst="chevron">
          <a:avLst/>
        </a:prstGeom>
        <a:solidFill>
          <a:schemeClr val="accent6">
            <a:shade val="50000"/>
            <a:hueOff val="-29122"/>
            <a:satOff val="-1196"/>
            <a:lumOff val="42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5998424" y="89227"/>
        <a:ext cx="1239904" cy="826602"/>
      </dsp:txXfrm>
    </dsp:sp>
    <dsp:sp modelId="{C183F44A-9BE3-4A7E-B157-DD7A7A41EF32}">
      <dsp:nvSpPr>
        <dsp:cNvPr id="0" name=""/>
        <dsp:cNvSpPr/>
      </dsp:nvSpPr>
      <dsp:spPr>
        <a:xfrm>
          <a:off x="7444979" y="89227"/>
          <a:ext cx="2066506" cy="826602"/>
        </a:xfrm>
        <a:prstGeom prst="chevron">
          <a:avLst/>
        </a:prstGeom>
        <a:solidFill>
          <a:schemeClr val="accent6">
            <a:shade val="50000"/>
            <a:hueOff val="-19415"/>
            <a:satOff val="-797"/>
            <a:lumOff val="281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 </a:t>
          </a:r>
        </a:p>
      </dsp:txBody>
      <dsp:txXfrm>
        <a:off x="7858280" y="89227"/>
        <a:ext cx="1239904" cy="826602"/>
      </dsp:txXfrm>
    </dsp:sp>
    <dsp:sp modelId="{43E42EE7-6631-4376-B104-987BDC3E91F0}">
      <dsp:nvSpPr>
        <dsp:cNvPr id="0" name=""/>
        <dsp:cNvSpPr/>
      </dsp:nvSpPr>
      <dsp:spPr>
        <a:xfrm>
          <a:off x="9304835" y="89227"/>
          <a:ext cx="2066506" cy="826602"/>
        </a:xfrm>
        <a:prstGeom prst="chevron">
          <a:avLst/>
        </a:prstGeom>
        <a:solidFill>
          <a:schemeClr val="accent6">
            <a:shade val="50000"/>
            <a:hueOff val="-9707"/>
            <a:satOff val="-399"/>
            <a:lumOff val="140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 </a:t>
          </a:r>
        </a:p>
      </dsp:txBody>
      <dsp:txXfrm>
        <a:off x="9718136" y="89227"/>
        <a:ext cx="1239904" cy="82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684B-41AE-4E9B-911D-BFA9CF1FB3F8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A983-39B2-4D0E-8904-41EB77BC5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A983-39B2-4D0E-8904-41EB77BC5B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A3E36-BC9E-4F7A-9912-B6EDA74574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9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A983-39B2-4D0E-8904-41EB77BC5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3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A983-39B2-4D0E-8904-41EB77BC5B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2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A3E36-BC9E-4F7A-9912-B6EDA74574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9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11F1F"/>
              </a:solidFill>
              <a:effectLst/>
              <a:uLnTx/>
              <a:uFillTx/>
              <a:latin typeface="Calleo-Trial" pitchFamily="2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A983-39B2-4D0E-8904-41EB77BC5B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3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A983-39B2-4D0E-8904-41EB77BC5B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2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EA983-39B2-4D0E-8904-41EB77BC5B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2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A3E36-BC9E-4F7A-9912-B6EDA745744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2F33-EDE1-9642-926E-FC97F4D9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BB52D-A377-204D-BFB8-CDE1E4EB4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872AB-9EF6-E841-A23F-3F5A4E0F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84F1-95FC-D943-93CD-51BF52B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D556F-FA3D-1C4B-9794-D9940FF9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AC8D9-0B14-CD40-91A8-5015C153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234-2DCC-4742-9996-D364E2A6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B123-97F2-274E-8926-464FCB3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A326D-6DE9-D249-8DB0-8CABC243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F7967-0BA4-714A-BA7F-DA98041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3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2FD552-180C-B847-8140-23A0188E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59AAE-DEDD-9E45-9BE0-0EC4D6E8A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6B3-19CC-1248-BEF3-8B08B1F3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8875D-B762-3344-84BB-CEE777DD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5059F-C104-7347-A29A-6C38050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06B6-E2F2-6C4C-ACFB-D643DCE4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815F4-BDCD-9541-8879-1633ECF5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3DF23-3B7C-C849-92BD-F90A32B2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DDD51-4F09-A240-9F69-FC18299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41794-8502-FC4E-A48B-0E6F67C1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CB50F-0785-8E48-8454-C25CEFF6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20D09-B78C-2B40-AA8F-ADBD1480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0A284-956E-6D49-808E-D9179131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8B5B2-90E8-E34E-B030-50405E5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1912-46F8-EA47-863F-308EC77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9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C1A5E-52E1-A740-B0C0-38F0D697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E98F-6380-E946-8A39-DB28F9050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F57E6-8859-3049-A4B7-85F34A63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1951-3C9B-EA45-84EF-B9767753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7609FC-C8F1-2647-BB86-7DC4DF6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987DA-F658-5E4C-AF78-04F2B0F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1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B139-BA2A-A943-A65A-411A6EF6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C57479-4F1B-064A-9EB3-451E6FFD2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3ABE9-B7DE-A848-9C3A-917AAA4AB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A2642B-EED4-114B-A2D8-F21D116B5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EDC37D-ABDD-AF49-AD4B-CD65130A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CB0957-5554-9C4E-98FD-7F949F8F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208E-41A4-994B-B187-113B0EC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E7BBA-93CA-9042-A8A7-3E766730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609-4973-714B-A156-A43D9EF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D972C8-652B-F34E-BFC7-D2D4BB47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EE1AB-B37D-5149-8C17-5B45C4D8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4C623-58E0-874F-83F5-AA105822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CEFE6-ECB9-0044-91B0-1DC5B4E1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22E01-5EF3-8C45-AAF8-8C1B2BCD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B2AB9-9AAF-3F49-908B-2D9041F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86FE-26DF-F54E-A941-93C717F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5ADDF-6EF8-C44D-9C08-DAC22EB1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0D37AD-11B4-FD48-B804-3DB9318AF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257F10-C976-1747-B375-0EC7D77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7E5C-3C48-7646-BC5E-4301D65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221DED-EAC5-BE4C-A500-D4F0828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673D9-7A10-044B-82F9-2F01F556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A091AB-50EA-9146-B86F-B73723ADA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92EDA-E858-3645-B34C-94CBCA88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CF516-6359-8741-BCD6-CF25BA8E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66FE7-FF8D-EB4B-9139-25915D99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DD21-9ECB-A84D-97A1-FFE732D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7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B118B-4042-8848-ABA9-DCC8B9F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B4A2C6-5030-BF4E-9DE7-2122D9A9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7B039-F07D-914C-931A-BB0F7684F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F3D28-0A9F-9E43-BEF8-0CEBEBEE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A550B-2DE1-D842-86BD-A0AB158C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8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6FBDE-10EE-3749-A761-473EC2D65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16" y="1631915"/>
            <a:ext cx="7579879" cy="2387600"/>
          </a:xfrm>
        </p:spPr>
        <p:txBody>
          <a:bodyPr>
            <a:normAutofit/>
          </a:bodyPr>
          <a:lstStyle/>
          <a:p>
            <a:pPr algn="l"/>
            <a:r>
              <a:rPr lang="ru-RU" sz="4400" b="1" i="0" dirty="0">
                <a:solidFill>
                  <a:schemeClr val="accent1"/>
                </a:solidFill>
                <a:effectLst/>
                <a:latin typeface="Roboto Condensed" panose="020B0604020202020204" pitchFamily="2" charset="0"/>
              </a:rPr>
              <a:t>ПО для обучения школьников работе с</a:t>
            </a:r>
            <a:r>
              <a:rPr lang="ru-RU" sz="4400" b="1" dirty="0">
                <a:solidFill>
                  <a:schemeClr val="accent1"/>
                </a:solidFill>
                <a:latin typeface="Roboto Condensed" panose="020B0604020202020204" pitchFamily="2" charset="0"/>
              </a:rPr>
              <a:t> БАС </a:t>
            </a:r>
            <a:endParaRPr lang="ru-RU" sz="4400" b="1" i="0" dirty="0">
              <a:solidFill>
                <a:schemeClr val="accent1"/>
              </a:solidFill>
              <a:effectLst/>
              <a:latin typeface="Roboto Condensed" panose="020B06040202020202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AD8C-F4BF-8245-9D39-440EB743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16" y="4793564"/>
            <a:ext cx="4554220" cy="18029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600" b="1" i="0" dirty="0">
                <a:solidFill>
                  <a:schemeClr val="accent1"/>
                </a:solidFill>
                <a:effectLst/>
                <a:latin typeface="Roboto Condensed" panose="020B0604020202020204" pitchFamily="2" charset="0"/>
              </a:rPr>
              <a:t>Универсальный симулятор сборки и полетов</a:t>
            </a:r>
            <a:endParaRPr lang="ru-RU" sz="1600" dirty="0">
              <a:effectLst/>
              <a:latin typeface="Calleo-Trial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A96A55-F4E0-CB46-BD1E-8FDB15E38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26" y="760931"/>
            <a:ext cx="2391719" cy="11780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FF8509-A34A-C04E-9379-1856C97EF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778" y="829550"/>
            <a:ext cx="7357860" cy="396401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F422E0-A4CF-C94F-9211-E4BFF18D97E1}"/>
              </a:ext>
            </a:extLst>
          </p:cNvPr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6" descr="preencoded.png">
            <a:extLst>
              <a:ext uri="{FF2B5EF4-FFF2-40B4-BE49-F238E27FC236}">
                <a16:creationId xmlns:a16="http://schemas.microsoft.com/office/drawing/2014/main" id="{2275D716-5D09-4256-8C18-0BBF97DD7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59" y="261324"/>
            <a:ext cx="3378297" cy="1990766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608CDF6-5EEF-471B-99DB-32DA2D68BDD1}"/>
              </a:ext>
            </a:extLst>
          </p:cNvPr>
          <p:cNvGrpSpPr/>
          <p:nvPr/>
        </p:nvGrpSpPr>
        <p:grpSpPr>
          <a:xfrm>
            <a:off x="6896851" y="-118455"/>
            <a:ext cx="5043305" cy="6674128"/>
            <a:chOff x="10443291" y="17585"/>
            <a:chExt cx="10364496" cy="13716000"/>
          </a:xfrm>
        </p:grpSpPr>
        <p:pic>
          <p:nvPicPr>
            <p:cNvPr id="44" name="Image 4" descr="preencoded.png">
              <a:extLst>
                <a:ext uri="{FF2B5EF4-FFF2-40B4-BE49-F238E27FC236}">
                  <a16:creationId xmlns:a16="http://schemas.microsoft.com/office/drawing/2014/main" id="{9C1F17A9-CE2A-4D71-B65C-EF6FAB3A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43291" y="17585"/>
              <a:ext cx="10364496" cy="13716000"/>
            </a:xfrm>
            <a:prstGeom prst="rect">
              <a:avLst/>
            </a:prstGeom>
          </p:spPr>
        </p:pic>
        <p:pic>
          <p:nvPicPr>
            <p:cNvPr id="45" name="Image 5" descr="preencoded.png">
              <a:extLst>
                <a:ext uri="{FF2B5EF4-FFF2-40B4-BE49-F238E27FC236}">
                  <a16:creationId xmlns:a16="http://schemas.microsoft.com/office/drawing/2014/main" id="{8163A06A-DF6E-472F-B7EB-48046AD4E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4958" y="2552853"/>
              <a:ext cx="5342829" cy="11180732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Проблемы и ЦА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4710E-ECD1-44D7-A66B-98F8BBEF131C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18DD45E-07D4-5D41-97A1-C996536D1F8A}"/>
              </a:ext>
            </a:extLst>
          </p:cNvPr>
          <p:cNvSpPr txBox="1">
            <a:spLocks/>
          </p:cNvSpPr>
          <p:nvPr/>
        </p:nvSpPr>
        <p:spPr>
          <a:xfrm>
            <a:off x="6490445" y="3466465"/>
            <a:ext cx="2933349" cy="202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</a:rPr>
              <a:t>Целевая аудитория: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>
                <a:solidFill>
                  <a:srgbClr val="FFFFFF"/>
                </a:solidFill>
                <a:latin typeface="Calleo-Trial" pitchFamily="2" charset="0"/>
              </a:rPr>
              <a:t>Школы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</a:rPr>
              <a:t>Кванториумы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>
                <a:solidFill>
                  <a:srgbClr val="FFFFFF"/>
                </a:solidFill>
                <a:latin typeface="Calleo-Trial" pitchFamily="2" charset="0"/>
              </a:rPr>
              <a:t>Колледжи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2F7F067-A806-3E4A-BD79-9FF748062E7B}"/>
              </a:ext>
            </a:extLst>
          </p:cNvPr>
          <p:cNvCxnSpPr>
            <a:cxnSpLocks/>
          </p:cNvCxnSpPr>
          <p:nvPr/>
        </p:nvCxnSpPr>
        <p:spPr>
          <a:xfrm>
            <a:off x="0" y="3144346"/>
            <a:ext cx="6096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49280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B414475-41F6-684E-949F-BBBE3FDCF680}"/>
              </a:ext>
            </a:extLst>
          </p:cNvPr>
          <p:cNvCxnSpPr>
            <a:cxnSpLocks/>
          </p:cNvCxnSpPr>
          <p:nvPr/>
        </p:nvCxnSpPr>
        <p:spPr>
          <a:xfrm>
            <a:off x="6096000" y="3144346"/>
            <a:ext cx="1646381" cy="0"/>
          </a:xfrm>
          <a:prstGeom prst="line">
            <a:avLst/>
          </a:prstGeom>
          <a:ln w="12700" cap="rnd">
            <a:solidFill>
              <a:srgbClr val="FFFFFF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6B6315-0070-4400-A44E-D982449C5404}"/>
              </a:ext>
            </a:extLst>
          </p:cNvPr>
          <p:cNvSpPr txBox="1"/>
          <p:nvPr/>
        </p:nvSpPr>
        <p:spPr>
          <a:xfrm>
            <a:off x="1211941" y="2012882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F394DD-D398-46FA-B993-AC64BF9967D9}"/>
              </a:ext>
            </a:extLst>
          </p:cNvPr>
          <p:cNvSpPr txBox="1"/>
          <p:nvPr/>
        </p:nvSpPr>
        <p:spPr>
          <a:xfrm>
            <a:off x="1190830" y="2595845"/>
            <a:ext cx="1939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100" dirty="0"/>
              <a:t>ПО, качественно имитирующее </a:t>
            </a:r>
            <a:r>
              <a:rPr lang="ru-RU" sz="1100" b="1" dirty="0"/>
              <a:t>полет</a:t>
            </a:r>
            <a:r>
              <a:rPr lang="ru-RU" sz="1100" dirty="0"/>
              <a:t>, привязано к производителю. Универсально ПО сильно </a:t>
            </a:r>
            <a:r>
              <a:rPr lang="ru-RU" sz="1100" b="1" dirty="0"/>
              <a:t>отстает от реальности</a:t>
            </a:r>
            <a:r>
              <a:rPr lang="ru-RU" sz="11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8197D6-A631-40CC-9F34-C85CBD0499E0}"/>
              </a:ext>
            </a:extLst>
          </p:cNvPr>
          <p:cNvSpPr txBox="1"/>
          <p:nvPr/>
        </p:nvSpPr>
        <p:spPr>
          <a:xfrm>
            <a:off x="3586250" y="2017499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9B5F9-AB71-4C35-BA7C-13D9E259BFBD}"/>
              </a:ext>
            </a:extLst>
          </p:cNvPr>
          <p:cNvSpPr txBox="1"/>
          <p:nvPr/>
        </p:nvSpPr>
        <p:spPr>
          <a:xfrm>
            <a:off x="1150747" y="4050455"/>
            <a:ext cx="2121490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E28C0-4C26-4761-9642-9010B809EAC3}"/>
              </a:ext>
            </a:extLst>
          </p:cNvPr>
          <p:cNvSpPr txBox="1"/>
          <p:nvPr/>
        </p:nvSpPr>
        <p:spPr>
          <a:xfrm>
            <a:off x="1190830" y="4488078"/>
            <a:ext cx="1722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100" dirty="0"/>
              <a:t>Отечественное ПО, имитирующее </a:t>
            </a:r>
            <a:r>
              <a:rPr lang="ru-RU" sz="1100" b="1" dirty="0"/>
              <a:t>групповую</a:t>
            </a:r>
            <a:r>
              <a:rPr lang="ru-RU" sz="1100" dirty="0"/>
              <a:t> работу, </a:t>
            </a:r>
            <a:r>
              <a:rPr lang="ru-RU" sz="1100" b="1" dirty="0"/>
              <a:t>отсутствует</a:t>
            </a:r>
            <a:r>
              <a:rPr lang="ru-RU" sz="11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2F5A53-B660-403F-B424-7B179BE56B9D}"/>
              </a:ext>
            </a:extLst>
          </p:cNvPr>
          <p:cNvSpPr txBox="1"/>
          <p:nvPr/>
        </p:nvSpPr>
        <p:spPr>
          <a:xfrm>
            <a:off x="3561163" y="4074187"/>
            <a:ext cx="159026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2130-0D15-4586-BE8B-00CCDFD0D3F0}"/>
              </a:ext>
            </a:extLst>
          </p:cNvPr>
          <p:cNvSpPr txBox="1"/>
          <p:nvPr/>
        </p:nvSpPr>
        <p:spPr>
          <a:xfrm>
            <a:off x="3595888" y="2618445"/>
            <a:ext cx="217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ПО, имитирующее </a:t>
            </a:r>
            <a:r>
              <a:rPr lang="ru-RU" sz="1100" b="1" dirty="0"/>
              <a:t>сборку</a:t>
            </a:r>
            <a:r>
              <a:rPr lang="ru-RU" sz="1100" dirty="0"/>
              <a:t>/разбиение/ремонт дронов, - </a:t>
            </a:r>
            <a:r>
              <a:rPr lang="ru-RU" sz="1100" b="1" dirty="0"/>
              <a:t>отсутствует</a:t>
            </a:r>
            <a:r>
              <a:rPr lang="ru-RU" sz="1100" dirty="0"/>
              <a:t>.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BD75B4-D9C9-43F8-AD3A-112FA4BBFF1B}"/>
              </a:ext>
            </a:extLst>
          </p:cNvPr>
          <p:cNvSpPr txBox="1"/>
          <p:nvPr/>
        </p:nvSpPr>
        <p:spPr>
          <a:xfrm>
            <a:off x="3595888" y="4509253"/>
            <a:ext cx="2203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100" dirty="0"/>
              <a:t>При этом </a:t>
            </a:r>
            <a:r>
              <a:rPr lang="ru-RU" sz="1100" b="1" dirty="0"/>
              <a:t>потребность</a:t>
            </a:r>
            <a:r>
              <a:rPr lang="ru-RU" sz="1100" dirty="0"/>
              <a:t> в таких типах ПО в школах </a:t>
            </a:r>
            <a:r>
              <a:rPr lang="ru-RU" sz="1100" b="1" dirty="0"/>
              <a:t>растет</a:t>
            </a:r>
            <a:r>
              <a:rPr lang="ru-RU" sz="1100" dirty="0"/>
              <a:t>, запрос становится </a:t>
            </a:r>
            <a:r>
              <a:rPr lang="ru-RU" sz="1100" b="1" dirty="0"/>
              <a:t>разнообразнее</a:t>
            </a:r>
            <a:r>
              <a:rPr lang="ru-RU" sz="1100" dirty="0"/>
              <a:t> (появляются новые варианты использования дронов и виды соревнований).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805825BC-362A-4A83-9283-47070C69611E}"/>
              </a:ext>
            </a:extLst>
          </p:cNvPr>
          <p:cNvSpPr txBox="1">
            <a:spLocks/>
          </p:cNvSpPr>
          <p:nvPr/>
        </p:nvSpPr>
        <p:spPr>
          <a:xfrm>
            <a:off x="1186127" y="1529311"/>
            <a:ext cx="3483513" cy="401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4920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Решение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3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31A80D2-9312-594B-8E2F-3CE0FD048276}"/>
              </a:ext>
            </a:extLst>
          </p:cNvPr>
          <p:cNvCxnSpPr>
            <a:cxnSpLocks/>
          </p:cNvCxnSpPr>
          <p:nvPr/>
        </p:nvCxnSpPr>
        <p:spPr>
          <a:xfrm>
            <a:off x="6092857" y="999744"/>
            <a:ext cx="0" cy="5858256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D194A5-C355-AF40-9A25-C4FB8D4E5233}"/>
              </a:ext>
            </a:extLst>
          </p:cNvPr>
          <p:cNvSpPr txBox="1"/>
          <p:nvPr/>
        </p:nvSpPr>
        <p:spPr>
          <a:xfrm>
            <a:off x="1474854" y="3880871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881D4-CA15-2944-84D7-87E2FE4FDE46}"/>
              </a:ext>
            </a:extLst>
          </p:cNvPr>
          <p:cNvSpPr txBox="1"/>
          <p:nvPr/>
        </p:nvSpPr>
        <p:spPr>
          <a:xfrm>
            <a:off x="1453743" y="4463834"/>
            <a:ext cx="2014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1F1F"/>
                </a:solidFill>
              </a:rPr>
              <a:t>Симуляция конструирования дронов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48791-0ED8-D14C-BA65-1113926235EF}"/>
              </a:ext>
            </a:extLst>
          </p:cNvPr>
          <p:cNvSpPr txBox="1"/>
          <p:nvPr/>
        </p:nvSpPr>
        <p:spPr>
          <a:xfrm>
            <a:off x="3849163" y="3885488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CEBD2-9C09-C64E-BAF6-F681193D0F49}"/>
              </a:ext>
            </a:extLst>
          </p:cNvPr>
          <p:cNvSpPr txBox="1"/>
          <p:nvPr/>
        </p:nvSpPr>
        <p:spPr>
          <a:xfrm>
            <a:off x="1413660" y="5136980"/>
            <a:ext cx="232575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455A3-8B65-2E4E-A92B-9F3FAE24BE5E}"/>
              </a:ext>
            </a:extLst>
          </p:cNvPr>
          <p:cNvSpPr txBox="1"/>
          <p:nvPr/>
        </p:nvSpPr>
        <p:spPr>
          <a:xfrm>
            <a:off x="1453743" y="5639918"/>
            <a:ext cx="188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Совместная работа нескольких дронов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3A4B3-863F-D44F-9987-A03D0C2CDA98}"/>
              </a:ext>
            </a:extLst>
          </p:cNvPr>
          <p:cNvSpPr txBox="1"/>
          <p:nvPr/>
        </p:nvSpPr>
        <p:spPr>
          <a:xfrm>
            <a:off x="3824076" y="5136980"/>
            <a:ext cx="159026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BEDB39A-A426-0D49-8452-142541E0DC01}"/>
              </a:ext>
            </a:extLst>
          </p:cNvPr>
          <p:cNvSpPr txBox="1">
            <a:spLocks/>
          </p:cNvSpPr>
          <p:nvPr/>
        </p:nvSpPr>
        <p:spPr>
          <a:xfrm>
            <a:off x="754154" y="1069732"/>
            <a:ext cx="4685270" cy="1405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0"/>
              </a:spcBef>
            </a:pPr>
            <a:r>
              <a:rPr lang="ru-RU" sz="1400" dirty="0">
                <a:solidFill>
                  <a:srgbClr val="211F1F"/>
                </a:solidFill>
                <a:latin typeface="Calleo-Trial" pitchFamily="2" charset="0"/>
              </a:rPr>
              <a:t>Универсальное ПО, обучающее сборке и полету, обеспечивающее максимальное правдоподобие за счет восстановления полета по телеметрии</a:t>
            </a:r>
          </a:p>
          <a:p>
            <a:pPr>
              <a:spcBef>
                <a:spcPts val="800"/>
              </a:spcBef>
            </a:pPr>
            <a:endParaRPr lang="ru-RU" sz="1400" dirty="0">
              <a:solidFill>
                <a:srgbClr val="211F1F"/>
              </a:solidFill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211F1F"/>
                </a:solidFill>
                <a:latin typeface="Calleo-Trial" pitchFamily="2" charset="0"/>
              </a:rPr>
              <a:t>MVP</a:t>
            </a:r>
            <a:r>
              <a:rPr lang="ru-RU" sz="1400" dirty="0">
                <a:solidFill>
                  <a:srgbClr val="211F1F"/>
                </a:solidFill>
                <a:latin typeface="Calleo-Trial" pitchFamily="2" charset="0"/>
              </a:rPr>
              <a:t> – сборка 1 типа дронов, его взлет/посадка и свободный полет 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211F1F"/>
              </a:solidFill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211F1F"/>
              </a:solidFill>
              <a:latin typeface="Calleo-Trial" pitchFamily="2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EB45A48-C099-ED45-BACD-3892A73EDE34}"/>
              </a:ext>
            </a:extLst>
          </p:cNvPr>
          <p:cNvCxnSpPr>
            <a:cxnSpLocks/>
          </p:cNvCxnSpPr>
          <p:nvPr/>
        </p:nvCxnSpPr>
        <p:spPr>
          <a:xfrm>
            <a:off x="-3143" y="2957676"/>
            <a:ext cx="6096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3B8783-816D-4F44-9320-B2086B329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234" t="-1" r="16218" b="-11379"/>
          <a:stretch/>
        </p:blipFill>
        <p:spPr>
          <a:xfrm>
            <a:off x="6803736" y="3670386"/>
            <a:ext cx="5392341" cy="31876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08DE49-CDF2-594C-A626-D5F697740D90}"/>
              </a:ext>
            </a:extLst>
          </p:cNvPr>
          <p:cNvSpPr txBox="1"/>
          <p:nvPr/>
        </p:nvSpPr>
        <p:spPr>
          <a:xfrm>
            <a:off x="3858801" y="4460411"/>
            <a:ext cx="2107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1F1F"/>
                </a:solidFill>
              </a:rPr>
              <a:t>Максимальное цифровое подобие  полетов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59C4E9-97EC-084A-B012-F6C9D254CE92}"/>
              </a:ext>
            </a:extLst>
          </p:cNvPr>
          <p:cNvSpPr txBox="1"/>
          <p:nvPr/>
        </p:nvSpPr>
        <p:spPr>
          <a:xfrm>
            <a:off x="3858801" y="5628343"/>
            <a:ext cx="1888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Соревнования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4019B7D9-6D51-3741-91EC-422F7A816AF1}"/>
              </a:ext>
            </a:extLst>
          </p:cNvPr>
          <p:cNvSpPr txBox="1">
            <a:spLocks/>
          </p:cNvSpPr>
          <p:nvPr/>
        </p:nvSpPr>
        <p:spPr>
          <a:xfrm>
            <a:off x="1488229" y="3397300"/>
            <a:ext cx="3483513" cy="401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Уникальность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673FE0C-096D-4DAF-9BF7-2272D87C18C5}"/>
              </a:ext>
            </a:extLst>
          </p:cNvPr>
          <p:cNvSpPr txBox="1">
            <a:spLocks/>
          </p:cNvSpPr>
          <p:nvPr/>
        </p:nvSpPr>
        <p:spPr>
          <a:xfrm>
            <a:off x="6648958" y="815546"/>
            <a:ext cx="5383027" cy="3065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ru-RU" sz="1000" dirty="0"/>
              <a:t>ТИПЫ УЧЕБНЫХ ЗАДАЧ 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Собрать дрон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Отремонтировать дрон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Свободный полет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Пролет над территорией по заданной траектории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Аэрофотосъемка, Создание 3-д моделей 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Совместный полет</a:t>
            </a:r>
          </a:p>
          <a:p>
            <a:pPr marL="263525" indent="-263525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Соревнования на дронах – разные типы</a:t>
            </a:r>
          </a:p>
          <a:p>
            <a:pPr marL="263525" indent="-263525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Следование за целью, Торпедирование цели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Воздушный бой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Работа в плохих погодных условиях (туман, сильный дождь, снегопад)</a:t>
            </a:r>
          </a:p>
          <a:p>
            <a:pPr marL="263525" indent="-263525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Использование джойстиков, стиков, рычагов управления двигателями</a:t>
            </a:r>
          </a:p>
          <a:p>
            <a:pPr marL="263525" indent="-263525" algn="l"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dirty="0"/>
              <a:t>Различные режимы: ручной, автомат (прокладка маршрута и контроль)</a:t>
            </a:r>
          </a:p>
        </p:txBody>
      </p:sp>
    </p:spTree>
    <p:extLst>
      <p:ext uri="{BB962C8B-B14F-4D97-AF65-F5344CB8AC3E}">
        <p14:creationId xmlns:p14="http://schemas.microsoft.com/office/powerpoint/2010/main" val="263880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E0D3D-2C11-4E75-A414-5AD2DEF13930}"/>
              </a:ext>
            </a:extLst>
          </p:cNvPr>
          <p:cNvSpPr txBox="1"/>
          <p:nvPr/>
        </p:nvSpPr>
        <p:spPr>
          <a:xfrm>
            <a:off x="0" y="0"/>
            <a:ext cx="6281128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914322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Бизнес модель и финансовые результаты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t>4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739346" y="1600822"/>
            <a:ext cx="5115045" cy="23245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Бизнес-модель: годовая подписка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До 500 000 руб. – безлимитная лицензия на год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100 000 руб. – 10 пользователей одновременно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alleo-Trial" pitchFamily="2" charset="0"/>
              </a:rPr>
              <a:t>Ожидаемый средний годовой платеж – 200 000 руб.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FC8AE9-96C2-E94B-8ADA-F9262095C7E8}"/>
              </a:ext>
            </a:extLst>
          </p:cNvPr>
          <p:cNvCxnSpPr>
            <a:cxnSpLocks/>
          </p:cNvCxnSpPr>
          <p:nvPr/>
        </p:nvCxnSpPr>
        <p:spPr>
          <a:xfrm>
            <a:off x="0" y="3753946"/>
            <a:ext cx="609285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3A4933B-81E6-BA4C-BC1F-5F5D34D17932}"/>
              </a:ext>
            </a:extLst>
          </p:cNvPr>
          <p:cNvSpPr txBox="1">
            <a:spLocks/>
          </p:cNvSpPr>
          <p:nvPr/>
        </p:nvSpPr>
        <p:spPr>
          <a:xfrm>
            <a:off x="6802766" y="1542801"/>
            <a:ext cx="3483513" cy="401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Финансовые показатели проекта 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5EEEC71-19BD-BC49-A25C-29254ACB5E7E}"/>
              </a:ext>
            </a:extLst>
          </p:cNvPr>
          <p:cNvCxnSpPr>
            <a:cxnSpLocks/>
          </p:cNvCxnSpPr>
          <p:nvPr/>
        </p:nvCxnSpPr>
        <p:spPr>
          <a:xfrm>
            <a:off x="11340602" y="992777"/>
            <a:ext cx="0" cy="5865223"/>
          </a:xfrm>
          <a:prstGeom prst="line">
            <a:avLst/>
          </a:prstGeom>
          <a:ln w="12700" cap="rnd">
            <a:solidFill>
              <a:srgbClr val="F9633B">
                <a:alpha val="7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926ABDC3-A706-4FA6-A9DB-7B2896F5A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00734"/>
              </p:ext>
            </p:extLst>
          </p:nvPr>
        </p:nvGraphicFramePr>
        <p:xfrm>
          <a:off x="6918365" y="1944007"/>
          <a:ext cx="4065587" cy="1884932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980308">
                  <a:extLst>
                    <a:ext uri="{9D8B030D-6E8A-4147-A177-3AD203B41FA5}">
                      <a16:colId xmlns:a16="http://schemas.microsoft.com/office/drawing/2014/main" val="3361601626"/>
                    </a:ext>
                  </a:extLst>
                </a:gridCol>
                <a:gridCol w="1141251">
                  <a:extLst>
                    <a:ext uri="{9D8B030D-6E8A-4147-A177-3AD203B41FA5}">
                      <a16:colId xmlns:a16="http://schemas.microsoft.com/office/drawing/2014/main" val="3952784682"/>
                    </a:ext>
                  </a:extLst>
                </a:gridCol>
                <a:gridCol w="944028">
                  <a:extLst>
                    <a:ext uri="{9D8B030D-6E8A-4147-A177-3AD203B41FA5}">
                      <a16:colId xmlns:a16="http://schemas.microsoft.com/office/drawing/2014/main" val="1431925251"/>
                    </a:ext>
                  </a:extLst>
                </a:gridCol>
              </a:tblGrid>
              <a:tr h="455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года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54109"/>
                  </a:ext>
                </a:extLst>
              </a:tr>
              <a:tr h="3573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4179016"/>
                  </a:ext>
                </a:extLst>
              </a:tr>
              <a:tr h="3573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NPV проекта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7269729"/>
                  </a:ext>
                </a:extLst>
              </a:tr>
              <a:tr h="35739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leo-Trial"/>
                        </a:rPr>
                        <a:t>PI </a:t>
                      </a: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9557155"/>
                  </a:ext>
                </a:extLst>
              </a:tr>
              <a:tr h="35739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окупаемости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7240465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DAD304-5F26-4FC7-A8B6-328728C7C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-2551" t="-1" r="19129" b="-23958"/>
          <a:stretch/>
        </p:blipFill>
        <p:spPr>
          <a:xfrm>
            <a:off x="717999" y="3985521"/>
            <a:ext cx="5582990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Конкуренты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4710E-ECD1-44D7-A66B-98F8BBEF131C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49280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6B6315-0070-4400-A44E-D982449C5404}"/>
              </a:ext>
            </a:extLst>
          </p:cNvPr>
          <p:cNvSpPr txBox="1"/>
          <p:nvPr/>
        </p:nvSpPr>
        <p:spPr>
          <a:xfrm>
            <a:off x="1053965" y="4245497"/>
            <a:ext cx="301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 технологии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F394DD-D398-46FA-B993-AC64BF9967D9}"/>
              </a:ext>
            </a:extLst>
          </p:cNvPr>
          <p:cNvSpPr txBox="1"/>
          <p:nvPr/>
        </p:nvSpPr>
        <p:spPr>
          <a:xfrm>
            <a:off x="1065792" y="4707162"/>
            <a:ext cx="208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dirty="0"/>
              <a:t>UAVPROFF – </a:t>
            </a:r>
            <a:r>
              <a:rPr lang="ru-RU" sz="1200" dirty="0"/>
              <a:t>воспроизведение полета по телеметрии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8197D6-A631-40CC-9F34-C85CBD0499E0}"/>
              </a:ext>
            </a:extLst>
          </p:cNvPr>
          <p:cNvSpPr txBox="1"/>
          <p:nvPr/>
        </p:nvSpPr>
        <p:spPr>
          <a:xfrm>
            <a:off x="3595065" y="4245497"/>
            <a:ext cx="1590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 ЦА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392130-0D15-4586-BE8B-00CCDFD0D3F0}"/>
              </a:ext>
            </a:extLst>
          </p:cNvPr>
          <p:cNvSpPr txBox="1"/>
          <p:nvPr/>
        </p:nvSpPr>
        <p:spPr>
          <a:xfrm>
            <a:off x="3595064" y="4725674"/>
            <a:ext cx="235214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/>
              <a:t>Производители дронов (</a:t>
            </a:r>
            <a:r>
              <a:rPr lang="ru-RU" sz="1200" dirty="0" err="1"/>
              <a:t>Геоскан</a:t>
            </a:r>
            <a:r>
              <a:rPr lang="ru-RU" sz="1200" dirty="0"/>
              <a:t>, </a:t>
            </a:r>
            <a:r>
              <a:rPr lang="en-US" sz="1200" dirty="0"/>
              <a:t>DJI</a:t>
            </a:r>
            <a:r>
              <a:rPr lang="ru-RU" sz="1200" dirty="0"/>
              <a:t>, </a:t>
            </a:r>
            <a:r>
              <a:rPr lang="en-US" sz="1200" dirty="0"/>
              <a:t>XAG </a:t>
            </a:r>
            <a:r>
              <a:rPr lang="ru-RU" sz="1200" dirty="0"/>
              <a:t>…</a:t>
            </a:r>
            <a:r>
              <a:rPr lang="en-US" sz="1200" dirty="0"/>
              <a:t>)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Иностранные ПО (</a:t>
            </a:r>
            <a:r>
              <a:rPr lang="en-US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DCL, Liftoff, Gazebo</a:t>
            </a: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n-US" sz="1200" dirty="0" err="1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VelociDrone</a:t>
            </a: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…</a:t>
            </a:r>
            <a:r>
              <a:rPr lang="en-US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Коммерческие школы со своим ПО (Городской центр БА, Академия БАС, … )</a:t>
            </a:r>
          </a:p>
          <a:p>
            <a:endParaRPr lang="ru-RU" sz="12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805825BC-362A-4A83-9283-47070C69611E}"/>
              </a:ext>
            </a:extLst>
          </p:cNvPr>
          <p:cNvSpPr txBox="1">
            <a:spLocks/>
          </p:cNvSpPr>
          <p:nvPr/>
        </p:nvSpPr>
        <p:spPr>
          <a:xfrm>
            <a:off x="1167244" y="1355048"/>
            <a:ext cx="4826307" cy="18500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211F1F"/>
                </a:solidFill>
                <a:latin typeface="Calleo-Trial" pitchFamily="2" charset="0"/>
              </a:rPr>
              <a:t>Прямые конкуренты отсутствуют</a:t>
            </a: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, так как:</a:t>
            </a:r>
          </a:p>
          <a:p>
            <a:pPr marL="285750" indent="-1968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Никто не предлагает симуляцию сборки дронов</a:t>
            </a:r>
          </a:p>
          <a:p>
            <a:pPr marL="285750" indent="-1968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Отечественные решения не предлагают геймификации (совместная работа, соревнования)</a:t>
            </a:r>
          </a:p>
          <a:p>
            <a:pPr marL="285750" indent="-1968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1F1F"/>
                </a:solidFill>
                <a:latin typeface="Calleo-Trial" pitchFamily="2" charset="0"/>
              </a:rPr>
              <a:t>Низкое качество симуляции в универсальных ПО, нацеленных на школьников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E0A764-A9B4-474D-9383-F0BFBFFD49D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779772" y="2101902"/>
            <a:ext cx="1712086" cy="6039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5DA304-A495-438D-AB65-9674E5A4D632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7683880" y="4323308"/>
            <a:ext cx="1459963" cy="5335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FCDC7F-C0E8-4F73-AFD8-95B026BFE6E1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6500263" y="5135508"/>
            <a:ext cx="1618273" cy="4925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70AE59-CE71-4790-BE47-795D58609122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10628613" y="4214644"/>
            <a:ext cx="1225431" cy="4925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E35F360-48DC-46B4-B008-90D513D8E1C2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0044825" y="1265131"/>
            <a:ext cx="1600684" cy="61564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42B6EB5-D34C-403C-8624-A439EED0E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6284643" y="3446797"/>
            <a:ext cx="1477555" cy="6273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3D5CD23-CA1D-4833-91F5-C6C4DF04D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7527407" y="2711211"/>
            <a:ext cx="1618275" cy="7387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1DC768A-4A12-4FF2-8136-16448A4BA766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0125948" y="2643910"/>
            <a:ext cx="1594820" cy="8091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34BCE18-64E5-461B-A3D3-AC8D7DCAE880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9143843" y="3640526"/>
            <a:ext cx="1224480" cy="53934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D4A9084-BF09-4B1A-A28E-3D48B84397AB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7224381" y="1170190"/>
            <a:ext cx="1788311" cy="57460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EB1C0F3-54DA-44B5-AED9-57CE257F0412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</a:blip>
          <a:stretch>
            <a:fillRect/>
          </a:stretch>
        </p:blipFill>
        <p:spPr>
          <a:xfrm>
            <a:off x="6152016" y="1888485"/>
            <a:ext cx="1266474" cy="7739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67940C8-97EC-4B67-BF49-261232A4573B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9610728" y="4842067"/>
            <a:ext cx="1447948" cy="10793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21D111-9BA0-4730-9A6D-91129616E4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65" y="3536748"/>
            <a:ext cx="727112" cy="62868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0CF7B95-A225-4EC4-A4ED-784F88E187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04" y="3533573"/>
            <a:ext cx="727112" cy="6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/>
              <a:t>Текущий статус проекта (</a:t>
            </a:r>
            <a:r>
              <a:rPr lang="en-US" sz="2000" b="1" dirty="0" err="1">
                <a:latin typeface="Calleo-Trial SemiBold" pitchFamily="2" charset="0"/>
              </a:rPr>
              <a:t>xRL</a:t>
            </a:r>
            <a:r>
              <a:rPr lang="en-US" sz="2000" b="1" dirty="0">
                <a:latin typeface="Calleo-Trial SemiBold" pitchFamily="2" charset="0"/>
              </a:rPr>
              <a:t>)</a:t>
            </a:r>
            <a:endParaRPr lang="ru-RU" sz="20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4710E-ECD1-44D7-A66B-98F8BBEF131C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211E1E">
                    <a:tint val="75000"/>
                  </a:srgbClr>
                </a:solidFill>
                <a:effectLst/>
                <a:uLnTx/>
                <a:uFillTx/>
                <a:latin typeface="Calleo-Trial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11E1E">
                  <a:tint val="75000"/>
                </a:srgbClr>
              </a:solidFill>
              <a:effectLst/>
              <a:uLnTx/>
              <a:uFillTx/>
              <a:latin typeface="Calleo-Trial" pitchFamily="2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31A80D2-9312-594B-8E2F-3CE0FD048276}"/>
              </a:ext>
            </a:extLst>
          </p:cNvPr>
          <p:cNvCxnSpPr>
            <a:cxnSpLocks/>
          </p:cNvCxnSpPr>
          <p:nvPr/>
        </p:nvCxnSpPr>
        <p:spPr>
          <a:xfrm>
            <a:off x="6092857" y="999744"/>
            <a:ext cx="0" cy="5858256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D194A5-C355-AF40-9A25-C4FB8D4E5233}"/>
              </a:ext>
            </a:extLst>
          </p:cNvPr>
          <p:cNvSpPr txBox="1"/>
          <p:nvPr/>
        </p:nvSpPr>
        <p:spPr>
          <a:xfrm>
            <a:off x="1403121" y="3310984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F05A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ru-RU" dirty="0"/>
              <a:t>TRL2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881D4-CA15-2944-84D7-87E2FE4FDE46}"/>
              </a:ext>
            </a:extLst>
          </p:cNvPr>
          <p:cNvSpPr txBox="1"/>
          <p:nvPr/>
        </p:nvSpPr>
        <p:spPr>
          <a:xfrm>
            <a:off x="1382010" y="3893947"/>
            <a:ext cx="2325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Сформулирована техническая концепция, установлены возможные области применения разработки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48791-0ED8-D14C-BA65-1113926235EF}"/>
              </a:ext>
            </a:extLst>
          </p:cNvPr>
          <p:cNvSpPr txBox="1"/>
          <p:nvPr/>
        </p:nvSpPr>
        <p:spPr>
          <a:xfrm>
            <a:off x="3777430" y="3315601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ea typeface="Noto Sans" panose="020B0502040504020204" pitchFamily="34" charset="0"/>
              </a:rPr>
              <a:t>CRL6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CEBD2-9C09-C64E-BAF6-F681193D0F49}"/>
              </a:ext>
            </a:extLst>
          </p:cNvPr>
          <p:cNvSpPr txBox="1"/>
          <p:nvPr/>
        </p:nvSpPr>
        <p:spPr>
          <a:xfrm>
            <a:off x="1341927" y="4868173"/>
            <a:ext cx="232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F05A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/>
            <a:r>
              <a:rPr lang="ru-RU" dirty="0"/>
              <a:t>IRL2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455A3-8B65-2E4E-A92B-9F3FAE24BE5E}"/>
              </a:ext>
            </a:extLst>
          </p:cNvPr>
          <p:cNvSpPr txBox="1"/>
          <p:nvPr/>
        </p:nvSpPr>
        <p:spPr>
          <a:xfrm>
            <a:off x="1382010" y="5371111"/>
            <a:ext cx="188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Предпосевное финансирование для MVP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3A4B3-863F-D44F-9987-A03D0C2CDA98}"/>
              </a:ext>
            </a:extLst>
          </p:cNvPr>
          <p:cNvSpPr txBox="1"/>
          <p:nvPr/>
        </p:nvSpPr>
        <p:spPr>
          <a:xfrm>
            <a:off x="3752343" y="4868173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05A1E"/>
                </a:solidFill>
                <a:ea typeface="Noto Sans" panose="020B0502040504020204" pitchFamily="34" charset="0"/>
              </a:rPr>
              <a:t>MRL3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BEDB39A-A426-0D49-8452-142541E0DC01}"/>
              </a:ext>
            </a:extLst>
          </p:cNvPr>
          <p:cNvSpPr txBox="1">
            <a:spLocks/>
          </p:cNvSpPr>
          <p:nvPr/>
        </p:nvSpPr>
        <p:spPr>
          <a:xfrm>
            <a:off x="1474853" y="1529311"/>
            <a:ext cx="3892838" cy="140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F1F"/>
                </a:solidFill>
                <a:latin typeface="Calleo-Trial" pitchFamily="2" charset="0"/>
              </a:rPr>
              <a:t>Проект находится на предпосевной стадии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11F1F"/>
              </a:solidFill>
              <a:effectLst/>
              <a:uLnTx/>
              <a:uFillTx/>
              <a:latin typeface="Calleo-Trial" pitchFamily="2" charset="0"/>
              <a:ea typeface="+mj-ea"/>
              <a:cs typeface="+mj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EB45A48-C099-ED45-BACD-3892A73EDE34}"/>
              </a:ext>
            </a:extLst>
          </p:cNvPr>
          <p:cNvCxnSpPr>
            <a:cxnSpLocks/>
          </p:cNvCxnSpPr>
          <p:nvPr/>
        </p:nvCxnSpPr>
        <p:spPr>
          <a:xfrm>
            <a:off x="0" y="2957676"/>
            <a:ext cx="6096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3B8783-816D-4F44-9320-B2086B3294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234" t="-1" r="16218" b="-11379"/>
          <a:stretch/>
        </p:blipFill>
        <p:spPr>
          <a:xfrm>
            <a:off x="6803736" y="3670386"/>
            <a:ext cx="5392341" cy="31876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08DE49-CDF2-594C-A626-D5F697740D90}"/>
              </a:ext>
            </a:extLst>
          </p:cNvPr>
          <p:cNvSpPr txBox="1"/>
          <p:nvPr/>
        </p:nvSpPr>
        <p:spPr>
          <a:xfrm>
            <a:off x="3787068" y="3916547"/>
            <a:ext cx="23257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Управление компанией профессиональными менеджерами по найму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59C4E9-97EC-084A-B012-F6C9D254CE92}"/>
              </a:ext>
            </a:extLst>
          </p:cNvPr>
          <p:cNvSpPr txBox="1"/>
          <p:nvPr/>
        </p:nvSpPr>
        <p:spPr>
          <a:xfrm>
            <a:off x="3787068" y="5359536"/>
            <a:ext cx="1888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Подтверждена производственная концепция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F1C2375-FE27-4E45-8CFE-32270DE00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3065" y="1529311"/>
            <a:ext cx="3818536" cy="18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988CC9-0412-9E44-A2A1-49F79630F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1062" b="9684"/>
          <a:stretch/>
        </p:blipFill>
        <p:spPr>
          <a:xfrm>
            <a:off x="7469022" y="2842057"/>
            <a:ext cx="4722977" cy="40282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Команда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4710E-ECD1-44D7-A66B-98F8BBEF131C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211E1E">
                    <a:tint val="75000"/>
                  </a:srgbClr>
                </a:solidFill>
                <a:effectLst/>
                <a:uLnTx/>
                <a:uFillTx/>
                <a:latin typeface="Calleo-Trial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11E1E">
                  <a:tint val="75000"/>
                </a:srgbClr>
              </a:solidFill>
              <a:effectLst/>
              <a:uLnTx/>
              <a:uFillTx/>
              <a:latin typeface="Calleo-Trial" pitchFamily="2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7B37BB-468E-6C46-9CCC-6D1A340A4913}"/>
              </a:ext>
            </a:extLst>
          </p:cNvPr>
          <p:cNvSpPr txBox="1">
            <a:spLocks/>
          </p:cNvSpPr>
          <p:nvPr/>
        </p:nvSpPr>
        <p:spPr>
          <a:xfrm>
            <a:off x="1447686" y="1418245"/>
            <a:ext cx="8382824" cy="1158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Calleo-Trial" pitchFamily="2" charset="0"/>
                <a:ea typeface="+mj-ea"/>
                <a:cs typeface="+mj-cs"/>
              </a:rPr>
              <a:t>В команде собраны необходимые компетенции, так как Стартап внутри корпорации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11E1E"/>
                </a:solidFill>
                <a:latin typeface="Calleo-Trial" pitchFamily="2" charset="0"/>
              </a:rPr>
              <a:t>При возникновении потребности в дополнительных компетенциях, мы будем искать их либо внутри материнской компании, либо на рынке.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11E1E"/>
              </a:solidFill>
              <a:effectLst/>
              <a:uLnTx/>
              <a:uFillTx/>
              <a:latin typeface="Calleo-Trial" pitchFamily="2" charset="0"/>
              <a:ea typeface="+mj-ea"/>
              <a:cs typeface="+mj-cs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D7EA4DD-3B9D-2C41-AA65-E2CD2903D68A}"/>
              </a:ext>
            </a:extLst>
          </p:cNvPr>
          <p:cNvCxnSpPr>
            <a:cxnSpLocks/>
          </p:cNvCxnSpPr>
          <p:nvPr/>
        </p:nvCxnSpPr>
        <p:spPr>
          <a:xfrm>
            <a:off x="829056" y="2709452"/>
            <a:ext cx="11362944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13">
            <a:extLst>
              <a:ext uri="{FF2B5EF4-FFF2-40B4-BE49-F238E27FC236}">
                <a16:creationId xmlns:a16="http://schemas.microsoft.com/office/drawing/2014/main" id="{65B60051-531A-489B-A968-6D8FBC527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16490"/>
              </p:ext>
            </p:extLst>
          </p:nvPr>
        </p:nvGraphicFramePr>
        <p:xfrm>
          <a:off x="1036588" y="2923046"/>
          <a:ext cx="9635130" cy="325075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37900">
                  <a:extLst>
                    <a:ext uri="{9D8B030D-6E8A-4147-A177-3AD203B41FA5}">
                      <a16:colId xmlns:a16="http://schemas.microsoft.com/office/drawing/2014/main" val="2446152031"/>
                    </a:ext>
                  </a:extLst>
                </a:gridCol>
                <a:gridCol w="2486722">
                  <a:extLst>
                    <a:ext uri="{9D8B030D-6E8A-4147-A177-3AD203B41FA5}">
                      <a16:colId xmlns:a16="http://schemas.microsoft.com/office/drawing/2014/main" val="3274909827"/>
                    </a:ext>
                  </a:extLst>
                </a:gridCol>
                <a:gridCol w="3624147">
                  <a:extLst>
                    <a:ext uri="{9D8B030D-6E8A-4147-A177-3AD203B41FA5}">
                      <a16:colId xmlns:a16="http://schemas.microsoft.com/office/drawing/2014/main" val="3751990624"/>
                    </a:ext>
                  </a:extLst>
                </a:gridCol>
                <a:gridCol w="2386361">
                  <a:extLst>
                    <a:ext uri="{9D8B030D-6E8A-4147-A177-3AD203B41FA5}">
                      <a16:colId xmlns:a16="http://schemas.microsoft.com/office/drawing/2014/main" val="2460568649"/>
                    </a:ext>
                  </a:extLst>
                </a:gridCol>
              </a:tblGrid>
              <a:tr h="41611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Роль</a:t>
                      </a:r>
                      <a:endParaRPr lang="ru-RU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Опыт</a:t>
                      </a:r>
                      <a:endParaRPr lang="ru-RU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Компетенции</a:t>
                      </a:r>
                      <a:endParaRPr lang="ru-RU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Зона ответственности</a:t>
                      </a:r>
                      <a:endParaRPr lang="ru-RU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05168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r>
                        <a:rPr lang="en-US" dirty="0"/>
                        <a:t>CEO, CTO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КТН, 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более 100 научных публикаций.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Проекты МО, разработка специального 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организации, планирования и выполнения работ по разработке ПО,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системы мониторинга, сбора и обработки данных, телекоммуникационные системы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Разработка 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093856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CMO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15+ лет в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, 10+ лет в аналитике.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Опыт в цифровой трансформации, внедрении комплексных программных продуктов, разработке ИТ продуктов.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Разработка стратегии, аналитика, управление проектом/продуктом, финансовое моделирование, управление инновационными командами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Управление продуктом, стратегия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02656"/>
                  </a:ext>
                </a:extLst>
              </a:tr>
              <a:tr h="709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CCO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Работа в федеральных органах исполнительной власти и компаниях с государственным участием на руководящих должностях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Взаимодействие и координация деятельности с профильными органами государственной власти и институтами развития, международная кооперация, организация процесса продаж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Продажи, </a:t>
                      </a:r>
                      <a:r>
                        <a:rPr lang="en-US" sz="1200" dirty="0"/>
                        <a:t>GR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2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7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Дорожная карта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4710E-ECD1-44D7-A66B-98F8BBEF131C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11E1E">
                    <a:tint val="75000"/>
                  </a:srgbClr>
                </a:solidFill>
                <a:effectLst/>
                <a:uLnTx/>
                <a:uFillTx/>
                <a:latin typeface="Calleo-Trial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11E1E">
                  <a:tint val="75000"/>
                </a:srgbClr>
              </a:solidFill>
              <a:effectLst/>
              <a:uLnTx/>
              <a:uFillTx/>
              <a:latin typeface="Calleo-Trial" pitchFamily="2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03432FC-BBA4-427D-8C14-B50E73A66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584507"/>
              </p:ext>
            </p:extLst>
          </p:nvPr>
        </p:nvGraphicFramePr>
        <p:xfrm>
          <a:off x="546062" y="1059072"/>
          <a:ext cx="11376897" cy="100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D1136405-A5F0-4903-AE36-5619B0A4D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029370"/>
              </p:ext>
            </p:extLst>
          </p:nvPr>
        </p:nvGraphicFramePr>
        <p:xfrm>
          <a:off x="546062" y="1950739"/>
          <a:ext cx="11376897" cy="100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D94EEA9-59F6-4C9A-ABD8-1A4AC04B2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846323"/>
              </p:ext>
            </p:extLst>
          </p:nvPr>
        </p:nvGraphicFramePr>
        <p:xfrm>
          <a:off x="540924" y="3733724"/>
          <a:ext cx="11376897" cy="100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E83444E9-6F6A-4777-BA2B-210E3FEDB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639527"/>
              </p:ext>
            </p:extLst>
          </p:nvPr>
        </p:nvGraphicFramePr>
        <p:xfrm>
          <a:off x="546062" y="2842057"/>
          <a:ext cx="11376897" cy="100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C612C80D-C3C6-4EE7-9B31-1ED80B02C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197017"/>
              </p:ext>
            </p:extLst>
          </p:nvPr>
        </p:nvGraphicFramePr>
        <p:xfrm>
          <a:off x="546062" y="4625042"/>
          <a:ext cx="11376897" cy="100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84299D20-6416-48F1-A466-31214489A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600750"/>
              </p:ext>
            </p:extLst>
          </p:nvPr>
        </p:nvGraphicFramePr>
        <p:xfrm>
          <a:off x="551200" y="5516709"/>
          <a:ext cx="11376897" cy="100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  <p:extLst>
      <p:ext uri="{BB962C8B-B14F-4D97-AF65-F5344CB8AC3E}">
        <p14:creationId xmlns:p14="http://schemas.microsoft.com/office/powerpoint/2010/main" val="131585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49FB-0393-CF4E-BB5A-B185753E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365126"/>
            <a:ext cx="6442039" cy="450420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Calleo-Trial SemiBold" pitchFamily="2" charset="0"/>
              </a:rPr>
              <a:t>Результаты акселератора и запрос/предложение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AA1D-E3F6-7341-88A2-48904FFF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4710E-ECD1-44D7-A66B-98F8BBEF131C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870FE-C2DD-F94A-8C4A-2BE80A9855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40147" y="242668"/>
            <a:ext cx="1279609" cy="62537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18DD45E-07D4-5D41-97A1-C996536D1F8A}"/>
              </a:ext>
            </a:extLst>
          </p:cNvPr>
          <p:cNvSpPr txBox="1">
            <a:spLocks/>
          </p:cNvSpPr>
          <p:nvPr/>
        </p:nvSpPr>
        <p:spPr>
          <a:xfrm>
            <a:off x="6293005" y="1119566"/>
            <a:ext cx="5701990" cy="1711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  <a:ea typeface="+mj-ea"/>
                <a:cs typeface="+mj-cs"/>
              </a:rPr>
              <a:t>Требуемые инвестиции: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Уже вложено:	                   0,5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Рабочая модель:           + 1,5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 внешних  + 1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 собственных средств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Calleo-Trial" pitchFamily="2" charset="0"/>
              </a:rPr>
              <a:t>MVP: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 	                + 1,5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 внешних  + 1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 собственных средств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  <a:ea typeface="+mj-ea"/>
              <a:cs typeface="+mj-cs"/>
            </a:endParaRPr>
          </a:p>
          <a:p>
            <a:pPr marL="1527175" indent="-1527175">
              <a:lnSpc>
                <a:spcPct val="100000"/>
              </a:lnSpc>
              <a:spcBef>
                <a:spcPts val="60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leo-Trial" pitchFamily="2" charset="0"/>
                <a:ea typeface="+mj-ea"/>
                <a:cs typeface="+mj-cs"/>
              </a:rPr>
              <a:t>Полный функционал:   + 20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 в течение 1-го года + 1,5 </a:t>
            </a:r>
            <a:r>
              <a:rPr lang="ru-RU" sz="1200" dirty="0" err="1">
                <a:solidFill>
                  <a:srgbClr val="FFFFFF"/>
                </a:solidFill>
                <a:latin typeface="Calleo-Trial" pitchFamily="2" charset="0"/>
              </a:rPr>
              <a:t>млн.руб</a:t>
            </a:r>
            <a:r>
              <a:rPr lang="ru-RU" sz="1200" dirty="0">
                <a:solidFill>
                  <a:srgbClr val="FFFFFF"/>
                </a:solidFill>
                <a:latin typeface="Calleo-Trial" pitchFamily="2" charset="0"/>
              </a:rPr>
              <a:t>. собственных средств и поддержка проекта экспертизой и компетенциями за счет ресурсов головной компании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leo-Trial" pitchFamily="2" charset="0"/>
              <a:ea typeface="+mj-ea"/>
              <a:cs typeface="+mj-c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34BC56B-B566-B24B-9EE3-7325B801D09B}"/>
              </a:ext>
            </a:extLst>
          </p:cNvPr>
          <p:cNvCxnSpPr>
            <a:cxnSpLocks/>
          </p:cNvCxnSpPr>
          <p:nvPr/>
        </p:nvCxnSpPr>
        <p:spPr>
          <a:xfrm>
            <a:off x="6096000" y="6049280"/>
            <a:ext cx="6096000" cy="0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0CE2E4-05F5-F74B-A420-4FD8C3B948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-2551" t="-1" r="19129" b="-23958"/>
          <a:stretch/>
        </p:blipFill>
        <p:spPr>
          <a:xfrm>
            <a:off x="7181384" y="4033429"/>
            <a:ext cx="5010616" cy="3161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19C36B-8D65-4A2E-AE2C-CE0DF71F60E1}"/>
              </a:ext>
            </a:extLst>
          </p:cNvPr>
          <p:cNvSpPr txBox="1"/>
          <p:nvPr/>
        </p:nvSpPr>
        <p:spPr>
          <a:xfrm>
            <a:off x="1397947" y="2327453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GothicE" panose="020B0909000000000000" pitchFamily="49" charset="-128"/>
                <a:ea typeface="HGGothicE" panose="020B0909000000000000" pitchFamily="49" charset="-128"/>
                <a:cs typeface="Noto Sans" panose="020B0502040504020204" pitchFamily="34" charset="0"/>
              </a:rPr>
              <a:t>✓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642130-502E-48F3-B6B4-04A38892CC38}"/>
              </a:ext>
            </a:extLst>
          </p:cNvPr>
          <p:cNvSpPr txBox="1"/>
          <p:nvPr/>
        </p:nvSpPr>
        <p:spPr>
          <a:xfrm>
            <a:off x="1376836" y="2910416"/>
            <a:ext cx="1990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Networking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 представителями образовательных учреждений, проверить гипотезы и скорректировать предложение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1C9C4-9C33-4303-BB57-E2CB4E01D76C}"/>
              </a:ext>
            </a:extLst>
          </p:cNvPr>
          <p:cNvSpPr txBox="1"/>
          <p:nvPr/>
        </p:nvSpPr>
        <p:spPr>
          <a:xfrm>
            <a:off x="3772256" y="2332070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GothicE" panose="020B0909000000000000" pitchFamily="49" charset="-128"/>
                <a:ea typeface="HGGothicE" panose="020B0909000000000000" pitchFamily="49" charset="-128"/>
                <a:cs typeface="Noto Sans" panose="020B0502040504020204" pitchFamily="34" charset="0"/>
              </a:rPr>
              <a:t>✓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F4EF13-C968-4BB0-88EF-016BBBA8DE37}"/>
              </a:ext>
            </a:extLst>
          </p:cNvPr>
          <p:cNvSpPr txBox="1"/>
          <p:nvPr/>
        </p:nvSpPr>
        <p:spPr>
          <a:xfrm>
            <a:off x="1337626" y="4231493"/>
            <a:ext cx="212149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…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7583B"/>
              </a:solidFill>
              <a:effectLst/>
              <a:uLnTx/>
              <a:uFillTx/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86BB3-FD6B-4BAA-8187-AA407EDF2F96}"/>
              </a:ext>
            </a:extLst>
          </p:cNvPr>
          <p:cNvSpPr txBox="1"/>
          <p:nvPr/>
        </p:nvSpPr>
        <p:spPr>
          <a:xfrm>
            <a:off x="1376836" y="4868809"/>
            <a:ext cx="1590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Получить статус Проекта НТИ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83B459-0CD0-466D-AE31-75561DF7F173}"/>
              </a:ext>
            </a:extLst>
          </p:cNvPr>
          <p:cNvSpPr txBox="1"/>
          <p:nvPr/>
        </p:nvSpPr>
        <p:spPr>
          <a:xfrm>
            <a:off x="3781894" y="2933016"/>
            <a:ext cx="1642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Получить информацию о вариантах взаимодействия с НТИ и с фондами развития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BDABB9-D3EA-4802-89EB-94FB440DDB6A}"/>
              </a:ext>
            </a:extLst>
          </p:cNvPr>
          <p:cNvSpPr txBox="1"/>
          <p:nvPr/>
        </p:nvSpPr>
        <p:spPr>
          <a:xfrm>
            <a:off x="3781894" y="4889984"/>
            <a:ext cx="1491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11E1E"/>
                </a:solidFill>
                <a:effectLst/>
                <a:uLnTx/>
                <a:uFillTx/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Получить финансирование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5DE0E2BD-3BB6-42C5-8695-B42F92D27B3B}"/>
              </a:ext>
            </a:extLst>
          </p:cNvPr>
          <p:cNvSpPr txBox="1">
            <a:spLocks/>
          </p:cNvSpPr>
          <p:nvPr/>
        </p:nvSpPr>
        <p:spPr>
          <a:xfrm>
            <a:off x="1372133" y="1423861"/>
            <a:ext cx="3990384" cy="450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11F1F"/>
                </a:solidFill>
                <a:effectLst/>
                <a:uLnTx/>
                <a:uFillTx/>
                <a:latin typeface="Calleo-Trial" pitchFamily="2" charset="0"/>
                <a:ea typeface="+mj-ea"/>
                <a:cs typeface="+mj-cs"/>
              </a:rPr>
              <a:t>Ожидаемые результаты Акселератора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ED48BC-6EEA-4805-B875-C3A87FEBDDC5}"/>
              </a:ext>
            </a:extLst>
          </p:cNvPr>
          <p:cNvSpPr txBox="1"/>
          <p:nvPr/>
        </p:nvSpPr>
        <p:spPr>
          <a:xfrm>
            <a:off x="3747169" y="4236385"/>
            <a:ext cx="212149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…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7583B"/>
              </a:solidFill>
              <a:effectLst/>
              <a:uLnTx/>
              <a:uFillTx/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5F1580A1-399C-4518-8E0C-25D8E1AA21F7}"/>
              </a:ext>
            </a:extLst>
          </p:cNvPr>
          <p:cNvSpPr txBox="1">
            <a:spLocks/>
          </p:cNvSpPr>
          <p:nvPr/>
        </p:nvSpPr>
        <p:spPr>
          <a:xfrm>
            <a:off x="6326457" y="2978853"/>
            <a:ext cx="5701990" cy="1351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u="sng" dirty="0">
                <a:latin typeface="Calleo-Trial" pitchFamily="2" charset="0"/>
              </a:rPr>
              <a:t>Предложение инвестору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leo-Trial" pitchFamily="2" charset="0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alleo-Trial" pitchFamily="2" charset="0"/>
              </a:rPr>
              <a:t>Модель заработка:	    </a:t>
            </a:r>
            <a:r>
              <a:rPr lang="ru-RU" sz="1200" dirty="0" err="1">
                <a:latin typeface="Calleo-Trial" pitchFamily="2" charset="0"/>
              </a:rPr>
              <a:t>Экзит</a:t>
            </a:r>
            <a:r>
              <a:rPr lang="ru-RU" sz="1200" dirty="0">
                <a:latin typeface="Calleo-Trial" pitchFamily="2" charset="0"/>
              </a:rPr>
              <a:t>/дивидендная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alleo-Trial" pitchFamily="2" charset="0"/>
              </a:rPr>
              <a:t>Срок нахождения в проекте:   3-5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alleo-Trial" pitchFamily="2" charset="0"/>
              </a:rPr>
              <a:t>Доля инвестора</a:t>
            </a:r>
            <a:r>
              <a:rPr lang="en-US" sz="1200" dirty="0">
                <a:latin typeface="Calleo-Trial" pitchFamily="2" charset="0"/>
              </a:rPr>
              <a:t>:</a:t>
            </a:r>
            <a:r>
              <a:rPr lang="ru-RU" sz="1200" dirty="0">
                <a:latin typeface="Calleo-Trial" pitchFamily="2" charset="0"/>
              </a:rPr>
              <a:t> 	    30%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leo-T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3492397"/>
      </p:ext>
    </p:extLst>
  </p:cSld>
  <p:clrMapOvr>
    <a:masterClrMapping/>
  </p:clrMapOvr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рхи 2023" id="{7B8F6B7E-5808-8247-8D63-AC903D2AEEF8}" vid="{C26D26CF-877B-DA47-88CF-6504CCD6EF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831</Words>
  <Application>Microsoft Office PowerPoint</Application>
  <PresentationFormat>Широкоэкранный</PresentationFormat>
  <Paragraphs>174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HGGothicE</vt:lpstr>
      <vt:lpstr>Arial</vt:lpstr>
      <vt:lpstr>Arial Narrow</vt:lpstr>
      <vt:lpstr>Calibri</vt:lpstr>
      <vt:lpstr>Calibri Light</vt:lpstr>
      <vt:lpstr>Calleo-Trial</vt:lpstr>
      <vt:lpstr>Calleo-Trial SemiBold</vt:lpstr>
      <vt:lpstr>Roboto Condensed</vt:lpstr>
      <vt:lpstr>Архи 2023</vt:lpstr>
      <vt:lpstr>ПО для обучения школьников работе с БАС </vt:lpstr>
      <vt:lpstr>Проблемы и ЦА</vt:lpstr>
      <vt:lpstr>Решение</vt:lpstr>
      <vt:lpstr>Бизнес модель и финансовые результаты</vt:lpstr>
      <vt:lpstr>Конкуренты</vt:lpstr>
      <vt:lpstr>Текущий статус проекта (xRL)</vt:lpstr>
      <vt:lpstr>Команда проекта</vt:lpstr>
      <vt:lpstr>Дорожная карта</vt:lpstr>
      <vt:lpstr>Результаты акселератора и запрос/предложение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для обучения управлению БАС в школах</dc:title>
  <dc:creator>Elena Zhukova</dc:creator>
  <cp:lastModifiedBy>Elena Zhukova</cp:lastModifiedBy>
  <cp:revision>37</cp:revision>
  <dcterms:created xsi:type="dcterms:W3CDTF">2023-08-04T07:38:38Z</dcterms:created>
  <dcterms:modified xsi:type="dcterms:W3CDTF">2023-08-04T16:40:54Z</dcterms:modified>
</cp:coreProperties>
</file>