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69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AF7"/>
    <a:srgbClr val="C2C6E9"/>
    <a:srgbClr val="03053E"/>
    <a:srgbClr val="FFE2E4"/>
    <a:srgbClr val="FEA9A6"/>
    <a:srgbClr val="3449B7"/>
    <a:srgbClr val="9CC2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30BC8B-9B23-4BD7-9C2A-BBD6E69A76CF}" v="511" dt="2023-10-28T14:59:21.3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иконорова Ксения Сергеевна" userId="d0fb9d9b-75f3-44fe-a9a0-b56957cb7266" providerId="ADAL" clId="{3A30BC8B-9B23-4BD7-9C2A-BBD6E69A76CF}"/>
    <pc:docChg chg="undo redo custSel addSld delSld modSld">
      <pc:chgData name="Никонорова Ксения Сергеевна" userId="d0fb9d9b-75f3-44fe-a9a0-b56957cb7266" providerId="ADAL" clId="{3A30BC8B-9B23-4BD7-9C2A-BBD6E69A76CF}" dt="2023-10-28T14:59:50.790" v="1163" actId="47"/>
      <pc:docMkLst>
        <pc:docMk/>
      </pc:docMkLst>
      <pc:sldChg chg="addSp modSp mod">
        <pc:chgData name="Никонорова Ксения Сергеевна" userId="d0fb9d9b-75f3-44fe-a9a0-b56957cb7266" providerId="ADAL" clId="{3A30BC8B-9B23-4BD7-9C2A-BBD6E69A76CF}" dt="2023-10-19T08:58:42.296" v="38" actId="1076"/>
        <pc:sldMkLst>
          <pc:docMk/>
          <pc:sldMk cId="1361162977" sldId="261"/>
        </pc:sldMkLst>
        <pc:picChg chg="add mod modCrop">
          <ac:chgData name="Никонорова Ксения Сергеевна" userId="d0fb9d9b-75f3-44fe-a9a0-b56957cb7266" providerId="ADAL" clId="{3A30BC8B-9B23-4BD7-9C2A-BBD6E69A76CF}" dt="2023-10-19T08:58:42.296" v="38" actId="1076"/>
          <ac:picMkLst>
            <pc:docMk/>
            <pc:sldMk cId="1361162977" sldId="261"/>
            <ac:picMk id="4" creationId="{3F1F133C-F71E-55A1-A384-ED6CA9DBB69E}"/>
          </ac:picMkLst>
        </pc:picChg>
      </pc:sldChg>
      <pc:sldChg chg="addSp delSp modSp del mod">
        <pc:chgData name="Никонорова Ксения Сергеевна" userId="d0fb9d9b-75f3-44fe-a9a0-b56957cb7266" providerId="ADAL" clId="{3A30BC8B-9B23-4BD7-9C2A-BBD6E69A76CF}" dt="2023-10-28T14:59:50.790" v="1163" actId="47"/>
        <pc:sldMkLst>
          <pc:docMk/>
          <pc:sldMk cId="882110752" sldId="262"/>
        </pc:sldMkLst>
        <pc:spChg chg="del">
          <ac:chgData name="Никонорова Ксения Сергеевна" userId="d0fb9d9b-75f3-44fe-a9a0-b56957cb7266" providerId="ADAL" clId="{3A30BC8B-9B23-4BD7-9C2A-BBD6E69A76CF}" dt="2023-10-19T09:08:28.931" v="44" actId="478"/>
          <ac:spMkLst>
            <pc:docMk/>
            <pc:sldMk cId="882110752" sldId="262"/>
            <ac:spMk id="3" creationId="{00000000-0000-0000-0000-000000000000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10:34.850" v="69" actId="478"/>
          <ac:spMkLst>
            <pc:docMk/>
            <pc:sldMk cId="882110752" sldId="262"/>
            <ac:spMk id="4" creationId="{C90E867E-0492-B063-9CD9-2B8F6C60CE5E}"/>
          </ac:spMkLst>
        </pc:spChg>
        <pc:spChg chg="add del">
          <ac:chgData name="Никонорова Ксения Сергеевна" userId="d0fb9d9b-75f3-44fe-a9a0-b56957cb7266" providerId="ADAL" clId="{3A30BC8B-9B23-4BD7-9C2A-BBD6E69A76CF}" dt="2023-10-19T09:08:44.126" v="46" actId="478"/>
          <ac:spMkLst>
            <pc:docMk/>
            <pc:sldMk cId="882110752" sldId="262"/>
            <ac:spMk id="7" creationId="{1A7A7FB9-F285-CE26-2C2D-6AE8CEDC6ACD}"/>
          </ac:spMkLst>
        </pc:spChg>
        <pc:spChg chg="add del mod ord">
          <ac:chgData name="Никонорова Ксения Сергеевна" userId="d0fb9d9b-75f3-44fe-a9a0-b56957cb7266" providerId="ADAL" clId="{3A30BC8B-9B23-4BD7-9C2A-BBD6E69A76CF}" dt="2023-10-19T09:22:37.288" v="149"/>
          <ac:spMkLst>
            <pc:docMk/>
            <pc:sldMk cId="882110752" sldId="262"/>
            <ac:spMk id="8" creationId="{7F48F590-4BCB-5FAF-5E7A-C513C04D7F6B}"/>
          </ac:spMkLst>
        </pc:spChg>
        <pc:spChg chg="add del mod ord">
          <ac:chgData name="Никонорова Ксения Сергеевна" userId="d0fb9d9b-75f3-44fe-a9a0-b56957cb7266" providerId="ADAL" clId="{3A30BC8B-9B23-4BD7-9C2A-BBD6E69A76CF}" dt="2023-10-19T09:22:37.288" v="149"/>
          <ac:spMkLst>
            <pc:docMk/>
            <pc:sldMk cId="882110752" sldId="262"/>
            <ac:spMk id="9" creationId="{26C6ECF1-3DC0-8F42-3C13-02EF19C29FD8}"/>
          </ac:spMkLst>
        </pc:spChg>
        <pc:spChg chg="add del mod ord">
          <ac:chgData name="Никонорова Ксения Сергеевна" userId="d0fb9d9b-75f3-44fe-a9a0-b56957cb7266" providerId="ADAL" clId="{3A30BC8B-9B23-4BD7-9C2A-BBD6E69A76CF}" dt="2023-10-19T09:22:37.288" v="149"/>
          <ac:spMkLst>
            <pc:docMk/>
            <pc:sldMk cId="882110752" sldId="262"/>
            <ac:spMk id="10" creationId="{DE86383E-0747-D12E-A7A1-94C5E9760D61}"/>
          </ac:spMkLst>
        </pc:spChg>
        <pc:spChg chg="add del mod ord">
          <ac:chgData name="Никонорова Ксения Сергеевна" userId="d0fb9d9b-75f3-44fe-a9a0-b56957cb7266" providerId="ADAL" clId="{3A30BC8B-9B23-4BD7-9C2A-BBD6E69A76CF}" dt="2023-10-19T09:22:37.288" v="149"/>
          <ac:spMkLst>
            <pc:docMk/>
            <pc:sldMk cId="882110752" sldId="262"/>
            <ac:spMk id="11" creationId="{CEEF05A4-B737-491F-526A-E5346AC75D8F}"/>
          </ac:spMkLst>
        </pc:spChg>
        <pc:spChg chg="add del mod ord">
          <ac:chgData name="Никонорова Ксения Сергеевна" userId="d0fb9d9b-75f3-44fe-a9a0-b56957cb7266" providerId="ADAL" clId="{3A30BC8B-9B23-4BD7-9C2A-BBD6E69A76CF}" dt="2023-10-19T09:22:37.288" v="149"/>
          <ac:spMkLst>
            <pc:docMk/>
            <pc:sldMk cId="882110752" sldId="262"/>
            <ac:spMk id="12" creationId="{B3D122E1-0D56-CD4F-B4A1-6958A0DD199B}"/>
          </ac:spMkLst>
        </pc:spChg>
        <pc:spChg chg="add del mod ord">
          <ac:chgData name="Никонорова Ксения Сергеевна" userId="d0fb9d9b-75f3-44fe-a9a0-b56957cb7266" providerId="ADAL" clId="{3A30BC8B-9B23-4BD7-9C2A-BBD6E69A76CF}" dt="2023-10-19T09:22:37.288" v="149"/>
          <ac:spMkLst>
            <pc:docMk/>
            <pc:sldMk cId="882110752" sldId="262"/>
            <ac:spMk id="13" creationId="{AA4AB348-96A0-D573-3F69-C58BF52C1D8B}"/>
          </ac:spMkLst>
        </pc:spChg>
        <pc:spChg chg="add del">
          <ac:chgData name="Никонорова Ксения Сергеевна" userId="d0fb9d9b-75f3-44fe-a9a0-b56957cb7266" providerId="ADAL" clId="{3A30BC8B-9B23-4BD7-9C2A-BBD6E69A76CF}" dt="2023-10-19T09:11:45.030" v="74" actId="478"/>
          <ac:spMkLst>
            <pc:docMk/>
            <pc:sldMk cId="882110752" sldId="262"/>
            <ac:spMk id="17" creationId="{E1B4531A-2323-1415-F81D-62ED79707ECB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22:37.288" v="149"/>
          <ac:spMkLst>
            <pc:docMk/>
            <pc:sldMk cId="882110752" sldId="262"/>
            <ac:spMk id="18" creationId="{2AAFF17F-D6FC-809B-A956-5C67D6C0328D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22:37.288" v="149"/>
          <ac:spMkLst>
            <pc:docMk/>
            <pc:sldMk cId="882110752" sldId="262"/>
            <ac:spMk id="19" creationId="{12E18842-AA23-E3C5-8176-CBC73D335D5D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22:37.288" v="149"/>
          <ac:spMkLst>
            <pc:docMk/>
            <pc:sldMk cId="882110752" sldId="262"/>
            <ac:spMk id="20" creationId="{4C0E8DB7-63A9-EA38-2489-BBD20009E377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22:37.288" v="149"/>
          <ac:spMkLst>
            <pc:docMk/>
            <pc:sldMk cId="882110752" sldId="262"/>
            <ac:spMk id="21" creationId="{447538DC-3FDB-734D-A28B-10FE0AF42222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22:37.288" v="149"/>
          <ac:spMkLst>
            <pc:docMk/>
            <pc:sldMk cId="882110752" sldId="262"/>
            <ac:spMk id="22" creationId="{02198CF6-B5F3-7387-040F-178B298A9216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22:37.288" v="149"/>
          <ac:spMkLst>
            <pc:docMk/>
            <pc:sldMk cId="882110752" sldId="262"/>
            <ac:spMk id="23" creationId="{9DAA757B-3AD0-FCA3-E95C-886FC0A9E103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22:37.288" v="149"/>
          <ac:spMkLst>
            <pc:docMk/>
            <pc:sldMk cId="882110752" sldId="262"/>
            <ac:spMk id="24" creationId="{404DA8E2-19D1-E93C-46D8-8D615797C074}"/>
          </ac:spMkLst>
        </pc:spChg>
        <pc:spChg chg="del mod">
          <ac:chgData name="Никонорова Ксения Сергеевна" userId="d0fb9d9b-75f3-44fe-a9a0-b56957cb7266" providerId="ADAL" clId="{3A30BC8B-9B23-4BD7-9C2A-BBD6E69A76CF}" dt="2023-10-19T09:34:46.310" v="297" actId="478"/>
          <ac:spMkLst>
            <pc:docMk/>
            <pc:sldMk cId="882110752" sldId="262"/>
            <ac:spMk id="25" creationId="{F05D0FB6-98CB-76D7-5EC8-77B5069D0C1E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34:54.819" v="299" actId="478"/>
          <ac:spMkLst>
            <pc:docMk/>
            <pc:sldMk cId="882110752" sldId="262"/>
            <ac:spMk id="26" creationId="{7CFB45DE-7BCE-4726-AC32-B2E352C1BCE4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28:11.347" v="201" actId="478"/>
          <ac:spMkLst>
            <pc:docMk/>
            <pc:sldMk cId="882110752" sldId="262"/>
            <ac:spMk id="27" creationId="{1845D91B-FFB8-6662-7D61-1127AA92396C}"/>
          </ac:spMkLst>
        </pc:spChg>
        <pc:spChg chg="add mod">
          <ac:chgData name="Никонорова Ксения Сергеевна" userId="d0fb9d9b-75f3-44fe-a9a0-b56957cb7266" providerId="ADAL" clId="{3A30BC8B-9B23-4BD7-9C2A-BBD6E69A76CF}" dt="2023-10-19T09:24:35.968" v="160" actId="571"/>
          <ac:spMkLst>
            <pc:docMk/>
            <pc:sldMk cId="882110752" sldId="262"/>
            <ac:spMk id="28" creationId="{830F2415-1C9C-6AEF-34A2-96ECCF9F1C9C}"/>
          </ac:spMkLst>
        </pc:spChg>
        <pc:spChg chg="add mod">
          <ac:chgData name="Никонорова Ксения Сергеевна" userId="d0fb9d9b-75f3-44fe-a9a0-b56957cb7266" providerId="ADAL" clId="{3A30BC8B-9B23-4BD7-9C2A-BBD6E69A76CF}" dt="2023-10-19T09:24:35.968" v="160" actId="571"/>
          <ac:spMkLst>
            <pc:docMk/>
            <pc:sldMk cId="882110752" sldId="262"/>
            <ac:spMk id="29" creationId="{AC173990-79B1-0029-6B99-DACF5CB7A409}"/>
          </ac:spMkLst>
        </pc:spChg>
        <pc:spChg chg="add mod">
          <ac:chgData name="Никонорова Ксения Сергеевна" userId="d0fb9d9b-75f3-44fe-a9a0-b56957cb7266" providerId="ADAL" clId="{3A30BC8B-9B23-4BD7-9C2A-BBD6E69A76CF}" dt="2023-10-19T09:24:41.380" v="162" actId="571"/>
          <ac:spMkLst>
            <pc:docMk/>
            <pc:sldMk cId="882110752" sldId="262"/>
            <ac:spMk id="30" creationId="{2DA3FD09-9808-FC19-3917-EF333AA8AD4F}"/>
          </ac:spMkLst>
        </pc:spChg>
        <pc:spChg chg="add mod">
          <ac:chgData name="Никонорова Ксения Сергеевна" userId="d0fb9d9b-75f3-44fe-a9a0-b56957cb7266" providerId="ADAL" clId="{3A30BC8B-9B23-4BD7-9C2A-BBD6E69A76CF}" dt="2023-10-19T09:24:41.380" v="162" actId="571"/>
          <ac:spMkLst>
            <pc:docMk/>
            <pc:sldMk cId="882110752" sldId="262"/>
            <ac:spMk id="31" creationId="{33D555C6-C818-0C81-9CF0-8A413FDCDAF5}"/>
          </ac:spMkLst>
        </pc:spChg>
        <pc:spChg chg="add mod">
          <ac:chgData name="Никонорова Ксения Сергеевна" userId="d0fb9d9b-75f3-44fe-a9a0-b56957cb7266" providerId="ADAL" clId="{3A30BC8B-9B23-4BD7-9C2A-BBD6E69A76CF}" dt="2023-10-19T09:24:53.045" v="166" actId="571"/>
          <ac:spMkLst>
            <pc:docMk/>
            <pc:sldMk cId="882110752" sldId="262"/>
            <ac:spMk id="32" creationId="{5FAFB939-6ABD-9ABA-DD00-DAE8B81ABF2B}"/>
          </ac:spMkLst>
        </pc:spChg>
        <pc:spChg chg="add mod">
          <ac:chgData name="Никонорова Ксения Сергеевна" userId="d0fb9d9b-75f3-44fe-a9a0-b56957cb7266" providerId="ADAL" clId="{3A30BC8B-9B23-4BD7-9C2A-BBD6E69A76CF}" dt="2023-10-19T09:24:52.301" v="165" actId="571"/>
          <ac:spMkLst>
            <pc:docMk/>
            <pc:sldMk cId="882110752" sldId="262"/>
            <ac:spMk id="33" creationId="{ADBF2566-E0C2-A84C-6FE8-A4D76DBC1523}"/>
          </ac:spMkLst>
        </pc:spChg>
        <pc:spChg chg="add mod">
          <ac:chgData name="Никонорова Ксения Сергеевна" userId="d0fb9d9b-75f3-44fe-a9a0-b56957cb7266" providerId="ADAL" clId="{3A30BC8B-9B23-4BD7-9C2A-BBD6E69A76CF}" dt="2023-10-19T09:24:52.301" v="165" actId="571"/>
          <ac:spMkLst>
            <pc:docMk/>
            <pc:sldMk cId="882110752" sldId="262"/>
            <ac:spMk id="34" creationId="{EB959767-09CF-F04B-B64F-BB3A0209AC06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28:17.165" v="202" actId="478"/>
          <ac:spMkLst>
            <pc:docMk/>
            <pc:sldMk cId="882110752" sldId="262"/>
            <ac:spMk id="35" creationId="{664FD7B7-445C-8165-1FC8-A9445B866013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28:19.887" v="203" actId="478"/>
          <ac:spMkLst>
            <pc:docMk/>
            <pc:sldMk cId="882110752" sldId="262"/>
            <ac:spMk id="36" creationId="{83297E79-F9AC-0E57-36DF-B4A6A9B70314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28:22.935" v="204" actId="478"/>
          <ac:spMkLst>
            <pc:docMk/>
            <pc:sldMk cId="882110752" sldId="262"/>
            <ac:spMk id="37" creationId="{8DB1F9BD-D476-1DF8-5EC6-A01C4337AD72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28:26.008" v="205" actId="478"/>
          <ac:spMkLst>
            <pc:docMk/>
            <pc:sldMk cId="882110752" sldId="262"/>
            <ac:spMk id="38" creationId="{259CF82C-0D99-3B1B-746D-FE4E411B7929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41:50.866" v="367" actId="478"/>
          <ac:spMkLst>
            <pc:docMk/>
            <pc:sldMk cId="882110752" sldId="262"/>
            <ac:spMk id="39" creationId="{F667437C-9406-FA58-72A8-9D55733AB898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34:50.561" v="298" actId="478"/>
          <ac:spMkLst>
            <pc:docMk/>
            <pc:sldMk cId="882110752" sldId="262"/>
            <ac:spMk id="40" creationId="{B48FB6BB-3D02-156A-2D3F-BA3B5D7FF595}"/>
          </ac:spMkLst>
        </pc:spChg>
        <pc:spChg chg="add mod">
          <ac:chgData name="Никонорова Ксения Сергеевна" userId="d0fb9d9b-75f3-44fe-a9a0-b56957cb7266" providerId="ADAL" clId="{3A30BC8B-9B23-4BD7-9C2A-BBD6E69A76CF}" dt="2023-10-19T09:30:12.978" v="226" actId="571"/>
          <ac:spMkLst>
            <pc:docMk/>
            <pc:sldMk cId="882110752" sldId="262"/>
            <ac:spMk id="41" creationId="{923B690D-D218-5B10-FF6D-D4934993656C}"/>
          </ac:spMkLst>
        </pc:spChg>
        <pc:spChg chg="add mod">
          <ac:chgData name="Никонорова Ксения Сергеевна" userId="d0fb9d9b-75f3-44fe-a9a0-b56957cb7266" providerId="ADAL" clId="{3A30BC8B-9B23-4BD7-9C2A-BBD6E69A76CF}" dt="2023-10-19T09:30:12.978" v="226" actId="571"/>
          <ac:spMkLst>
            <pc:docMk/>
            <pc:sldMk cId="882110752" sldId="262"/>
            <ac:spMk id="42" creationId="{7A7199B0-6309-3F23-EA7D-5945A13AFB88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34:57.404" v="300" actId="478"/>
          <ac:spMkLst>
            <pc:docMk/>
            <pc:sldMk cId="882110752" sldId="262"/>
            <ac:spMk id="43" creationId="{58466803-032B-0CD0-9CC1-1DED2233789A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34:59.640" v="301" actId="478"/>
          <ac:spMkLst>
            <pc:docMk/>
            <pc:sldMk cId="882110752" sldId="262"/>
            <ac:spMk id="44" creationId="{9866B199-7442-FF10-7718-6CD2ED1D9227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35:04.728" v="302" actId="478"/>
          <ac:spMkLst>
            <pc:docMk/>
            <pc:sldMk cId="882110752" sldId="262"/>
            <ac:spMk id="45" creationId="{18FE249C-F147-2527-3BC8-692FD641B31A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35:07.734" v="303" actId="478"/>
          <ac:spMkLst>
            <pc:docMk/>
            <pc:sldMk cId="882110752" sldId="262"/>
            <ac:spMk id="46" creationId="{24BB6799-01EE-CE33-273A-554C75D7400E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41:42.167" v="362" actId="11529"/>
          <ac:spMkLst>
            <pc:docMk/>
            <pc:sldMk cId="882110752" sldId="262"/>
            <ac:spMk id="47" creationId="{4C999277-4372-FB6F-1181-B020DC4DB32E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41:48.649" v="366" actId="478"/>
          <ac:spMkLst>
            <pc:docMk/>
            <pc:sldMk cId="882110752" sldId="262"/>
            <ac:spMk id="48" creationId="{492B9288-B4BE-3DB0-42EB-6FD422280584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44:31.777" v="382" actId="478"/>
          <ac:spMkLst>
            <pc:docMk/>
            <pc:sldMk cId="882110752" sldId="262"/>
            <ac:spMk id="55" creationId="{8D539654-2578-EC6E-72D5-2D86A0B758B6}"/>
          </ac:spMkLst>
        </pc:spChg>
        <pc:spChg chg="add del">
          <ac:chgData name="Никонорова Ксения Сергеевна" userId="d0fb9d9b-75f3-44fe-a9a0-b56957cb7266" providerId="ADAL" clId="{3A30BC8B-9B23-4BD7-9C2A-BBD6E69A76CF}" dt="2023-10-19T09:46:25.891" v="384" actId="478"/>
          <ac:spMkLst>
            <pc:docMk/>
            <pc:sldMk cId="882110752" sldId="262"/>
            <ac:spMk id="56" creationId="{B92424E1-AADB-2A1C-958A-0B3AA17C3714}"/>
          </ac:spMkLst>
        </pc:spChg>
        <pc:graphicFrameChg chg="add del">
          <ac:chgData name="Никонорова Ксения Сергеевна" userId="d0fb9d9b-75f3-44fe-a9a0-b56957cb7266" providerId="ADAL" clId="{3A30BC8B-9B23-4BD7-9C2A-BBD6E69A76CF}" dt="2023-10-19T09:47:09.781" v="386" actId="478"/>
          <ac:graphicFrameMkLst>
            <pc:docMk/>
            <pc:sldMk cId="882110752" sldId="262"/>
            <ac:graphicFrameMk id="59" creationId="{F69CA7DD-4C06-BC93-151E-3ACA9F6883C3}"/>
          </ac:graphicFrameMkLst>
        </pc:graphicFrameChg>
        <pc:graphicFrameChg chg="add del mod modGraphic">
          <ac:chgData name="Никонорова Ксения Сергеевна" userId="d0fb9d9b-75f3-44fe-a9a0-b56957cb7266" providerId="ADAL" clId="{3A30BC8B-9B23-4BD7-9C2A-BBD6E69A76CF}" dt="2023-10-19T09:53:20.424" v="439" actId="478"/>
          <ac:graphicFrameMkLst>
            <pc:docMk/>
            <pc:sldMk cId="882110752" sldId="262"/>
            <ac:graphicFrameMk id="60" creationId="{67EC0EF3-6945-AEF1-EC39-A03BB5BB8AC1}"/>
          </ac:graphicFrameMkLst>
        </pc:graphicFrameChg>
        <pc:graphicFrameChg chg="add del mod">
          <ac:chgData name="Никонорова Ксения Сергеевна" userId="d0fb9d9b-75f3-44fe-a9a0-b56957cb7266" providerId="ADAL" clId="{3A30BC8B-9B23-4BD7-9C2A-BBD6E69A76CF}" dt="2023-10-19T09:54:42.482" v="452" actId="478"/>
          <ac:graphicFrameMkLst>
            <pc:docMk/>
            <pc:sldMk cId="882110752" sldId="262"/>
            <ac:graphicFrameMk id="61" creationId="{D5685414-F443-2C21-5A0D-DAD575E82ED5}"/>
          </ac:graphicFrameMkLst>
        </pc:graphicFrameChg>
        <pc:cxnChg chg="add del mod">
          <ac:chgData name="Никонорова Ксения Сергеевна" userId="d0fb9d9b-75f3-44fe-a9a0-b56957cb7266" providerId="ADAL" clId="{3A30BC8B-9B23-4BD7-9C2A-BBD6E69A76CF}" dt="2023-10-19T09:11:24.613" v="72" actId="478"/>
          <ac:cxnSpMkLst>
            <pc:docMk/>
            <pc:sldMk cId="882110752" sldId="262"/>
            <ac:cxnSpMk id="15" creationId="{1E50CA6C-8F64-94AC-8781-A8EA5E2A8AFA}"/>
          </ac:cxnSpMkLst>
        </pc:cxnChg>
        <pc:cxnChg chg="add del mod">
          <ac:chgData name="Никонорова Ксения Сергеевна" userId="d0fb9d9b-75f3-44fe-a9a0-b56957cb7266" providerId="ADAL" clId="{3A30BC8B-9B23-4BD7-9C2A-BBD6E69A76CF}" dt="2023-10-19T09:43:25.639" v="378" actId="478"/>
          <ac:cxnSpMkLst>
            <pc:docMk/>
            <pc:sldMk cId="882110752" sldId="262"/>
            <ac:cxnSpMk id="50" creationId="{5732143A-BBE1-4673-9DC0-F61A8ADBE5DB}"/>
          </ac:cxnSpMkLst>
        </pc:cxnChg>
      </pc:sldChg>
      <pc:sldChg chg="addSp delSp modSp mod">
        <pc:chgData name="Никонорова Ксения Сергеевна" userId="d0fb9d9b-75f3-44fe-a9a0-b56957cb7266" providerId="ADAL" clId="{3A30BC8B-9B23-4BD7-9C2A-BBD6E69A76CF}" dt="2023-10-19T15:04:05.863" v="979"/>
        <pc:sldMkLst>
          <pc:docMk/>
          <pc:sldMk cId="129415394" sldId="263"/>
        </pc:sldMkLst>
        <pc:spChg chg="add del">
          <ac:chgData name="Никонорова Ксения Сергеевна" userId="d0fb9d9b-75f3-44fe-a9a0-b56957cb7266" providerId="ADAL" clId="{3A30BC8B-9B23-4BD7-9C2A-BBD6E69A76CF}" dt="2023-10-19T09:54:37.457" v="450" actId="478"/>
          <ac:spMkLst>
            <pc:docMk/>
            <pc:sldMk cId="129415394" sldId="263"/>
            <ac:spMk id="3" creationId="{00000000-0000-0000-0000-000000000000}"/>
          </ac:spMkLst>
        </pc:spChg>
        <pc:spChg chg="add del mod">
          <ac:chgData name="Никонорова Ксения Сергеевна" userId="d0fb9d9b-75f3-44fe-a9a0-b56957cb7266" providerId="ADAL" clId="{3A30BC8B-9B23-4BD7-9C2A-BBD6E69A76CF}" dt="2023-10-19T09:41:36.736" v="348" actId="11529"/>
          <ac:spMkLst>
            <pc:docMk/>
            <pc:sldMk cId="129415394" sldId="263"/>
            <ac:spMk id="4" creationId="{9DDDF7D7-113D-E70D-F8E4-206FD542D626}"/>
          </ac:spMkLst>
        </pc:spChg>
        <pc:graphicFrameChg chg="add mod">
          <ac:chgData name="Никонорова Ксения Сергеевна" userId="d0fb9d9b-75f3-44fe-a9a0-b56957cb7266" providerId="ADAL" clId="{3A30BC8B-9B23-4BD7-9C2A-BBD6E69A76CF}" dt="2023-10-19T15:04:05.863" v="979"/>
          <ac:graphicFrameMkLst>
            <pc:docMk/>
            <pc:sldMk cId="129415394" sldId="263"/>
            <ac:graphicFrameMk id="7" creationId="{CFE717C0-E5F6-C3F8-BEDB-D023558ABA56}"/>
          </ac:graphicFrameMkLst>
        </pc:graphicFrameChg>
      </pc:sldChg>
      <pc:sldChg chg="modSp mod">
        <pc:chgData name="Никонорова Ксения Сергеевна" userId="d0fb9d9b-75f3-44fe-a9a0-b56957cb7266" providerId="ADAL" clId="{3A30BC8B-9B23-4BD7-9C2A-BBD6E69A76CF}" dt="2023-10-19T10:23:09.080" v="976" actId="20577"/>
        <pc:sldMkLst>
          <pc:docMk/>
          <pc:sldMk cId="2636573637" sldId="264"/>
        </pc:sldMkLst>
        <pc:spChg chg="mod">
          <ac:chgData name="Никонорова Ксения Сергеевна" userId="d0fb9d9b-75f3-44fe-a9a0-b56957cb7266" providerId="ADAL" clId="{3A30BC8B-9B23-4BD7-9C2A-BBD6E69A76CF}" dt="2023-10-19T10:23:09.080" v="976" actId="20577"/>
          <ac:spMkLst>
            <pc:docMk/>
            <pc:sldMk cId="2636573637" sldId="264"/>
            <ac:spMk id="3" creationId="{00000000-0000-0000-0000-000000000000}"/>
          </ac:spMkLst>
        </pc:spChg>
      </pc:sldChg>
      <pc:sldChg chg="modSp mod">
        <pc:chgData name="Никонорова Ксения Сергеевна" userId="d0fb9d9b-75f3-44fe-a9a0-b56957cb7266" providerId="ADAL" clId="{3A30BC8B-9B23-4BD7-9C2A-BBD6E69A76CF}" dt="2023-10-19T15:07:06.267" v="981" actId="20577"/>
        <pc:sldMkLst>
          <pc:docMk/>
          <pc:sldMk cId="2198698830" sldId="267"/>
        </pc:sldMkLst>
        <pc:spChg chg="mod">
          <ac:chgData name="Никонорова Ксения Сергеевна" userId="d0fb9d9b-75f3-44fe-a9a0-b56957cb7266" providerId="ADAL" clId="{3A30BC8B-9B23-4BD7-9C2A-BBD6E69A76CF}" dt="2023-10-19T15:07:06.267" v="981" actId="20577"/>
          <ac:spMkLst>
            <pc:docMk/>
            <pc:sldMk cId="2198698830" sldId="267"/>
            <ac:spMk id="10" creationId="{182EFAD3-0B15-B2FF-E06E-37AEB63240A8}"/>
          </ac:spMkLst>
        </pc:spChg>
      </pc:sldChg>
      <pc:sldChg chg="modSp add mod">
        <pc:chgData name="Никонорова Ксения Сергеевна" userId="d0fb9d9b-75f3-44fe-a9a0-b56957cb7266" providerId="ADAL" clId="{3A30BC8B-9B23-4BD7-9C2A-BBD6E69A76CF}" dt="2023-10-28T14:30:52.521" v="990" actId="20577"/>
        <pc:sldMkLst>
          <pc:docMk/>
          <pc:sldMk cId="3877369335" sldId="269"/>
        </pc:sldMkLst>
        <pc:spChg chg="mod">
          <ac:chgData name="Никонорова Ксения Сергеевна" userId="d0fb9d9b-75f3-44fe-a9a0-b56957cb7266" providerId="ADAL" clId="{3A30BC8B-9B23-4BD7-9C2A-BBD6E69A76CF}" dt="2023-10-28T14:30:52.521" v="990" actId="20577"/>
          <ac:spMkLst>
            <pc:docMk/>
            <pc:sldMk cId="3877369335" sldId="269"/>
            <ac:spMk id="2" creationId="{00000000-0000-0000-0000-000000000000}"/>
          </ac:spMkLst>
        </pc:spChg>
      </pc:sldChg>
      <pc:sldChg chg="modSp add mod modNotes">
        <pc:chgData name="Никонорова Ксения Сергеевна" userId="d0fb9d9b-75f3-44fe-a9a0-b56957cb7266" providerId="ADAL" clId="{3A30BC8B-9B23-4BD7-9C2A-BBD6E69A76CF}" dt="2023-10-28T14:59:46.792" v="1162" actId="255"/>
        <pc:sldMkLst>
          <pc:docMk/>
          <pc:sldMk cId="972091673" sldId="270"/>
        </pc:sldMkLst>
        <pc:spChg chg="mod">
          <ac:chgData name="Никонорова Ксения Сергеевна" userId="d0fb9d9b-75f3-44fe-a9a0-b56957cb7266" providerId="ADAL" clId="{3A30BC8B-9B23-4BD7-9C2A-BBD6E69A76CF}" dt="2023-10-28T14:59:46.792" v="1162" actId="255"/>
          <ac:spMkLst>
            <pc:docMk/>
            <pc:sldMk cId="972091673" sldId="270"/>
            <ac:spMk id="7" creationId="{9512A3D3-23B8-FC48-A8C3-CF330F653A6E}"/>
          </ac:spMkLst>
        </pc:spChg>
        <pc:graphicFrameChg chg="modGraphic">
          <ac:chgData name="Никонорова Ксения Сергеевна" userId="d0fb9d9b-75f3-44fe-a9a0-b56957cb7266" providerId="ADAL" clId="{3A30BC8B-9B23-4BD7-9C2A-BBD6E69A76CF}" dt="2023-10-28T14:58:26.425" v="1150" actId="207"/>
          <ac:graphicFrameMkLst>
            <pc:docMk/>
            <pc:sldMk cId="972091673" sldId="270"/>
            <ac:graphicFrameMk id="6" creationId="{418193C4-B42F-1D4A-908A-BC50B94F627A}"/>
          </ac:graphicFrameMkLst>
        </pc:graphicFrameChg>
        <pc:graphicFrameChg chg="mod">
          <ac:chgData name="Никонорова Ксения Сергеевна" userId="d0fb9d9b-75f3-44fe-a9a0-b56957cb7266" providerId="ADAL" clId="{3A30BC8B-9B23-4BD7-9C2A-BBD6E69A76CF}" dt="2023-10-28T14:59:21.332" v="1160"/>
          <ac:graphicFrameMkLst>
            <pc:docMk/>
            <pc:sldMk cId="972091673" sldId="270"/>
            <ac:graphicFrameMk id="8" creationId="{7A966678-34E1-E443-A802-17FA2A4C3D77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1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wrap="square" anchor="ctr" anchorCtr="1"/>
          <a:lstStyle/>
          <a:p>
            <a:endParaRPr lang="ru-RU"/>
          </a:p>
        </c:rich>
      </c:tx>
      <c:overlay val="1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3687914611794424"/>
          <c:y val="0.13712898062107842"/>
          <c:w val="0.79508574153037115"/>
          <c:h val="0.74968500000000238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97B9E0"/>
            </a:solidFill>
            <a:ln>
              <a:noFill/>
            </a:ln>
            <a:effectLst/>
          </c:spPr>
          <c:invertIfNegative val="1"/>
          <c:cat>
            <c:numRef>
              <c:f>Sheet1!$B$1:$D$1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Sheet1!$B$2:$D$2</c:f>
              <c:numCache>
                <c:formatCode>General</c:formatCode>
                <c:ptCount val="3"/>
                <c:pt idx="0">
                  <c:v>4408</c:v>
                </c:pt>
                <c:pt idx="1">
                  <c:v>29146</c:v>
                </c:pt>
                <c:pt idx="2">
                  <c:v>241277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7B5C-6246-90A8-53ED7FDC3A9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5089BC"/>
            </a:solidFill>
            <a:ln>
              <a:noFill/>
            </a:ln>
            <a:effectLst/>
          </c:spPr>
          <c:invertIfNegative val="1"/>
          <c:cat>
            <c:numRef>
              <c:f>Sheet1!$B$1:$D$1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Sheet1!$B$3:$D$3</c:f>
              <c:numCache>
                <c:formatCode>General</c:formatCode>
                <c:ptCount val="3"/>
                <c:pt idx="0">
                  <c:v>5000</c:v>
                </c:pt>
                <c:pt idx="1">
                  <c:v>15000</c:v>
                </c:pt>
                <c:pt idx="2">
                  <c:v>25000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7B5C-6246-90A8-53ED7FDC3A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92252416"/>
        <c:axId val="92254208"/>
      </c:barChart>
      <c:catAx>
        <c:axId val="92252416"/>
        <c:scaling>
          <c:orientation val="minMax"/>
        </c:scaling>
        <c:delete val="1"/>
        <c:axPos val="b"/>
        <c:numFmt formatCode="General" sourceLinked="0"/>
        <c:majorTickMark val="none"/>
        <c:minorTickMark val="cross"/>
        <c:tickLblPos val="low"/>
        <c:crossAx val="92254208"/>
        <c:crosses val="autoZero"/>
        <c:auto val="1"/>
        <c:lblAlgn val="ctr"/>
        <c:lblOffset val="100"/>
        <c:noMultiLvlLbl val="1"/>
      </c:catAx>
      <c:valAx>
        <c:axId val="92254208"/>
        <c:scaling>
          <c:orientation val="minMax"/>
        </c:scaling>
        <c:delete val="1"/>
        <c:axPos val="l"/>
        <c:majorGridlines>
          <c:spPr>
            <a:ln w="12700" cap="flat" cmpd="sng" algn="ctr">
              <a:solidFill>
                <a:srgbClr val="929292"/>
              </a:solidFill>
              <a:custDash>
                <a:ds d="200000" sp="200000"/>
              </a:custDash>
              <a:miter lim="400000"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1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800" b="0" i="1" dirty="0" err="1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тыс.руб</a:t>
                </a:r>
                <a:r>
                  <a:rPr lang="ru-RU" sz="1800" b="0" i="1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.</a:t>
                </a:r>
              </a:p>
            </c:rich>
          </c:tx>
          <c:overlay val="1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cross"/>
        <c:tickLblPos val="nextTo"/>
        <c:crossAx val="92252416"/>
        <c:crosses val="autoZero"/>
        <c:crossBetween val="between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5.1370000748023822E-2"/>
          <c:y val="5.0000991640470832E-3"/>
          <c:w val="0.87726599999999999"/>
          <c:h val="0.1108560000000000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1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>
          <a:latin typeface="Montserrat" pitchFamily="2" charset="0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E19841-5BBA-42AF-92AA-77B0A41E57AD}" type="doc">
      <dgm:prSet loTypeId="urn:microsoft.com/office/officeart/2005/8/layout/hProcess9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B2FEAD2-C28B-493B-AF0B-854BEF847A6B}">
      <dgm:prSet phldrT="[Текст]" custT="1"/>
      <dgm:spPr>
        <a:ln w="76200">
          <a:solidFill>
            <a:srgbClr val="C2C6E9"/>
          </a:solidFill>
        </a:ln>
      </dgm:spPr>
      <dgm:t>
        <a:bodyPr/>
        <a:lstStyle/>
        <a:p>
          <a:pPr algn="ctr"/>
          <a:r>
            <a:rPr lang="ru-RU" sz="2000" b="1" i="0" dirty="0">
              <a:latin typeface="+mn-lt"/>
            </a:rPr>
            <a:t>14.10.2023</a:t>
          </a:r>
        </a:p>
      </dgm:t>
    </dgm:pt>
    <dgm:pt modelId="{604E489F-5F5E-45CC-A75B-D8C57F9760BA}" type="parTrans" cxnId="{162B1C8F-7F3B-461F-860B-B7AA3E73D5C5}">
      <dgm:prSet/>
      <dgm:spPr/>
      <dgm:t>
        <a:bodyPr/>
        <a:lstStyle/>
        <a:p>
          <a:endParaRPr lang="ru-RU"/>
        </a:p>
      </dgm:t>
    </dgm:pt>
    <dgm:pt modelId="{1D4A8190-5BF7-456F-8476-B727CF450A06}" type="sibTrans" cxnId="{162B1C8F-7F3B-461F-860B-B7AA3E73D5C5}">
      <dgm:prSet/>
      <dgm:spPr/>
      <dgm:t>
        <a:bodyPr/>
        <a:lstStyle/>
        <a:p>
          <a:endParaRPr lang="ru-RU"/>
        </a:p>
      </dgm:t>
    </dgm:pt>
    <dgm:pt modelId="{C8ED9A09-7253-488E-84F7-7FC5F65694C9}">
      <dgm:prSet phldrT="[Текст]" custT="1"/>
      <dgm:spPr>
        <a:solidFill>
          <a:srgbClr val="FFE2E4">
            <a:alpha val="90000"/>
          </a:srgbClr>
        </a:solidFill>
      </dgm:spPr>
      <dgm:t>
        <a:bodyPr/>
        <a:lstStyle/>
        <a:p>
          <a:pPr algn="l"/>
          <a:r>
            <a:rPr lang="ru-RU" sz="2000" b="1" dirty="0">
              <a:latin typeface="+mj-lt"/>
            </a:rPr>
            <a:t>Стадия</a:t>
          </a:r>
          <a:r>
            <a:rPr lang="ru-RU" sz="2000" b="1" baseline="0" dirty="0">
              <a:latin typeface="+mj-lt"/>
            </a:rPr>
            <a:t> готовности</a:t>
          </a:r>
          <a:endParaRPr lang="ru-RU" sz="2000" b="1" dirty="0">
            <a:latin typeface="+mj-lt"/>
          </a:endParaRPr>
        </a:p>
      </dgm:t>
    </dgm:pt>
    <dgm:pt modelId="{E44D0D83-BD15-4ED3-8A50-D60E3CF70C56}" type="parTrans" cxnId="{57E71DC9-C61A-4E06-B5F2-ABCD81CE95B9}">
      <dgm:prSet/>
      <dgm:spPr/>
      <dgm:t>
        <a:bodyPr/>
        <a:lstStyle/>
        <a:p>
          <a:endParaRPr lang="ru-RU"/>
        </a:p>
      </dgm:t>
    </dgm:pt>
    <dgm:pt modelId="{02806F86-60C2-423F-ABFD-B5EE03DEA993}" type="sibTrans" cxnId="{57E71DC9-C61A-4E06-B5F2-ABCD81CE95B9}">
      <dgm:prSet/>
      <dgm:spPr/>
      <dgm:t>
        <a:bodyPr/>
        <a:lstStyle/>
        <a:p>
          <a:endParaRPr lang="ru-RU"/>
        </a:p>
      </dgm:t>
    </dgm:pt>
    <dgm:pt modelId="{A5D4197F-F246-42FC-9EC8-6DBF92122FCB}">
      <dgm:prSet phldrT="[Текст]" custT="1"/>
      <dgm:spPr>
        <a:ln w="76200">
          <a:solidFill>
            <a:srgbClr val="C2C6E9"/>
          </a:solidFill>
        </a:ln>
      </dgm:spPr>
      <dgm:t>
        <a:bodyPr/>
        <a:lstStyle/>
        <a:p>
          <a:pPr algn="ctr"/>
          <a:r>
            <a:rPr lang="ru-RU" sz="2000" b="1" dirty="0"/>
            <a:t>2024</a:t>
          </a:r>
        </a:p>
      </dgm:t>
    </dgm:pt>
    <dgm:pt modelId="{553199F7-997E-424F-B83B-E16F6F8B2DE2}" type="parTrans" cxnId="{61B6A0AF-E04B-4A3A-9F58-9BBD2B06F4CE}">
      <dgm:prSet/>
      <dgm:spPr/>
      <dgm:t>
        <a:bodyPr/>
        <a:lstStyle/>
        <a:p>
          <a:endParaRPr lang="ru-RU"/>
        </a:p>
      </dgm:t>
    </dgm:pt>
    <dgm:pt modelId="{9630B74F-6041-4DCE-AC3F-6CCD403C9E0D}" type="sibTrans" cxnId="{61B6A0AF-E04B-4A3A-9F58-9BBD2B06F4CE}">
      <dgm:prSet/>
      <dgm:spPr/>
      <dgm:t>
        <a:bodyPr/>
        <a:lstStyle/>
        <a:p>
          <a:endParaRPr lang="ru-RU"/>
        </a:p>
      </dgm:t>
    </dgm:pt>
    <dgm:pt modelId="{B7997794-FF6D-4249-9139-104B1AEFD1E8}">
      <dgm:prSet phldrT="[Текст]" custT="1"/>
      <dgm:spPr>
        <a:solidFill>
          <a:srgbClr val="FFE2E4">
            <a:alpha val="90000"/>
          </a:srgbClr>
        </a:solidFill>
      </dgm:spPr>
      <dgm:t>
        <a:bodyPr/>
        <a:lstStyle/>
        <a:p>
          <a:r>
            <a:rPr lang="ru-RU" sz="2000" b="1" dirty="0">
              <a:latin typeface="+mj-lt"/>
            </a:rPr>
            <a:t>Грант</a:t>
          </a:r>
        </a:p>
      </dgm:t>
    </dgm:pt>
    <dgm:pt modelId="{BDF7208B-6952-4C19-B870-192C431D74B9}" type="parTrans" cxnId="{078A15C3-9309-432A-B40C-A743E7EB5B07}">
      <dgm:prSet/>
      <dgm:spPr/>
      <dgm:t>
        <a:bodyPr/>
        <a:lstStyle/>
        <a:p>
          <a:endParaRPr lang="ru-RU"/>
        </a:p>
      </dgm:t>
    </dgm:pt>
    <dgm:pt modelId="{AC38BB76-A82E-4E2C-8B57-030D99978FC6}" type="sibTrans" cxnId="{078A15C3-9309-432A-B40C-A743E7EB5B07}">
      <dgm:prSet/>
      <dgm:spPr/>
      <dgm:t>
        <a:bodyPr/>
        <a:lstStyle/>
        <a:p>
          <a:endParaRPr lang="ru-RU"/>
        </a:p>
      </dgm:t>
    </dgm:pt>
    <dgm:pt modelId="{16979F27-F924-4CC8-A9FB-336C51C2706E}">
      <dgm:prSet phldrT="[Текст]" custT="1"/>
      <dgm:spPr>
        <a:ln w="76200">
          <a:solidFill>
            <a:srgbClr val="C2C6E9"/>
          </a:solidFill>
        </a:ln>
      </dgm:spPr>
      <dgm:t>
        <a:bodyPr/>
        <a:lstStyle/>
        <a:p>
          <a:pPr algn="ctr"/>
          <a:r>
            <a:rPr lang="ru-RU" sz="2000" b="1" dirty="0"/>
            <a:t>2024</a:t>
          </a:r>
        </a:p>
      </dgm:t>
    </dgm:pt>
    <dgm:pt modelId="{15339B0A-3BC9-427A-8EB4-D9D9BA00B741}" type="parTrans" cxnId="{89DE44D4-5E9E-457E-9B2F-E536E84620D0}">
      <dgm:prSet/>
      <dgm:spPr/>
      <dgm:t>
        <a:bodyPr/>
        <a:lstStyle/>
        <a:p>
          <a:endParaRPr lang="ru-RU"/>
        </a:p>
      </dgm:t>
    </dgm:pt>
    <dgm:pt modelId="{7475F219-9EE3-48B0-81ED-6E659C94BDB2}" type="sibTrans" cxnId="{89DE44D4-5E9E-457E-9B2F-E536E84620D0}">
      <dgm:prSet/>
      <dgm:spPr/>
      <dgm:t>
        <a:bodyPr/>
        <a:lstStyle/>
        <a:p>
          <a:endParaRPr lang="ru-RU"/>
        </a:p>
      </dgm:t>
    </dgm:pt>
    <dgm:pt modelId="{0C00DD07-6430-49C7-AA76-B3B0668CFE77}">
      <dgm:prSet custT="1"/>
      <dgm:spPr>
        <a:ln w="76200">
          <a:solidFill>
            <a:srgbClr val="C2C6E9"/>
          </a:solidFill>
        </a:ln>
      </dgm:spPr>
      <dgm:t>
        <a:bodyPr/>
        <a:lstStyle/>
        <a:p>
          <a:pPr algn="ctr"/>
          <a:r>
            <a:rPr lang="ru-RU" sz="2000" b="1" dirty="0"/>
            <a:t>2024</a:t>
          </a:r>
        </a:p>
      </dgm:t>
    </dgm:pt>
    <dgm:pt modelId="{27F228B7-3482-4FAB-B08C-3E7770ABD9EF}" type="parTrans" cxnId="{90E5623B-0CF5-4F75-B6F5-E7E319A7B762}">
      <dgm:prSet/>
      <dgm:spPr/>
      <dgm:t>
        <a:bodyPr/>
        <a:lstStyle/>
        <a:p>
          <a:endParaRPr lang="ru-RU"/>
        </a:p>
      </dgm:t>
    </dgm:pt>
    <dgm:pt modelId="{F3C28DA3-2851-41D0-A07E-90E785A99981}" type="sibTrans" cxnId="{90E5623B-0CF5-4F75-B6F5-E7E319A7B762}">
      <dgm:prSet/>
      <dgm:spPr/>
      <dgm:t>
        <a:bodyPr/>
        <a:lstStyle/>
        <a:p>
          <a:endParaRPr lang="ru-RU"/>
        </a:p>
      </dgm:t>
    </dgm:pt>
    <dgm:pt modelId="{CAA06D28-8046-4E54-A322-FD16D8721ABE}">
      <dgm:prSet custT="1"/>
      <dgm:spPr>
        <a:ln w="76200">
          <a:solidFill>
            <a:srgbClr val="C2C6E9"/>
          </a:solidFill>
        </a:ln>
      </dgm:spPr>
      <dgm:t>
        <a:bodyPr/>
        <a:lstStyle/>
        <a:p>
          <a:pPr algn="ctr"/>
          <a:r>
            <a:rPr lang="ru-RU" sz="2000" b="1" dirty="0"/>
            <a:t>2025</a:t>
          </a:r>
        </a:p>
      </dgm:t>
    </dgm:pt>
    <dgm:pt modelId="{94F76512-DA8E-4C73-BBBD-ED85637DB647}" type="parTrans" cxnId="{814ED0F0-7ABB-4828-AA51-0D05A86B1D4A}">
      <dgm:prSet/>
      <dgm:spPr/>
      <dgm:t>
        <a:bodyPr/>
        <a:lstStyle/>
        <a:p>
          <a:endParaRPr lang="ru-RU"/>
        </a:p>
      </dgm:t>
    </dgm:pt>
    <dgm:pt modelId="{7CE67B00-32C7-4176-AB35-A4BF31762254}" type="sibTrans" cxnId="{814ED0F0-7ABB-4828-AA51-0D05A86B1D4A}">
      <dgm:prSet/>
      <dgm:spPr/>
      <dgm:t>
        <a:bodyPr/>
        <a:lstStyle/>
        <a:p>
          <a:endParaRPr lang="ru-RU"/>
        </a:p>
      </dgm:t>
    </dgm:pt>
    <dgm:pt modelId="{37A3CCAF-A73C-4A25-A82A-B0E630B9D810}">
      <dgm:prSet custT="1"/>
      <dgm:spPr>
        <a:solidFill>
          <a:srgbClr val="FFE2E4">
            <a:alpha val="90000"/>
          </a:srgbClr>
        </a:solidFill>
      </dgm:spPr>
      <dgm:t>
        <a:bodyPr/>
        <a:lstStyle/>
        <a:p>
          <a:r>
            <a:rPr lang="ru-RU" sz="2000" dirty="0">
              <a:latin typeface="+mj-lt"/>
            </a:rPr>
            <a:t>Инвестиции</a:t>
          </a:r>
        </a:p>
      </dgm:t>
    </dgm:pt>
    <dgm:pt modelId="{041A40A9-9BDE-45BE-9751-E92D9FC6EDFF}" type="parTrans" cxnId="{284746BD-9527-46B6-B71E-06001CAB34C0}">
      <dgm:prSet/>
      <dgm:spPr/>
      <dgm:t>
        <a:bodyPr/>
        <a:lstStyle/>
        <a:p>
          <a:endParaRPr lang="ru-RU"/>
        </a:p>
      </dgm:t>
    </dgm:pt>
    <dgm:pt modelId="{C44B033A-3BAF-4B85-9F60-975B9BD177D4}" type="sibTrans" cxnId="{284746BD-9527-46B6-B71E-06001CAB34C0}">
      <dgm:prSet/>
      <dgm:spPr/>
      <dgm:t>
        <a:bodyPr/>
        <a:lstStyle/>
        <a:p>
          <a:endParaRPr lang="ru-RU"/>
        </a:p>
      </dgm:t>
    </dgm:pt>
    <dgm:pt modelId="{60F9F53B-C84D-49AE-A3CD-E9B49C6BAA10}">
      <dgm:prSet custT="1"/>
      <dgm:spPr>
        <a:solidFill>
          <a:srgbClr val="FFE2E4">
            <a:alpha val="90000"/>
          </a:srgbClr>
        </a:solidFill>
      </dgm:spPr>
      <dgm:t>
        <a:bodyPr/>
        <a:lstStyle/>
        <a:p>
          <a:r>
            <a:rPr lang="ru-RU" sz="1800" dirty="0">
              <a:latin typeface="+mj-lt"/>
            </a:rPr>
            <a:t>Маркетинг платформы</a:t>
          </a:r>
        </a:p>
      </dgm:t>
    </dgm:pt>
    <dgm:pt modelId="{FC151A9C-DE04-408F-91AE-D7AAF2BC738B}" type="parTrans" cxnId="{C7E61A0B-116E-4A4D-B1C8-8DE5780406FB}">
      <dgm:prSet/>
      <dgm:spPr/>
      <dgm:t>
        <a:bodyPr/>
        <a:lstStyle/>
        <a:p>
          <a:endParaRPr lang="ru-RU"/>
        </a:p>
      </dgm:t>
    </dgm:pt>
    <dgm:pt modelId="{CC01C996-6602-4FA1-9386-D1FC3266CDBD}" type="sibTrans" cxnId="{C7E61A0B-116E-4A4D-B1C8-8DE5780406FB}">
      <dgm:prSet/>
      <dgm:spPr/>
      <dgm:t>
        <a:bodyPr/>
        <a:lstStyle/>
        <a:p>
          <a:endParaRPr lang="ru-RU"/>
        </a:p>
      </dgm:t>
    </dgm:pt>
    <dgm:pt modelId="{E31792BB-5F1F-41C7-A95D-6F533B83E3CD}">
      <dgm:prSet phldrT="[Текст]" custT="1"/>
      <dgm:spPr>
        <a:solidFill>
          <a:srgbClr val="FFE2E4">
            <a:alpha val="90000"/>
          </a:srgbClr>
        </a:solidFill>
      </dgm:spPr>
      <dgm:t>
        <a:bodyPr/>
        <a:lstStyle/>
        <a:p>
          <a:r>
            <a:rPr lang="ru-RU" sz="2000" dirty="0">
              <a:latin typeface="+mj-lt"/>
            </a:rPr>
            <a:t>Первые продажи</a:t>
          </a:r>
        </a:p>
      </dgm:t>
    </dgm:pt>
    <dgm:pt modelId="{C0F76081-DAB6-420F-BCA2-37A329BEA166}" type="sibTrans" cxnId="{7EB4CF0A-826C-477B-9F56-AE849E945C55}">
      <dgm:prSet/>
      <dgm:spPr/>
      <dgm:t>
        <a:bodyPr/>
        <a:lstStyle/>
        <a:p>
          <a:endParaRPr lang="ru-RU"/>
        </a:p>
      </dgm:t>
    </dgm:pt>
    <dgm:pt modelId="{BE26F448-87C4-4A4A-B9BA-64DBD0221402}" type="parTrans" cxnId="{7EB4CF0A-826C-477B-9F56-AE849E945C55}">
      <dgm:prSet/>
      <dgm:spPr/>
      <dgm:t>
        <a:bodyPr/>
        <a:lstStyle/>
        <a:p>
          <a:endParaRPr lang="ru-RU"/>
        </a:p>
      </dgm:t>
    </dgm:pt>
    <dgm:pt modelId="{CC77B467-AC96-44CA-B679-D016C14DE97E}" type="pres">
      <dgm:prSet presAssocID="{B5E19841-5BBA-42AF-92AA-77B0A41E57AD}" presName="CompostProcess" presStyleCnt="0">
        <dgm:presLayoutVars>
          <dgm:dir/>
          <dgm:resizeHandles val="exact"/>
        </dgm:presLayoutVars>
      </dgm:prSet>
      <dgm:spPr/>
    </dgm:pt>
    <dgm:pt modelId="{AFABD918-FA1B-4057-BEC4-CFF772BF71E9}" type="pres">
      <dgm:prSet presAssocID="{B5E19841-5BBA-42AF-92AA-77B0A41E57AD}" presName="arrow" presStyleLbl="bgShp" presStyleIdx="0" presStyleCnt="1" custLinFactNeighborX="-839" custLinFactNeighborY="250"/>
      <dgm:spPr/>
    </dgm:pt>
    <dgm:pt modelId="{04618970-CA5A-4D4D-8626-22C80EF04CA9}" type="pres">
      <dgm:prSet presAssocID="{B5E19841-5BBA-42AF-92AA-77B0A41E57AD}" presName="linearProcess" presStyleCnt="0"/>
      <dgm:spPr/>
    </dgm:pt>
    <dgm:pt modelId="{63A9B7CA-B289-4FCA-B4BB-4B19403C30C4}" type="pres">
      <dgm:prSet presAssocID="{3B2FEAD2-C28B-493B-AF0B-854BEF847A6B}" presName="textNode" presStyleLbl="node1" presStyleIdx="0" presStyleCnt="5" custScaleX="113157">
        <dgm:presLayoutVars>
          <dgm:bulletEnabled val="1"/>
        </dgm:presLayoutVars>
      </dgm:prSet>
      <dgm:spPr/>
    </dgm:pt>
    <dgm:pt modelId="{DD1353A4-7BBB-489F-ACA5-336334C45850}" type="pres">
      <dgm:prSet presAssocID="{1D4A8190-5BF7-456F-8476-B727CF450A06}" presName="sibTrans" presStyleCnt="0"/>
      <dgm:spPr/>
    </dgm:pt>
    <dgm:pt modelId="{72B8CA02-4ED0-4D21-92ED-5DDA2D1955FA}" type="pres">
      <dgm:prSet presAssocID="{A5D4197F-F246-42FC-9EC8-6DBF92122FCB}" presName="textNode" presStyleLbl="node1" presStyleIdx="1" presStyleCnt="5">
        <dgm:presLayoutVars>
          <dgm:bulletEnabled val="1"/>
        </dgm:presLayoutVars>
      </dgm:prSet>
      <dgm:spPr/>
    </dgm:pt>
    <dgm:pt modelId="{36D80865-1495-463C-A665-AF7454A6BFD4}" type="pres">
      <dgm:prSet presAssocID="{9630B74F-6041-4DCE-AC3F-6CCD403C9E0D}" presName="sibTrans" presStyleCnt="0"/>
      <dgm:spPr/>
    </dgm:pt>
    <dgm:pt modelId="{3BABA421-7CBB-4AF9-B58B-36828F16CECC}" type="pres">
      <dgm:prSet presAssocID="{16979F27-F924-4CC8-A9FB-336C51C2706E}" presName="textNode" presStyleLbl="node1" presStyleIdx="2" presStyleCnt="5">
        <dgm:presLayoutVars>
          <dgm:bulletEnabled val="1"/>
        </dgm:presLayoutVars>
      </dgm:prSet>
      <dgm:spPr/>
    </dgm:pt>
    <dgm:pt modelId="{BA0C2C7F-8178-4AED-ADBF-1B65A34C9B24}" type="pres">
      <dgm:prSet presAssocID="{7475F219-9EE3-48B0-81ED-6E659C94BDB2}" presName="sibTrans" presStyleCnt="0"/>
      <dgm:spPr/>
    </dgm:pt>
    <dgm:pt modelId="{CD100183-96A7-437F-9C68-B42DA789171B}" type="pres">
      <dgm:prSet presAssocID="{0C00DD07-6430-49C7-AA76-B3B0668CFE77}" presName="textNode" presStyleLbl="node1" presStyleIdx="3" presStyleCnt="5" custScaleX="118303">
        <dgm:presLayoutVars>
          <dgm:bulletEnabled val="1"/>
        </dgm:presLayoutVars>
      </dgm:prSet>
      <dgm:spPr/>
    </dgm:pt>
    <dgm:pt modelId="{7EE4B587-49E0-4E84-AEF6-7F155F97DDA7}" type="pres">
      <dgm:prSet presAssocID="{F3C28DA3-2851-41D0-A07E-90E785A99981}" presName="sibTrans" presStyleCnt="0"/>
      <dgm:spPr/>
    </dgm:pt>
    <dgm:pt modelId="{4DC4E2B1-17D2-45C3-9172-60C4DA5EE6A0}" type="pres">
      <dgm:prSet presAssocID="{CAA06D28-8046-4E54-A322-FD16D8721ABE}" presName="textNode" presStyleLbl="node1" presStyleIdx="4" presStyleCnt="5" custScaleX="108777">
        <dgm:presLayoutVars>
          <dgm:bulletEnabled val="1"/>
        </dgm:presLayoutVars>
      </dgm:prSet>
      <dgm:spPr/>
    </dgm:pt>
  </dgm:ptLst>
  <dgm:cxnLst>
    <dgm:cxn modelId="{7546DE07-BBC7-47D2-95DF-338C34B0140F}" type="presOf" srcId="{E31792BB-5F1F-41C7-A95D-6F533B83E3CD}" destId="{3BABA421-7CBB-4AF9-B58B-36828F16CECC}" srcOrd="0" destOrd="1" presId="urn:microsoft.com/office/officeart/2005/8/layout/hProcess9"/>
    <dgm:cxn modelId="{12DBAB09-A17B-400B-9C66-B9DBF68F0778}" type="presOf" srcId="{16979F27-F924-4CC8-A9FB-336C51C2706E}" destId="{3BABA421-7CBB-4AF9-B58B-36828F16CECC}" srcOrd="0" destOrd="0" presId="urn:microsoft.com/office/officeart/2005/8/layout/hProcess9"/>
    <dgm:cxn modelId="{7EB4CF0A-826C-477B-9F56-AE849E945C55}" srcId="{16979F27-F924-4CC8-A9FB-336C51C2706E}" destId="{E31792BB-5F1F-41C7-A95D-6F533B83E3CD}" srcOrd="0" destOrd="0" parTransId="{BE26F448-87C4-4A4A-B9BA-64DBD0221402}" sibTransId="{C0F76081-DAB6-420F-BCA2-37A329BEA166}"/>
    <dgm:cxn modelId="{C7E61A0B-116E-4A4D-B1C8-8DE5780406FB}" srcId="{CAA06D28-8046-4E54-A322-FD16D8721ABE}" destId="{60F9F53B-C84D-49AE-A3CD-E9B49C6BAA10}" srcOrd="0" destOrd="0" parTransId="{FC151A9C-DE04-408F-91AE-D7AAF2BC738B}" sibTransId="{CC01C996-6602-4FA1-9386-D1FC3266CDBD}"/>
    <dgm:cxn modelId="{AB50621E-8DF3-436F-974D-C54CB8E1FBE5}" type="presOf" srcId="{B7997794-FF6D-4249-9139-104B1AEFD1E8}" destId="{72B8CA02-4ED0-4D21-92ED-5DDA2D1955FA}" srcOrd="0" destOrd="1" presId="urn:microsoft.com/office/officeart/2005/8/layout/hProcess9"/>
    <dgm:cxn modelId="{44501138-654F-4D90-8601-D7B4BAD36965}" type="presOf" srcId="{37A3CCAF-A73C-4A25-A82A-B0E630B9D810}" destId="{CD100183-96A7-437F-9C68-B42DA789171B}" srcOrd="0" destOrd="1" presId="urn:microsoft.com/office/officeart/2005/8/layout/hProcess9"/>
    <dgm:cxn modelId="{90E5623B-0CF5-4F75-B6F5-E7E319A7B762}" srcId="{B5E19841-5BBA-42AF-92AA-77B0A41E57AD}" destId="{0C00DD07-6430-49C7-AA76-B3B0668CFE77}" srcOrd="3" destOrd="0" parTransId="{27F228B7-3482-4FAB-B08C-3E7770ABD9EF}" sibTransId="{F3C28DA3-2851-41D0-A07E-90E785A99981}"/>
    <dgm:cxn modelId="{EC040844-956A-42DD-B7B6-78D41AD9B2BF}" type="presOf" srcId="{A5D4197F-F246-42FC-9EC8-6DBF92122FCB}" destId="{72B8CA02-4ED0-4D21-92ED-5DDA2D1955FA}" srcOrd="0" destOrd="0" presId="urn:microsoft.com/office/officeart/2005/8/layout/hProcess9"/>
    <dgm:cxn modelId="{0E810B58-F8EE-422D-A7AC-4A9A73D4943B}" type="presOf" srcId="{B5E19841-5BBA-42AF-92AA-77B0A41E57AD}" destId="{CC77B467-AC96-44CA-B679-D016C14DE97E}" srcOrd="0" destOrd="0" presId="urn:microsoft.com/office/officeart/2005/8/layout/hProcess9"/>
    <dgm:cxn modelId="{20D98558-2106-4723-BC5F-E0B0AA964793}" type="presOf" srcId="{60F9F53B-C84D-49AE-A3CD-E9B49C6BAA10}" destId="{4DC4E2B1-17D2-45C3-9172-60C4DA5EE6A0}" srcOrd="0" destOrd="1" presId="urn:microsoft.com/office/officeart/2005/8/layout/hProcess9"/>
    <dgm:cxn modelId="{162B1C8F-7F3B-461F-860B-B7AA3E73D5C5}" srcId="{B5E19841-5BBA-42AF-92AA-77B0A41E57AD}" destId="{3B2FEAD2-C28B-493B-AF0B-854BEF847A6B}" srcOrd="0" destOrd="0" parTransId="{604E489F-5F5E-45CC-A75B-D8C57F9760BA}" sibTransId="{1D4A8190-5BF7-456F-8476-B727CF450A06}"/>
    <dgm:cxn modelId="{CB33AC92-3225-4574-AB84-688DD7950E08}" type="presOf" srcId="{0C00DD07-6430-49C7-AA76-B3B0668CFE77}" destId="{CD100183-96A7-437F-9C68-B42DA789171B}" srcOrd="0" destOrd="0" presId="urn:microsoft.com/office/officeart/2005/8/layout/hProcess9"/>
    <dgm:cxn modelId="{61B6A0AF-E04B-4A3A-9F58-9BBD2B06F4CE}" srcId="{B5E19841-5BBA-42AF-92AA-77B0A41E57AD}" destId="{A5D4197F-F246-42FC-9EC8-6DBF92122FCB}" srcOrd="1" destOrd="0" parTransId="{553199F7-997E-424F-B83B-E16F6F8B2DE2}" sibTransId="{9630B74F-6041-4DCE-AC3F-6CCD403C9E0D}"/>
    <dgm:cxn modelId="{284746BD-9527-46B6-B71E-06001CAB34C0}" srcId="{0C00DD07-6430-49C7-AA76-B3B0668CFE77}" destId="{37A3CCAF-A73C-4A25-A82A-B0E630B9D810}" srcOrd="0" destOrd="0" parTransId="{041A40A9-9BDE-45BE-9751-E92D9FC6EDFF}" sibTransId="{C44B033A-3BAF-4B85-9F60-975B9BD177D4}"/>
    <dgm:cxn modelId="{078A15C3-9309-432A-B40C-A743E7EB5B07}" srcId="{A5D4197F-F246-42FC-9EC8-6DBF92122FCB}" destId="{B7997794-FF6D-4249-9139-104B1AEFD1E8}" srcOrd="0" destOrd="0" parTransId="{BDF7208B-6952-4C19-B870-192C431D74B9}" sibTransId="{AC38BB76-A82E-4E2C-8B57-030D99978FC6}"/>
    <dgm:cxn modelId="{57E71DC9-C61A-4E06-B5F2-ABCD81CE95B9}" srcId="{3B2FEAD2-C28B-493B-AF0B-854BEF847A6B}" destId="{C8ED9A09-7253-488E-84F7-7FC5F65694C9}" srcOrd="0" destOrd="0" parTransId="{E44D0D83-BD15-4ED3-8A50-D60E3CF70C56}" sibTransId="{02806F86-60C2-423F-ABFD-B5EE03DEA993}"/>
    <dgm:cxn modelId="{89DE44D4-5E9E-457E-9B2F-E536E84620D0}" srcId="{B5E19841-5BBA-42AF-92AA-77B0A41E57AD}" destId="{16979F27-F924-4CC8-A9FB-336C51C2706E}" srcOrd="2" destOrd="0" parTransId="{15339B0A-3BC9-427A-8EB4-D9D9BA00B741}" sibTransId="{7475F219-9EE3-48B0-81ED-6E659C94BDB2}"/>
    <dgm:cxn modelId="{FB9A24D9-624C-42C1-80FE-8401B7A89722}" type="presOf" srcId="{3B2FEAD2-C28B-493B-AF0B-854BEF847A6B}" destId="{63A9B7CA-B289-4FCA-B4BB-4B19403C30C4}" srcOrd="0" destOrd="0" presId="urn:microsoft.com/office/officeart/2005/8/layout/hProcess9"/>
    <dgm:cxn modelId="{500595E9-7C4C-4602-9935-1A05A107983A}" type="presOf" srcId="{C8ED9A09-7253-488E-84F7-7FC5F65694C9}" destId="{63A9B7CA-B289-4FCA-B4BB-4B19403C30C4}" srcOrd="0" destOrd="1" presId="urn:microsoft.com/office/officeart/2005/8/layout/hProcess9"/>
    <dgm:cxn modelId="{BE983DF0-8BE2-4DEE-9BF0-A11C0213C4BE}" type="presOf" srcId="{CAA06D28-8046-4E54-A322-FD16D8721ABE}" destId="{4DC4E2B1-17D2-45C3-9172-60C4DA5EE6A0}" srcOrd="0" destOrd="0" presId="urn:microsoft.com/office/officeart/2005/8/layout/hProcess9"/>
    <dgm:cxn modelId="{814ED0F0-7ABB-4828-AA51-0D05A86B1D4A}" srcId="{B5E19841-5BBA-42AF-92AA-77B0A41E57AD}" destId="{CAA06D28-8046-4E54-A322-FD16D8721ABE}" srcOrd="4" destOrd="0" parTransId="{94F76512-DA8E-4C73-BBBD-ED85637DB647}" sibTransId="{7CE67B00-32C7-4176-AB35-A4BF31762254}"/>
    <dgm:cxn modelId="{D6628B13-937B-4986-8A15-2BAAF06B2112}" type="presParOf" srcId="{CC77B467-AC96-44CA-B679-D016C14DE97E}" destId="{AFABD918-FA1B-4057-BEC4-CFF772BF71E9}" srcOrd="0" destOrd="0" presId="urn:microsoft.com/office/officeart/2005/8/layout/hProcess9"/>
    <dgm:cxn modelId="{C65B2479-7334-4530-9040-1B6B70FAB29B}" type="presParOf" srcId="{CC77B467-AC96-44CA-B679-D016C14DE97E}" destId="{04618970-CA5A-4D4D-8626-22C80EF04CA9}" srcOrd="1" destOrd="0" presId="urn:microsoft.com/office/officeart/2005/8/layout/hProcess9"/>
    <dgm:cxn modelId="{584BA926-0397-491E-B6B0-98D5C899AE7A}" type="presParOf" srcId="{04618970-CA5A-4D4D-8626-22C80EF04CA9}" destId="{63A9B7CA-B289-4FCA-B4BB-4B19403C30C4}" srcOrd="0" destOrd="0" presId="urn:microsoft.com/office/officeart/2005/8/layout/hProcess9"/>
    <dgm:cxn modelId="{E7922527-FF9B-451E-A998-5A391C449E79}" type="presParOf" srcId="{04618970-CA5A-4D4D-8626-22C80EF04CA9}" destId="{DD1353A4-7BBB-489F-ACA5-336334C45850}" srcOrd="1" destOrd="0" presId="urn:microsoft.com/office/officeart/2005/8/layout/hProcess9"/>
    <dgm:cxn modelId="{356CA14D-39EA-460D-AC94-3A405F7F05BE}" type="presParOf" srcId="{04618970-CA5A-4D4D-8626-22C80EF04CA9}" destId="{72B8CA02-4ED0-4D21-92ED-5DDA2D1955FA}" srcOrd="2" destOrd="0" presId="urn:microsoft.com/office/officeart/2005/8/layout/hProcess9"/>
    <dgm:cxn modelId="{5DCADAF9-EECE-4C14-B135-BF0D80DF18E7}" type="presParOf" srcId="{04618970-CA5A-4D4D-8626-22C80EF04CA9}" destId="{36D80865-1495-463C-A665-AF7454A6BFD4}" srcOrd="3" destOrd="0" presId="urn:microsoft.com/office/officeart/2005/8/layout/hProcess9"/>
    <dgm:cxn modelId="{F1AAC634-6713-4F7B-9D66-A2943B182E01}" type="presParOf" srcId="{04618970-CA5A-4D4D-8626-22C80EF04CA9}" destId="{3BABA421-7CBB-4AF9-B58B-36828F16CECC}" srcOrd="4" destOrd="0" presId="urn:microsoft.com/office/officeart/2005/8/layout/hProcess9"/>
    <dgm:cxn modelId="{D0409E47-1CD9-4723-B556-25E4E6EB1442}" type="presParOf" srcId="{04618970-CA5A-4D4D-8626-22C80EF04CA9}" destId="{BA0C2C7F-8178-4AED-ADBF-1B65A34C9B24}" srcOrd="5" destOrd="0" presId="urn:microsoft.com/office/officeart/2005/8/layout/hProcess9"/>
    <dgm:cxn modelId="{72ED63CF-AA13-4983-AB2A-22D32E5C8BCD}" type="presParOf" srcId="{04618970-CA5A-4D4D-8626-22C80EF04CA9}" destId="{CD100183-96A7-437F-9C68-B42DA789171B}" srcOrd="6" destOrd="0" presId="urn:microsoft.com/office/officeart/2005/8/layout/hProcess9"/>
    <dgm:cxn modelId="{BA112E1C-56BC-4A76-BF9D-3235D57A9301}" type="presParOf" srcId="{04618970-CA5A-4D4D-8626-22C80EF04CA9}" destId="{7EE4B587-49E0-4E84-AEF6-7F155F97DDA7}" srcOrd="7" destOrd="0" presId="urn:microsoft.com/office/officeart/2005/8/layout/hProcess9"/>
    <dgm:cxn modelId="{A368050C-1A57-4DBC-93D3-9D83E0CDD76C}" type="presParOf" srcId="{04618970-CA5A-4D4D-8626-22C80EF04CA9}" destId="{4DC4E2B1-17D2-45C3-9172-60C4DA5EE6A0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ABD918-FA1B-4057-BEC4-CFF772BF71E9}">
      <dsp:nvSpPr>
        <dsp:cNvPr id="0" name=""/>
        <dsp:cNvSpPr/>
      </dsp:nvSpPr>
      <dsp:spPr>
        <a:xfrm>
          <a:off x="799051" y="0"/>
          <a:ext cx="10007496" cy="411628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9B7CA-B289-4FCA-B4BB-4B19403C30C4}">
      <dsp:nvSpPr>
        <dsp:cNvPr id="0" name=""/>
        <dsp:cNvSpPr/>
      </dsp:nvSpPr>
      <dsp:spPr>
        <a:xfrm>
          <a:off x="4371" y="1234883"/>
          <a:ext cx="2193539" cy="16465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C2C6E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0" kern="1200" dirty="0">
              <a:latin typeface="+mn-lt"/>
            </a:rPr>
            <a:t>14.10.2023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latin typeface="+mj-lt"/>
            </a:rPr>
            <a:t>Стадия</a:t>
          </a:r>
          <a:r>
            <a:rPr lang="ru-RU" sz="2000" b="1" kern="1200" baseline="0" dirty="0">
              <a:latin typeface="+mj-lt"/>
            </a:rPr>
            <a:t> готовности</a:t>
          </a:r>
          <a:endParaRPr lang="ru-RU" sz="2000" b="1" kern="1200" dirty="0">
            <a:latin typeface="+mj-lt"/>
          </a:endParaRPr>
        </a:p>
      </dsp:txBody>
      <dsp:txXfrm>
        <a:off x="84747" y="1315259"/>
        <a:ext cx="2032787" cy="1485760"/>
      </dsp:txXfrm>
    </dsp:sp>
    <dsp:sp modelId="{72B8CA02-4ED0-4D21-92ED-5DDA2D1955FA}">
      <dsp:nvSpPr>
        <dsp:cNvPr id="0" name=""/>
        <dsp:cNvSpPr/>
      </dsp:nvSpPr>
      <dsp:spPr>
        <a:xfrm>
          <a:off x="2520993" y="1234883"/>
          <a:ext cx="1938492" cy="16465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C2C6E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2024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latin typeface="+mj-lt"/>
            </a:rPr>
            <a:t>Грант</a:t>
          </a:r>
        </a:p>
      </dsp:txBody>
      <dsp:txXfrm>
        <a:off x="2601369" y="1315259"/>
        <a:ext cx="1777740" cy="1485760"/>
      </dsp:txXfrm>
    </dsp:sp>
    <dsp:sp modelId="{3BABA421-7CBB-4AF9-B58B-36828F16CECC}">
      <dsp:nvSpPr>
        <dsp:cNvPr id="0" name=""/>
        <dsp:cNvSpPr/>
      </dsp:nvSpPr>
      <dsp:spPr>
        <a:xfrm>
          <a:off x="4782568" y="1234883"/>
          <a:ext cx="1938492" cy="16465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C2C6E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2024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+mj-lt"/>
            </a:rPr>
            <a:t>Первые продажи</a:t>
          </a:r>
        </a:p>
      </dsp:txBody>
      <dsp:txXfrm>
        <a:off x="4862944" y="1315259"/>
        <a:ext cx="1777740" cy="1485760"/>
      </dsp:txXfrm>
    </dsp:sp>
    <dsp:sp modelId="{CD100183-96A7-437F-9C68-B42DA789171B}">
      <dsp:nvSpPr>
        <dsp:cNvPr id="0" name=""/>
        <dsp:cNvSpPr/>
      </dsp:nvSpPr>
      <dsp:spPr>
        <a:xfrm>
          <a:off x="7044142" y="1234883"/>
          <a:ext cx="2293294" cy="16465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C2C6E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2024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latin typeface="+mj-lt"/>
            </a:rPr>
            <a:t>Инвестиции</a:t>
          </a:r>
        </a:p>
      </dsp:txBody>
      <dsp:txXfrm>
        <a:off x="7124518" y="1315259"/>
        <a:ext cx="2132542" cy="1485760"/>
      </dsp:txXfrm>
    </dsp:sp>
    <dsp:sp modelId="{4DC4E2B1-17D2-45C3-9172-60C4DA5EE6A0}">
      <dsp:nvSpPr>
        <dsp:cNvPr id="0" name=""/>
        <dsp:cNvSpPr/>
      </dsp:nvSpPr>
      <dsp:spPr>
        <a:xfrm>
          <a:off x="9660519" y="1234883"/>
          <a:ext cx="2108633" cy="16465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C2C6E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2025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+mj-lt"/>
            </a:rPr>
            <a:t>Маркетинг платформы</a:t>
          </a:r>
        </a:p>
      </dsp:txBody>
      <dsp:txXfrm>
        <a:off x="9740895" y="1315259"/>
        <a:ext cx="1947881" cy="1485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A4A34-9835-4CB6-947E-143F076906C8}" type="datetimeFigureOut">
              <a:rPr lang="ru-RU" smtClean="0"/>
              <a:t>04.11.2023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EA3AE-D06B-46C7-A3C3-6D63CC24D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76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bd268100fd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bd268100fd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7715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BED4-BCC6-4118-B1A9-294FF025989C}" type="datetimeFigureOut">
              <a:rPr lang="ru-RU" smtClean="0"/>
              <a:t>04.11.2023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8ABE-4234-4D34-889F-A34200644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72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BED4-BCC6-4118-B1A9-294FF025989C}" type="datetimeFigureOut">
              <a:rPr lang="ru-RU" smtClean="0"/>
              <a:t>04.11.2023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8ABE-4234-4D34-889F-A34200644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372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BED4-BCC6-4118-B1A9-294FF025989C}" type="datetimeFigureOut">
              <a:rPr lang="ru-RU" smtClean="0"/>
              <a:t>04.11.2023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8ABE-4234-4D34-889F-A34200644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817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793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BED4-BCC6-4118-B1A9-294FF025989C}" type="datetimeFigureOut">
              <a:rPr lang="ru-RU" smtClean="0"/>
              <a:t>04.11.2023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8ABE-4234-4D34-889F-A34200644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72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BED4-BCC6-4118-B1A9-294FF025989C}" type="datetimeFigureOut">
              <a:rPr lang="ru-RU" smtClean="0"/>
              <a:t>04.11.2023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8ABE-4234-4D34-889F-A34200644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332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BED4-BCC6-4118-B1A9-294FF025989C}" type="datetimeFigureOut">
              <a:rPr lang="ru-RU" smtClean="0"/>
              <a:t>04.11.2023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8ABE-4234-4D34-889F-A34200644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681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BED4-BCC6-4118-B1A9-294FF025989C}" type="datetimeFigureOut">
              <a:rPr lang="ru-RU" smtClean="0"/>
              <a:t>04.11.2023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8ABE-4234-4D34-889F-A34200644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50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BED4-BCC6-4118-B1A9-294FF025989C}" type="datetimeFigureOut">
              <a:rPr lang="ru-RU" smtClean="0"/>
              <a:t>04.11.2023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8ABE-4234-4D34-889F-A34200644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911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BED4-BCC6-4118-B1A9-294FF025989C}" type="datetimeFigureOut">
              <a:rPr lang="ru-RU" smtClean="0"/>
              <a:t>04.11.2023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8ABE-4234-4D34-889F-A34200644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455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BED4-BCC6-4118-B1A9-294FF025989C}" type="datetimeFigureOut">
              <a:rPr lang="ru-RU" smtClean="0"/>
              <a:t>04.11.2023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8ABE-4234-4D34-889F-A34200644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192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9BED4-BCC6-4118-B1A9-294FF025989C}" type="datetimeFigureOut">
              <a:rPr lang="ru-RU" smtClean="0"/>
              <a:t>04.11.2023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48ABE-4234-4D34-889F-A34200644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281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9BED4-BCC6-4118-B1A9-294FF025989C}" type="datetimeFigureOut">
              <a:rPr lang="ru-RU" smtClean="0"/>
              <a:t>04.11.2023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48ABE-4234-4D34-889F-A34200644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32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project7890562.tilda.ws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/>
          <p:nvPr/>
        </p:nvSpPr>
        <p:spPr>
          <a:xfrm>
            <a:off x="-1443649" y="760336"/>
            <a:ext cx="11525047" cy="6204015"/>
          </a:xfrm>
          <a:custGeom>
            <a:avLst/>
            <a:gdLst>
              <a:gd name="connsiteX0" fmla="*/ 1019184 w 11525047"/>
              <a:gd name="connsiteY0" fmla="*/ 293194 h 6204015"/>
              <a:gd name="connsiteX1" fmla="*/ 3827699 w 11525047"/>
              <a:gd name="connsiteY1" fmla="*/ 763457 h 6204015"/>
              <a:gd name="connsiteX2" fmla="*/ 4454716 w 11525047"/>
              <a:gd name="connsiteY2" fmla="*/ 3676474 h 6204015"/>
              <a:gd name="connsiteX3" fmla="*/ 6962784 w 11525047"/>
              <a:gd name="connsiteY3" fmla="*/ 4512497 h 6204015"/>
              <a:gd name="connsiteX4" fmla="*/ 7916373 w 11525047"/>
              <a:gd name="connsiteY4" fmla="*/ 5544462 h 6204015"/>
              <a:gd name="connsiteX5" fmla="*/ 10594259 w 11525047"/>
              <a:gd name="connsiteY5" fmla="*/ 5857971 h 6204015"/>
              <a:gd name="connsiteX6" fmla="*/ 10868579 w 11525047"/>
              <a:gd name="connsiteY6" fmla="*/ 6093102 h 6204015"/>
              <a:gd name="connsiteX7" fmla="*/ 2260156 w 11525047"/>
              <a:gd name="connsiteY7" fmla="*/ 6119228 h 6204015"/>
              <a:gd name="connsiteX8" fmla="*/ 522796 w 11525047"/>
              <a:gd name="connsiteY8" fmla="*/ 6053914 h 6204015"/>
              <a:gd name="connsiteX9" fmla="*/ 281 w 11525047"/>
              <a:gd name="connsiteY9" fmla="*/ 4329617 h 6204015"/>
              <a:gd name="connsiteX10" fmla="*/ 457481 w 11525047"/>
              <a:gd name="connsiteY10" fmla="*/ 332382 h 6204015"/>
              <a:gd name="connsiteX11" fmla="*/ 966933 w 11525047"/>
              <a:gd name="connsiteY11" fmla="*/ 227880 h 6204015"/>
              <a:gd name="connsiteX12" fmla="*/ 1019184 w 11525047"/>
              <a:gd name="connsiteY12" fmla="*/ 293194 h 620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25047" h="6204015">
                <a:moveTo>
                  <a:pt x="1019184" y="293194"/>
                </a:moveTo>
                <a:cubicBezTo>
                  <a:pt x="1495978" y="382457"/>
                  <a:pt x="3255110" y="199577"/>
                  <a:pt x="3827699" y="763457"/>
                </a:cubicBezTo>
                <a:cubicBezTo>
                  <a:pt x="4400288" y="1327337"/>
                  <a:pt x="3932202" y="3051634"/>
                  <a:pt x="4454716" y="3676474"/>
                </a:cubicBezTo>
                <a:cubicBezTo>
                  <a:pt x="4977230" y="4301314"/>
                  <a:pt x="6385841" y="4201166"/>
                  <a:pt x="6962784" y="4512497"/>
                </a:cubicBezTo>
                <a:cubicBezTo>
                  <a:pt x="7539727" y="4823828"/>
                  <a:pt x="7311127" y="5320216"/>
                  <a:pt x="7916373" y="5544462"/>
                </a:cubicBezTo>
                <a:cubicBezTo>
                  <a:pt x="8521619" y="5768708"/>
                  <a:pt x="10102225" y="5766531"/>
                  <a:pt x="10594259" y="5857971"/>
                </a:cubicBezTo>
                <a:cubicBezTo>
                  <a:pt x="11086293" y="5949411"/>
                  <a:pt x="12257596" y="6049559"/>
                  <a:pt x="10868579" y="6093102"/>
                </a:cubicBezTo>
                <a:cubicBezTo>
                  <a:pt x="9479562" y="6136645"/>
                  <a:pt x="3984453" y="6125759"/>
                  <a:pt x="2260156" y="6119228"/>
                </a:cubicBezTo>
                <a:cubicBezTo>
                  <a:pt x="535859" y="6112697"/>
                  <a:pt x="899442" y="6352182"/>
                  <a:pt x="522796" y="6053914"/>
                </a:cubicBezTo>
                <a:cubicBezTo>
                  <a:pt x="146150" y="5755646"/>
                  <a:pt x="11167" y="5283206"/>
                  <a:pt x="281" y="4329617"/>
                </a:cubicBezTo>
                <a:cubicBezTo>
                  <a:pt x="-10605" y="3376028"/>
                  <a:pt x="296372" y="1016005"/>
                  <a:pt x="457481" y="332382"/>
                </a:cubicBezTo>
                <a:cubicBezTo>
                  <a:pt x="618590" y="-351241"/>
                  <a:pt x="879847" y="232234"/>
                  <a:pt x="966933" y="227880"/>
                </a:cubicBezTo>
                <a:cubicBezTo>
                  <a:pt x="1054019" y="223526"/>
                  <a:pt x="542390" y="203931"/>
                  <a:pt x="1019184" y="293194"/>
                </a:cubicBezTo>
                <a:close/>
              </a:path>
            </a:pathLst>
          </a:custGeom>
          <a:solidFill>
            <a:srgbClr val="ECEAF7"/>
          </a:solidFill>
          <a:ln>
            <a:solidFill>
              <a:srgbClr val="EC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-2017779" y="1252714"/>
            <a:ext cx="11525047" cy="6204015"/>
          </a:xfrm>
          <a:custGeom>
            <a:avLst/>
            <a:gdLst>
              <a:gd name="connsiteX0" fmla="*/ 1019184 w 11525047"/>
              <a:gd name="connsiteY0" fmla="*/ 293194 h 6204015"/>
              <a:gd name="connsiteX1" fmla="*/ 3827699 w 11525047"/>
              <a:gd name="connsiteY1" fmla="*/ 763457 h 6204015"/>
              <a:gd name="connsiteX2" fmla="*/ 4454716 w 11525047"/>
              <a:gd name="connsiteY2" fmla="*/ 3676474 h 6204015"/>
              <a:gd name="connsiteX3" fmla="*/ 6962784 w 11525047"/>
              <a:gd name="connsiteY3" fmla="*/ 4512497 h 6204015"/>
              <a:gd name="connsiteX4" fmla="*/ 7916373 w 11525047"/>
              <a:gd name="connsiteY4" fmla="*/ 5544462 h 6204015"/>
              <a:gd name="connsiteX5" fmla="*/ 10594259 w 11525047"/>
              <a:gd name="connsiteY5" fmla="*/ 5857971 h 6204015"/>
              <a:gd name="connsiteX6" fmla="*/ 10868579 w 11525047"/>
              <a:gd name="connsiteY6" fmla="*/ 6093102 h 6204015"/>
              <a:gd name="connsiteX7" fmla="*/ 2260156 w 11525047"/>
              <a:gd name="connsiteY7" fmla="*/ 6119228 h 6204015"/>
              <a:gd name="connsiteX8" fmla="*/ 522796 w 11525047"/>
              <a:gd name="connsiteY8" fmla="*/ 6053914 h 6204015"/>
              <a:gd name="connsiteX9" fmla="*/ 281 w 11525047"/>
              <a:gd name="connsiteY9" fmla="*/ 4329617 h 6204015"/>
              <a:gd name="connsiteX10" fmla="*/ 457481 w 11525047"/>
              <a:gd name="connsiteY10" fmla="*/ 332382 h 6204015"/>
              <a:gd name="connsiteX11" fmla="*/ 966933 w 11525047"/>
              <a:gd name="connsiteY11" fmla="*/ 227880 h 6204015"/>
              <a:gd name="connsiteX12" fmla="*/ 1019184 w 11525047"/>
              <a:gd name="connsiteY12" fmla="*/ 293194 h 620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25047" h="6204015">
                <a:moveTo>
                  <a:pt x="1019184" y="293194"/>
                </a:moveTo>
                <a:cubicBezTo>
                  <a:pt x="1495978" y="382457"/>
                  <a:pt x="3255110" y="199577"/>
                  <a:pt x="3827699" y="763457"/>
                </a:cubicBezTo>
                <a:cubicBezTo>
                  <a:pt x="4400288" y="1327337"/>
                  <a:pt x="3932202" y="3051634"/>
                  <a:pt x="4454716" y="3676474"/>
                </a:cubicBezTo>
                <a:cubicBezTo>
                  <a:pt x="4977230" y="4301314"/>
                  <a:pt x="6385841" y="4201166"/>
                  <a:pt x="6962784" y="4512497"/>
                </a:cubicBezTo>
                <a:cubicBezTo>
                  <a:pt x="7539727" y="4823828"/>
                  <a:pt x="7311127" y="5320216"/>
                  <a:pt x="7916373" y="5544462"/>
                </a:cubicBezTo>
                <a:cubicBezTo>
                  <a:pt x="8521619" y="5768708"/>
                  <a:pt x="10102225" y="5766531"/>
                  <a:pt x="10594259" y="5857971"/>
                </a:cubicBezTo>
                <a:cubicBezTo>
                  <a:pt x="11086293" y="5949411"/>
                  <a:pt x="12257596" y="6049559"/>
                  <a:pt x="10868579" y="6093102"/>
                </a:cubicBezTo>
                <a:cubicBezTo>
                  <a:pt x="9479562" y="6136645"/>
                  <a:pt x="3984453" y="6125759"/>
                  <a:pt x="2260156" y="6119228"/>
                </a:cubicBezTo>
                <a:cubicBezTo>
                  <a:pt x="535859" y="6112697"/>
                  <a:pt x="899442" y="6352182"/>
                  <a:pt x="522796" y="6053914"/>
                </a:cubicBezTo>
                <a:cubicBezTo>
                  <a:pt x="146150" y="5755646"/>
                  <a:pt x="11167" y="5283206"/>
                  <a:pt x="281" y="4329617"/>
                </a:cubicBezTo>
                <a:cubicBezTo>
                  <a:pt x="-10605" y="3376028"/>
                  <a:pt x="296372" y="1016005"/>
                  <a:pt x="457481" y="332382"/>
                </a:cubicBezTo>
                <a:cubicBezTo>
                  <a:pt x="618590" y="-351241"/>
                  <a:pt x="879847" y="232234"/>
                  <a:pt x="966933" y="227880"/>
                </a:cubicBezTo>
                <a:cubicBezTo>
                  <a:pt x="1054019" y="223526"/>
                  <a:pt x="542390" y="203931"/>
                  <a:pt x="1019184" y="293194"/>
                </a:cubicBezTo>
                <a:close/>
              </a:path>
            </a:pathLst>
          </a:custGeom>
          <a:solidFill>
            <a:srgbClr val="C2C6E9"/>
          </a:solidFill>
          <a:ln>
            <a:solidFill>
              <a:srgbClr val="C2C6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8447255" y="-156781"/>
            <a:ext cx="4798356" cy="2154384"/>
          </a:xfrm>
          <a:custGeom>
            <a:avLst/>
            <a:gdLst>
              <a:gd name="connsiteX0" fmla="*/ 227206 w 3686939"/>
              <a:gd name="connsiteY0" fmla="*/ 94830 h 1417472"/>
              <a:gd name="connsiteX1" fmla="*/ 462338 w 3686939"/>
              <a:gd name="connsiteY1" fmla="*/ 1074544 h 1417472"/>
              <a:gd name="connsiteX2" fmla="*/ 1651058 w 3686939"/>
              <a:gd name="connsiteY2" fmla="*/ 1074544 h 1417472"/>
              <a:gd name="connsiteX3" fmla="*/ 2147446 w 3686939"/>
              <a:gd name="connsiteY3" fmla="*/ 1414178 h 1417472"/>
              <a:gd name="connsiteX4" fmla="*/ 3296978 w 3686939"/>
              <a:gd name="connsiteY4" fmla="*/ 839413 h 1417472"/>
              <a:gd name="connsiteX5" fmla="*/ 3453732 w 3686939"/>
              <a:gd name="connsiteY5" fmla="*/ 147081 h 1417472"/>
              <a:gd name="connsiteX6" fmla="*/ 253332 w 3686939"/>
              <a:gd name="connsiteY6" fmla="*/ 42578 h 1417472"/>
              <a:gd name="connsiteX7" fmla="*/ 227206 w 3686939"/>
              <a:gd name="connsiteY7" fmla="*/ 94830 h 1417472"/>
              <a:gd name="connsiteX0" fmla="*/ 227206 w 3674582"/>
              <a:gd name="connsiteY0" fmla="*/ 94830 h 1400410"/>
              <a:gd name="connsiteX1" fmla="*/ 462338 w 3674582"/>
              <a:gd name="connsiteY1" fmla="*/ 1074544 h 1400410"/>
              <a:gd name="connsiteX2" fmla="*/ 1651058 w 3674582"/>
              <a:gd name="connsiteY2" fmla="*/ 1074544 h 1400410"/>
              <a:gd name="connsiteX3" fmla="*/ 2490085 w 3674582"/>
              <a:gd name="connsiteY3" fmla="*/ 1396975 h 1400410"/>
              <a:gd name="connsiteX4" fmla="*/ 3296978 w 3674582"/>
              <a:gd name="connsiteY4" fmla="*/ 839413 h 1400410"/>
              <a:gd name="connsiteX5" fmla="*/ 3453732 w 3674582"/>
              <a:gd name="connsiteY5" fmla="*/ 147081 h 1400410"/>
              <a:gd name="connsiteX6" fmla="*/ 253332 w 3674582"/>
              <a:gd name="connsiteY6" fmla="*/ 42578 h 1400410"/>
              <a:gd name="connsiteX7" fmla="*/ 227206 w 3674582"/>
              <a:gd name="connsiteY7" fmla="*/ 94830 h 1400410"/>
              <a:gd name="connsiteX0" fmla="*/ 227206 w 3690075"/>
              <a:gd name="connsiteY0" fmla="*/ 94830 h 1399355"/>
              <a:gd name="connsiteX1" fmla="*/ 462338 w 3690075"/>
              <a:gd name="connsiteY1" fmla="*/ 1074544 h 1399355"/>
              <a:gd name="connsiteX2" fmla="*/ 1651058 w 3690075"/>
              <a:gd name="connsiteY2" fmla="*/ 1074544 h 1399355"/>
              <a:gd name="connsiteX3" fmla="*/ 2490085 w 3690075"/>
              <a:gd name="connsiteY3" fmla="*/ 1396975 h 1399355"/>
              <a:gd name="connsiteX4" fmla="*/ 3357444 w 3690075"/>
              <a:gd name="connsiteY4" fmla="*/ 882419 h 1399355"/>
              <a:gd name="connsiteX5" fmla="*/ 3453732 w 3690075"/>
              <a:gd name="connsiteY5" fmla="*/ 147081 h 1399355"/>
              <a:gd name="connsiteX6" fmla="*/ 253332 w 3690075"/>
              <a:gd name="connsiteY6" fmla="*/ 42578 h 1399355"/>
              <a:gd name="connsiteX7" fmla="*/ 227206 w 3690075"/>
              <a:gd name="connsiteY7" fmla="*/ 94830 h 1399355"/>
              <a:gd name="connsiteX0" fmla="*/ 227206 w 3690075"/>
              <a:gd name="connsiteY0" fmla="*/ 94830 h 1397121"/>
              <a:gd name="connsiteX1" fmla="*/ 462338 w 3690075"/>
              <a:gd name="connsiteY1" fmla="*/ 1074544 h 1397121"/>
              <a:gd name="connsiteX2" fmla="*/ 1550282 w 3690075"/>
              <a:gd name="connsiteY2" fmla="*/ 936924 h 1397121"/>
              <a:gd name="connsiteX3" fmla="*/ 2490085 w 3690075"/>
              <a:gd name="connsiteY3" fmla="*/ 1396975 h 1397121"/>
              <a:gd name="connsiteX4" fmla="*/ 3357444 w 3690075"/>
              <a:gd name="connsiteY4" fmla="*/ 882419 h 1397121"/>
              <a:gd name="connsiteX5" fmla="*/ 3453732 w 3690075"/>
              <a:gd name="connsiteY5" fmla="*/ 147081 h 1397121"/>
              <a:gd name="connsiteX6" fmla="*/ 253332 w 3690075"/>
              <a:gd name="connsiteY6" fmla="*/ 42578 h 1397121"/>
              <a:gd name="connsiteX7" fmla="*/ 227206 w 3690075"/>
              <a:gd name="connsiteY7" fmla="*/ 94830 h 1397121"/>
              <a:gd name="connsiteX0" fmla="*/ 230947 w 3693816"/>
              <a:gd name="connsiteY0" fmla="*/ 99069 h 1401357"/>
              <a:gd name="connsiteX1" fmla="*/ 556778 w 3693816"/>
              <a:gd name="connsiteY1" fmla="*/ 1138992 h 1401357"/>
              <a:gd name="connsiteX2" fmla="*/ 1554023 w 3693816"/>
              <a:gd name="connsiteY2" fmla="*/ 941163 h 1401357"/>
              <a:gd name="connsiteX3" fmla="*/ 2493826 w 3693816"/>
              <a:gd name="connsiteY3" fmla="*/ 1401214 h 1401357"/>
              <a:gd name="connsiteX4" fmla="*/ 3361185 w 3693816"/>
              <a:gd name="connsiteY4" fmla="*/ 886658 h 1401357"/>
              <a:gd name="connsiteX5" fmla="*/ 3457473 w 3693816"/>
              <a:gd name="connsiteY5" fmla="*/ 151320 h 1401357"/>
              <a:gd name="connsiteX6" fmla="*/ 257073 w 3693816"/>
              <a:gd name="connsiteY6" fmla="*/ 46817 h 1401357"/>
              <a:gd name="connsiteX7" fmla="*/ 230947 w 3693816"/>
              <a:gd name="connsiteY7" fmla="*/ 99069 h 1401357"/>
              <a:gd name="connsiteX0" fmla="*/ 230947 w 3701799"/>
              <a:gd name="connsiteY0" fmla="*/ 99069 h 1418555"/>
              <a:gd name="connsiteX1" fmla="*/ 556778 w 3701799"/>
              <a:gd name="connsiteY1" fmla="*/ 1138992 h 1418555"/>
              <a:gd name="connsiteX2" fmla="*/ 1554023 w 3701799"/>
              <a:gd name="connsiteY2" fmla="*/ 941163 h 1418555"/>
              <a:gd name="connsiteX3" fmla="*/ 2292274 w 3701799"/>
              <a:gd name="connsiteY3" fmla="*/ 1418417 h 1418555"/>
              <a:gd name="connsiteX4" fmla="*/ 3361185 w 3701799"/>
              <a:gd name="connsiteY4" fmla="*/ 886658 h 1418555"/>
              <a:gd name="connsiteX5" fmla="*/ 3457473 w 3701799"/>
              <a:gd name="connsiteY5" fmla="*/ 151320 h 1418555"/>
              <a:gd name="connsiteX6" fmla="*/ 257073 w 3701799"/>
              <a:gd name="connsiteY6" fmla="*/ 46817 h 1418555"/>
              <a:gd name="connsiteX7" fmla="*/ 230947 w 3701799"/>
              <a:gd name="connsiteY7" fmla="*/ 99069 h 141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1799" h="1418555">
                <a:moveTo>
                  <a:pt x="230947" y="99069"/>
                </a:moveTo>
                <a:cubicBezTo>
                  <a:pt x="280898" y="281098"/>
                  <a:pt x="336265" y="998643"/>
                  <a:pt x="556778" y="1138992"/>
                </a:cubicBezTo>
                <a:cubicBezTo>
                  <a:pt x="777291" y="1279341"/>
                  <a:pt x="1264774" y="894592"/>
                  <a:pt x="1554023" y="941163"/>
                </a:cubicBezTo>
                <a:cubicBezTo>
                  <a:pt x="1843272" y="987734"/>
                  <a:pt x="1991080" y="1427501"/>
                  <a:pt x="2292274" y="1418417"/>
                </a:cubicBezTo>
                <a:cubicBezTo>
                  <a:pt x="2593468" y="1409333"/>
                  <a:pt x="3166985" y="1097841"/>
                  <a:pt x="3361185" y="886658"/>
                </a:cubicBezTo>
                <a:cubicBezTo>
                  <a:pt x="3555385" y="675475"/>
                  <a:pt x="3964747" y="284126"/>
                  <a:pt x="3457473" y="151320"/>
                </a:cubicBezTo>
                <a:cubicBezTo>
                  <a:pt x="2950199" y="18514"/>
                  <a:pt x="792650" y="53348"/>
                  <a:pt x="257073" y="46817"/>
                </a:cubicBezTo>
                <a:cubicBezTo>
                  <a:pt x="-278504" y="40286"/>
                  <a:pt x="180996" y="-82960"/>
                  <a:pt x="230947" y="99069"/>
                </a:cubicBezTo>
                <a:close/>
              </a:path>
            </a:pathLst>
          </a:custGeom>
          <a:solidFill>
            <a:srgbClr val="ECEAF7"/>
          </a:solidFill>
          <a:ln>
            <a:solidFill>
              <a:srgbClr val="EC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5695001" y="-1434212"/>
            <a:ext cx="6716545" cy="2194548"/>
          </a:xfrm>
          <a:custGeom>
            <a:avLst/>
            <a:gdLst>
              <a:gd name="connsiteX0" fmla="*/ 227206 w 3686939"/>
              <a:gd name="connsiteY0" fmla="*/ 94830 h 1417472"/>
              <a:gd name="connsiteX1" fmla="*/ 462338 w 3686939"/>
              <a:gd name="connsiteY1" fmla="*/ 1074544 h 1417472"/>
              <a:gd name="connsiteX2" fmla="*/ 1651058 w 3686939"/>
              <a:gd name="connsiteY2" fmla="*/ 1074544 h 1417472"/>
              <a:gd name="connsiteX3" fmla="*/ 2147446 w 3686939"/>
              <a:gd name="connsiteY3" fmla="*/ 1414178 h 1417472"/>
              <a:gd name="connsiteX4" fmla="*/ 3296978 w 3686939"/>
              <a:gd name="connsiteY4" fmla="*/ 839413 h 1417472"/>
              <a:gd name="connsiteX5" fmla="*/ 3453732 w 3686939"/>
              <a:gd name="connsiteY5" fmla="*/ 147081 h 1417472"/>
              <a:gd name="connsiteX6" fmla="*/ 253332 w 3686939"/>
              <a:gd name="connsiteY6" fmla="*/ 42578 h 1417472"/>
              <a:gd name="connsiteX7" fmla="*/ 227206 w 3686939"/>
              <a:gd name="connsiteY7" fmla="*/ 94830 h 1417472"/>
              <a:gd name="connsiteX0" fmla="*/ 227206 w 3674582"/>
              <a:gd name="connsiteY0" fmla="*/ 94830 h 1400410"/>
              <a:gd name="connsiteX1" fmla="*/ 462338 w 3674582"/>
              <a:gd name="connsiteY1" fmla="*/ 1074544 h 1400410"/>
              <a:gd name="connsiteX2" fmla="*/ 1651058 w 3674582"/>
              <a:gd name="connsiteY2" fmla="*/ 1074544 h 1400410"/>
              <a:gd name="connsiteX3" fmla="*/ 2490085 w 3674582"/>
              <a:gd name="connsiteY3" fmla="*/ 1396975 h 1400410"/>
              <a:gd name="connsiteX4" fmla="*/ 3296978 w 3674582"/>
              <a:gd name="connsiteY4" fmla="*/ 839413 h 1400410"/>
              <a:gd name="connsiteX5" fmla="*/ 3453732 w 3674582"/>
              <a:gd name="connsiteY5" fmla="*/ 147081 h 1400410"/>
              <a:gd name="connsiteX6" fmla="*/ 253332 w 3674582"/>
              <a:gd name="connsiteY6" fmla="*/ 42578 h 1400410"/>
              <a:gd name="connsiteX7" fmla="*/ 227206 w 3674582"/>
              <a:gd name="connsiteY7" fmla="*/ 94830 h 1400410"/>
              <a:gd name="connsiteX0" fmla="*/ 227206 w 3690075"/>
              <a:gd name="connsiteY0" fmla="*/ 94830 h 1399355"/>
              <a:gd name="connsiteX1" fmla="*/ 462338 w 3690075"/>
              <a:gd name="connsiteY1" fmla="*/ 1074544 h 1399355"/>
              <a:gd name="connsiteX2" fmla="*/ 1651058 w 3690075"/>
              <a:gd name="connsiteY2" fmla="*/ 1074544 h 1399355"/>
              <a:gd name="connsiteX3" fmla="*/ 2490085 w 3690075"/>
              <a:gd name="connsiteY3" fmla="*/ 1396975 h 1399355"/>
              <a:gd name="connsiteX4" fmla="*/ 3357444 w 3690075"/>
              <a:gd name="connsiteY4" fmla="*/ 882419 h 1399355"/>
              <a:gd name="connsiteX5" fmla="*/ 3453732 w 3690075"/>
              <a:gd name="connsiteY5" fmla="*/ 147081 h 1399355"/>
              <a:gd name="connsiteX6" fmla="*/ 253332 w 3690075"/>
              <a:gd name="connsiteY6" fmla="*/ 42578 h 1399355"/>
              <a:gd name="connsiteX7" fmla="*/ 227206 w 3690075"/>
              <a:gd name="connsiteY7" fmla="*/ 94830 h 1399355"/>
              <a:gd name="connsiteX0" fmla="*/ 227206 w 3690075"/>
              <a:gd name="connsiteY0" fmla="*/ 94830 h 1397121"/>
              <a:gd name="connsiteX1" fmla="*/ 462338 w 3690075"/>
              <a:gd name="connsiteY1" fmla="*/ 1074544 h 1397121"/>
              <a:gd name="connsiteX2" fmla="*/ 1550282 w 3690075"/>
              <a:gd name="connsiteY2" fmla="*/ 936924 h 1397121"/>
              <a:gd name="connsiteX3" fmla="*/ 2490085 w 3690075"/>
              <a:gd name="connsiteY3" fmla="*/ 1396975 h 1397121"/>
              <a:gd name="connsiteX4" fmla="*/ 3357444 w 3690075"/>
              <a:gd name="connsiteY4" fmla="*/ 882419 h 1397121"/>
              <a:gd name="connsiteX5" fmla="*/ 3453732 w 3690075"/>
              <a:gd name="connsiteY5" fmla="*/ 147081 h 1397121"/>
              <a:gd name="connsiteX6" fmla="*/ 253332 w 3690075"/>
              <a:gd name="connsiteY6" fmla="*/ 42578 h 1397121"/>
              <a:gd name="connsiteX7" fmla="*/ 227206 w 3690075"/>
              <a:gd name="connsiteY7" fmla="*/ 94830 h 1397121"/>
              <a:gd name="connsiteX0" fmla="*/ 230947 w 3693816"/>
              <a:gd name="connsiteY0" fmla="*/ 99069 h 1401357"/>
              <a:gd name="connsiteX1" fmla="*/ 556778 w 3693816"/>
              <a:gd name="connsiteY1" fmla="*/ 1138992 h 1401357"/>
              <a:gd name="connsiteX2" fmla="*/ 1554023 w 3693816"/>
              <a:gd name="connsiteY2" fmla="*/ 941163 h 1401357"/>
              <a:gd name="connsiteX3" fmla="*/ 2493826 w 3693816"/>
              <a:gd name="connsiteY3" fmla="*/ 1401214 h 1401357"/>
              <a:gd name="connsiteX4" fmla="*/ 3361185 w 3693816"/>
              <a:gd name="connsiteY4" fmla="*/ 886658 h 1401357"/>
              <a:gd name="connsiteX5" fmla="*/ 3457473 w 3693816"/>
              <a:gd name="connsiteY5" fmla="*/ 151320 h 1401357"/>
              <a:gd name="connsiteX6" fmla="*/ 257073 w 3693816"/>
              <a:gd name="connsiteY6" fmla="*/ 46817 h 1401357"/>
              <a:gd name="connsiteX7" fmla="*/ 230947 w 3693816"/>
              <a:gd name="connsiteY7" fmla="*/ 99069 h 1401357"/>
              <a:gd name="connsiteX0" fmla="*/ 230947 w 3701799"/>
              <a:gd name="connsiteY0" fmla="*/ 99069 h 1418555"/>
              <a:gd name="connsiteX1" fmla="*/ 556778 w 3701799"/>
              <a:gd name="connsiteY1" fmla="*/ 1138992 h 1418555"/>
              <a:gd name="connsiteX2" fmla="*/ 1554023 w 3701799"/>
              <a:gd name="connsiteY2" fmla="*/ 941163 h 1418555"/>
              <a:gd name="connsiteX3" fmla="*/ 2292274 w 3701799"/>
              <a:gd name="connsiteY3" fmla="*/ 1418417 h 1418555"/>
              <a:gd name="connsiteX4" fmla="*/ 3361185 w 3701799"/>
              <a:gd name="connsiteY4" fmla="*/ 886658 h 1418555"/>
              <a:gd name="connsiteX5" fmla="*/ 3457473 w 3701799"/>
              <a:gd name="connsiteY5" fmla="*/ 151320 h 1418555"/>
              <a:gd name="connsiteX6" fmla="*/ 257073 w 3701799"/>
              <a:gd name="connsiteY6" fmla="*/ 46817 h 1418555"/>
              <a:gd name="connsiteX7" fmla="*/ 230947 w 3701799"/>
              <a:gd name="connsiteY7" fmla="*/ 99069 h 141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1799" h="1418555">
                <a:moveTo>
                  <a:pt x="230947" y="99069"/>
                </a:moveTo>
                <a:cubicBezTo>
                  <a:pt x="280898" y="281098"/>
                  <a:pt x="336265" y="998643"/>
                  <a:pt x="556778" y="1138992"/>
                </a:cubicBezTo>
                <a:cubicBezTo>
                  <a:pt x="777291" y="1279341"/>
                  <a:pt x="1264774" y="894592"/>
                  <a:pt x="1554023" y="941163"/>
                </a:cubicBezTo>
                <a:cubicBezTo>
                  <a:pt x="1843272" y="987734"/>
                  <a:pt x="1991080" y="1427501"/>
                  <a:pt x="2292274" y="1418417"/>
                </a:cubicBezTo>
                <a:cubicBezTo>
                  <a:pt x="2593468" y="1409333"/>
                  <a:pt x="3166985" y="1097841"/>
                  <a:pt x="3361185" y="886658"/>
                </a:cubicBezTo>
                <a:cubicBezTo>
                  <a:pt x="3555385" y="675475"/>
                  <a:pt x="3964747" y="284126"/>
                  <a:pt x="3457473" y="151320"/>
                </a:cubicBezTo>
                <a:cubicBezTo>
                  <a:pt x="2950199" y="18514"/>
                  <a:pt x="792650" y="53348"/>
                  <a:pt x="257073" y="46817"/>
                </a:cubicBezTo>
                <a:cubicBezTo>
                  <a:pt x="-278504" y="40286"/>
                  <a:pt x="180996" y="-82960"/>
                  <a:pt x="230947" y="99069"/>
                </a:cubicBezTo>
                <a:close/>
              </a:path>
            </a:pathLst>
          </a:custGeom>
          <a:solidFill>
            <a:srgbClr val="FFE2E4"/>
          </a:solidFill>
          <a:ln>
            <a:solidFill>
              <a:srgbClr val="FFE2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4624" y="4974738"/>
            <a:ext cx="9894694" cy="1322659"/>
          </a:xfrm>
        </p:spPr>
        <p:txBody>
          <a:bodyPr/>
          <a:lstStyle/>
          <a:p>
            <a:pPr algn="l"/>
            <a:r>
              <a:rPr lang="ru-RU" dirty="0">
                <a:solidFill>
                  <a:srgbClr val="006265"/>
                </a:solidFill>
                <a:ea typeface="Verdana" panose="020B0604030504040204" pitchFamily="34" charset="0"/>
              </a:rPr>
              <a:t>Приложение </a:t>
            </a:r>
            <a:endParaRPr lang="en-US" dirty="0">
              <a:solidFill>
                <a:srgbClr val="006265"/>
              </a:solidFill>
              <a:ea typeface="Verdana" panose="020B0604030504040204" pitchFamily="34" charset="0"/>
            </a:endParaRPr>
          </a:p>
          <a:p>
            <a:pPr algn="l"/>
            <a:r>
              <a:rPr lang="ru-RU" dirty="0">
                <a:solidFill>
                  <a:srgbClr val="006265"/>
                </a:solidFill>
                <a:ea typeface="Verdana" panose="020B0604030504040204" pitchFamily="34" charset="0"/>
              </a:rPr>
              <a:t>для психологической поддержки подростков и их родителей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4624" y="2054289"/>
            <a:ext cx="9144000" cy="2920449"/>
          </a:xfrm>
        </p:spPr>
        <p:txBody>
          <a:bodyPr>
            <a:noAutofit/>
          </a:bodyPr>
          <a:lstStyle/>
          <a:p>
            <a:pPr algn="l"/>
            <a:r>
              <a:rPr lang="en-US" sz="11500" dirty="0">
                <a:solidFill>
                  <a:srgbClr val="3449B7"/>
                </a:solidFill>
              </a:rPr>
              <a:t>KID</a:t>
            </a:r>
            <a:br>
              <a:rPr lang="ru-RU" sz="11500" dirty="0">
                <a:solidFill>
                  <a:srgbClr val="3449B7"/>
                </a:solidFill>
              </a:rPr>
            </a:br>
            <a:r>
              <a:rPr lang="en-US" sz="11500" dirty="0">
                <a:solidFill>
                  <a:srgbClr val="03053E"/>
                </a:solidFill>
              </a:rPr>
              <a:t>CONNECT</a:t>
            </a:r>
            <a:endParaRPr lang="ru-RU" sz="11500" dirty="0">
              <a:solidFill>
                <a:srgbClr val="03053E"/>
              </a:solidFill>
            </a:endParaRPr>
          </a:p>
        </p:txBody>
      </p:sp>
      <p:pic>
        <p:nvPicPr>
          <p:cNvPr id="11" name="Рисунок 10" descr="Изображение выглядит как цветок, Графика, графический дизайн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FBB5204-05EB-48D8-8B59-9D6A9B7C40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746" y="-95572"/>
            <a:ext cx="3314965" cy="331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95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6994992" y="4619785"/>
            <a:ext cx="6016581" cy="2495991"/>
          </a:xfrm>
          <a:custGeom>
            <a:avLst/>
            <a:gdLst>
              <a:gd name="connsiteX0" fmla="*/ 385523 w 6016581"/>
              <a:gd name="connsiteY0" fmla="*/ 2443085 h 2495991"/>
              <a:gd name="connsiteX1" fmla="*/ 542277 w 6016581"/>
              <a:gd name="connsiteY1" fmla="*/ 1554811 h 2495991"/>
              <a:gd name="connsiteX2" fmla="*/ 2031443 w 6016581"/>
              <a:gd name="connsiteY2" fmla="*/ 1123736 h 2495991"/>
              <a:gd name="connsiteX3" fmla="*/ 3860243 w 6016581"/>
              <a:gd name="connsiteY3" fmla="*/ 1476433 h 2495991"/>
              <a:gd name="connsiteX4" fmla="*/ 4630951 w 6016581"/>
              <a:gd name="connsiteY4" fmla="*/ 326902 h 2495991"/>
              <a:gd name="connsiteX5" fmla="*/ 5297157 w 6016581"/>
              <a:gd name="connsiteY5" fmla="*/ 13393 h 2495991"/>
              <a:gd name="connsiteX6" fmla="*/ 5858860 w 6016581"/>
              <a:gd name="connsiteY6" fmla="*/ 666536 h 2495991"/>
              <a:gd name="connsiteX7" fmla="*/ 5466974 w 6016581"/>
              <a:gd name="connsiteY7" fmla="*/ 2207953 h 2495991"/>
              <a:gd name="connsiteX8" fmla="*/ 385523 w 6016581"/>
              <a:gd name="connsiteY8" fmla="*/ 2443085 h 249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16581" h="2495991">
                <a:moveTo>
                  <a:pt x="385523" y="2443085"/>
                </a:moveTo>
                <a:cubicBezTo>
                  <a:pt x="-435260" y="2334228"/>
                  <a:pt x="267957" y="1774702"/>
                  <a:pt x="542277" y="1554811"/>
                </a:cubicBezTo>
                <a:cubicBezTo>
                  <a:pt x="816597" y="1334920"/>
                  <a:pt x="1478449" y="1136799"/>
                  <a:pt x="2031443" y="1123736"/>
                </a:cubicBezTo>
                <a:cubicBezTo>
                  <a:pt x="2584437" y="1110673"/>
                  <a:pt x="3426992" y="1609239"/>
                  <a:pt x="3860243" y="1476433"/>
                </a:cubicBezTo>
                <a:cubicBezTo>
                  <a:pt x="4293494" y="1343627"/>
                  <a:pt x="4391465" y="570742"/>
                  <a:pt x="4630951" y="326902"/>
                </a:cubicBezTo>
                <a:cubicBezTo>
                  <a:pt x="4870437" y="83062"/>
                  <a:pt x="5092506" y="-43213"/>
                  <a:pt x="5297157" y="13393"/>
                </a:cubicBezTo>
                <a:cubicBezTo>
                  <a:pt x="5501809" y="69999"/>
                  <a:pt x="5830557" y="300776"/>
                  <a:pt x="5858860" y="666536"/>
                </a:cubicBezTo>
                <a:cubicBezTo>
                  <a:pt x="5887163" y="1032296"/>
                  <a:pt x="6379197" y="1914039"/>
                  <a:pt x="5466974" y="2207953"/>
                </a:cubicBezTo>
                <a:cubicBezTo>
                  <a:pt x="4554751" y="2501867"/>
                  <a:pt x="1206306" y="2551942"/>
                  <a:pt x="385523" y="2443085"/>
                </a:cubicBezTo>
                <a:close/>
              </a:path>
            </a:pathLst>
          </a:custGeom>
          <a:solidFill>
            <a:srgbClr val="ECEAF7"/>
          </a:solidFill>
          <a:ln>
            <a:solidFill>
              <a:srgbClr val="EC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Финансирование</a:t>
            </a:r>
          </a:p>
          <a:p>
            <a:r>
              <a:rPr lang="ru-RU" dirty="0"/>
              <a:t>Гранты ФСИ</a:t>
            </a:r>
          </a:p>
          <a:p>
            <a:r>
              <a:rPr lang="ru-RU" dirty="0"/>
              <a:t>Партнёры</a:t>
            </a:r>
          </a:p>
          <a:p>
            <a:r>
              <a:rPr lang="ru-RU" dirty="0"/>
              <a:t>Информационная поддержка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-566823" y="-606884"/>
            <a:ext cx="1720139" cy="2407039"/>
          </a:xfrm>
          <a:custGeom>
            <a:avLst/>
            <a:gdLst>
              <a:gd name="connsiteX0" fmla="*/ 0 w 1720139"/>
              <a:gd name="connsiteY0" fmla="*/ 2247329 h 2407039"/>
              <a:gd name="connsiteX1" fmla="*/ 627018 w 1720139"/>
              <a:gd name="connsiteY1" fmla="*/ 2182015 h 2407039"/>
              <a:gd name="connsiteX2" fmla="*/ 1018903 w 1720139"/>
              <a:gd name="connsiteY2" fmla="*/ 1633375 h 2407039"/>
              <a:gd name="connsiteX3" fmla="*/ 1672046 w 1720139"/>
              <a:gd name="connsiteY3" fmla="*/ 1228427 h 2407039"/>
              <a:gd name="connsiteX4" fmla="*/ 1554480 w 1720139"/>
              <a:gd name="connsiteY4" fmla="*/ 418529 h 2407039"/>
              <a:gd name="connsiteX5" fmla="*/ 627018 w 1720139"/>
              <a:gd name="connsiteY5" fmla="*/ 105021 h 2407039"/>
              <a:gd name="connsiteX6" fmla="*/ 0 w 1720139"/>
              <a:gd name="connsiteY6" fmla="*/ 2247329 h 240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139" h="2407039">
                <a:moveTo>
                  <a:pt x="0" y="2247329"/>
                </a:moveTo>
                <a:cubicBezTo>
                  <a:pt x="0" y="2593495"/>
                  <a:pt x="457201" y="2284341"/>
                  <a:pt x="627018" y="2182015"/>
                </a:cubicBezTo>
                <a:cubicBezTo>
                  <a:pt x="796835" y="2079689"/>
                  <a:pt x="844732" y="1792306"/>
                  <a:pt x="1018903" y="1633375"/>
                </a:cubicBezTo>
                <a:cubicBezTo>
                  <a:pt x="1193074" y="1474444"/>
                  <a:pt x="1582783" y="1430901"/>
                  <a:pt x="1672046" y="1228427"/>
                </a:cubicBezTo>
                <a:cubicBezTo>
                  <a:pt x="1761309" y="1025953"/>
                  <a:pt x="1728651" y="605763"/>
                  <a:pt x="1554480" y="418529"/>
                </a:cubicBezTo>
                <a:cubicBezTo>
                  <a:pt x="1380309" y="231295"/>
                  <a:pt x="883921" y="-197602"/>
                  <a:pt x="627018" y="105021"/>
                </a:cubicBezTo>
                <a:cubicBezTo>
                  <a:pt x="370115" y="407644"/>
                  <a:pt x="0" y="1901163"/>
                  <a:pt x="0" y="2247329"/>
                </a:cubicBezTo>
                <a:close/>
              </a:path>
            </a:pathLst>
          </a:custGeom>
          <a:solidFill>
            <a:srgbClr val="ECEAF7"/>
          </a:solidFill>
          <a:ln>
            <a:solidFill>
              <a:srgbClr val="EC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3346C9-06A8-EDC2-E7B0-9CEBADF3D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48" t="13115" r="13646" b="15191"/>
          <a:stretch/>
        </p:blipFill>
        <p:spPr>
          <a:xfrm>
            <a:off x="8659318" y="570961"/>
            <a:ext cx="3057993" cy="24583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293035-863C-0C20-A357-C822B7073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443" y="3281125"/>
            <a:ext cx="1740364" cy="17403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61A5A9-B072-E65D-8D01-D541D6C585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2" t="32636"/>
          <a:stretch/>
        </p:blipFill>
        <p:spPr>
          <a:xfrm>
            <a:off x="5013175" y="1499175"/>
            <a:ext cx="1728535" cy="15904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CE5DEC-A290-08E0-0FFD-BCB42D9BA3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67" t="24224" r="18330" b="35759"/>
          <a:stretch/>
        </p:blipFill>
        <p:spPr>
          <a:xfrm>
            <a:off x="5403342" y="4057861"/>
            <a:ext cx="3273207" cy="15904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B02A83-A500-2710-80F8-77EFC509FE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8547" b="49407"/>
          <a:stretch/>
        </p:blipFill>
        <p:spPr>
          <a:xfrm>
            <a:off x="7001545" y="2453725"/>
            <a:ext cx="1354111" cy="13708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5843E0B-C9D3-AEBB-55BF-EF93992773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475" y="4803138"/>
            <a:ext cx="4940744" cy="16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73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7"/>
          <p:cNvSpPr/>
          <p:nvPr/>
        </p:nvSpPr>
        <p:spPr>
          <a:xfrm>
            <a:off x="-975490" y="1360457"/>
            <a:ext cx="5510737" cy="6056977"/>
          </a:xfrm>
          <a:custGeom>
            <a:avLst/>
            <a:gdLst>
              <a:gd name="connsiteX0" fmla="*/ 6512 w 5510737"/>
              <a:gd name="connsiteY0" fmla="*/ 457764 h 6056977"/>
              <a:gd name="connsiteX1" fmla="*/ 437586 w 5510737"/>
              <a:gd name="connsiteY1" fmla="*/ 222633 h 6056977"/>
              <a:gd name="connsiteX2" fmla="*/ 973163 w 5510737"/>
              <a:gd name="connsiteY2" fmla="*/ 235695 h 6056977"/>
              <a:gd name="connsiteX3" fmla="*/ 1247483 w 5510737"/>
              <a:gd name="connsiteY3" fmla="*/ 666770 h 6056977"/>
              <a:gd name="connsiteX4" fmla="*/ 1064603 w 5510737"/>
              <a:gd name="connsiteY4" fmla="*/ 2038370 h 6056977"/>
              <a:gd name="connsiteX5" fmla="*/ 1652432 w 5510737"/>
              <a:gd name="connsiteY5" fmla="*/ 3645101 h 6056977"/>
              <a:gd name="connsiteX6" fmla="*/ 4199689 w 5510737"/>
              <a:gd name="connsiteY6" fmla="*/ 4481124 h 6056977"/>
              <a:gd name="connsiteX7" fmla="*/ 5140215 w 5510737"/>
              <a:gd name="connsiteY7" fmla="*/ 5238770 h 6056977"/>
              <a:gd name="connsiteX8" fmla="*/ 5153278 w 5510737"/>
              <a:gd name="connsiteY8" fmla="*/ 5800473 h 6056977"/>
              <a:gd name="connsiteX9" fmla="*/ 777220 w 5510737"/>
              <a:gd name="connsiteY9" fmla="*/ 5578404 h 6056977"/>
              <a:gd name="connsiteX10" fmla="*/ 6512 w 5510737"/>
              <a:gd name="connsiteY10" fmla="*/ 457764 h 605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10737" h="6056977">
                <a:moveTo>
                  <a:pt x="6512" y="457764"/>
                </a:moveTo>
                <a:cubicBezTo>
                  <a:pt x="-50094" y="-434864"/>
                  <a:pt x="276478" y="259644"/>
                  <a:pt x="437586" y="222633"/>
                </a:cubicBezTo>
                <a:cubicBezTo>
                  <a:pt x="598695" y="185621"/>
                  <a:pt x="838180" y="161672"/>
                  <a:pt x="973163" y="235695"/>
                </a:cubicBezTo>
                <a:cubicBezTo>
                  <a:pt x="1108146" y="309718"/>
                  <a:pt x="1232243" y="366324"/>
                  <a:pt x="1247483" y="666770"/>
                </a:cubicBezTo>
                <a:cubicBezTo>
                  <a:pt x="1262723" y="967216"/>
                  <a:pt x="997112" y="1541982"/>
                  <a:pt x="1064603" y="2038370"/>
                </a:cubicBezTo>
                <a:cubicBezTo>
                  <a:pt x="1132094" y="2534758"/>
                  <a:pt x="1129918" y="3237975"/>
                  <a:pt x="1652432" y="3645101"/>
                </a:cubicBezTo>
                <a:cubicBezTo>
                  <a:pt x="2174946" y="4052227"/>
                  <a:pt x="3618392" y="4215512"/>
                  <a:pt x="4199689" y="4481124"/>
                </a:cubicBezTo>
                <a:cubicBezTo>
                  <a:pt x="4780986" y="4746736"/>
                  <a:pt x="4981284" y="5018879"/>
                  <a:pt x="5140215" y="5238770"/>
                </a:cubicBezTo>
                <a:cubicBezTo>
                  <a:pt x="5299147" y="5458662"/>
                  <a:pt x="5880444" y="5743867"/>
                  <a:pt x="5153278" y="5800473"/>
                </a:cubicBezTo>
                <a:cubicBezTo>
                  <a:pt x="4426112" y="5857079"/>
                  <a:pt x="1635014" y="6466678"/>
                  <a:pt x="777220" y="5578404"/>
                </a:cubicBezTo>
                <a:cubicBezTo>
                  <a:pt x="-80574" y="4690130"/>
                  <a:pt x="63118" y="1350392"/>
                  <a:pt x="6512" y="457764"/>
                </a:cubicBezTo>
                <a:close/>
              </a:path>
            </a:pathLst>
          </a:custGeom>
          <a:solidFill>
            <a:srgbClr val="FFE2E4"/>
          </a:solidFill>
          <a:ln>
            <a:solidFill>
              <a:srgbClr val="FFE2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ТРЕКЕР ПРОЕКТА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914400" y="1825625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9CC2D9"/>
                </a:solidFill>
                <a:latin typeface="+mj-lt"/>
                <a:ea typeface="Verdana" panose="020B0604030504040204" pitchFamily="34" charset="0"/>
              </a:rPr>
              <a:t>Виктория Скрыльникова </a:t>
            </a:r>
            <a:endParaRPr lang="ru-RU" dirty="0">
              <a:solidFill>
                <a:srgbClr val="9CC2D9"/>
              </a:solidFill>
              <a:latin typeface="+mj-lt"/>
              <a:ea typeface="Verdana" panose="020B0604030504040204" pitchFamily="34" charset="0"/>
            </a:endParaRPr>
          </a:p>
          <a:p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</a:rPr>
              <a:t>Аналитик ВАВТ Министерства Экономического развития РФ </a:t>
            </a:r>
          </a:p>
          <a:p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</a:rPr>
              <a:t>Трекер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</a:rPr>
              <a:t> НТИ </a:t>
            </a:r>
          </a:p>
          <a:p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</a:rPr>
              <a:t>Эксперт НТИ </a:t>
            </a:r>
          </a:p>
          <a:p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</a:rPr>
              <a:t>Автор программного обеспечения </a:t>
            </a:r>
          </a:p>
          <a:p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</a:rPr>
              <a:t>Основатель компании AWAGAS GROUP LLC и Генеральный директор Разработки в области</a:t>
            </a:r>
          </a:p>
          <a:p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</a:rPr>
              <a:t>Аналитика и AI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D7BD15-0FE2-281B-97AF-466C29A4C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884" y="2046098"/>
            <a:ext cx="4000973" cy="3652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олилиния 8"/>
          <p:cNvSpPr/>
          <p:nvPr/>
        </p:nvSpPr>
        <p:spPr>
          <a:xfrm rot="1043428">
            <a:off x="9220878" y="-461570"/>
            <a:ext cx="4440316" cy="2313514"/>
          </a:xfrm>
          <a:custGeom>
            <a:avLst/>
            <a:gdLst>
              <a:gd name="connsiteX0" fmla="*/ 462754 w 4440316"/>
              <a:gd name="connsiteY0" fmla="*/ 1757 h 2313514"/>
              <a:gd name="connsiteX1" fmla="*/ 123120 w 4440316"/>
              <a:gd name="connsiteY1" fmla="*/ 811654 h 2313514"/>
              <a:gd name="connsiteX2" fmla="*/ 1155085 w 4440316"/>
              <a:gd name="connsiteY2" fmla="*/ 1334168 h 2313514"/>
              <a:gd name="connsiteX3" fmla="*/ 2278491 w 4440316"/>
              <a:gd name="connsiteY3" fmla="*/ 1059848 h 2313514"/>
              <a:gd name="connsiteX4" fmla="*/ 3101451 w 4440316"/>
              <a:gd name="connsiteY4" fmla="*/ 2157128 h 2313514"/>
              <a:gd name="connsiteX5" fmla="*/ 4198731 w 4440316"/>
              <a:gd name="connsiteY5" fmla="*/ 2144065 h 2313514"/>
              <a:gd name="connsiteX6" fmla="*/ 4081165 w 4440316"/>
              <a:gd name="connsiteY6" fmla="*/ 641837 h 2313514"/>
              <a:gd name="connsiteX7" fmla="*/ 462754 w 4440316"/>
              <a:gd name="connsiteY7" fmla="*/ 1757 h 231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40316" h="2313514">
                <a:moveTo>
                  <a:pt x="462754" y="1757"/>
                </a:moveTo>
                <a:cubicBezTo>
                  <a:pt x="-196920" y="30060"/>
                  <a:pt x="7732" y="589586"/>
                  <a:pt x="123120" y="811654"/>
                </a:cubicBezTo>
                <a:cubicBezTo>
                  <a:pt x="238508" y="1033722"/>
                  <a:pt x="795856" y="1292802"/>
                  <a:pt x="1155085" y="1334168"/>
                </a:cubicBezTo>
                <a:cubicBezTo>
                  <a:pt x="1514314" y="1375534"/>
                  <a:pt x="1954097" y="922688"/>
                  <a:pt x="2278491" y="1059848"/>
                </a:cubicBezTo>
                <a:cubicBezTo>
                  <a:pt x="2602885" y="1197008"/>
                  <a:pt x="2781411" y="1976425"/>
                  <a:pt x="3101451" y="2157128"/>
                </a:cubicBezTo>
                <a:cubicBezTo>
                  <a:pt x="3421491" y="2337831"/>
                  <a:pt x="4035445" y="2396614"/>
                  <a:pt x="4198731" y="2144065"/>
                </a:cubicBezTo>
                <a:cubicBezTo>
                  <a:pt x="4362017" y="1891516"/>
                  <a:pt x="4703828" y="992357"/>
                  <a:pt x="4081165" y="641837"/>
                </a:cubicBezTo>
                <a:cubicBezTo>
                  <a:pt x="3458502" y="291317"/>
                  <a:pt x="1122428" y="-26546"/>
                  <a:pt x="462754" y="1757"/>
                </a:cubicBezTo>
                <a:close/>
              </a:path>
            </a:pathLst>
          </a:custGeom>
          <a:solidFill>
            <a:srgbClr val="FFE2E4"/>
          </a:solidFill>
          <a:ln>
            <a:solidFill>
              <a:srgbClr val="FFE2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001691" y="1933304"/>
            <a:ext cx="4352109" cy="3918856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088928" y="1825626"/>
            <a:ext cx="4171256" cy="4183288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002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 rot="20737578">
            <a:off x="-2812303" y="2028352"/>
            <a:ext cx="12320342" cy="6637581"/>
          </a:xfrm>
          <a:custGeom>
            <a:avLst/>
            <a:gdLst>
              <a:gd name="connsiteX0" fmla="*/ 1019184 w 11525047"/>
              <a:gd name="connsiteY0" fmla="*/ 293194 h 6204015"/>
              <a:gd name="connsiteX1" fmla="*/ 3827699 w 11525047"/>
              <a:gd name="connsiteY1" fmla="*/ 763457 h 6204015"/>
              <a:gd name="connsiteX2" fmla="*/ 4454716 w 11525047"/>
              <a:gd name="connsiteY2" fmla="*/ 3676474 h 6204015"/>
              <a:gd name="connsiteX3" fmla="*/ 6962784 w 11525047"/>
              <a:gd name="connsiteY3" fmla="*/ 4512497 h 6204015"/>
              <a:gd name="connsiteX4" fmla="*/ 7916373 w 11525047"/>
              <a:gd name="connsiteY4" fmla="*/ 5544462 h 6204015"/>
              <a:gd name="connsiteX5" fmla="*/ 10594259 w 11525047"/>
              <a:gd name="connsiteY5" fmla="*/ 5857971 h 6204015"/>
              <a:gd name="connsiteX6" fmla="*/ 10868579 w 11525047"/>
              <a:gd name="connsiteY6" fmla="*/ 6093102 h 6204015"/>
              <a:gd name="connsiteX7" fmla="*/ 2260156 w 11525047"/>
              <a:gd name="connsiteY7" fmla="*/ 6119228 h 6204015"/>
              <a:gd name="connsiteX8" fmla="*/ 522796 w 11525047"/>
              <a:gd name="connsiteY8" fmla="*/ 6053914 h 6204015"/>
              <a:gd name="connsiteX9" fmla="*/ 281 w 11525047"/>
              <a:gd name="connsiteY9" fmla="*/ 4329617 h 6204015"/>
              <a:gd name="connsiteX10" fmla="*/ 457481 w 11525047"/>
              <a:gd name="connsiteY10" fmla="*/ 332382 h 6204015"/>
              <a:gd name="connsiteX11" fmla="*/ 966933 w 11525047"/>
              <a:gd name="connsiteY11" fmla="*/ 227880 h 6204015"/>
              <a:gd name="connsiteX12" fmla="*/ 1019184 w 11525047"/>
              <a:gd name="connsiteY12" fmla="*/ 293194 h 620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25047" h="6204015">
                <a:moveTo>
                  <a:pt x="1019184" y="293194"/>
                </a:moveTo>
                <a:cubicBezTo>
                  <a:pt x="1495978" y="382457"/>
                  <a:pt x="3255110" y="199577"/>
                  <a:pt x="3827699" y="763457"/>
                </a:cubicBezTo>
                <a:cubicBezTo>
                  <a:pt x="4400288" y="1327337"/>
                  <a:pt x="3932202" y="3051634"/>
                  <a:pt x="4454716" y="3676474"/>
                </a:cubicBezTo>
                <a:cubicBezTo>
                  <a:pt x="4977230" y="4301314"/>
                  <a:pt x="6385841" y="4201166"/>
                  <a:pt x="6962784" y="4512497"/>
                </a:cubicBezTo>
                <a:cubicBezTo>
                  <a:pt x="7539727" y="4823828"/>
                  <a:pt x="7311127" y="5320216"/>
                  <a:pt x="7916373" y="5544462"/>
                </a:cubicBezTo>
                <a:cubicBezTo>
                  <a:pt x="8521619" y="5768708"/>
                  <a:pt x="10102225" y="5766531"/>
                  <a:pt x="10594259" y="5857971"/>
                </a:cubicBezTo>
                <a:cubicBezTo>
                  <a:pt x="11086293" y="5949411"/>
                  <a:pt x="12257596" y="6049559"/>
                  <a:pt x="10868579" y="6093102"/>
                </a:cubicBezTo>
                <a:cubicBezTo>
                  <a:pt x="9479562" y="6136645"/>
                  <a:pt x="3984453" y="6125759"/>
                  <a:pt x="2260156" y="6119228"/>
                </a:cubicBezTo>
                <a:cubicBezTo>
                  <a:pt x="535859" y="6112697"/>
                  <a:pt x="899442" y="6352182"/>
                  <a:pt x="522796" y="6053914"/>
                </a:cubicBezTo>
                <a:cubicBezTo>
                  <a:pt x="146150" y="5755646"/>
                  <a:pt x="11167" y="5283206"/>
                  <a:pt x="281" y="4329617"/>
                </a:cubicBezTo>
                <a:cubicBezTo>
                  <a:pt x="-10605" y="3376028"/>
                  <a:pt x="296372" y="1016005"/>
                  <a:pt x="457481" y="332382"/>
                </a:cubicBezTo>
                <a:cubicBezTo>
                  <a:pt x="618590" y="-351241"/>
                  <a:pt x="879847" y="232234"/>
                  <a:pt x="966933" y="227880"/>
                </a:cubicBezTo>
                <a:cubicBezTo>
                  <a:pt x="1054019" y="223526"/>
                  <a:pt x="542390" y="203931"/>
                  <a:pt x="1019184" y="293194"/>
                </a:cubicBezTo>
                <a:close/>
              </a:path>
            </a:pathLst>
          </a:custGeom>
          <a:solidFill>
            <a:srgbClr val="ECEAF7"/>
          </a:solidFill>
          <a:ln>
            <a:solidFill>
              <a:srgbClr val="EC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КОМАНДА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b="1" dirty="0">
              <a:solidFill>
                <a:srgbClr val="9CC2D9"/>
              </a:solidFill>
              <a:latin typeface="+mj-lt"/>
            </a:endParaRPr>
          </a:p>
          <a:p>
            <a:pPr marL="0" indent="0">
              <a:buNone/>
            </a:pPr>
            <a:r>
              <a:rPr lang="ru-RU" sz="3600" b="1" dirty="0">
                <a:solidFill>
                  <a:srgbClr val="9CC2D9"/>
                </a:solidFill>
                <a:latin typeface="+mj-lt"/>
              </a:rPr>
              <a:t>Ксения </a:t>
            </a:r>
            <a:r>
              <a:rPr lang="ru-RU" sz="3600" b="1" dirty="0" err="1">
                <a:solidFill>
                  <a:srgbClr val="9CC2D9"/>
                </a:solidFill>
                <a:latin typeface="+mj-lt"/>
              </a:rPr>
              <a:t>Никонорова</a:t>
            </a:r>
            <a:r>
              <a:rPr lang="ru-RU" sz="3600" b="1" dirty="0">
                <a:solidFill>
                  <a:srgbClr val="9CC2D9"/>
                </a:solidFill>
                <a:latin typeface="+mj-lt"/>
              </a:rPr>
              <a:t> </a:t>
            </a:r>
            <a:endParaRPr lang="en-US" sz="3600" dirty="0">
              <a:solidFill>
                <a:srgbClr val="9CC2D9"/>
              </a:solidFill>
              <a:latin typeface="+mj-lt"/>
            </a:endParaRP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/>
              <a:t>Лидер проекта, спикер</a:t>
            </a:r>
          </a:p>
          <a:p>
            <a:pPr marL="0" indent="0">
              <a:buNone/>
            </a:pPr>
            <a:r>
              <a:rPr lang="ru-RU" sz="2400" dirty="0"/>
              <a:t>Студентка 3 курса университета САФУ</a:t>
            </a:r>
          </a:p>
          <a:p>
            <a:pPr marL="0" indent="0">
              <a:buNone/>
            </a:pPr>
            <a:r>
              <a:rPr lang="ru-RU" sz="2400" dirty="0"/>
              <a:t>На протяжении 3 лет участвует в волонтерской деятельности. Была руководителем детской общественной организации «Лидер», а далее также волонтёром в центре «Надежда».</a:t>
            </a:r>
          </a:p>
        </p:txBody>
      </p:sp>
      <p:pic>
        <p:nvPicPr>
          <p:cNvPr id="5" name="Рисунок 4" descr="Изображение выглядит как человек, одежда, Человеческое лиц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BA0B2644-118F-B2D4-CB58-88E8C62C29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" t="2810" r="-656" b="32305"/>
          <a:stretch/>
        </p:blipFill>
        <p:spPr>
          <a:xfrm>
            <a:off x="6647138" y="1517592"/>
            <a:ext cx="4572000" cy="4449833"/>
          </a:xfrm>
          <a:prstGeom prst="flowChartConnector">
            <a:avLst/>
          </a:prstGeom>
        </p:spPr>
      </p:pic>
      <p:sp>
        <p:nvSpPr>
          <p:cNvPr id="7" name="Полилиния 6"/>
          <p:cNvSpPr/>
          <p:nvPr/>
        </p:nvSpPr>
        <p:spPr>
          <a:xfrm rot="11105077">
            <a:off x="7303144" y="-734023"/>
            <a:ext cx="5510737" cy="6056977"/>
          </a:xfrm>
          <a:custGeom>
            <a:avLst/>
            <a:gdLst>
              <a:gd name="connsiteX0" fmla="*/ 6512 w 5510737"/>
              <a:gd name="connsiteY0" fmla="*/ 457764 h 6056977"/>
              <a:gd name="connsiteX1" fmla="*/ 437586 w 5510737"/>
              <a:gd name="connsiteY1" fmla="*/ 222633 h 6056977"/>
              <a:gd name="connsiteX2" fmla="*/ 973163 w 5510737"/>
              <a:gd name="connsiteY2" fmla="*/ 235695 h 6056977"/>
              <a:gd name="connsiteX3" fmla="*/ 1247483 w 5510737"/>
              <a:gd name="connsiteY3" fmla="*/ 666770 h 6056977"/>
              <a:gd name="connsiteX4" fmla="*/ 1064603 w 5510737"/>
              <a:gd name="connsiteY4" fmla="*/ 2038370 h 6056977"/>
              <a:gd name="connsiteX5" fmla="*/ 1652432 w 5510737"/>
              <a:gd name="connsiteY5" fmla="*/ 3645101 h 6056977"/>
              <a:gd name="connsiteX6" fmla="*/ 4199689 w 5510737"/>
              <a:gd name="connsiteY6" fmla="*/ 4481124 h 6056977"/>
              <a:gd name="connsiteX7" fmla="*/ 5140215 w 5510737"/>
              <a:gd name="connsiteY7" fmla="*/ 5238770 h 6056977"/>
              <a:gd name="connsiteX8" fmla="*/ 5153278 w 5510737"/>
              <a:gd name="connsiteY8" fmla="*/ 5800473 h 6056977"/>
              <a:gd name="connsiteX9" fmla="*/ 777220 w 5510737"/>
              <a:gd name="connsiteY9" fmla="*/ 5578404 h 6056977"/>
              <a:gd name="connsiteX10" fmla="*/ 6512 w 5510737"/>
              <a:gd name="connsiteY10" fmla="*/ 457764 h 605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10737" h="6056977">
                <a:moveTo>
                  <a:pt x="6512" y="457764"/>
                </a:moveTo>
                <a:cubicBezTo>
                  <a:pt x="-50094" y="-434864"/>
                  <a:pt x="276478" y="259644"/>
                  <a:pt x="437586" y="222633"/>
                </a:cubicBezTo>
                <a:cubicBezTo>
                  <a:pt x="598695" y="185621"/>
                  <a:pt x="838180" y="161672"/>
                  <a:pt x="973163" y="235695"/>
                </a:cubicBezTo>
                <a:cubicBezTo>
                  <a:pt x="1108146" y="309718"/>
                  <a:pt x="1232243" y="366324"/>
                  <a:pt x="1247483" y="666770"/>
                </a:cubicBezTo>
                <a:cubicBezTo>
                  <a:pt x="1262723" y="967216"/>
                  <a:pt x="997112" y="1541982"/>
                  <a:pt x="1064603" y="2038370"/>
                </a:cubicBezTo>
                <a:cubicBezTo>
                  <a:pt x="1132094" y="2534758"/>
                  <a:pt x="1129918" y="3237975"/>
                  <a:pt x="1652432" y="3645101"/>
                </a:cubicBezTo>
                <a:cubicBezTo>
                  <a:pt x="2174946" y="4052227"/>
                  <a:pt x="3618392" y="4215512"/>
                  <a:pt x="4199689" y="4481124"/>
                </a:cubicBezTo>
                <a:cubicBezTo>
                  <a:pt x="4780986" y="4746736"/>
                  <a:pt x="4981284" y="5018879"/>
                  <a:pt x="5140215" y="5238770"/>
                </a:cubicBezTo>
                <a:cubicBezTo>
                  <a:pt x="5299147" y="5458662"/>
                  <a:pt x="5880444" y="5743867"/>
                  <a:pt x="5153278" y="5800473"/>
                </a:cubicBezTo>
                <a:cubicBezTo>
                  <a:pt x="4426112" y="5857079"/>
                  <a:pt x="1635014" y="6466678"/>
                  <a:pt x="777220" y="5578404"/>
                </a:cubicBezTo>
                <a:cubicBezTo>
                  <a:pt x="-80574" y="4690130"/>
                  <a:pt x="63118" y="1350392"/>
                  <a:pt x="6512" y="457764"/>
                </a:cubicBezTo>
                <a:close/>
              </a:path>
            </a:pathLst>
          </a:custGeom>
          <a:solidFill>
            <a:srgbClr val="FFE2E4"/>
          </a:solidFill>
          <a:ln>
            <a:solidFill>
              <a:srgbClr val="FFE2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418243" y="1371601"/>
            <a:ext cx="5052098" cy="4805362"/>
          </a:xfrm>
          <a:prstGeom prst="ellips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521823" y="1196788"/>
            <a:ext cx="4791745" cy="4878707"/>
          </a:xfrm>
          <a:prstGeom prst="ellips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293224" y="1270133"/>
            <a:ext cx="5020345" cy="4906830"/>
          </a:xfrm>
          <a:prstGeom prst="ellips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441141" y="1517592"/>
            <a:ext cx="4777997" cy="4631248"/>
          </a:xfrm>
          <a:prstGeom prst="ellips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420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 14"/>
          <p:cNvSpPr/>
          <p:nvPr/>
        </p:nvSpPr>
        <p:spPr>
          <a:xfrm>
            <a:off x="5179480" y="5296445"/>
            <a:ext cx="8171239" cy="1889810"/>
          </a:xfrm>
          <a:custGeom>
            <a:avLst/>
            <a:gdLst>
              <a:gd name="connsiteX0" fmla="*/ 7944850 w 8171239"/>
              <a:gd name="connsiteY0" fmla="*/ 522835 h 1889810"/>
              <a:gd name="connsiteX1" fmla="*/ 6358097 w 8171239"/>
              <a:gd name="connsiteY1" fmla="*/ 11847 h 1889810"/>
              <a:gd name="connsiteX2" fmla="*/ 4045203 w 8171239"/>
              <a:gd name="connsiteY2" fmla="*/ 966588 h 1889810"/>
              <a:gd name="connsiteX3" fmla="*/ 2283638 w 8171239"/>
              <a:gd name="connsiteY3" fmla="*/ 966588 h 1889810"/>
              <a:gd name="connsiteX4" fmla="*/ 831356 w 8171239"/>
              <a:gd name="connsiteY4" fmla="*/ 1181741 h 1889810"/>
              <a:gd name="connsiteX5" fmla="*/ 454838 w 8171239"/>
              <a:gd name="connsiteY5" fmla="*/ 1679282 h 1889810"/>
              <a:gd name="connsiteX6" fmla="*/ 7339732 w 8171239"/>
              <a:gd name="connsiteY6" fmla="*/ 1813753 h 1889810"/>
              <a:gd name="connsiteX7" fmla="*/ 7944850 w 8171239"/>
              <a:gd name="connsiteY7" fmla="*/ 522835 h 188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71239" h="1889810">
                <a:moveTo>
                  <a:pt x="7944850" y="522835"/>
                </a:moveTo>
                <a:cubicBezTo>
                  <a:pt x="7781244" y="222517"/>
                  <a:pt x="7008038" y="-62112"/>
                  <a:pt x="6358097" y="11847"/>
                </a:cubicBezTo>
                <a:cubicBezTo>
                  <a:pt x="5708156" y="85806"/>
                  <a:pt x="4724279" y="807465"/>
                  <a:pt x="4045203" y="966588"/>
                </a:cubicBezTo>
                <a:cubicBezTo>
                  <a:pt x="3366127" y="1125711"/>
                  <a:pt x="2819279" y="930729"/>
                  <a:pt x="2283638" y="966588"/>
                </a:cubicBezTo>
                <a:cubicBezTo>
                  <a:pt x="1747997" y="1002447"/>
                  <a:pt x="1136156" y="1062959"/>
                  <a:pt x="831356" y="1181741"/>
                </a:cubicBezTo>
                <a:cubicBezTo>
                  <a:pt x="526556" y="1300523"/>
                  <a:pt x="-629891" y="1573947"/>
                  <a:pt x="454838" y="1679282"/>
                </a:cubicBezTo>
                <a:cubicBezTo>
                  <a:pt x="1539567" y="1784617"/>
                  <a:pt x="6095879" y="2006494"/>
                  <a:pt x="7339732" y="1813753"/>
                </a:cubicBezTo>
                <a:cubicBezTo>
                  <a:pt x="8583585" y="1621012"/>
                  <a:pt x="8108456" y="823153"/>
                  <a:pt x="7944850" y="522835"/>
                </a:cubicBezTo>
                <a:close/>
              </a:path>
            </a:pathLst>
          </a:custGeom>
          <a:solidFill>
            <a:srgbClr val="ECEAF7"/>
          </a:solidFill>
          <a:ln>
            <a:solidFill>
              <a:srgbClr val="EC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 rot="665488">
            <a:off x="-691782" y="-758966"/>
            <a:ext cx="6556567" cy="2248182"/>
          </a:xfrm>
          <a:custGeom>
            <a:avLst/>
            <a:gdLst>
              <a:gd name="connsiteX0" fmla="*/ 282831 w 6556567"/>
              <a:gd name="connsiteY0" fmla="*/ 989215 h 1604004"/>
              <a:gd name="connsiteX1" fmla="*/ 1089655 w 6556567"/>
              <a:gd name="connsiteY1" fmla="*/ 1527098 h 1604004"/>
              <a:gd name="connsiteX2" fmla="*/ 2286443 w 6556567"/>
              <a:gd name="connsiteY2" fmla="*/ 1540545 h 1604004"/>
              <a:gd name="connsiteX3" fmla="*/ 3496678 w 6556567"/>
              <a:gd name="connsiteY3" fmla="*/ 962321 h 1604004"/>
              <a:gd name="connsiteX4" fmla="*/ 4048008 w 6556567"/>
              <a:gd name="connsiteY4" fmla="*/ 505121 h 1604004"/>
              <a:gd name="connsiteX5" fmla="*/ 5607867 w 6556567"/>
              <a:gd name="connsiteY5" fmla="*/ 330309 h 1604004"/>
              <a:gd name="connsiteX6" fmla="*/ 6226431 w 6556567"/>
              <a:gd name="connsiteY6" fmla="*/ 21027 h 1604004"/>
              <a:gd name="connsiteX7" fmla="*/ 282831 w 6556567"/>
              <a:gd name="connsiteY7" fmla="*/ 989215 h 160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6567" h="1604004">
                <a:moveTo>
                  <a:pt x="282831" y="989215"/>
                </a:moveTo>
                <a:cubicBezTo>
                  <a:pt x="-573298" y="1240227"/>
                  <a:pt x="755720" y="1435210"/>
                  <a:pt x="1089655" y="1527098"/>
                </a:cubicBezTo>
                <a:cubicBezTo>
                  <a:pt x="1423590" y="1618986"/>
                  <a:pt x="1885272" y="1634675"/>
                  <a:pt x="2286443" y="1540545"/>
                </a:cubicBezTo>
                <a:cubicBezTo>
                  <a:pt x="2687614" y="1446415"/>
                  <a:pt x="3203084" y="1134892"/>
                  <a:pt x="3496678" y="962321"/>
                </a:cubicBezTo>
                <a:cubicBezTo>
                  <a:pt x="3790272" y="789750"/>
                  <a:pt x="3696143" y="610456"/>
                  <a:pt x="4048008" y="505121"/>
                </a:cubicBezTo>
                <a:cubicBezTo>
                  <a:pt x="4399873" y="399786"/>
                  <a:pt x="5244797" y="410991"/>
                  <a:pt x="5607867" y="330309"/>
                </a:cubicBezTo>
                <a:cubicBezTo>
                  <a:pt x="5970938" y="249627"/>
                  <a:pt x="7113937" y="-86549"/>
                  <a:pt x="6226431" y="21027"/>
                </a:cubicBezTo>
                <a:cubicBezTo>
                  <a:pt x="5338925" y="128603"/>
                  <a:pt x="1138960" y="738203"/>
                  <a:pt x="282831" y="989215"/>
                </a:cubicBezTo>
                <a:close/>
              </a:path>
            </a:pathLst>
          </a:custGeom>
          <a:solidFill>
            <a:srgbClr val="FFE2E4"/>
          </a:solidFill>
          <a:ln>
            <a:solidFill>
              <a:srgbClr val="FFE2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КОМАНДА ПРОЕКТА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8" b="16314"/>
          <a:stretch/>
        </p:blipFill>
        <p:spPr>
          <a:xfrm>
            <a:off x="648628" y="1646835"/>
            <a:ext cx="2488804" cy="2455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58C6D9-C4B2-748F-4830-02AE745BB3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86" b="12029"/>
          <a:stretch/>
        </p:blipFill>
        <p:spPr>
          <a:xfrm>
            <a:off x="3456169" y="2520701"/>
            <a:ext cx="2476500" cy="2376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E894B98-D725-E370-A27A-C176A5FFD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3" t="11110" r="30036" b="47332"/>
          <a:stretch/>
        </p:blipFill>
        <p:spPr bwMode="auto">
          <a:xfrm>
            <a:off x="6300083" y="2520701"/>
            <a:ext cx="2391449" cy="2355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0DC53DC-91DE-1F0E-2A13-075D7961D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8" r="12480"/>
          <a:stretch/>
        </p:blipFill>
        <p:spPr bwMode="auto">
          <a:xfrm>
            <a:off x="9058946" y="1646835"/>
            <a:ext cx="2391449" cy="2431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66914" y="1646835"/>
            <a:ext cx="406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Студентки 3 курса университета САФУ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2EFAD3-0B15-B2FF-E06E-37AEB63240A8}"/>
              </a:ext>
            </a:extLst>
          </p:cNvPr>
          <p:cNvSpPr txBox="1"/>
          <p:nvPr/>
        </p:nvSpPr>
        <p:spPr>
          <a:xfrm>
            <a:off x="612255" y="4368134"/>
            <a:ext cx="24765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dirty="0">
                <a:latin typeface="+mj-lt"/>
              </a:rPr>
              <a:t>Дарья Дроздова </a:t>
            </a:r>
          </a:p>
          <a:p>
            <a:pPr algn="ctr"/>
            <a:r>
              <a:rPr lang="ru-RU" sz="2000" dirty="0"/>
              <a:t>Дизайнер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457C1C-FFE5-F7B0-DB8D-CDB819451E2D}"/>
              </a:ext>
            </a:extLst>
          </p:cNvPr>
          <p:cNvSpPr txBox="1"/>
          <p:nvPr/>
        </p:nvSpPr>
        <p:spPr>
          <a:xfrm>
            <a:off x="3456169" y="5020230"/>
            <a:ext cx="247650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dirty="0">
                <a:latin typeface="+mj-lt"/>
              </a:rPr>
              <a:t>Елизавета Узкая</a:t>
            </a:r>
          </a:p>
          <a:p>
            <a:pPr algn="ctr"/>
            <a:r>
              <a:rPr lang="ru-RU" sz="2000" dirty="0"/>
              <a:t>Ответственный за фиксированный результат</a:t>
            </a:r>
          </a:p>
          <a:p>
            <a:pPr algn="ctr"/>
            <a:endParaRPr lang="en-US" sz="20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9BB87E-C248-AAA4-9614-D633DF90CCEF}"/>
              </a:ext>
            </a:extLst>
          </p:cNvPr>
          <p:cNvSpPr txBox="1"/>
          <p:nvPr/>
        </p:nvSpPr>
        <p:spPr>
          <a:xfrm>
            <a:off x="6300083" y="5020230"/>
            <a:ext cx="2391449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dirty="0">
                <a:latin typeface="+mj-lt"/>
              </a:rPr>
              <a:t>Марина Гусева</a:t>
            </a:r>
          </a:p>
          <a:p>
            <a:pPr algn="ctr"/>
            <a:r>
              <a:rPr lang="ru-RU" sz="2000" dirty="0"/>
              <a:t>Технолог</a:t>
            </a:r>
          </a:p>
          <a:p>
            <a:pPr algn="ctr"/>
            <a:r>
              <a:rPr lang="ru-RU" sz="2000" dirty="0"/>
              <a:t>маркетолог</a:t>
            </a:r>
          </a:p>
          <a:p>
            <a:pPr algn="ctr"/>
            <a:endParaRPr lang="en-US" sz="20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6F5AE5-1285-8D47-5A78-1BC8C064C2C5}"/>
              </a:ext>
            </a:extLst>
          </p:cNvPr>
          <p:cNvSpPr txBox="1"/>
          <p:nvPr/>
        </p:nvSpPr>
        <p:spPr>
          <a:xfrm>
            <a:off x="9150387" y="4214245"/>
            <a:ext cx="239145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dirty="0">
                <a:latin typeface="+mj-lt"/>
              </a:rPr>
              <a:t>Анна Ефремова</a:t>
            </a:r>
          </a:p>
          <a:p>
            <a:pPr algn="ctr"/>
            <a:r>
              <a:rPr lang="ru-RU" sz="2000" dirty="0"/>
              <a:t>Генератор идей</a:t>
            </a:r>
          </a:p>
          <a:p>
            <a:pPr algn="ctr"/>
            <a:r>
              <a:rPr lang="ru-RU" sz="2000" dirty="0"/>
              <a:t>Аналитик-стратег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82476" y="1590894"/>
            <a:ext cx="2736058" cy="256741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01373" y="1632752"/>
            <a:ext cx="2736058" cy="256741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402682" y="2495481"/>
            <a:ext cx="2736058" cy="256741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428408" y="2452820"/>
            <a:ext cx="2591391" cy="256741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235758" y="2404258"/>
            <a:ext cx="2617117" cy="256741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940533" y="1600580"/>
            <a:ext cx="2736058" cy="256741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276534" y="2333805"/>
            <a:ext cx="2534220" cy="256741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990669" y="1554325"/>
            <a:ext cx="2573005" cy="256741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698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-1892279" y="817149"/>
            <a:ext cx="11525047" cy="6204015"/>
          </a:xfrm>
          <a:custGeom>
            <a:avLst/>
            <a:gdLst>
              <a:gd name="connsiteX0" fmla="*/ 1019184 w 11525047"/>
              <a:gd name="connsiteY0" fmla="*/ 293194 h 6204015"/>
              <a:gd name="connsiteX1" fmla="*/ 3827699 w 11525047"/>
              <a:gd name="connsiteY1" fmla="*/ 763457 h 6204015"/>
              <a:gd name="connsiteX2" fmla="*/ 4454716 w 11525047"/>
              <a:gd name="connsiteY2" fmla="*/ 3676474 h 6204015"/>
              <a:gd name="connsiteX3" fmla="*/ 6962784 w 11525047"/>
              <a:gd name="connsiteY3" fmla="*/ 4512497 h 6204015"/>
              <a:gd name="connsiteX4" fmla="*/ 7916373 w 11525047"/>
              <a:gd name="connsiteY4" fmla="*/ 5544462 h 6204015"/>
              <a:gd name="connsiteX5" fmla="*/ 10594259 w 11525047"/>
              <a:gd name="connsiteY5" fmla="*/ 5857971 h 6204015"/>
              <a:gd name="connsiteX6" fmla="*/ 10868579 w 11525047"/>
              <a:gd name="connsiteY6" fmla="*/ 6093102 h 6204015"/>
              <a:gd name="connsiteX7" fmla="*/ 2260156 w 11525047"/>
              <a:gd name="connsiteY7" fmla="*/ 6119228 h 6204015"/>
              <a:gd name="connsiteX8" fmla="*/ 522796 w 11525047"/>
              <a:gd name="connsiteY8" fmla="*/ 6053914 h 6204015"/>
              <a:gd name="connsiteX9" fmla="*/ 281 w 11525047"/>
              <a:gd name="connsiteY9" fmla="*/ 4329617 h 6204015"/>
              <a:gd name="connsiteX10" fmla="*/ 457481 w 11525047"/>
              <a:gd name="connsiteY10" fmla="*/ 332382 h 6204015"/>
              <a:gd name="connsiteX11" fmla="*/ 966933 w 11525047"/>
              <a:gd name="connsiteY11" fmla="*/ 227880 h 6204015"/>
              <a:gd name="connsiteX12" fmla="*/ 1019184 w 11525047"/>
              <a:gd name="connsiteY12" fmla="*/ 293194 h 620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25047" h="6204015">
                <a:moveTo>
                  <a:pt x="1019184" y="293194"/>
                </a:moveTo>
                <a:cubicBezTo>
                  <a:pt x="1495978" y="382457"/>
                  <a:pt x="3255110" y="199577"/>
                  <a:pt x="3827699" y="763457"/>
                </a:cubicBezTo>
                <a:cubicBezTo>
                  <a:pt x="4400288" y="1327337"/>
                  <a:pt x="3932202" y="3051634"/>
                  <a:pt x="4454716" y="3676474"/>
                </a:cubicBezTo>
                <a:cubicBezTo>
                  <a:pt x="4977230" y="4301314"/>
                  <a:pt x="6385841" y="4201166"/>
                  <a:pt x="6962784" y="4512497"/>
                </a:cubicBezTo>
                <a:cubicBezTo>
                  <a:pt x="7539727" y="4823828"/>
                  <a:pt x="7311127" y="5320216"/>
                  <a:pt x="7916373" y="5544462"/>
                </a:cubicBezTo>
                <a:cubicBezTo>
                  <a:pt x="8521619" y="5768708"/>
                  <a:pt x="10102225" y="5766531"/>
                  <a:pt x="10594259" y="5857971"/>
                </a:cubicBezTo>
                <a:cubicBezTo>
                  <a:pt x="11086293" y="5949411"/>
                  <a:pt x="12257596" y="6049559"/>
                  <a:pt x="10868579" y="6093102"/>
                </a:cubicBezTo>
                <a:cubicBezTo>
                  <a:pt x="9479562" y="6136645"/>
                  <a:pt x="3984453" y="6125759"/>
                  <a:pt x="2260156" y="6119228"/>
                </a:cubicBezTo>
                <a:cubicBezTo>
                  <a:pt x="535859" y="6112697"/>
                  <a:pt x="899442" y="6352182"/>
                  <a:pt x="522796" y="6053914"/>
                </a:cubicBezTo>
                <a:cubicBezTo>
                  <a:pt x="146150" y="5755646"/>
                  <a:pt x="11167" y="5283206"/>
                  <a:pt x="281" y="4329617"/>
                </a:cubicBezTo>
                <a:cubicBezTo>
                  <a:pt x="-10605" y="3376028"/>
                  <a:pt x="296372" y="1016005"/>
                  <a:pt x="457481" y="332382"/>
                </a:cubicBezTo>
                <a:cubicBezTo>
                  <a:pt x="618590" y="-351241"/>
                  <a:pt x="879847" y="232234"/>
                  <a:pt x="966933" y="227880"/>
                </a:cubicBezTo>
                <a:cubicBezTo>
                  <a:pt x="1054019" y="223526"/>
                  <a:pt x="542390" y="203931"/>
                  <a:pt x="1019184" y="293194"/>
                </a:cubicBezTo>
                <a:close/>
              </a:path>
            </a:pathLst>
          </a:custGeom>
          <a:solidFill>
            <a:srgbClr val="ECEAF7"/>
          </a:solidFill>
          <a:ln>
            <a:solidFill>
              <a:srgbClr val="EC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-3164104" y="1825625"/>
            <a:ext cx="11525047" cy="6204015"/>
          </a:xfrm>
          <a:custGeom>
            <a:avLst/>
            <a:gdLst>
              <a:gd name="connsiteX0" fmla="*/ 1019184 w 11525047"/>
              <a:gd name="connsiteY0" fmla="*/ 293194 h 6204015"/>
              <a:gd name="connsiteX1" fmla="*/ 3827699 w 11525047"/>
              <a:gd name="connsiteY1" fmla="*/ 763457 h 6204015"/>
              <a:gd name="connsiteX2" fmla="*/ 4454716 w 11525047"/>
              <a:gd name="connsiteY2" fmla="*/ 3676474 h 6204015"/>
              <a:gd name="connsiteX3" fmla="*/ 6962784 w 11525047"/>
              <a:gd name="connsiteY3" fmla="*/ 4512497 h 6204015"/>
              <a:gd name="connsiteX4" fmla="*/ 7916373 w 11525047"/>
              <a:gd name="connsiteY4" fmla="*/ 5544462 h 6204015"/>
              <a:gd name="connsiteX5" fmla="*/ 10594259 w 11525047"/>
              <a:gd name="connsiteY5" fmla="*/ 5857971 h 6204015"/>
              <a:gd name="connsiteX6" fmla="*/ 10868579 w 11525047"/>
              <a:gd name="connsiteY6" fmla="*/ 6093102 h 6204015"/>
              <a:gd name="connsiteX7" fmla="*/ 2260156 w 11525047"/>
              <a:gd name="connsiteY7" fmla="*/ 6119228 h 6204015"/>
              <a:gd name="connsiteX8" fmla="*/ 522796 w 11525047"/>
              <a:gd name="connsiteY8" fmla="*/ 6053914 h 6204015"/>
              <a:gd name="connsiteX9" fmla="*/ 281 w 11525047"/>
              <a:gd name="connsiteY9" fmla="*/ 4329617 h 6204015"/>
              <a:gd name="connsiteX10" fmla="*/ 457481 w 11525047"/>
              <a:gd name="connsiteY10" fmla="*/ 332382 h 6204015"/>
              <a:gd name="connsiteX11" fmla="*/ 966933 w 11525047"/>
              <a:gd name="connsiteY11" fmla="*/ 227880 h 6204015"/>
              <a:gd name="connsiteX12" fmla="*/ 1019184 w 11525047"/>
              <a:gd name="connsiteY12" fmla="*/ 293194 h 620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25047" h="6204015">
                <a:moveTo>
                  <a:pt x="1019184" y="293194"/>
                </a:moveTo>
                <a:cubicBezTo>
                  <a:pt x="1495978" y="382457"/>
                  <a:pt x="3255110" y="199577"/>
                  <a:pt x="3827699" y="763457"/>
                </a:cubicBezTo>
                <a:cubicBezTo>
                  <a:pt x="4400288" y="1327337"/>
                  <a:pt x="3932202" y="3051634"/>
                  <a:pt x="4454716" y="3676474"/>
                </a:cubicBezTo>
                <a:cubicBezTo>
                  <a:pt x="4977230" y="4301314"/>
                  <a:pt x="6385841" y="4201166"/>
                  <a:pt x="6962784" y="4512497"/>
                </a:cubicBezTo>
                <a:cubicBezTo>
                  <a:pt x="7539727" y="4823828"/>
                  <a:pt x="7311127" y="5320216"/>
                  <a:pt x="7916373" y="5544462"/>
                </a:cubicBezTo>
                <a:cubicBezTo>
                  <a:pt x="8521619" y="5768708"/>
                  <a:pt x="10102225" y="5766531"/>
                  <a:pt x="10594259" y="5857971"/>
                </a:cubicBezTo>
                <a:cubicBezTo>
                  <a:pt x="11086293" y="5949411"/>
                  <a:pt x="12257596" y="6049559"/>
                  <a:pt x="10868579" y="6093102"/>
                </a:cubicBezTo>
                <a:cubicBezTo>
                  <a:pt x="9479562" y="6136645"/>
                  <a:pt x="3984453" y="6125759"/>
                  <a:pt x="2260156" y="6119228"/>
                </a:cubicBezTo>
                <a:cubicBezTo>
                  <a:pt x="535859" y="6112697"/>
                  <a:pt x="899442" y="6352182"/>
                  <a:pt x="522796" y="6053914"/>
                </a:cubicBezTo>
                <a:cubicBezTo>
                  <a:pt x="146150" y="5755646"/>
                  <a:pt x="11167" y="5283206"/>
                  <a:pt x="281" y="4329617"/>
                </a:cubicBezTo>
                <a:cubicBezTo>
                  <a:pt x="-10605" y="3376028"/>
                  <a:pt x="296372" y="1016005"/>
                  <a:pt x="457481" y="332382"/>
                </a:cubicBezTo>
                <a:cubicBezTo>
                  <a:pt x="618590" y="-351241"/>
                  <a:pt x="879847" y="232234"/>
                  <a:pt x="966933" y="227880"/>
                </a:cubicBezTo>
                <a:cubicBezTo>
                  <a:pt x="1054019" y="223526"/>
                  <a:pt x="542390" y="203931"/>
                  <a:pt x="1019184" y="293194"/>
                </a:cubicBezTo>
                <a:close/>
              </a:path>
            </a:pathLst>
          </a:custGeom>
          <a:solidFill>
            <a:srgbClr val="C2C6E9"/>
          </a:solidFill>
          <a:ln>
            <a:solidFill>
              <a:srgbClr val="C2C6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1699" y="2139537"/>
            <a:ext cx="5181600" cy="4351338"/>
          </a:xfrm>
          <a:ln>
            <a:noFill/>
          </a:ln>
        </p:spPr>
        <p:txBody>
          <a:bodyPr/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</a:rPr>
              <a:t>Если Вас заинтересовал наш проект, переходите на страницу нашего сайта:</a:t>
            </a:r>
          </a:p>
          <a:p>
            <a:pPr marL="0" indent="0">
              <a:buNone/>
            </a:pPr>
            <a:r>
              <a:rPr lang="en-US" dirty="0">
                <a:ea typeface="Verdana" panose="020B0604030504040204" pitchFamily="34" charset="0"/>
                <a:hlinkClick r:id="rId2"/>
              </a:rPr>
              <a:t>http://project7890562.tilda.ws</a:t>
            </a:r>
            <a:endParaRPr lang="ru-RU" dirty="0">
              <a:ea typeface="Verdan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8" name="Полилиния 7"/>
          <p:cNvSpPr/>
          <p:nvPr/>
        </p:nvSpPr>
        <p:spPr>
          <a:xfrm>
            <a:off x="8447255" y="-156781"/>
            <a:ext cx="4798356" cy="2154384"/>
          </a:xfrm>
          <a:custGeom>
            <a:avLst/>
            <a:gdLst>
              <a:gd name="connsiteX0" fmla="*/ 227206 w 3686939"/>
              <a:gd name="connsiteY0" fmla="*/ 94830 h 1417472"/>
              <a:gd name="connsiteX1" fmla="*/ 462338 w 3686939"/>
              <a:gd name="connsiteY1" fmla="*/ 1074544 h 1417472"/>
              <a:gd name="connsiteX2" fmla="*/ 1651058 w 3686939"/>
              <a:gd name="connsiteY2" fmla="*/ 1074544 h 1417472"/>
              <a:gd name="connsiteX3" fmla="*/ 2147446 w 3686939"/>
              <a:gd name="connsiteY3" fmla="*/ 1414178 h 1417472"/>
              <a:gd name="connsiteX4" fmla="*/ 3296978 w 3686939"/>
              <a:gd name="connsiteY4" fmla="*/ 839413 h 1417472"/>
              <a:gd name="connsiteX5" fmla="*/ 3453732 w 3686939"/>
              <a:gd name="connsiteY5" fmla="*/ 147081 h 1417472"/>
              <a:gd name="connsiteX6" fmla="*/ 253332 w 3686939"/>
              <a:gd name="connsiteY6" fmla="*/ 42578 h 1417472"/>
              <a:gd name="connsiteX7" fmla="*/ 227206 w 3686939"/>
              <a:gd name="connsiteY7" fmla="*/ 94830 h 1417472"/>
              <a:gd name="connsiteX0" fmla="*/ 227206 w 3674582"/>
              <a:gd name="connsiteY0" fmla="*/ 94830 h 1400410"/>
              <a:gd name="connsiteX1" fmla="*/ 462338 w 3674582"/>
              <a:gd name="connsiteY1" fmla="*/ 1074544 h 1400410"/>
              <a:gd name="connsiteX2" fmla="*/ 1651058 w 3674582"/>
              <a:gd name="connsiteY2" fmla="*/ 1074544 h 1400410"/>
              <a:gd name="connsiteX3" fmla="*/ 2490085 w 3674582"/>
              <a:gd name="connsiteY3" fmla="*/ 1396975 h 1400410"/>
              <a:gd name="connsiteX4" fmla="*/ 3296978 w 3674582"/>
              <a:gd name="connsiteY4" fmla="*/ 839413 h 1400410"/>
              <a:gd name="connsiteX5" fmla="*/ 3453732 w 3674582"/>
              <a:gd name="connsiteY5" fmla="*/ 147081 h 1400410"/>
              <a:gd name="connsiteX6" fmla="*/ 253332 w 3674582"/>
              <a:gd name="connsiteY6" fmla="*/ 42578 h 1400410"/>
              <a:gd name="connsiteX7" fmla="*/ 227206 w 3674582"/>
              <a:gd name="connsiteY7" fmla="*/ 94830 h 1400410"/>
              <a:gd name="connsiteX0" fmla="*/ 227206 w 3690075"/>
              <a:gd name="connsiteY0" fmla="*/ 94830 h 1399355"/>
              <a:gd name="connsiteX1" fmla="*/ 462338 w 3690075"/>
              <a:gd name="connsiteY1" fmla="*/ 1074544 h 1399355"/>
              <a:gd name="connsiteX2" fmla="*/ 1651058 w 3690075"/>
              <a:gd name="connsiteY2" fmla="*/ 1074544 h 1399355"/>
              <a:gd name="connsiteX3" fmla="*/ 2490085 w 3690075"/>
              <a:gd name="connsiteY3" fmla="*/ 1396975 h 1399355"/>
              <a:gd name="connsiteX4" fmla="*/ 3357444 w 3690075"/>
              <a:gd name="connsiteY4" fmla="*/ 882419 h 1399355"/>
              <a:gd name="connsiteX5" fmla="*/ 3453732 w 3690075"/>
              <a:gd name="connsiteY5" fmla="*/ 147081 h 1399355"/>
              <a:gd name="connsiteX6" fmla="*/ 253332 w 3690075"/>
              <a:gd name="connsiteY6" fmla="*/ 42578 h 1399355"/>
              <a:gd name="connsiteX7" fmla="*/ 227206 w 3690075"/>
              <a:gd name="connsiteY7" fmla="*/ 94830 h 1399355"/>
              <a:gd name="connsiteX0" fmla="*/ 227206 w 3690075"/>
              <a:gd name="connsiteY0" fmla="*/ 94830 h 1397121"/>
              <a:gd name="connsiteX1" fmla="*/ 462338 w 3690075"/>
              <a:gd name="connsiteY1" fmla="*/ 1074544 h 1397121"/>
              <a:gd name="connsiteX2" fmla="*/ 1550282 w 3690075"/>
              <a:gd name="connsiteY2" fmla="*/ 936924 h 1397121"/>
              <a:gd name="connsiteX3" fmla="*/ 2490085 w 3690075"/>
              <a:gd name="connsiteY3" fmla="*/ 1396975 h 1397121"/>
              <a:gd name="connsiteX4" fmla="*/ 3357444 w 3690075"/>
              <a:gd name="connsiteY4" fmla="*/ 882419 h 1397121"/>
              <a:gd name="connsiteX5" fmla="*/ 3453732 w 3690075"/>
              <a:gd name="connsiteY5" fmla="*/ 147081 h 1397121"/>
              <a:gd name="connsiteX6" fmla="*/ 253332 w 3690075"/>
              <a:gd name="connsiteY6" fmla="*/ 42578 h 1397121"/>
              <a:gd name="connsiteX7" fmla="*/ 227206 w 3690075"/>
              <a:gd name="connsiteY7" fmla="*/ 94830 h 1397121"/>
              <a:gd name="connsiteX0" fmla="*/ 230947 w 3693816"/>
              <a:gd name="connsiteY0" fmla="*/ 99069 h 1401357"/>
              <a:gd name="connsiteX1" fmla="*/ 556778 w 3693816"/>
              <a:gd name="connsiteY1" fmla="*/ 1138992 h 1401357"/>
              <a:gd name="connsiteX2" fmla="*/ 1554023 w 3693816"/>
              <a:gd name="connsiteY2" fmla="*/ 941163 h 1401357"/>
              <a:gd name="connsiteX3" fmla="*/ 2493826 w 3693816"/>
              <a:gd name="connsiteY3" fmla="*/ 1401214 h 1401357"/>
              <a:gd name="connsiteX4" fmla="*/ 3361185 w 3693816"/>
              <a:gd name="connsiteY4" fmla="*/ 886658 h 1401357"/>
              <a:gd name="connsiteX5" fmla="*/ 3457473 w 3693816"/>
              <a:gd name="connsiteY5" fmla="*/ 151320 h 1401357"/>
              <a:gd name="connsiteX6" fmla="*/ 257073 w 3693816"/>
              <a:gd name="connsiteY6" fmla="*/ 46817 h 1401357"/>
              <a:gd name="connsiteX7" fmla="*/ 230947 w 3693816"/>
              <a:gd name="connsiteY7" fmla="*/ 99069 h 1401357"/>
              <a:gd name="connsiteX0" fmla="*/ 230947 w 3701799"/>
              <a:gd name="connsiteY0" fmla="*/ 99069 h 1418555"/>
              <a:gd name="connsiteX1" fmla="*/ 556778 w 3701799"/>
              <a:gd name="connsiteY1" fmla="*/ 1138992 h 1418555"/>
              <a:gd name="connsiteX2" fmla="*/ 1554023 w 3701799"/>
              <a:gd name="connsiteY2" fmla="*/ 941163 h 1418555"/>
              <a:gd name="connsiteX3" fmla="*/ 2292274 w 3701799"/>
              <a:gd name="connsiteY3" fmla="*/ 1418417 h 1418555"/>
              <a:gd name="connsiteX4" fmla="*/ 3361185 w 3701799"/>
              <a:gd name="connsiteY4" fmla="*/ 886658 h 1418555"/>
              <a:gd name="connsiteX5" fmla="*/ 3457473 w 3701799"/>
              <a:gd name="connsiteY5" fmla="*/ 151320 h 1418555"/>
              <a:gd name="connsiteX6" fmla="*/ 257073 w 3701799"/>
              <a:gd name="connsiteY6" fmla="*/ 46817 h 1418555"/>
              <a:gd name="connsiteX7" fmla="*/ 230947 w 3701799"/>
              <a:gd name="connsiteY7" fmla="*/ 99069 h 141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1799" h="1418555">
                <a:moveTo>
                  <a:pt x="230947" y="99069"/>
                </a:moveTo>
                <a:cubicBezTo>
                  <a:pt x="280898" y="281098"/>
                  <a:pt x="336265" y="998643"/>
                  <a:pt x="556778" y="1138992"/>
                </a:cubicBezTo>
                <a:cubicBezTo>
                  <a:pt x="777291" y="1279341"/>
                  <a:pt x="1264774" y="894592"/>
                  <a:pt x="1554023" y="941163"/>
                </a:cubicBezTo>
                <a:cubicBezTo>
                  <a:pt x="1843272" y="987734"/>
                  <a:pt x="1991080" y="1427501"/>
                  <a:pt x="2292274" y="1418417"/>
                </a:cubicBezTo>
                <a:cubicBezTo>
                  <a:pt x="2593468" y="1409333"/>
                  <a:pt x="3166985" y="1097841"/>
                  <a:pt x="3361185" y="886658"/>
                </a:cubicBezTo>
                <a:cubicBezTo>
                  <a:pt x="3555385" y="675475"/>
                  <a:pt x="3964747" y="284126"/>
                  <a:pt x="3457473" y="151320"/>
                </a:cubicBezTo>
                <a:cubicBezTo>
                  <a:pt x="2950199" y="18514"/>
                  <a:pt x="792650" y="53348"/>
                  <a:pt x="257073" y="46817"/>
                </a:cubicBezTo>
                <a:cubicBezTo>
                  <a:pt x="-278504" y="40286"/>
                  <a:pt x="180996" y="-82960"/>
                  <a:pt x="230947" y="99069"/>
                </a:cubicBezTo>
                <a:close/>
              </a:path>
            </a:pathLst>
          </a:custGeom>
          <a:solidFill>
            <a:srgbClr val="ECEAF7"/>
          </a:solidFill>
          <a:ln>
            <a:solidFill>
              <a:srgbClr val="EC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5695001" y="-1434212"/>
            <a:ext cx="6716545" cy="2194548"/>
          </a:xfrm>
          <a:custGeom>
            <a:avLst/>
            <a:gdLst>
              <a:gd name="connsiteX0" fmla="*/ 227206 w 3686939"/>
              <a:gd name="connsiteY0" fmla="*/ 94830 h 1417472"/>
              <a:gd name="connsiteX1" fmla="*/ 462338 w 3686939"/>
              <a:gd name="connsiteY1" fmla="*/ 1074544 h 1417472"/>
              <a:gd name="connsiteX2" fmla="*/ 1651058 w 3686939"/>
              <a:gd name="connsiteY2" fmla="*/ 1074544 h 1417472"/>
              <a:gd name="connsiteX3" fmla="*/ 2147446 w 3686939"/>
              <a:gd name="connsiteY3" fmla="*/ 1414178 h 1417472"/>
              <a:gd name="connsiteX4" fmla="*/ 3296978 w 3686939"/>
              <a:gd name="connsiteY4" fmla="*/ 839413 h 1417472"/>
              <a:gd name="connsiteX5" fmla="*/ 3453732 w 3686939"/>
              <a:gd name="connsiteY5" fmla="*/ 147081 h 1417472"/>
              <a:gd name="connsiteX6" fmla="*/ 253332 w 3686939"/>
              <a:gd name="connsiteY6" fmla="*/ 42578 h 1417472"/>
              <a:gd name="connsiteX7" fmla="*/ 227206 w 3686939"/>
              <a:gd name="connsiteY7" fmla="*/ 94830 h 1417472"/>
              <a:gd name="connsiteX0" fmla="*/ 227206 w 3674582"/>
              <a:gd name="connsiteY0" fmla="*/ 94830 h 1400410"/>
              <a:gd name="connsiteX1" fmla="*/ 462338 w 3674582"/>
              <a:gd name="connsiteY1" fmla="*/ 1074544 h 1400410"/>
              <a:gd name="connsiteX2" fmla="*/ 1651058 w 3674582"/>
              <a:gd name="connsiteY2" fmla="*/ 1074544 h 1400410"/>
              <a:gd name="connsiteX3" fmla="*/ 2490085 w 3674582"/>
              <a:gd name="connsiteY3" fmla="*/ 1396975 h 1400410"/>
              <a:gd name="connsiteX4" fmla="*/ 3296978 w 3674582"/>
              <a:gd name="connsiteY4" fmla="*/ 839413 h 1400410"/>
              <a:gd name="connsiteX5" fmla="*/ 3453732 w 3674582"/>
              <a:gd name="connsiteY5" fmla="*/ 147081 h 1400410"/>
              <a:gd name="connsiteX6" fmla="*/ 253332 w 3674582"/>
              <a:gd name="connsiteY6" fmla="*/ 42578 h 1400410"/>
              <a:gd name="connsiteX7" fmla="*/ 227206 w 3674582"/>
              <a:gd name="connsiteY7" fmla="*/ 94830 h 1400410"/>
              <a:gd name="connsiteX0" fmla="*/ 227206 w 3690075"/>
              <a:gd name="connsiteY0" fmla="*/ 94830 h 1399355"/>
              <a:gd name="connsiteX1" fmla="*/ 462338 w 3690075"/>
              <a:gd name="connsiteY1" fmla="*/ 1074544 h 1399355"/>
              <a:gd name="connsiteX2" fmla="*/ 1651058 w 3690075"/>
              <a:gd name="connsiteY2" fmla="*/ 1074544 h 1399355"/>
              <a:gd name="connsiteX3" fmla="*/ 2490085 w 3690075"/>
              <a:gd name="connsiteY3" fmla="*/ 1396975 h 1399355"/>
              <a:gd name="connsiteX4" fmla="*/ 3357444 w 3690075"/>
              <a:gd name="connsiteY4" fmla="*/ 882419 h 1399355"/>
              <a:gd name="connsiteX5" fmla="*/ 3453732 w 3690075"/>
              <a:gd name="connsiteY5" fmla="*/ 147081 h 1399355"/>
              <a:gd name="connsiteX6" fmla="*/ 253332 w 3690075"/>
              <a:gd name="connsiteY6" fmla="*/ 42578 h 1399355"/>
              <a:gd name="connsiteX7" fmla="*/ 227206 w 3690075"/>
              <a:gd name="connsiteY7" fmla="*/ 94830 h 1399355"/>
              <a:gd name="connsiteX0" fmla="*/ 227206 w 3690075"/>
              <a:gd name="connsiteY0" fmla="*/ 94830 h 1397121"/>
              <a:gd name="connsiteX1" fmla="*/ 462338 w 3690075"/>
              <a:gd name="connsiteY1" fmla="*/ 1074544 h 1397121"/>
              <a:gd name="connsiteX2" fmla="*/ 1550282 w 3690075"/>
              <a:gd name="connsiteY2" fmla="*/ 936924 h 1397121"/>
              <a:gd name="connsiteX3" fmla="*/ 2490085 w 3690075"/>
              <a:gd name="connsiteY3" fmla="*/ 1396975 h 1397121"/>
              <a:gd name="connsiteX4" fmla="*/ 3357444 w 3690075"/>
              <a:gd name="connsiteY4" fmla="*/ 882419 h 1397121"/>
              <a:gd name="connsiteX5" fmla="*/ 3453732 w 3690075"/>
              <a:gd name="connsiteY5" fmla="*/ 147081 h 1397121"/>
              <a:gd name="connsiteX6" fmla="*/ 253332 w 3690075"/>
              <a:gd name="connsiteY6" fmla="*/ 42578 h 1397121"/>
              <a:gd name="connsiteX7" fmla="*/ 227206 w 3690075"/>
              <a:gd name="connsiteY7" fmla="*/ 94830 h 1397121"/>
              <a:gd name="connsiteX0" fmla="*/ 230947 w 3693816"/>
              <a:gd name="connsiteY0" fmla="*/ 99069 h 1401357"/>
              <a:gd name="connsiteX1" fmla="*/ 556778 w 3693816"/>
              <a:gd name="connsiteY1" fmla="*/ 1138992 h 1401357"/>
              <a:gd name="connsiteX2" fmla="*/ 1554023 w 3693816"/>
              <a:gd name="connsiteY2" fmla="*/ 941163 h 1401357"/>
              <a:gd name="connsiteX3" fmla="*/ 2493826 w 3693816"/>
              <a:gd name="connsiteY3" fmla="*/ 1401214 h 1401357"/>
              <a:gd name="connsiteX4" fmla="*/ 3361185 w 3693816"/>
              <a:gd name="connsiteY4" fmla="*/ 886658 h 1401357"/>
              <a:gd name="connsiteX5" fmla="*/ 3457473 w 3693816"/>
              <a:gd name="connsiteY5" fmla="*/ 151320 h 1401357"/>
              <a:gd name="connsiteX6" fmla="*/ 257073 w 3693816"/>
              <a:gd name="connsiteY6" fmla="*/ 46817 h 1401357"/>
              <a:gd name="connsiteX7" fmla="*/ 230947 w 3693816"/>
              <a:gd name="connsiteY7" fmla="*/ 99069 h 1401357"/>
              <a:gd name="connsiteX0" fmla="*/ 230947 w 3701799"/>
              <a:gd name="connsiteY0" fmla="*/ 99069 h 1418555"/>
              <a:gd name="connsiteX1" fmla="*/ 556778 w 3701799"/>
              <a:gd name="connsiteY1" fmla="*/ 1138992 h 1418555"/>
              <a:gd name="connsiteX2" fmla="*/ 1554023 w 3701799"/>
              <a:gd name="connsiteY2" fmla="*/ 941163 h 1418555"/>
              <a:gd name="connsiteX3" fmla="*/ 2292274 w 3701799"/>
              <a:gd name="connsiteY3" fmla="*/ 1418417 h 1418555"/>
              <a:gd name="connsiteX4" fmla="*/ 3361185 w 3701799"/>
              <a:gd name="connsiteY4" fmla="*/ 886658 h 1418555"/>
              <a:gd name="connsiteX5" fmla="*/ 3457473 w 3701799"/>
              <a:gd name="connsiteY5" fmla="*/ 151320 h 1418555"/>
              <a:gd name="connsiteX6" fmla="*/ 257073 w 3701799"/>
              <a:gd name="connsiteY6" fmla="*/ 46817 h 1418555"/>
              <a:gd name="connsiteX7" fmla="*/ 230947 w 3701799"/>
              <a:gd name="connsiteY7" fmla="*/ 99069 h 141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1799" h="1418555">
                <a:moveTo>
                  <a:pt x="230947" y="99069"/>
                </a:moveTo>
                <a:cubicBezTo>
                  <a:pt x="280898" y="281098"/>
                  <a:pt x="336265" y="998643"/>
                  <a:pt x="556778" y="1138992"/>
                </a:cubicBezTo>
                <a:cubicBezTo>
                  <a:pt x="777291" y="1279341"/>
                  <a:pt x="1264774" y="894592"/>
                  <a:pt x="1554023" y="941163"/>
                </a:cubicBezTo>
                <a:cubicBezTo>
                  <a:pt x="1843272" y="987734"/>
                  <a:pt x="1991080" y="1427501"/>
                  <a:pt x="2292274" y="1418417"/>
                </a:cubicBezTo>
                <a:cubicBezTo>
                  <a:pt x="2593468" y="1409333"/>
                  <a:pt x="3166985" y="1097841"/>
                  <a:pt x="3361185" y="886658"/>
                </a:cubicBezTo>
                <a:cubicBezTo>
                  <a:pt x="3555385" y="675475"/>
                  <a:pt x="3964747" y="284126"/>
                  <a:pt x="3457473" y="151320"/>
                </a:cubicBezTo>
                <a:cubicBezTo>
                  <a:pt x="2950199" y="18514"/>
                  <a:pt x="792650" y="53348"/>
                  <a:pt x="257073" y="46817"/>
                </a:cubicBezTo>
                <a:cubicBezTo>
                  <a:pt x="-278504" y="40286"/>
                  <a:pt x="180996" y="-82960"/>
                  <a:pt x="230947" y="99069"/>
                </a:cubicBezTo>
                <a:close/>
              </a:path>
            </a:pathLst>
          </a:custGeom>
          <a:solidFill>
            <a:srgbClr val="FFE2E4"/>
          </a:solidFill>
          <a:ln>
            <a:solidFill>
              <a:srgbClr val="FFE2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131DEB90-F034-6BF0-AB1D-2F9CB7BF6C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45367" y="2274466"/>
            <a:ext cx="5408433" cy="32330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цветок, Графика, графический дизайн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FBB5204-05EB-48D8-8B59-9D6A9B7C40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75" y="3490025"/>
            <a:ext cx="3314965" cy="33149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87" y="3890977"/>
            <a:ext cx="2734835" cy="27348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428" y="76609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ru-RU" sz="5400" b="1" dirty="0"/>
              <a:t>СПАСИБО ЗА ВНИМАНИЕ!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359075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ПРОБЛЕМА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8D1170C-A431-AE2A-CCD7-1BF996B64C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6596" y1="27482" x2="25000" y2="22340"/>
                        <a14:foregroundMark x1="29610" y1="30142" x2="25709" y2="25709"/>
                        <a14:foregroundMark x1="65248" y1="30142" x2="73404" y2="18440"/>
                        <a14:foregroundMark x1="73404" y1="18440" x2="73050" y2="17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31" y="1360457"/>
            <a:ext cx="1735886" cy="173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DB2CF3-C881-BED0-2C66-F6498B620F85}"/>
              </a:ext>
            </a:extLst>
          </p:cNvPr>
          <p:cNvSpPr txBox="1"/>
          <p:nvPr/>
        </p:nvSpPr>
        <p:spPr>
          <a:xfrm>
            <a:off x="2248518" y="1886769"/>
            <a:ext cx="28999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Эмоциональные перепады 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0B17656C-4957-33F0-0E89-FF59B2388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4787" y1="33777" x2="51241" y2="39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82" y="2766111"/>
            <a:ext cx="2556135" cy="170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40B896-F341-9875-0BF4-A7321714758D}"/>
              </a:ext>
            </a:extLst>
          </p:cNvPr>
          <p:cNvSpPr txBox="1"/>
          <p:nvPr/>
        </p:nvSpPr>
        <p:spPr>
          <a:xfrm>
            <a:off x="2388410" y="3269488"/>
            <a:ext cx="27422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Опыт первой влюблённости 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E228EE00-81E9-20CA-F5D0-A7717D6A2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20" b="89894" l="7979" r="93085">
                        <a14:foregroundMark x1="41135" y1="11348" x2="33333" y2="9574"/>
                        <a14:foregroundMark x1="24645" y1="22695" x2="12943" y2="35816"/>
                        <a14:foregroundMark x1="16312" y1="16667" x2="19681" y2="13475"/>
                        <a14:foregroundMark x1="53723" y1="33688" x2="47340" y2="26064"/>
                        <a14:foregroundMark x1="47340" y1="26064" x2="47340" y2="25709"/>
                        <a14:foregroundMark x1="46454" y1="22695" x2="44858" y2="17199"/>
                        <a14:foregroundMark x1="43972" y1="14362" x2="48227" y2="17908"/>
                        <a14:foregroundMark x1="46454" y1="40071" x2="46454" y2="38298"/>
                        <a14:foregroundMark x1="29787" y1="39184" x2="29787" y2="37766"/>
                        <a14:foregroundMark x1="8156" y1="56206" x2="8865" y2="52660"/>
                        <a14:foregroundMark x1="86702" y1="86348" x2="85284" y2="77482"/>
                        <a14:foregroundMark x1="82270" y1="80496" x2="78901" y2="76241"/>
                        <a14:foregroundMark x1="74291" y1="63830" x2="75000" y2="59574"/>
                        <a14:foregroundMark x1="81028" y1="56560" x2="75177" y2="54255"/>
                        <a14:foregroundMark x1="88830" y1="58688" x2="87234" y2="56206"/>
                        <a14:foregroundMark x1="93085" y1="62411" x2="86879" y2="55319"/>
                        <a14:foregroundMark x1="86879" y1="55319" x2="86879" y2="553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52" y="2891013"/>
            <a:ext cx="1822431" cy="182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EA0442-4A62-3AB2-1B1A-72273F9F9E9A}"/>
              </a:ext>
            </a:extLst>
          </p:cNvPr>
          <p:cNvSpPr txBox="1"/>
          <p:nvPr/>
        </p:nvSpPr>
        <p:spPr>
          <a:xfrm>
            <a:off x="8485120" y="3202657"/>
            <a:ext cx="39312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Неудовлетворённость внешностью </a:t>
            </a: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D0DCAF01-DA79-2AF4-8B64-635C00D8A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67" b="89867" l="9947" r="90941">
                        <a14:foregroundMark x1="56483" y1="78133" x2="54529" y2="41333"/>
                        <a14:foregroundMark x1="57371" y1="36267" x2="52398" y2="28267"/>
                        <a14:foregroundMark x1="89698" y1="46667" x2="90941" y2="45067"/>
                        <a14:foregroundMark x1="81172" y1="32800" x2="77265" y2="24533"/>
                        <a14:foregroundMark x1="74423" y1="15200" x2="72469" y2="14400"/>
                        <a14:foregroundMark x1="58792" y1="43733" x2="57904" y2="28267"/>
                        <a14:foregroundMark x1="57904" y1="28267" x2="57371" y2="28800"/>
                        <a14:foregroundMark x1="57016" y1="43467" x2="49023" y2="40800"/>
                        <a14:foregroundMark x1="66607" y1="34933" x2="65542" y2="34133"/>
                        <a14:foregroundMark x1="66075" y1="37067" x2="63766" y2="38400"/>
                        <a14:foregroundMark x1="64831" y1="40533" x2="64298" y2="41333"/>
                        <a14:foregroundMark x1="74423" y1="42933" x2="75311" y2="40533"/>
                        <a14:foregroundMark x1="74067" y1="40800" x2="76021" y2="40000"/>
                        <a14:foregroundMark x1="79929" y1="40800" x2="63588" y2="45600"/>
                        <a14:foregroundMark x1="76732" y1="47200" x2="73002" y2="38400"/>
                        <a14:foregroundMark x1="75488" y1="53067" x2="71048" y2="39733"/>
                        <a14:foregroundMark x1="71048" y1="39733" x2="71048" y2="39733"/>
                        <a14:foregroundMark x1="24334" y1="87467" x2="23268" y2="81067"/>
                        <a14:foregroundMark x1="12433" y1="86933" x2="12433" y2="78133"/>
                        <a14:foregroundMark x1="41918" y1="34133" x2="43162" y2="3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040" y="1526954"/>
            <a:ext cx="2230833" cy="148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3EA403-43C3-B2E6-6E73-4D78397E83F5}"/>
              </a:ext>
            </a:extLst>
          </p:cNvPr>
          <p:cNvSpPr txBox="1"/>
          <p:nvPr/>
        </p:nvSpPr>
        <p:spPr>
          <a:xfrm>
            <a:off x="9040843" y="1854407"/>
            <a:ext cx="24001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Отдаление от родителей </a:t>
            </a:r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1CC26A21-7980-50F3-895E-077611B1F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47" b="97518" l="7447" r="90426">
                        <a14:foregroundMark x1="18794" y1="53901" x2="25177" y2="34752"/>
                        <a14:foregroundMark x1="25177" y1="34752" x2="47518" y2="12234"/>
                        <a14:foregroundMark x1="47518" y1="12234" x2="62943" y2="7624"/>
                        <a14:foregroundMark x1="62943" y1="7624" x2="79610" y2="10816"/>
                        <a14:foregroundMark x1="79610" y1="10816" x2="84574" y2="25709"/>
                        <a14:foregroundMark x1="84574" y1="25709" x2="84752" y2="45390"/>
                        <a14:foregroundMark x1="88298" y1="66312" x2="97163" y2="34574"/>
                        <a14:foregroundMark x1="97163" y1="34574" x2="85816" y2="23936"/>
                        <a14:foregroundMark x1="85816" y1="23936" x2="82801" y2="3901"/>
                        <a14:foregroundMark x1="82801" y1="3901" x2="69858" y2="1418"/>
                        <a14:foregroundMark x1="69858" y1="1418" x2="20922" y2="8333"/>
                        <a14:foregroundMark x1="20922" y1="8333" x2="14007" y2="14716"/>
                        <a14:foregroundMark x1="14007" y1="14716" x2="6028" y2="34043"/>
                        <a14:foregroundMark x1="6028" y1="34043" x2="5496" y2="43972"/>
                        <a14:foregroundMark x1="5496" y1="43972" x2="31206" y2="95745"/>
                        <a14:foregroundMark x1="31206" y1="95745" x2="69858" y2="97518"/>
                        <a14:foregroundMark x1="69858" y1="97518" x2="85106" y2="96986"/>
                        <a14:foregroundMark x1="85106" y1="96986" x2="90426" y2="67730"/>
                        <a14:foregroundMark x1="90426" y1="67730" x2="88652" y2="65957"/>
                        <a14:foregroundMark x1="83865" y1="54255" x2="73759" y2="40426"/>
                        <a14:foregroundMark x1="73759" y1="40426" x2="70390" y2="31383"/>
                        <a14:foregroundMark x1="70390" y1="31383" x2="70745" y2="31028"/>
                        <a14:foregroundMark x1="76950" y1="31738" x2="60993" y2="16312"/>
                        <a14:foregroundMark x1="85461" y1="27482" x2="65426" y2="13298"/>
                        <a14:foregroundMark x1="65426" y1="13298" x2="65426" y2="13475"/>
                        <a14:foregroundMark x1="67199" y1="12057" x2="61879" y2="12766"/>
                        <a14:foregroundMark x1="53191" y1="21809" x2="32801" y2="38121"/>
                        <a14:foregroundMark x1="32801" y1="38121" x2="32801" y2="38121"/>
                        <a14:foregroundMark x1="23582" y1="18794" x2="36702" y2="28546"/>
                        <a14:foregroundMark x1="35816" y1="31738" x2="24645" y2="20035"/>
                        <a14:foregroundMark x1="24645" y1="20035" x2="33688" y2="28191"/>
                        <a14:foregroundMark x1="33688" y1="28191" x2="21277" y2="14362"/>
                        <a14:foregroundMark x1="21277" y1="14362" x2="30851" y2="17908"/>
                        <a14:foregroundMark x1="46809" y1="26950" x2="44858" y2="37589"/>
                        <a14:foregroundMark x1="19681" y1="52837" x2="14716" y2="44504"/>
                        <a14:foregroundMark x1="14716" y1="44504" x2="10993" y2="42021"/>
                        <a14:foregroundMark x1="18262" y1="42021" x2="7624" y2="51418"/>
                        <a14:foregroundMark x1="22518" y1="48404" x2="15248" y2="57801"/>
                        <a14:foregroundMark x1="75532" y1="86348" x2="48404" y2="91667"/>
                        <a14:foregroundMark x1="79610" y1="97518" x2="54255" y2="96454"/>
                        <a14:foregroundMark x1="86879" y1="56560" x2="75709" y2="50000"/>
                        <a14:foregroundMark x1="79078" y1="29433" x2="77305" y2="38475"/>
                        <a14:foregroundMark x1="77305" y1="38475" x2="79787" y2="53901"/>
                        <a14:foregroundMark x1="79787" y1="53901" x2="88652" y2="51773"/>
                        <a14:foregroundMark x1="88652" y1="51773" x2="88652" y2="51950"/>
                        <a14:foregroundMark x1="88298" y1="51241" x2="75709" y2="51064"/>
                        <a14:foregroundMark x1="75709" y1="51064" x2="75000" y2="51950"/>
                        <a14:foregroundMark x1="79965" y1="59043" x2="73050" y2="47518"/>
                        <a14:foregroundMark x1="21277" y1="21809" x2="25887" y2="19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625" y="1729978"/>
            <a:ext cx="1222889" cy="122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5ADA00-7004-D62C-0713-D7F8720801FF}"/>
              </a:ext>
            </a:extLst>
          </p:cNvPr>
          <p:cNvSpPr txBox="1"/>
          <p:nvPr/>
        </p:nvSpPr>
        <p:spPr>
          <a:xfrm>
            <a:off x="4734010" y="2964307"/>
            <a:ext cx="2376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Тревожность</a:t>
            </a:r>
            <a:r>
              <a:rPr lang="ru-RU" sz="2800" dirty="0"/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637471" y="554562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- Ранняя алкоголизация, токсикомания, наркомания </a:t>
            </a:r>
          </a:p>
          <a:p>
            <a:pPr algn="ctr"/>
            <a:r>
              <a:rPr lang="ru-RU" dirty="0"/>
              <a:t>- Противоправные действия</a:t>
            </a:r>
          </a:p>
          <a:p>
            <a:pPr algn="ctr"/>
            <a:r>
              <a:rPr lang="ru-RU" dirty="0"/>
              <a:t>- Самоубийства</a:t>
            </a:r>
          </a:p>
        </p:txBody>
      </p:sp>
      <p:sp>
        <p:nvSpPr>
          <p:cNvPr id="15" name="Левая фигурная скобка 14"/>
          <p:cNvSpPr/>
          <p:nvPr/>
        </p:nvSpPr>
        <p:spPr>
          <a:xfrm rot="16200000">
            <a:off x="5907232" y="1429299"/>
            <a:ext cx="935832" cy="6716646"/>
          </a:xfrm>
          <a:prstGeom prst="leftBrace">
            <a:avLst>
              <a:gd name="adj1" fmla="val 8333"/>
              <a:gd name="adj2" fmla="val 51064"/>
            </a:avLst>
          </a:prstGeom>
          <a:ln w="38100">
            <a:solidFill>
              <a:srgbClr val="9CC2D9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-975490" y="1360457"/>
            <a:ext cx="5510737" cy="6056977"/>
          </a:xfrm>
          <a:custGeom>
            <a:avLst/>
            <a:gdLst>
              <a:gd name="connsiteX0" fmla="*/ 6512 w 5510737"/>
              <a:gd name="connsiteY0" fmla="*/ 457764 h 6056977"/>
              <a:gd name="connsiteX1" fmla="*/ 437586 w 5510737"/>
              <a:gd name="connsiteY1" fmla="*/ 222633 h 6056977"/>
              <a:gd name="connsiteX2" fmla="*/ 973163 w 5510737"/>
              <a:gd name="connsiteY2" fmla="*/ 235695 h 6056977"/>
              <a:gd name="connsiteX3" fmla="*/ 1247483 w 5510737"/>
              <a:gd name="connsiteY3" fmla="*/ 666770 h 6056977"/>
              <a:gd name="connsiteX4" fmla="*/ 1064603 w 5510737"/>
              <a:gd name="connsiteY4" fmla="*/ 2038370 h 6056977"/>
              <a:gd name="connsiteX5" fmla="*/ 1652432 w 5510737"/>
              <a:gd name="connsiteY5" fmla="*/ 3645101 h 6056977"/>
              <a:gd name="connsiteX6" fmla="*/ 4199689 w 5510737"/>
              <a:gd name="connsiteY6" fmla="*/ 4481124 h 6056977"/>
              <a:gd name="connsiteX7" fmla="*/ 5140215 w 5510737"/>
              <a:gd name="connsiteY7" fmla="*/ 5238770 h 6056977"/>
              <a:gd name="connsiteX8" fmla="*/ 5153278 w 5510737"/>
              <a:gd name="connsiteY8" fmla="*/ 5800473 h 6056977"/>
              <a:gd name="connsiteX9" fmla="*/ 777220 w 5510737"/>
              <a:gd name="connsiteY9" fmla="*/ 5578404 h 6056977"/>
              <a:gd name="connsiteX10" fmla="*/ 6512 w 5510737"/>
              <a:gd name="connsiteY10" fmla="*/ 457764 h 605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10737" h="6056977">
                <a:moveTo>
                  <a:pt x="6512" y="457764"/>
                </a:moveTo>
                <a:cubicBezTo>
                  <a:pt x="-50094" y="-434864"/>
                  <a:pt x="276478" y="259644"/>
                  <a:pt x="437586" y="222633"/>
                </a:cubicBezTo>
                <a:cubicBezTo>
                  <a:pt x="598695" y="185621"/>
                  <a:pt x="838180" y="161672"/>
                  <a:pt x="973163" y="235695"/>
                </a:cubicBezTo>
                <a:cubicBezTo>
                  <a:pt x="1108146" y="309718"/>
                  <a:pt x="1232243" y="366324"/>
                  <a:pt x="1247483" y="666770"/>
                </a:cubicBezTo>
                <a:cubicBezTo>
                  <a:pt x="1262723" y="967216"/>
                  <a:pt x="997112" y="1541982"/>
                  <a:pt x="1064603" y="2038370"/>
                </a:cubicBezTo>
                <a:cubicBezTo>
                  <a:pt x="1132094" y="2534758"/>
                  <a:pt x="1129918" y="3237975"/>
                  <a:pt x="1652432" y="3645101"/>
                </a:cubicBezTo>
                <a:cubicBezTo>
                  <a:pt x="2174946" y="4052227"/>
                  <a:pt x="3618392" y="4215512"/>
                  <a:pt x="4199689" y="4481124"/>
                </a:cubicBezTo>
                <a:cubicBezTo>
                  <a:pt x="4780986" y="4746736"/>
                  <a:pt x="4981284" y="5018879"/>
                  <a:pt x="5140215" y="5238770"/>
                </a:cubicBezTo>
                <a:cubicBezTo>
                  <a:pt x="5299147" y="5458662"/>
                  <a:pt x="5880444" y="5743867"/>
                  <a:pt x="5153278" y="5800473"/>
                </a:cubicBezTo>
                <a:cubicBezTo>
                  <a:pt x="4426112" y="5857079"/>
                  <a:pt x="1635014" y="6466678"/>
                  <a:pt x="777220" y="5578404"/>
                </a:cubicBezTo>
                <a:cubicBezTo>
                  <a:pt x="-80574" y="4690130"/>
                  <a:pt x="63118" y="1350392"/>
                  <a:pt x="6512" y="457764"/>
                </a:cubicBezTo>
                <a:close/>
              </a:path>
            </a:pathLst>
          </a:custGeom>
          <a:solidFill>
            <a:srgbClr val="FFE2E4"/>
          </a:solidFill>
          <a:ln>
            <a:solidFill>
              <a:srgbClr val="FFE2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 rot="1043428">
            <a:off x="9220878" y="-461570"/>
            <a:ext cx="4440316" cy="2313514"/>
          </a:xfrm>
          <a:custGeom>
            <a:avLst/>
            <a:gdLst>
              <a:gd name="connsiteX0" fmla="*/ 462754 w 4440316"/>
              <a:gd name="connsiteY0" fmla="*/ 1757 h 2313514"/>
              <a:gd name="connsiteX1" fmla="*/ 123120 w 4440316"/>
              <a:gd name="connsiteY1" fmla="*/ 811654 h 2313514"/>
              <a:gd name="connsiteX2" fmla="*/ 1155085 w 4440316"/>
              <a:gd name="connsiteY2" fmla="*/ 1334168 h 2313514"/>
              <a:gd name="connsiteX3" fmla="*/ 2278491 w 4440316"/>
              <a:gd name="connsiteY3" fmla="*/ 1059848 h 2313514"/>
              <a:gd name="connsiteX4" fmla="*/ 3101451 w 4440316"/>
              <a:gd name="connsiteY4" fmla="*/ 2157128 h 2313514"/>
              <a:gd name="connsiteX5" fmla="*/ 4198731 w 4440316"/>
              <a:gd name="connsiteY5" fmla="*/ 2144065 h 2313514"/>
              <a:gd name="connsiteX6" fmla="*/ 4081165 w 4440316"/>
              <a:gd name="connsiteY6" fmla="*/ 641837 h 2313514"/>
              <a:gd name="connsiteX7" fmla="*/ 462754 w 4440316"/>
              <a:gd name="connsiteY7" fmla="*/ 1757 h 231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40316" h="2313514">
                <a:moveTo>
                  <a:pt x="462754" y="1757"/>
                </a:moveTo>
                <a:cubicBezTo>
                  <a:pt x="-196920" y="30060"/>
                  <a:pt x="7732" y="589586"/>
                  <a:pt x="123120" y="811654"/>
                </a:cubicBezTo>
                <a:cubicBezTo>
                  <a:pt x="238508" y="1033722"/>
                  <a:pt x="795856" y="1292802"/>
                  <a:pt x="1155085" y="1334168"/>
                </a:cubicBezTo>
                <a:cubicBezTo>
                  <a:pt x="1514314" y="1375534"/>
                  <a:pt x="1954097" y="922688"/>
                  <a:pt x="2278491" y="1059848"/>
                </a:cubicBezTo>
                <a:cubicBezTo>
                  <a:pt x="2602885" y="1197008"/>
                  <a:pt x="2781411" y="1976425"/>
                  <a:pt x="3101451" y="2157128"/>
                </a:cubicBezTo>
                <a:cubicBezTo>
                  <a:pt x="3421491" y="2337831"/>
                  <a:pt x="4035445" y="2396614"/>
                  <a:pt x="4198731" y="2144065"/>
                </a:cubicBezTo>
                <a:cubicBezTo>
                  <a:pt x="4362017" y="1891516"/>
                  <a:pt x="4703828" y="992357"/>
                  <a:pt x="4081165" y="641837"/>
                </a:cubicBezTo>
                <a:cubicBezTo>
                  <a:pt x="3458502" y="291317"/>
                  <a:pt x="1122428" y="-26546"/>
                  <a:pt x="462754" y="1757"/>
                </a:cubicBezTo>
                <a:close/>
              </a:path>
            </a:pathLst>
          </a:custGeom>
          <a:solidFill>
            <a:srgbClr val="FEA9A6"/>
          </a:solidFill>
          <a:ln>
            <a:solidFill>
              <a:srgbClr val="FEA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386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9"/>
          <p:cNvSpPr/>
          <p:nvPr/>
        </p:nvSpPr>
        <p:spPr>
          <a:xfrm>
            <a:off x="5179480" y="5296445"/>
            <a:ext cx="8171239" cy="1889810"/>
          </a:xfrm>
          <a:custGeom>
            <a:avLst/>
            <a:gdLst>
              <a:gd name="connsiteX0" fmla="*/ 7944850 w 8171239"/>
              <a:gd name="connsiteY0" fmla="*/ 522835 h 1889810"/>
              <a:gd name="connsiteX1" fmla="*/ 6358097 w 8171239"/>
              <a:gd name="connsiteY1" fmla="*/ 11847 h 1889810"/>
              <a:gd name="connsiteX2" fmla="*/ 4045203 w 8171239"/>
              <a:gd name="connsiteY2" fmla="*/ 966588 h 1889810"/>
              <a:gd name="connsiteX3" fmla="*/ 2283638 w 8171239"/>
              <a:gd name="connsiteY3" fmla="*/ 966588 h 1889810"/>
              <a:gd name="connsiteX4" fmla="*/ 831356 w 8171239"/>
              <a:gd name="connsiteY4" fmla="*/ 1181741 h 1889810"/>
              <a:gd name="connsiteX5" fmla="*/ 454838 w 8171239"/>
              <a:gd name="connsiteY5" fmla="*/ 1679282 h 1889810"/>
              <a:gd name="connsiteX6" fmla="*/ 7339732 w 8171239"/>
              <a:gd name="connsiteY6" fmla="*/ 1813753 h 1889810"/>
              <a:gd name="connsiteX7" fmla="*/ 7944850 w 8171239"/>
              <a:gd name="connsiteY7" fmla="*/ 522835 h 188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71239" h="1889810">
                <a:moveTo>
                  <a:pt x="7944850" y="522835"/>
                </a:moveTo>
                <a:cubicBezTo>
                  <a:pt x="7781244" y="222517"/>
                  <a:pt x="7008038" y="-62112"/>
                  <a:pt x="6358097" y="11847"/>
                </a:cubicBezTo>
                <a:cubicBezTo>
                  <a:pt x="5708156" y="85806"/>
                  <a:pt x="4724279" y="807465"/>
                  <a:pt x="4045203" y="966588"/>
                </a:cubicBezTo>
                <a:cubicBezTo>
                  <a:pt x="3366127" y="1125711"/>
                  <a:pt x="2819279" y="930729"/>
                  <a:pt x="2283638" y="966588"/>
                </a:cubicBezTo>
                <a:cubicBezTo>
                  <a:pt x="1747997" y="1002447"/>
                  <a:pt x="1136156" y="1062959"/>
                  <a:pt x="831356" y="1181741"/>
                </a:cubicBezTo>
                <a:cubicBezTo>
                  <a:pt x="526556" y="1300523"/>
                  <a:pt x="-629891" y="1573947"/>
                  <a:pt x="454838" y="1679282"/>
                </a:cubicBezTo>
                <a:cubicBezTo>
                  <a:pt x="1539567" y="1784617"/>
                  <a:pt x="6095879" y="2006494"/>
                  <a:pt x="7339732" y="1813753"/>
                </a:cubicBezTo>
                <a:cubicBezTo>
                  <a:pt x="8583585" y="1621012"/>
                  <a:pt x="8108456" y="823153"/>
                  <a:pt x="7944850" y="522835"/>
                </a:cubicBezTo>
                <a:close/>
              </a:path>
            </a:pathLst>
          </a:custGeom>
          <a:solidFill>
            <a:srgbClr val="ECEAF7"/>
          </a:solidFill>
          <a:ln>
            <a:solidFill>
              <a:srgbClr val="EC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 rot="665488">
            <a:off x="-691782" y="-758966"/>
            <a:ext cx="6556567" cy="2248182"/>
          </a:xfrm>
          <a:custGeom>
            <a:avLst/>
            <a:gdLst>
              <a:gd name="connsiteX0" fmla="*/ 282831 w 6556567"/>
              <a:gd name="connsiteY0" fmla="*/ 989215 h 1604004"/>
              <a:gd name="connsiteX1" fmla="*/ 1089655 w 6556567"/>
              <a:gd name="connsiteY1" fmla="*/ 1527098 h 1604004"/>
              <a:gd name="connsiteX2" fmla="*/ 2286443 w 6556567"/>
              <a:gd name="connsiteY2" fmla="*/ 1540545 h 1604004"/>
              <a:gd name="connsiteX3" fmla="*/ 3496678 w 6556567"/>
              <a:gd name="connsiteY3" fmla="*/ 962321 h 1604004"/>
              <a:gd name="connsiteX4" fmla="*/ 4048008 w 6556567"/>
              <a:gd name="connsiteY4" fmla="*/ 505121 h 1604004"/>
              <a:gd name="connsiteX5" fmla="*/ 5607867 w 6556567"/>
              <a:gd name="connsiteY5" fmla="*/ 330309 h 1604004"/>
              <a:gd name="connsiteX6" fmla="*/ 6226431 w 6556567"/>
              <a:gd name="connsiteY6" fmla="*/ 21027 h 1604004"/>
              <a:gd name="connsiteX7" fmla="*/ 282831 w 6556567"/>
              <a:gd name="connsiteY7" fmla="*/ 989215 h 160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6567" h="1604004">
                <a:moveTo>
                  <a:pt x="282831" y="989215"/>
                </a:moveTo>
                <a:cubicBezTo>
                  <a:pt x="-573298" y="1240227"/>
                  <a:pt x="755720" y="1435210"/>
                  <a:pt x="1089655" y="1527098"/>
                </a:cubicBezTo>
                <a:cubicBezTo>
                  <a:pt x="1423590" y="1618986"/>
                  <a:pt x="1885272" y="1634675"/>
                  <a:pt x="2286443" y="1540545"/>
                </a:cubicBezTo>
                <a:cubicBezTo>
                  <a:pt x="2687614" y="1446415"/>
                  <a:pt x="3203084" y="1134892"/>
                  <a:pt x="3496678" y="962321"/>
                </a:cubicBezTo>
                <a:cubicBezTo>
                  <a:pt x="3790272" y="789750"/>
                  <a:pt x="3696143" y="610456"/>
                  <a:pt x="4048008" y="505121"/>
                </a:cubicBezTo>
                <a:cubicBezTo>
                  <a:pt x="4399873" y="399786"/>
                  <a:pt x="5244797" y="410991"/>
                  <a:pt x="5607867" y="330309"/>
                </a:cubicBezTo>
                <a:cubicBezTo>
                  <a:pt x="5970938" y="249627"/>
                  <a:pt x="7113937" y="-86549"/>
                  <a:pt x="6226431" y="21027"/>
                </a:cubicBezTo>
                <a:cubicBezTo>
                  <a:pt x="5338925" y="128603"/>
                  <a:pt x="1138960" y="738203"/>
                  <a:pt x="282831" y="989215"/>
                </a:cubicBezTo>
                <a:close/>
              </a:path>
            </a:pathLst>
          </a:custGeom>
          <a:solidFill>
            <a:srgbClr val="FFE2E4"/>
          </a:solidFill>
          <a:ln>
            <a:solidFill>
              <a:srgbClr val="FFE2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РЕШЕНИЕ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2027" y="1690688"/>
            <a:ext cx="5477773" cy="183437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</a:rPr>
              <a:t>Психологическая поддержка подростков и их родителей на ежедневной основе в доступной форме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4B9A43-5224-B52D-D9A8-3D0CFA970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27" y="3660003"/>
            <a:ext cx="5477773" cy="23275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DB8CFF-BC01-0FDD-519C-BDABFB41C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422" y="1027906"/>
            <a:ext cx="4954449" cy="23090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BBF535-3EBD-E6C8-04FB-D8746838A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423" y="3660003"/>
            <a:ext cx="4954449" cy="232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43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 16"/>
          <p:cNvSpPr/>
          <p:nvPr/>
        </p:nvSpPr>
        <p:spPr>
          <a:xfrm>
            <a:off x="6994992" y="4619785"/>
            <a:ext cx="6016581" cy="2495991"/>
          </a:xfrm>
          <a:custGeom>
            <a:avLst/>
            <a:gdLst>
              <a:gd name="connsiteX0" fmla="*/ 385523 w 6016581"/>
              <a:gd name="connsiteY0" fmla="*/ 2443085 h 2495991"/>
              <a:gd name="connsiteX1" fmla="*/ 542277 w 6016581"/>
              <a:gd name="connsiteY1" fmla="*/ 1554811 h 2495991"/>
              <a:gd name="connsiteX2" fmla="*/ 2031443 w 6016581"/>
              <a:gd name="connsiteY2" fmla="*/ 1123736 h 2495991"/>
              <a:gd name="connsiteX3" fmla="*/ 3860243 w 6016581"/>
              <a:gd name="connsiteY3" fmla="*/ 1476433 h 2495991"/>
              <a:gd name="connsiteX4" fmla="*/ 4630951 w 6016581"/>
              <a:gd name="connsiteY4" fmla="*/ 326902 h 2495991"/>
              <a:gd name="connsiteX5" fmla="*/ 5297157 w 6016581"/>
              <a:gd name="connsiteY5" fmla="*/ 13393 h 2495991"/>
              <a:gd name="connsiteX6" fmla="*/ 5858860 w 6016581"/>
              <a:gd name="connsiteY6" fmla="*/ 666536 h 2495991"/>
              <a:gd name="connsiteX7" fmla="*/ 5466974 w 6016581"/>
              <a:gd name="connsiteY7" fmla="*/ 2207953 h 2495991"/>
              <a:gd name="connsiteX8" fmla="*/ 385523 w 6016581"/>
              <a:gd name="connsiteY8" fmla="*/ 2443085 h 249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16581" h="2495991">
                <a:moveTo>
                  <a:pt x="385523" y="2443085"/>
                </a:moveTo>
                <a:cubicBezTo>
                  <a:pt x="-435260" y="2334228"/>
                  <a:pt x="267957" y="1774702"/>
                  <a:pt x="542277" y="1554811"/>
                </a:cubicBezTo>
                <a:cubicBezTo>
                  <a:pt x="816597" y="1334920"/>
                  <a:pt x="1478449" y="1136799"/>
                  <a:pt x="2031443" y="1123736"/>
                </a:cubicBezTo>
                <a:cubicBezTo>
                  <a:pt x="2584437" y="1110673"/>
                  <a:pt x="3426992" y="1609239"/>
                  <a:pt x="3860243" y="1476433"/>
                </a:cubicBezTo>
                <a:cubicBezTo>
                  <a:pt x="4293494" y="1343627"/>
                  <a:pt x="4391465" y="570742"/>
                  <a:pt x="4630951" y="326902"/>
                </a:cubicBezTo>
                <a:cubicBezTo>
                  <a:pt x="4870437" y="83062"/>
                  <a:pt x="5092506" y="-43213"/>
                  <a:pt x="5297157" y="13393"/>
                </a:cubicBezTo>
                <a:cubicBezTo>
                  <a:pt x="5501809" y="69999"/>
                  <a:pt x="5830557" y="300776"/>
                  <a:pt x="5858860" y="666536"/>
                </a:cubicBezTo>
                <a:cubicBezTo>
                  <a:pt x="5887163" y="1032296"/>
                  <a:pt x="6379197" y="1914039"/>
                  <a:pt x="5466974" y="2207953"/>
                </a:cubicBezTo>
                <a:cubicBezTo>
                  <a:pt x="4554751" y="2501867"/>
                  <a:pt x="1206306" y="2551942"/>
                  <a:pt x="385523" y="2443085"/>
                </a:cubicBezTo>
                <a:close/>
              </a:path>
            </a:pathLst>
          </a:custGeom>
          <a:solidFill>
            <a:srgbClr val="ECEAF7"/>
          </a:solidFill>
          <a:ln>
            <a:solidFill>
              <a:srgbClr val="EC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-566823" y="-606884"/>
            <a:ext cx="1720139" cy="2407039"/>
          </a:xfrm>
          <a:custGeom>
            <a:avLst/>
            <a:gdLst>
              <a:gd name="connsiteX0" fmla="*/ 0 w 1720139"/>
              <a:gd name="connsiteY0" fmla="*/ 2247329 h 2407039"/>
              <a:gd name="connsiteX1" fmla="*/ 627018 w 1720139"/>
              <a:gd name="connsiteY1" fmla="*/ 2182015 h 2407039"/>
              <a:gd name="connsiteX2" fmla="*/ 1018903 w 1720139"/>
              <a:gd name="connsiteY2" fmla="*/ 1633375 h 2407039"/>
              <a:gd name="connsiteX3" fmla="*/ 1672046 w 1720139"/>
              <a:gd name="connsiteY3" fmla="*/ 1228427 h 2407039"/>
              <a:gd name="connsiteX4" fmla="*/ 1554480 w 1720139"/>
              <a:gd name="connsiteY4" fmla="*/ 418529 h 2407039"/>
              <a:gd name="connsiteX5" fmla="*/ 627018 w 1720139"/>
              <a:gd name="connsiteY5" fmla="*/ 105021 h 2407039"/>
              <a:gd name="connsiteX6" fmla="*/ 0 w 1720139"/>
              <a:gd name="connsiteY6" fmla="*/ 2247329 h 240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139" h="2407039">
                <a:moveTo>
                  <a:pt x="0" y="2247329"/>
                </a:moveTo>
                <a:cubicBezTo>
                  <a:pt x="0" y="2593495"/>
                  <a:pt x="457201" y="2284341"/>
                  <a:pt x="627018" y="2182015"/>
                </a:cubicBezTo>
                <a:cubicBezTo>
                  <a:pt x="796835" y="2079689"/>
                  <a:pt x="844732" y="1792306"/>
                  <a:pt x="1018903" y="1633375"/>
                </a:cubicBezTo>
                <a:cubicBezTo>
                  <a:pt x="1193074" y="1474444"/>
                  <a:pt x="1582783" y="1430901"/>
                  <a:pt x="1672046" y="1228427"/>
                </a:cubicBezTo>
                <a:cubicBezTo>
                  <a:pt x="1761309" y="1025953"/>
                  <a:pt x="1728651" y="605763"/>
                  <a:pt x="1554480" y="418529"/>
                </a:cubicBezTo>
                <a:cubicBezTo>
                  <a:pt x="1380309" y="231295"/>
                  <a:pt x="883921" y="-197602"/>
                  <a:pt x="627018" y="105021"/>
                </a:cubicBezTo>
                <a:cubicBezTo>
                  <a:pt x="370115" y="407644"/>
                  <a:pt x="0" y="1901163"/>
                  <a:pt x="0" y="2247329"/>
                </a:cubicBezTo>
                <a:close/>
              </a:path>
            </a:pathLst>
          </a:custGeom>
          <a:solidFill>
            <a:srgbClr val="ECEAF7"/>
          </a:solidFill>
          <a:ln>
            <a:solidFill>
              <a:srgbClr val="EC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СОЦИАЛЬНО ЗНАЧИМЫЙ ЭФФЕКТ</a:t>
            </a:r>
            <a:endParaRPr lang="ru-RU" dirty="0"/>
          </a:p>
        </p:txBody>
      </p:sp>
      <p:pic>
        <p:nvPicPr>
          <p:cNvPr id="5" name="Объект 4" descr="Значок &quot;Подписаться&quot; со сплошной заливкой">
            <a:extLst>
              <a:ext uri="{FF2B5EF4-FFF2-40B4-BE49-F238E27FC236}">
                <a16:creationId xmlns:a16="http://schemas.microsoft.com/office/drawing/2014/main" id="{374A0F04-1FBB-F72D-CCDC-C50D270DBA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90688"/>
            <a:ext cx="914407" cy="914407"/>
          </a:xfrm>
          <a:prstGeom prst="rect">
            <a:avLst/>
          </a:prstGeom>
        </p:spPr>
      </p:pic>
      <p:pic>
        <p:nvPicPr>
          <p:cNvPr id="6" name="Рисунок 5" descr="Значок &quot;Подписаться&quot; со сплошной заливкой">
            <a:extLst>
              <a:ext uri="{FF2B5EF4-FFF2-40B4-BE49-F238E27FC236}">
                <a16:creationId xmlns:a16="http://schemas.microsoft.com/office/drawing/2014/main" id="{501824C4-D849-9823-F6D8-CF6816060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2684182"/>
            <a:ext cx="914400" cy="914400"/>
          </a:xfrm>
          <a:prstGeom prst="rect">
            <a:avLst/>
          </a:prstGeom>
        </p:spPr>
      </p:pic>
      <p:pic>
        <p:nvPicPr>
          <p:cNvPr id="7" name="Рисунок 6" descr="Значок &quot;Подписаться&quot; со сплошной заливкой">
            <a:extLst>
              <a:ext uri="{FF2B5EF4-FFF2-40B4-BE49-F238E27FC236}">
                <a16:creationId xmlns:a16="http://schemas.microsoft.com/office/drawing/2014/main" id="{501824C4-D849-9823-F6D8-CF6816060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677669"/>
            <a:ext cx="914400" cy="914400"/>
          </a:xfrm>
          <a:prstGeom prst="rect">
            <a:avLst/>
          </a:prstGeom>
        </p:spPr>
      </p:pic>
      <p:pic>
        <p:nvPicPr>
          <p:cNvPr id="8" name="Рисунок 7" descr="Значок &quot;Подписаться&quot; со сплошной заливкой">
            <a:extLst>
              <a:ext uri="{FF2B5EF4-FFF2-40B4-BE49-F238E27FC236}">
                <a16:creationId xmlns:a16="http://schemas.microsoft.com/office/drawing/2014/main" id="{501824C4-D849-9823-F6D8-CF6816060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4671156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C8624D-629A-DA5A-B7D8-E9880AEE0CCD}"/>
              </a:ext>
            </a:extLst>
          </p:cNvPr>
          <p:cNvSpPr txBox="1"/>
          <p:nvPr/>
        </p:nvSpPr>
        <p:spPr>
          <a:xfrm>
            <a:off x="1787434" y="1669985"/>
            <a:ext cx="9044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Контроль эмоционального состояния подростка, развитие навыков рефлексии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ADFBEA-CE5C-EC08-2EF0-B463637AA54D}"/>
              </a:ext>
            </a:extLst>
          </p:cNvPr>
          <p:cNvSpPr txBox="1"/>
          <p:nvPr/>
        </p:nvSpPr>
        <p:spPr>
          <a:xfrm>
            <a:off x="1787434" y="2733938"/>
            <a:ext cx="9156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Психологическое просвещение подростков и их родителей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CC0913-50A5-C021-E4E7-0EE19866BCE8}"/>
              </a:ext>
            </a:extLst>
          </p:cNvPr>
          <p:cNvSpPr txBox="1"/>
          <p:nvPr/>
        </p:nvSpPr>
        <p:spPr>
          <a:xfrm>
            <a:off x="1752600" y="3598582"/>
            <a:ext cx="90448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Повышение навыков коммуникации подростка с родителями и сверстниками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365CB6-48E0-3EF4-8E6A-F04EE7441990}"/>
              </a:ext>
            </a:extLst>
          </p:cNvPr>
          <p:cNvSpPr txBox="1"/>
          <p:nvPr/>
        </p:nvSpPr>
        <p:spPr>
          <a:xfrm>
            <a:off x="1825505" y="4731123"/>
            <a:ext cx="9080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Помощь в решении проблем, возникающих в подростковом возрасте</a:t>
            </a:r>
          </a:p>
        </p:txBody>
      </p:sp>
    </p:spTree>
    <p:extLst>
      <p:ext uri="{BB962C8B-B14F-4D97-AF65-F5344CB8AC3E}">
        <p14:creationId xmlns:p14="http://schemas.microsoft.com/office/powerpoint/2010/main" val="2980021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 14"/>
          <p:cNvSpPr/>
          <p:nvPr/>
        </p:nvSpPr>
        <p:spPr>
          <a:xfrm>
            <a:off x="-975490" y="1360457"/>
            <a:ext cx="5510737" cy="6056977"/>
          </a:xfrm>
          <a:custGeom>
            <a:avLst/>
            <a:gdLst>
              <a:gd name="connsiteX0" fmla="*/ 6512 w 5510737"/>
              <a:gd name="connsiteY0" fmla="*/ 457764 h 6056977"/>
              <a:gd name="connsiteX1" fmla="*/ 437586 w 5510737"/>
              <a:gd name="connsiteY1" fmla="*/ 222633 h 6056977"/>
              <a:gd name="connsiteX2" fmla="*/ 973163 w 5510737"/>
              <a:gd name="connsiteY2" fmla="*/ 235695 h 6056977"/>
              <a:gd name="connsiteX3" fmla="*/ 1247483 w 5510737"/>
              <a:gd name="connsiteY3" fmla="*/ 666770 h 6056977"/>
              <a:gd name="connsiteX4" fmla="*/ 1064603 w 5510737"/>
              <a:gd name="connsiteY4" fmla="*/ 2038370 h 6056977"/>
              <a:gd name="connsiteX5" fmla="*/ 1652432 w 5510737"/>
              <a:gd name="connsiteY5" fmla="*/ 3645101 h 6056977"/>
              <a:gd name="connsiteX6" fmla="*/ 4199689 w 5510737"/>
              <a:gd name="connsiteY6" fmla="*/ 4481124 h 6056977"/>
              <a:gd name="connsiteX7" fmla="*/ 5140215 w 5510737"/>
              <a:gd name="connsiteY7" fmla="*/ 5238770 h 6056977"/>
              <a:gd name="connsiteX8" fmla="*/ 5153278 w 5510737"/>
              <a:gd name="connsiteY8" fmla="*/ 5800473 h 6056977"/>
              <a:gd name="connsiteX9" fmla="*/ 777220 w 5510737"/>
              <a:gd name="connsiteY9" fmla="*/ 5578404 h 6056977"/>
              <a:gd name="connsiteX10" fmla="*/ 6512 w 5510737"/>
              <a:gd name="connsiteY10" fmla="*/ 457764 h 605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10737" h="6056977">
                <a:moveTo>
                  <a:pt x="6512" y="457764"/>
                </a:moveTo>
                <a:cubicBezTo>
                  <a:pt x="-50094" y="-434864"/>
                  <a:pt x="276478" y="259644"/>
                  <a:pt x="437586" y="222633"/>
                </a:cubicBezTo>
                <a:cubicBezTo>
                  <a:pt x="598695" y="185621"/>
                  <a:pt x="838180" y="161672"/>
                  <a:pt x="973163" y="235695"/>
                </a:cubicBezTo>
                <a:cubicBezTo>
                  <a:pt x="1108146" y="309718"/>
                  <a:pt x="1232243" y="366324"/>
                  <a:pt x="1247483" y="666770"/>
                </a:cubicBezTo>
                <a:cubicBezTo>
                  <a:pt x="1262723" y="967216"/>
                  <a:pt x="997112" y="1541982"/>
                  <a:pt x="1064603" y="2038370"/>
                </a:cubicBezTo>
                <a:cubicBezTo>
                  <a:pt x="1132094" y="2534758"/>
                  <a:pt x="1129918" y="3237975"/>
                  <a:pt x="1652432" y="3645101"/>
                </a:cubicBezTo>
                <a:cubicBezTo>
                  <a:pt x="2174946" y="4052227"/>
                  <a:pt x="3618392" y="4215512"/>
                  <a:pt x="4199689" y="4481124"/>
                </a:cubicBezTo>
                <a:cubicBezTo>
                  <a:pt x="4780986" y="4746736"/>
                  <a:pt x="4981284" y="5018879"/>
                  <a:pt x="5140215" y="5238770"/>
                </a:cubicBezTo>
                <a:cubicBezTo>
                  <a:pt x="5299147" y="5458662"/>
                  <a:pt x="5880444" y="5743867"/>
                  <a:pt x="5153278" y="5800473"/>
                </a:cubicBezTo>
                <a:cubicBezTo>
                  <a:pt x="4426112" y="5857079"/>
                  <a:pt x="1635014" y="6466678"/>
                  <a:pt x="777220" y="5578404"/>
                </a:cubicBezTo>
                <a:cubicBezTo>
                  <a:pt x="-80574" y="4690130"/>
                  <a:pt x="63118" y="1350392"/>
                  <a:pt x="6512" y="457764"/>
                </a:cubicBezTo>
                <a:close/>
              </a:path>
            </a:pathLst>
          </a:custGeom>
          <a:solidFill>
            <a:srgbClr val="FFE2E4"/>
          </a:solidFill>
          <a:ln>
            <a:solidFill>
              <a:srgbClr val="FFE2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2D2DA6-5CD6-E149-ED58-03CC5A4F9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8" t="5703" r="1550" b="5894"/>
          <a:stretch/>
        </p:blipFill>
        <p:spPr bwMode="auto">
          <a:xfrm>
            <a:off x="6848209" y="4010192"/>
            <a:ext cx="4546957" cy="23888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5E453B-9AD8-F017-74CA-D7E799AD3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8" t="11122" r="1550" b="8175"/>
          <a:stretch/>
        </p:blipFill>
        <p:spPr bwMode="auto">
          <a:xfrm>
            <a:off x="1095941" y="4010192"/>
            <a:ext cx="4537406" cy="23590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825" y="97253"/>
            <a:ext cx="10515600" cy="1325563"/>
          </a:xfrm>
        </p:spPr>
        <p:txBody>
          <a:bodyPr/>
          <a:lstStyle/>
          <a:p>
            <a:r>
              <a:rPr lang="ru-RU" dirty="0"/>
              <a:t>КОНКУРЕНТЫ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FD28D2-F208-A7F8-05AF-88670E3623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8" t="5989" r="1230" b="6179"/>
          <a:stretch/>
        </p:blipFill>
        <p:spPr bwMode="auto">
          <a:xfrm>
            <a:off x="788825" y="1458563"/>
            <a:ext cx="4071983" cy="21185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798" y="1690685"/>
            <a:ext cx="15936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b="1" dirty="0">
                <a:solidFill>
                  <a:srgbClr val="9CC2D9"/>
                </a:solidFill>
                <a:latin typeface="+mj-lt"/>
              </a:rPr>
              <a:t>1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30570E-D2BA-802C-7E49-94C25863B2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69" t="10551" r="1710" b="4753"/>
          <a:stretch/>
        </p:blipFill>
        <p:spPr bwMode="auto">
          <a:xfrm>
            <a:off x="6461925" y="1476033"/>
            <a:ext cx="4624251" cy="21185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598332" y="1690686"/>
            <a:ext cx="15936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b="1" dirty="0">
                <a:solidFill>
                  <a:srgbClr val="9CC2D9"/>
                </a:solidFill>
                <a:latin typeface="+mj-lt"/>
              </a:rPr>
              <a:t>2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A2BA9A-FDF7-0D10-3E12-4A887E8597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24" t="17395" r="10529" b="5608"/>
          <a:stretch/>
        </p:blipFill>
        <p:spPr bwMode="auto">
          <a:xfrm>
            <a:off x="3865710" y="2527897"/>
            <a:ext cx="4419920" cy="2445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24817" y="2749951"/>
            <a:ext cx="15936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b="1" dirty="0">
                <a:solidFill>
                  <a:srgbClr val="9CC2D9"/>
                </a:solidFill>
                <a:latin typeface="+mj-lt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66" y="4081706"/>
            <a:ext cx="15936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b="1" dirty="0">
                <a:solidFill>
                  <a:srgbClr val="9CC2D9"/>
                </a:solidFill>
                <a:latin typeface="+mj-lt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98332" y="4124242"/>
            <a:ext cx="15936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b="1" dirty="0">
                <a:solidFill>
                  <a:srgbClr val="9CC2D9"/>
                </a:solidFill>
                <a:latin typeface="+mj-lt"/>
              </a:rPr>
              <a:t>5</a:t>
            </a:r>
          </a:p>
        </p:txBody>
      </p:sp>
      <p:sp>
        <p:nvSpPr>
          <p:cNvPr id="16" name="Полилиния 15"/>
          <p:cNvSpPr/>
          <p:nvPr/>
        </p:nvSpPr>
        <p:spPr>
          <a:xfrm rot="1043428">
            <a:off x="9220878" y="-461570"/>
            <a:ext cx="4440316" cy="2313514"/>
          </a:xfrm>
          <a:custGeom>
            <a:avLst/>
            <a:gdLst>
              <a:gd name="connsiteX0" fmla="*/ 462754 w 4440316"/>
              <a:gd name="connsiteY0" fmla="*/ 1757 h 2313514"/>
              <a:gd name="connsiteX1" fmla="*/ 123120 w 4440316"/>
              <a:gd name="connsiteY1" fmla="*/ 811654 h 2313514"/>
              <a:gd name="connsiteX2" fmla="*/ 1155085 w 4440316"/>
              <a:gd name="connsiteY2" fmla="*/ 1334168 h 2313514"/>
              <a:gd name="connsiteX3" fmla="*/ 2278491 w 4440316"/>
              <a:gd name="connsiteY3" fmla="*/ 1059848 h 2313514"/>
              <a:gd name="connsiteX4" fmla="*/ 3101451 w 4440316"/>
              <a:gd name="connsiteY4" fmla="*/ 2157128 h 2313514"/>
              <a:gd name="connsiteX5" fmla="*/ 4198731 w 4440316"/>
              <a:gd name="connsiteY5" fmla="*/ 2144065 h 2313514"/>
              <a:gd name="connsiteX6" fmla="*/ 4081165 w 4440316"/>
              <a:gd name="connsiteY6" fmla="*/ 641837 h 2313514"/>
              <a:gd name="connsiteX7" fmla="*/ 462754 w 4440316"/>
              <a:gd name="connsiteY7" fmla="*/ 1757 h 231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40316" h="2313514">
                <a:moveTo>
                  <a:pt x="462754" y="1757"/>
                </a:moveTo>
                <a:cubicBezTo>
                  <a:pt x="-196920" y="30060"/>
                  <a:pt x="7732" y="589586"/>
                  <a:pt x="123120" y="811654"/>
                </a:cubicBezTo>
                <a:cubicBezTo>
                  <a:pt x="238508" y="1033722"/>
                  <a:pt x="795856" y="1292802"/>
                  <a:pt x="1155085" y="1334168"/>
                </a:cubicBezTo>
                <a:cubicBezTo>
                  <a:pt x="1514314" y="1375534"/>
                  <a:pt x="1954097" y="922688"/>
                  <a:pt x="2278491" y="1059848"/>
                </a:cubicBezTo>
                <a:cubicBezTo>
                  <a:pt x="2602885" y="1197008"/>
                  <a:pt x="2781411" y="1976425"/>
                  <a:pt x="3101451" y="2157128"/>
                </a:cubicBezTo>
                <a:cubicBezTo>
                  <a:pt x="3421491" y="2337831"/>
                  <a:pt x="4035445" y="2396614"/>
                  <a:pt x="4198731" y="2144065"/>
                </a:cubicBezTo>
                <a:cubicBezTo>
                  <a:pt x="4362017" y="1891516"/>
                  <a:pt x="4703828" y="992357"/>
                  <a:pt x="4081165" y="641837"/>
                </a:cubicBezTo>
                <a:cubicBezTo>
                  <a:pt x="3458502" y="291317"/>
                  <a:pt x="1122428" y="-26546"/>
                  <a:pt x="462754" y="1757"/>
                </a:cubicBezTo>
                <a:close/>
              </a:path>
            </a:pathLst>
          </a:custGeom>
          <a:solidFill>
            <a:srgbClr val="FFE2E4"/>
          </a:solidFill>
          <a:ln>
            <a:solidFill>
              <a:srgbClr val="FFE2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895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179480" y="5296445"/>
            <a:ext cx="8171239" cy="1889810"/>
          </a:xfrm>
          <a:custGeom>
            <a:avLst/>
            <a:gdLst>
              <a:gd name="connsiteX0" fmla="*/ 7944850 w 8171239"/>
              <a:gd name="connsiteY0" fmla="*/ 522835 h 1889810"/>
              <a:gd name="connsiteX1" fmla="*/ 6358097 w 8171239"/>
              <a:gd name="connsiteY1" fmla="*/ 11847 h 1889810"/>
              <a:gd name="connsiteX2" fmla="*/ 4045203 w 8171239"/>
              <a:gd name="connsiteY2" fmla="*/ 966588 h 1889810"/>
              <a:gd name="connsiteX3" fmla="*/ 2283638 w 8171239"/>
              <a:gd name="connsiteY3" fmla="*/ 966588 h 1889810"/>
              <a:gd name="connsiteX4" fmla="*/ 831356 w 8171239"/>
              <a:gd name="connsiteY4" fmla="*/ 1181741 h 1889810"/>
              <a:gd name="connsiteX5" fmla="*/ 454838 w 8171239"/>
              <a:gd name="connsiteY5" fmla="*/ 1679282 h 1889810"/>
              <a:gd name="connsiteX6" fmla="*/ 7339732 w 8171239"/>
              <a:gd name="connsiteY6" fmla="*/ 1813753 h 1889810"/>
              <a:gd name="connsiteX7" fmla="*/ 7944850 w 8171239"/>
              <a:gd name="connsiteY7" fmla="*/ 522835 h 188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71239" h="1889810">
                <a:moveTo>
                  <a:pt x="7944850" y="522835"/>
                </a:moveTo>
                <a:cubicBezTo>
                  <a:pt x="7781244" y="222517"/>
                  <a:pt x="7008038" y="-62112"/>
                  <a:pt x="6358097" y="11847"/>
                </a:cubicBezTo>
                <a:cubicBezTo>
                  <a:pt x="5708156" y="85806"/>
                  <a:pt x="4724279" y="807465"/>
                  <a:pt x="4045203" y="966588"/>
                </a:cubicBezTo>
                <a:cubicBezTo>
                  <a:pt x="3366127" y="1125711"/>
                  <a:pt x="2819279" y="930729"/>
                  <a:pt x="2283638" y="966588"/>
                </a:cubicBezTo>
                <a:cubicBezTo>
                  <a:pt x="1747997" y="1002447"/>
                  <a:pt x="1136156" y="1062959"/>
                  <a:pt x="831356" y="1181741"/>
                </a:cubicBezTo>
                <a:cubicBezTo>
                  <a:pt x="526556" y="1300523"/>
                  <a:pt x="-629891" y="1573947"/>
                  <a:pt x="454838" y="1679282"/>
                </a:cubicBezTo>
                <a:cubicBezTo>
                  <a:pt x="1539567" y="1784617"/>
                  <a:pt x="6095879" y="2006494"/>
                  <a:pt x="7339732" y="1813753"/>
                </a:cubicBezTo>
                <a:cubicBezTo>
                  <a:pt x="8583585" y="1621012"/>
                  <a:pt x="8108456" y="823153"/>
                  <a:pt x="7944850" y="522835"/>
                </a:cubicBezTo>
                <a:close/>
              </a:path>
            </a:pathLst>
          </a:custGeom>
          <a:solidFill>
            <a:srgbClr val="ECEAF7"/>
          </a:solidFill>
          <a:ln>
            <a:solidFill>
              <a:srgbClr val="EC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 rot="665488">
            <a:off x="-691782" y="-758966"/>
            <a:ext cx="6556567" cy="2248182"/>
          </a:xfrm>
          <a:custGeom>
            <a:avLst/>
            <a:gdLst>
              <a:gd name="connsiteX0" fmla="*/ 282831 w 6556567"/>
              <a:gd name="connsiteY0" fmla="*/ 989215 h 1604004"/>
              <a:gd name="connsiteX1" fmla="*/ 1089655 w 6556567"/>
              <a:gd name="connsiteY1" fmla="*/ 1527098 h 1604004"/>
              <a:gd name="connsiteX2" fmla="*/ 2286443 w 6556567"/>
              <a:gd name="connsiteY2" fmla="*/ 1540545 h 1604004"/>
              <a:gd name="connsiteX3" fmla="*/ 3496678 w 6556567"/>
              <a:gd name="connsiteY3" fmla="*/ 962321 h 1604004"/>
              <a:gd name="connsiteX4" fmla="*/ 4048008 w 6556567"/>
              <a:gd name="connsiteY4" fmla="*/ 505121 h 1604004"/>
              <a:gd name="connsiteX5" fmla="*/ 5607867 w 6556567"/>
              <a:gd name="connsiteY5" fmla="*/ 330309 h 1604004"/>
              <a:gd name="connsiteX6" fmla="*/ 6226431 w 6556567"/>
              <a:gd name="connsiteY6" fmla="*/ 21027 h 1604004"/>
              <a:gd name="connsiteX7" fmla="*/ 282831 w 6556567"/>
              <a:gd name="connsiteY7" fmla="*/ 989215 h 160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6567" h="1604004">
                <a:moveTo>
                  <a:pt x="282831" y="989215"/>
                </a:moveTo>
                <a:cubicBezTo>
                  <a:pt x="-573298" y="1240227"/>
                  <a:pt x="755720" y="1435210"/>
                  <a:pt x="1089655" y="1527098"/>
                </a:cubicBezTo>
                <a:cubicBezTo>
                  <a:pt x="1423590" y="1618986"/>
                  <a:pt x="1885272" y="1634675"/>
                  <a:pt x="2286443" y="1540545"/>
                </a:cubicBezTo>
                <a:cubicBezTo>
                  <a:pt x="2687614" y="1446415"/>
                  <a:pt x="3203084" y="1134892"/>
                  <a:pt x="3496678" y="962321"/>
                </a:cubicBezTo>
                <a:cubicBezTo>
                  <a:pt x="3790272" y="789750"/>
                  <a:pt x="3696143" y="610456"/>
                  <a:pt x="4048008" y="505121"/>
                </a:cubicBezTo>
                <a:cubicBezTo>
                  <a:pt x="4399873" y="399786"/>
                  <a:pt x="5244797" y="410991"/>
                  <a:pt x="5607867" y="330309"/>
                </a:cubicBezTo>
                <a:cubicBezTo>
                  <a:pt x="5970938" y="249627"/>
                  <a:pt x="7113937" y="-86549"/>
                  <a:pt x="6226431" y="21027"/>
                </a:cubicBezTo>
                <a:cubicBezTo>
                  <a:pt x="5338925" y="128603"/>
                  <a:pt x="1138960" y="738203"/>
                  <a:pt x="282831" y="989215"/>
                </a:cubicBezTo>
                <a:close/>
              </a:path>
            </a:pathLst>
          </a:custGeom>
          <a:solidFill>
            <a:srgbClr val="FFE2E4"/>
          </a:solidFill>
          <a:ln>
            <a:solidFill>
              <a:srgbClr val="FFE2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БИЗНЕС-МОДЕЛЬ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1F133C-F71E-55A1-A384-ED6CA9DBB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2" r="5840"/>
          <a:stretch/>
        </p:blipFill>
        <p:spPr>
          <a:xfrm>
            <a:off x="838200" y="1517863"/>
            <a:ext cx="10800806" cy="47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62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10"/>
          <p:cNvSpPr/>
          <p:nvPr/>
        </p:nvSpPr>
        <p:spPr>
          <a:xfrm>
            <a:off x="-566823" y="-606884"/>
            <a:ext cx="1720139" cy="2407039"/>
          </a:xfrm>
          <a:custGeom>
            <a:avLst/>
            <a:gdLst>
              <a:gd name="connsiteX0" fmla="*/ 0 w 1720139"/>
              <a:gd name="connsiteY0" fmla="*/ 2247329 h 2407039"/>
              <a:gd name="connsiteX1" fmla="*/ 627018 w 1720139"/>
              <a:gd name="connsiteY1" fmla="*/ 2182015 h 2407039"/>
              <a:gd name="connsiteX2" fmla="*/ 1018903 w 1720139"/>
              <a:gd name="connsiteY2" fmla="*/ 1633375 h 2407039"/>
              <a:gd name="connsiteX3" fmla="*/ 1672046 w 1720139"/>
              <a:gd name="connsiteY3" fmla="*/ 1228427 h 2407039"/>
              <a:gd name="connsiteX4" fmla="*/ 1554480 w 1720139"/>
              <a:gd name="connsiteY4" fmla="*/ 418529 h 2407039"/>
              <a:gd name="connsiteX5" fmla="*/ 627018 w 1720139"/>
              <a:gd name="connsiteY5" fmla="*/ 105021 h 2407039"/>
              <a:gd name="connsiteX6" fmla="*/ 0 w 1720139"/>
              <a:gd name="connsiteY6" fmla="*/ 2247329 h 240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139" h="2407039">
                <a:moveTo>
                  <a:pt x="0" y="2247329"/>
                </a:moveTo>
                <a:cubicBezTo>
                  <a:pt x="0" y="2593495"/>
                  <a:pt x="457201" y="2284341"/>
                  <a:pt x="627018" y="2182015"/>
                </a:cubicBezTo>
                <a:cubicBezTo>
                  <a:pt x="796835" y="2079689"/>
                  <a:pt x="844732" y="1792306"/>
                  <a:pt x="1018903" y="1633375"/>
                </a:cubicBezTo>
                <a:cubicBezTo>
                  <a:pt x="1193074" y="1474444"/>
                  <a:pt x="1582783" y="1430901"/>
                  <a:pt x="1672046" y="1228427"/>
                </a:cubicBezTo>
                <a:cubicBezTo>
                  <a:pt x="1761309" y="1025953"/>
                  <a:pt x="1728651" y="605763"/>
                  <a:pt x="1554480" y="418529"/>
                </a:cubicBezTo>
                <a:cubicBezTo>
                  <a:pt x="1380309" y="231295"/>
                  <a:pt x="883921" y="-197602"/>
                  <a:pt x="627018" y="105021"/>
                </a:cubicBezTo>
                <a:cubicBezTo>
                  <a:pt x="370115" y="407644"/>
                  <a:pt x="0" y="1901163"/>
                  <a:pt x="0" y="2247329"/>
                </a:cubicBezTo>
                <a:close/>
              </a:path>
            </a:pathLst>
          </a:custGeom>
          <a:solidFill>
            <a:srgbClr val="ECEAF7"/>
          </a:solidFill>
          <a:ln>
            <a:solidFill>
              <a:srgbClr val="EC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6994992" y="4619785"/>
            <a:ext cx="6016581" cy="2495991"/>
          </a:xfrm>
          <a:custGeom>
            <a:avLst/>
            <a:gdLst>
              <a:gd name="connsiteX0" fmla="*/ 385523 w 6016581"/>
              <a:gd name="connsiteY0" fmla="*/ 2443085 h 2495991"/>
              <a:gd name="connsiteX1" fmla="*/ 542277 w 6016581"/>
              <a:gd name="connsiteY1" fmla="*/ 1554811 h 2495991"/>
              <a:gd name="connsiteX2" fmla="*/ 2031443 w 6016581"/>
              <a:gd name="connsiteY2" fmla="*/ 1123736 h 2495991"/>
              <a:gd name="connsiteX3" fmla="*/ 3860243 w 6016581"/>
              <a:gd name="connsiteY3" fmla="*/ 1476433 h 2495991"/>
              <a:gd name="connsiteX4" fmla="*/ 4630951 w 6016581"/>
              <a:gd name="connsiteY4" fmla="*/ 326902 h 2495991"/>
              <a:gd name="connsiteX5" fmla="*/ 5297157 w 6016581"/>
              <a:gd name="connsiteY5" fmla="*/ 13393 h 2495991"/>
              <a:gd name="connsiteX6" fmla="*/ 5858860 w 6016581"/>
              <a:gd name="connsiteY6" fmla="*/ 666536 h 2495991"/>
              <a:gd name="connsiteX7" fmla="*/ 5466974 w 6016581"/>
              <a:gd name="connsiteY7" fmla="*/ 2207953 h 2495991"/>
              <a:gd name="connsiteX8" fmla="*/ 385523 w 6016581"/>
              <a:gd name="connsiteY8" fmla="*/ 2443085 h 249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16581" h="2495991">
                <a:moveTo>
                  <a:pt x="385523" y="2443085"/>
                </a:moveTo>
                <a:cubicBezTo>
                  <a:pt x="-435260" y="2334228"/>
                  <a:pt x="267957" y="1774702"/>
                  <a:pt x="542277" y="1554811"/>
                </a:cubicBezTo>
                <a:cubicBezTo>
                  <a:pt x="816597" y="1334920"/>
                  <a:pt x="1478449" y="1136799"/>
                  <a:pt x="2031443" y="1123736"/>
                </a:cubicBezTo>
                <a:cubicBezTo>
                  <a:pt x="2584437" y="1110673"/>
                  <a:pt x="3426992" y="1609239"/>
                  <a:pt x="3860243" y="1476433"/>
                </a:cubicBezTo>
                <a:cubicBezTo>
                  <a:pt x="4293494" y="1343627"/>
                  <a:pt x="4391465" y="570742"/>
                  <a:pt x="4630951" y="326902"/>
                </a:cubicBezTo>
                <a:cubicBezTo>
                  <a:pt x="4870437" y="83062"/>
                  <a:pt x="5092506" y="-43213"/>
                  <a:pt x="5297157" y="13393"/>
                </a:cubicBezTo>
                <a:cubicBezTo>
                  <a:pt x="5501809" y="69999"/>
                  <a:pt x="5830557" y="300776"/>
                  <a:pt x="5858860" y="666536"/>
                </a:cubicBezTo>
                <a:cubicBezTo>
                  <a:pt x="5887163" y="1032296"/>
                  <a:pt x="6379197" y="1914039"/>
                  <a:pt x="5466974" y="2207953"/>
                </a:cubicBezTo>
                <a:cubicBezTo>
                  <a:pt x="4554751" y="2501867"/>
                  <a:pt x="1206306" y="2551942"/>
                  <a:pt x="385523" y="2443085"/>
                </a:cubicBezTo>
                <a:close/>
              </a:path>
            </a:pathLst>
          </a:custGeom>
          <a:solidFill>
            <a:srgbClr val="ECEAF7"/>
          </a:solidFill>
          <a:ln>
            <a:solidFill>
              <a:srgbClr val="EC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12A3D3-23B8-FC48-A8C3-CF330F653A6E}"/>
              </a:ext>
            </a:extLst>
          </p:cNvPr>
          <p:cNvSpPr txBox="1"/>
          <p:nvPr/>
        </p:nvSpPr>
        <p:spPr>
          <a:xfrm>
            <a:off x="683130" y="292372"/>
            <a:ext cx="876293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ФИНАНСОВАЯ МОДЕЛЬ</a:t>
            </a:r>
            <a:endParaRPr lang="ru-RU" sz="4400" b="1" dirty="0">
              <a:solidFill>
                <a:srgbClr val="D57A1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6" name="Table 272">
            <a:extLst>
              <a:ext uri="{FF2B5EF4-FFF2-40B4-BE49-F238E27FC236}">
                <a16:creationId xmlns:a16="http://schemas.microsoft.com/office/drawing/2014/main" id="{418193C4-B42F-1D4A-908A-BC50B94F62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6208246"/>
              </p:ext>
            </p:extLst>
          </p:nvPr>
        </p:nvGraphicFramePr>
        <p:xfrm>
          <a:off x="913646" y="1234631"/>
          <a:ext cx="5234155" cy="5042806"/>
        </p:xfrm>
        <a:graphic>
          <a:graphicData uri="http://schemas.openxmlformats.org/drawingml/2006/table">
            <a:tbl>
              <a:tblPr/>
              <a:tblGrid>
                <a:gridCol w="2299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8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83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7200"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3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E2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lang="en-US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202</a:t>
                      </a:r>
                      <a:r>
                        <a:rPr lang="ru-RU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4</a:t>
                      </a:r>
                      <a:endParaRPr sz="13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Bold"/>
                        <a:cs typeface="Arial" panose="020B0604020202020204" pitchFamily="34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E2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2</a:t>
                      </a:r>
                      <a:r>
                        <a:rPr lang="en-US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02</a:t>
                      </a:r>
                      <a:r>
                        <a:rPr lang="ru-RU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5</a:t>
                      </a:r>
                      <a:endParaRPr sz="13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Bold"/>
                        <a:cs typeface="Arial" panose="020B0604020202020204" pitchFamily="34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E2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lang="en-US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202</a:t>
                      </a:r>
                      <a:r>
                        <a:rPr lang="ru-RU" sz="13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6</a:t>
                      </a:r>
                      <a:endParaRPr sz="13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Bold"/>
                        <a:cs typeface="Arial" panose="020B0604020202020204" pitchFamily="34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E2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Объем продаж, ед.</a:t>
                      </a:r>
                      <a:endParaRPr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E2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4964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32822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271708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Количество к</a:t>
                      </a:r>
                      <a:r>
                        <a:rPr sz="11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лиентов</a:t>
                      </a:r>
                      <a:endParaRPr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E2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2482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16411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135854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Средний чек, </a:t>
                      </a:r>
                      <a:r>
                        <a:rPr lang="ru-RU" sz="11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руб</a:t>
                      </a:r>
                      <a:endParaRPr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E2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888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888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888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lvl="0" defTabSz="914400">
                        <a:defRPr sz="27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E2E4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sz="11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Выручка</a:t>
                      </a:r>
                      <a:r>
                        <a:rPr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, </a:t>
                      </a:r>
                      <a:r>
                        <a:rPr sz="11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тыс</a:t>
                      </a:r>
                      <a:r>
                        <a:rPr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. </a:t>
                      </a:r>
                      <a:r>
                        <a:rPr sz="11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руб</a:t>
                      </a:r>
                      <a:r>
                        <a:rPr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E2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4408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Bold"/>
                        <a:cs typeface="Arial" panose="020B0604020202020204" pitchFamily="34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29146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Bold"/>
                        <a:cs typeface="Arial" panose="020B0604020202020204" pitchFamily="34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241277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Bold"/>
                        <a:cs typeface="Arial" panose="020B0604020202020204" pitchFamily="34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lvl="0" defTabSz="914400">
                        <a:defRPr sz="27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E2E4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sz="11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Расходы</a:t>
                      </a:r>
                      <a:r>
                        <a:rPr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, </a:t>
                      </a:r>
                      <a:r>
                        <a:rPr sz="11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тыс</a:t>
                      </a:r>
                      <a:r>
                        <a:rPr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. </a:t>
                      </a:r>
                      <a:r>
                        <a:rPr sz="11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руб</a:t>
                      </a:r>
                      <a:r>
                        <a:rPr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.</a:t>
                      </a:r>
                      <a:r>
                        <a:rPr lang="ru-RU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, в </a:t>
                      </a:r>
                      <a:r>
                        <a:rPr lang="ru-RU" sz="11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т.ч</a:t>
                      </a:r>
                      <a:r>
                        <a:rPr lang="ru-RU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.:</a:t>
                      </a:r>
                      <a:endParaRPr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Bold"/>
                        <a:cs typeface="Arial" panose="020B0604020202020204" pitchFamily="34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E2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5000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Bold"/>
                        <a:cs typeface="Arial" panose="020B0604020202020204" pitchFamily="34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15000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Bold"/>
                        <a:cs typeface="Arial" panose="020B0604020202020204" pitchFamily="34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25000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Bold"/>
                        <a:cs typeface="Arial" panose="020B0604020202020204" pitchFamily="34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marL="0" lvl="8" indent="136525" algn="l" defTabSz="914400">
                        <a:buFontTx/>
                        <a:buNone/>
                        <a:tabLst/>
                        <a:defRPr sz="1800"/>
                      </a:pPr>
                      <a:r>
                        <a:rPr sz="11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Переменные</a:t>
                      </a:r>
                      <a:r>
                        <a:rPr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, </a:t>
                      </a:r>
                      <a:r>
                        <a:rPr sz="11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тыс</a:t>
                      </a:r>
                      <a:r>
                        <a:rPr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. </a:t>
                      </a:r>
                      <a:r>
                        <a:rPr sz="11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руб</a:t>
                      </a:r>
                      <a:r>
                        <a:rPr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E2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2000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6000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10000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marL="0" lvl="6" indent="136525" algn="l" defTabSz="914400">
                        <a:buFont typeface="Arial" panose="020B0604020202020204" pitchFamily="34" charset="0"/>
                        <a:buNone/>
                        <a:tabLst/>
                        <a:defRPr sz="1800"/>
                      </a:pPr>
                      <a:r>
                        <a:rPr sz="1100" b="1" i="0" u="none" strike="noStrike" cap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Постоянные</a:t>
                      </a:r>
                      <a:r>
                        <a:rPr sz="11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, </a:t>
                      </a:r>
                      <a:r>
                        <a:rPr sz="1100" b="1" i="0" u="none" strike="noStrike" cap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тыс</a:t>
                      </a:r>
                      <a:r>
                        <a:rPr sz="11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. </a:t>
                      </a:r>
                      <a:r>
                        <a:rPr sz="1100" b="1" i="0" u="none" strike="noStrike" cap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руб</a:t>
                      </a:r>
                      <a:r>
                        <a:rPr sz="11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E2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3000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9000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15000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lvl="0" defTabSz="914400">
                        <a:defRPr sz="27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E2E4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Операционная прибыль</a:t>
                      </a:r>
                      <a:r>
                        <a:rPr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, </a:t>
                      </a:r>
                      <a:r>
                        <a:rPr sz="11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тыс</a:t>
                      </a:r>
                      <a:r>
                        <a:rPr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. </a:t>
                      </a:r>
                      <a:r>
                        <a:rPr sz="11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руб</a:t>
                      </a:r>
                      <a:r>
                        <a:rPr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E2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-592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Bold"/>
                        <a:cs typeface="Arial" panose="020B0604020202020204" pitchFamily="34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14146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Bold"/>
                        <a:cs typeface="Arial" panose="020B0604020202020204" pitchFamily="34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Bold"/>
                          <a:cs typeface="Arial" panose="020B0604020202020204" pitchFamily="34" charset="0"/>
                          <a:sym typeface="Proxima Nova Bold"/>
                        </a:rPr>
                        <a:t>216227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Bold"/>
                        <a:cs typeface="Arial" panose="020B0604020202020204" pitchFamily="34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Маржа</a:t>
                      </a:r>
                      <a:r>
                        <a:rPr sz="11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, %</a:t>
                      </a:r>
                      <a:r>
                        <a:rPr lang="ru-RU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 </a:t>
                      </a:r>
                      <a:endParaRPr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E2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-59200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E2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1414600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E2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21622700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E2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endParaRPr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E2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2858464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Грант, </a:t>
                      </a:r>
                      <a:r>
                        <a:rPr lang="ru-RU" sz="11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тыс.руб</a:t>
                      </a:r>
                      <a:r>
                        <a:rPr lang="ru-RU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.</a:t>
                      </a:r>
                      <a:endParaRPr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E2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3000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324506"/>
                  </a:ext>
                </a:extLst>
              </a:tr>
              <a:tr h="307145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Инвестиции, займы, </a:t>
                      </a:r>
                      <a:r>
                        <a:rPr lang="ru-RU" sz="11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тыс.руб</a:t>
                      </a:r>
                      <a:r>
                        <a:rPr lang="ru-RU" sz="11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.</a:t>
                      </a:r>
                      <a:endParaRPr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E2E4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Proxima Nova Regular"/>
                          <a:cs typeface="Arial" panose="020B0604020202020204" pitchFamily="34" charset="0"/>
                          <a:sym typeface="Proxima Nova Regular"/>
                        </a:rPr>
                        <a:t>15 000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Proxima Nova Regular"/>
                        <a:cs typeface="Arial" panose="020B0604020202020204" pitchFamily="34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834569"/>
                  </a:ext>
                </a:extLst>
              </a:tr>
            </a:tbl>
          </a:graphicData>
        </a:graphic>
      </p:graphicFrame>
      <p:graphicFrame>
        <p:nvGraphicFramePr>
          <p:cNvPr id="8" name="Chart 273">
            <a:extLst>
              <a:ext uri="{FF2B5EF4-FFF2-40B4-BE49-F238E27FC236}">
                <a16:creationId xmlns:a16="http://schemas.microsoft.com/office/drawing/2014/main" id="{7A966678-34E1-E443-A802-17FA2A4C3D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0322076"/>
              </p:ext>
            </p:extLst>
          </p:nvPr>
        </p:nvGraphicFramePr>
        <p:xfrm>
          <a:off x="6465985" y="1834060"/>
          <a:ext cx="5146895" cy="4033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72091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араллелограмм 9"/>
          <p:cNvSpPr/>
          <p:nvPr/>
        </p:nvSpPr>
        <p:spPr>
          <a:xfrm rot="8431024">
            <a:off x="7184187" y="1903545"/>
            <a:ext cx="1245462" cy="1716234"/>
          </a:xfrm>
          <a:prstGeom prst="parallelogram">
            <a:avLst/>
          </a:prstGeom>
          <a:solidFill>
            <a:srgbClr val="C2C6E9"/>
          </a:solidFill>
          <a:ln>
            <a:solidFill>
              <a:srgbClr val="C2C6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араллелограмм 8"/>
          <p:cNvSpPr/>
          <p:nvPr/>
        </p:nvSpPr>
        <p:spPr>
          <a:xfrm rot="8431024">
            <a:off x="4126043" y="1918149"/>
            <a:ext cx="1292507" cy="1719338"/>
          </a:xfrm>
          <a:prstGeom prst="parallelogram">
            <a:avLst/>
          </a:prstGeom>
          <a:solidFill>
            <a:srgbClr val="C2C6E9"/>
          </a:solidFill>
          <a:ln>
            <a:solidFill>
              <a:srgbClr val="C2C6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5179480" y="5296445"/>
            <a:ext cx="8171239" cy="1889810"/>
          </a:xfrm>
          <a:custGeom>
            <a:avLst/>
            <a:gdLst>
              <a:gd name="connsiteX0" fmla="*/ 7944850 w 8171239"/>
              <a:gd name="connsiteY0" fmla="*/ 522835 h 1889810"/>
              <a:gd name="connsiteX1" fmla="*/ 6358097 w 8171239"/>
              <a:gd name="connsiteY1" fmla="*/ 11847 h 1889810"/>
              <a:gd name="connsiteX2" fmla="*/ 4045203 w 8171239"/>
              <a:gd name="connsiteY2" fmla="*/ 966588 h 1889810"/>
              <a:gd name="connsiteX3" fmla="*/ 2283638 w 8171239"/>
              <a:gd name="connsiteY3" fmla="*/ 966588 h 1889810"/>
              <a:gd name="connsiteX4" fmla="*/ 831356 w 8171239"/>
              <a:gd name="connsiteY4" fmla="*/ 1181741 h 1889810"/>
              <a:gd name="connsiteX5" fmla="*/ 454838 w 8171239"/>
              <a:gd name="connsiteY5" fmla="*/ 1679282 h 1889810"/>
              <a:gd name="connsiteX6" fmla="*/ 7339732 w 8171239"/>
              <a:gd name="connsiteY6" fmla="*/ 1813753 h 1889810"/>
              <a:gd name="connsiteX7" fmla="*/ 7944850 w 8171239"/>
              <a:gd name="connsiteY7" fmla="*/ 522835 h 188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71239" h="1889810">
                <a:moveTo>
                  <a:pt x="7944850" y="522835"/>
                </a:moveTo>
                <a:cubicBezTo>
                  <a:pt x="7781244" y="222517"/>
                  <a:pt x="7008038" y="-62112"/>
                  <a:pt x="6358097" y="11847"/>
                </a:cubicBezTo>
                <a:cubicBezTo>
                  <a:pt x="5708156" y="85806"/>
                  <a:pt x="4724279" y="807465"/>
                  <a:pt x="4045203" y="966588"/>
                </a:cubicBezTo>
                <a:cubicBezTo>
                  <a:pt x="3366127" y="1125711"/>
                  <a:pt x="2819279" y="930729"/>
                  <a:pt x="2283638" y="966588"/>
                </a:cubicBezTo>
                <a:cubicBezTo>
                  <a:pt x="1747997" y="1002447"/>
                  <a:pt x="1136156" y="1062959"/>
                  <a:pt x="831356" y="1181741"/>
                </a:cubicBezTo>
                <a:cubicBezTo>
                  <a:pt x="526556" y="1300523"/>
                  <a:pt x="-629891" y="1573947"/>
                  <a:pt x="454838" y="1679282"/>
                </a:cubicBezTo>
                <a:cubicBezTo>
                  <a:pt x="1539567" y="1784617"/>
                  <a:pt x="6095879" y="2006494"/>
                  <a:pt x="7339732" y="1813753"/>
                </a:cubicBezTo>
                <a:cubicBezTo>
                  <a:pt x="8583585" y="1621012"/>
                  <a:pt x="8108456" y="823153"/>
                  <a:pt x="7944850" y="522835"/>
                </a:cubicBezTo>
                <a:close/>
              </a:path>
            </a:pathLst>
          </a:custGeom>
          <a:solidFill>
            <a:srgbClr val="ECEAF7"/>
          </a:solidFill>
          <a:ln>
            <a:solidFill>
              <a:srgbClr val="EC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 rot="665488">
            <a:off x="-691782" y="-758966"/>
            <a:ext cx="6556567" cy="2248182"/>
          </a:xfrm>
          <a:custGeom>
            <a:avLst/>
            <a:gdLst>
              <a:gd name="connsiteX0" fmla="*/ 282831 w 6556567"/>
              <a:gd name="connsiteY0" fmla="*/ 989215 h 1604004"/>
              <a:gd name="connsiteX1" fmla="*/ 1089655 w 6556567"/>
              <a:gd name="connsiteY1" fmla="*/ 1527098 h 1604004"/>
              <a:gd name="connsiteX2" fmla="*/ 2286443 w 6556567"/>
              <a:gd name="connsiteY2" fmla="*/ 1540545 h 1604004"/>
              <a:gd name="connsiteX3" fmla="*/ 3496678 w 6556567"/>
              <a:gd name="connsiteY3" fmla="*/ 962321 h 1604004"/>
              <a:gd name="connsiteX4" fmla="*/ 4048008 w 6556567"/>
              <a:gd name="connsiteY4" fmla="*/ 505121 h 1604004"/>
              <a:gd name="connsiteX5" fmla="*/ 5607867 w 6556567"/>
              <a:gd name="connsiteY5" fmla="*/ 330309 h 1604004"/>
              <a:gd name="connsiteX6" fmla="*/ 6226431 w 6556567"/>
              <a:gd name="connsiteY6" fmla="*/ 21027 h 1604004"/>
              <a:gd name="connsiteX7" fmla="*/ 282831 w 6556567"/>
              <a:gd name="connsiteY7" fmla="*/ 989215 h 160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6567" h="1604004">
                <a:moveTo>
                  <a:pt x="282831" y="989215"/>
                </a:moveTo>
                <a:cubicBezTo>
                  <a:pt x="-573298" y="1240227"/>
                  <a:pt x="755720" y="1435210"/>
                  <a:pt x="1089655" y="1527098"/>
                </a:cubicBezTo>
                <a:cubicBezTo>
                  <a:pt x="1423590" y="1618986"/>
                  <a:pt x="1885272" y="1634675"/>
                  <a:pt x="2286443" y="1540545"/>
                </a:cubicBezTo>
                <a:cubicBezTo>
                  <a:pt x="2687614" y="1446415"/>
                  <a:pt x="3203084" y="1134892"/>
                  <a:pt x="3496678" y="962321"/>
                </a:cubicBezTo>
                <a:cubicBezTo>
                  <a:pt x="3790272" y="789750"/>
                  <a:pt x="3696143" y="610456"/>
                  <a:pt x="4048008" y="505121"/>
                </a:cubicBezTo>
                <a:cubicBezTo>
                  <a:pt x="4399873" y="399786"/>
                  <a:pt x="5244797" y="410991"/>
                  <a:pt x="5607867" y="330309"/>
                </a:cubicBezTo>
                <a:cubicBezTo>
                  <a:pt x="5970938" y="249627"/>
                  <a:pt x="7113937" y="-86549"/>
                  <a:pt x="6226431" y="21027"/>
                </a:cubicBezTo>
                <a:cubicBezTo>
                  <a:pt x="5338925" y="128603"/>
                  <a:pt x="1138960" y="738203"/>
                  <a:pt x="282831" y="989215"/>
                </a:cubicBezTo>
                <a:close/>
              </a:path>
            </a:pathLst>
          </a:custGeom>
          <a:solidFill>
            <a:srgbClr val="FFE2E4"/>
          </a:solidFill>
          <a:ln>
            <a:solidFill>
              <a:srgbClr val="FFE2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РЫНОК</a:t>
            </a:r>
          </a:p>
        </p:txBody>
      </p:sp>
      <p:sp>
        <p:nvSpPr>
          <p:cNvPr id="4" name="Параллелограмм 3"/>
          <p:cNvSpPr/>
          <p:nvPr/>
        </p:nvSpPr>
        <p:spPr>
          <a:xfrm>
            <a:off x="1802674" y="1690688"/>
            <a:ext cx="2899955" cy="2129245"/>
          </a:xfrm>
          <a:prstGeom prst="parallelogram">
            <a:avLst/>
          </a:prstGeom>
          <a:solidFill>
            <a:srgbClr val="ECEAF7"/>
          </a:solidFill>
          <a:ln>
            <a:solidFill>
              <a:srgbClr val="EC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араллелограмм 6"/>
          <p:cNvSpPr/>
          <p:nvPr/>
        </p:nvSpPr>
        <p:spPr>
          <a:xfrm>
            <a:off x="4841966" y="1703394"/>
            <a:ext cx="2899955" cy="2129245"/>
          </a:xfrm>
          <a:prstGeom prst="parallelogram">
            <a:avLst/>
          </a:prstGeom>
          <a:solidFill>
            <a:srgbClr val="ECEAF7"/>
          </a:solidFill>
          <a:ln>
            <a:solidFill>
              <a:srgbClr val="EC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араллелограмм 7"/>
          <p:cNvSpPr/>
          <p:nvPr/>
        </p:nvSpPr>
        <p:spPr>
          <a:xfrm>
            <a:off x="7881258" y="1703394"/>
            <a:ext cx="2899955" cy="2129245"/>
          </a:xfrm>
          <a:prstGeom prst="parallelogram">
            <a:avLst/>
          </a:prstGeom>
          <a:solidFill>
            <a:srgbClr val="ECEAF7"/>
          </a:solidFill>
          <a:ln>
            <a:solidFill>
              <a:srgbClr val="EC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508069" y="2259874"/>
            <a:ext cx="1528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TAM</a:t>
            </a:r>
            <a:endParaRPr lang="ru-RU" sz="40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56641" y="2268937"/>
            <a:ext cx="1528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SAM</a:t>
            </a:r>
            <a:endParaRPr lang="ru-RU" sz="4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67058" y="2268937"/>
            <a:ext cx="1528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SOM</a:t>
            </a:r>
            <a:endParaRPr lang="ru-RU" sz="40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2674" y="4101737"/>
            <a:ext cx="245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120 638 352 руб.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72296" y="4122479"/>
            <a:ext cx="245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14 572 968 руб.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1258" y="4122479"/>
            <a:ext cx="245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2 204 016 руб.</a:t>
            </a:r>
          </a:p>
        </p:txBody>
      </p:sp>
    </p:spTree>
    <p:extLst>
      <p:ext uri="{BB962C8B-B14F-4D97-AF65-F5344CB8AC3E}">
        <p14:creationId xmlns:p14="http://schemas.microsoft.com/office/powerpoint/2010/main" val="3877369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6994992" y="4619785"/>
            <a:ext cx="6016581" cy="2495991"/>
          </a:xfrm>
          <a:custGeom>
            <a:avLst/>
            <a:gdLst>
              <a:gd name="connsiteX0" fmla="*/ 385523 w 6016581"/>
              <a:gd name="connsiteY0" fmla="*/ 2443085 h 2495991"/>
              <a:gd name="connsiteX1" fmla="*/ 542277 w 6016581"/>
              <a:gd name="connsiteY1" fmla="*/ 1554811 h 2495991"/>
              <a:gd name="connsiteX2" fmla="*/ 2031443 w 6016581"/>
              <a:gd name="connsiteY2" fmla="*/ 1123736 h 2495991"/>
              <a:gd name="connsiteX3" fmla="*/ 3860243 w 6016581"/>
              <a:gd name="connsiteY3" fmla="*/ 1476433 h 2495991"/>
              <a:gd name="connsiteX4" fmla="*/ 4630951 w 6016581"/>
              <a:gd name="connsiteY4" fmla="*/ 326902 h 2495991"/>
              <a:gd name="connsiteX5" fmla="*/ 5297157 w 6016581"/>
              <a:gd name="connsiteY5" fmla="*/ 13393 h 2495991"/>
              <a:gd name="connsiteX6" fmla="*/ 5858860 w 6016581"/>
              <a:gd name="connsiteY6" fmla="*/ 666536 h 2495991"/>
              <a:gd name="connsiteX7" fmla="*/ 5466974 w 6016581"/>
              <a:gd name="connsiteY7" fmla="*/ 2207953 h 2495991"/>
              <a:gd name="connsiteX8" fmla="*/ 385523 w 6016581"/>
              <a:gd name="connsiteY8" fmla="*/ 2443085 h 249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16581" h="2495991">
                <a:moveTo>
                  <a:pt x="385523" y="2443085"/>
                </a:moveTo>
                <a:cubicBezTo>
                  <a:pt x="-435260" y="2334228"/>
                  <a:pt x="267957" y="1774702"/>
                  <a:pt x="542277" y="1554811"/>
                </a:cubicBezTo>
                <a:cubicBezTo>
                  <a:pt x="816597" y="1334920"/>
                  <a:pt x="1478449" y="1136799"/>
                  <a:pt x="2031443" y="1123736"/>
                </a:cubicBezTo>
                <a:cubicBezTo>
                  <a:pt x="2584437" y="1110673"/>
                  <a:pt x="3426992" y="1609239"/>
                  <a:pt x="3860243" y="1476433"/>
                </a:cubicBezTo>
                <a:cubicBezTo>
                  <a:pt x="4293494" y="1343627"/>
                  <a:pt x="4391465" y="570742"/>
                  <a:pt x="4630951" y="326902"/>
                </a:cubicBezTo>
                <a:cubicBezTo>
                  <a:pt x="4870437" y="83062"/>
                  <a:pt x="5092506" y="-43213"/>
                  <a:pt x="5297157" y="13393"/>
                </a:cubicBezTo>
                <a:cubicBezTo>
                  <a:pt x="5501809" y="69999"/>
                  <a:pt x="5830557" y="300776"/>
                  <a:pt x="5858860" y="666536"/>
                </a:cubicBezTo>
                <a:cubicBezTo>
                  <a:pt x="5887163" y="1032296"/>
                  <a:pt x="6379197" y="1914039"/>
                  <a:pt x="5466974" y="2207953"/>
                </a:cubicBezTo>
                <a:cubicBezTo>
                  <a:pt x="4554751" y="2501867"/>
                  <a:pt x="1206306" y="2551942"/>
                  <a:pt x="385523" y="2443085"/>
                </a:cubicBezTo>
                <a:close/>
              </a:path>
            </a:pathLst>
          </a:custGeom>
          <a:solidFill>
            <a:srgbClr val="ECEAF7"/>
          </a:solidFill>
          <a:ln>
            <a:solidFill>
              <a:srgbClr val="EC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ДОРОЖНАЯ КАРТА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-566823" y="-606884"/>
            <a:ext cx="1720139" cy="2407039"/>
          </a:xfrm>
          <a:custGeom>
            <a:avLst/>
            <a:gdLst>
              <a:gd name="connsiteX0" fmla="*/ 0 w 1720139"/>
              <a:gd name="connsiteY0" fmla="*/ 2247329 h 2407039"/>
              <a:gd name="connsiteX1" fmla="*/ 627018 w 1720139"/>
              <a:gd name="connsiteY1" fmla="*/ 2182015 h 2407039"/>
              <a:gd name="connsiteX2" fmla="*/ 1018903 w 1720139"/>
              <a:gd name="connsiteY2" fmla="*/ 1633375 h 2407039"/>
              <a:gd name="connsiteX3" fmla="*/ 1672046 w 1720139"/>
              <a:gd name="connsiteY3" fmla="*/ 1228427 h 2407039"/>
              <a:gd name="connsiteX4" fmla="*/ 1554480 w 1720139"/>
              <a:gd name="connsiteY4" fmla="*/ 418529 h 2407039"/>
              <a:gd name="connsiteX5" fmla="*/ 627018 w 1720139"/>
              <a:gd name="connsiteY5" fmla="*/ 105021 h 2407039"/>
              <a:gd name="connsiteX6" fmla="*/ 0 w 1720139"/>
              <a:gd name="connsiteY6" fmla="*/ 2247329 h 240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139" h="2407039">
                <a:moveTo>
                  <a:pt x="0" y="2247329"/>
                </a:moveTo>
                <a:cubicBezTo>
                  <a:pt x="0" y="2593495"/>
                  <a:pt x="457201" y="2284341"/>
                  <a:pt x="627018" y="2182015"/>
                </a:cubicBezTo>
                <a:cubicBezTo>
                  <a:pt x="796835" y="2079689"/>
                  <a:pt x="844732" y="1792306"/>
                  <a:pt x="1018903" y="1633375"/>
                </a:cubicBezTo>
                <a:cubicBezTo>
                  <a:pt x="1193074" y="1474444"/>
                  <a:pt x="1582783" y="1430901"/>
                  <a:pt x="1672046" y="1228427"/>
                </a:cubicBezTo>
                <a:cubicBezTo>
                  <a:pt x="1761309" y="1025953"/>
                  <a:pt x="1728651" y="605763"/>
                  <a:pt x="1554480" y="418529"/>
                </a:cubicBezTo>
                <a:cubicBezTo>
                  <a:pt x="1380309" y="231295"/>
                  <a:pt x="883921" y="-197602"/>
                  <a:pt x="627018" y="105021"/>
                </a:cubicBezTo>
                <a:cubicBezTo>
                  <a:pt x="370115" y="407644"/>
                  <a:pt x="0" y="1901163"/>
                  <a:pt x="0" y="2247329"/>
                </a:cubicBezTo>
                <a:close/>
              </a:path>
            </a:pathLst>
          </a:custGeom>
          <a:solidFill>
            <a:srgbClr val="ECEAF7"/>
          </a:solidFill>
          <a:ln>
            <a:solidFill>
              <a:srgbClr val="EC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CFE717C0-E5F6-C3F8-BEDB-D023558ABA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2477345"/>
              </p:ext>
            </p:extLst>
          </p:nvPr>
        </p:nvGraphicFramePr>
        <p:xfrm>
          <a:off x="293246" y="1680378"/>
          <a:ext cx="11773525" cy="411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4153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4">
      <a:majorFont>
        <a:latin typeface="Arial Black"/>
        <a:ea typeface=""/>
        <a:cs typeface=""/>
      </a:majorFont>
      <a:minorFont>
        <a:latin typeface="Bahnschrift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360</Words>
  <Application>Microsoft Office PowerPoint</Application>
  <PresentationFormat>Широкоэкранный</PresentationFormat>
  <Paragraphs>124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Bahnschrift Light</vt:lpstr>
      <vt:lpstr>Calibri</vt:lpstr>
      <vt:lpstr>Montserrat</vt:lpstr>
      <vt:lpstr>Тема Office</vt:lpstr>
      <vt:lpstr>KID CONNECT</vt:lpstr>
      <vt:lpstr>ПРОБЛЕМА</vt:lpstr>
      <vt:lpstr>РЕШЕНИЕ</vt:lpstr>
      <vt:lpstr>СОЦИАЛЬНО ЗНАЧИМЫЙ ЭФФЕКТ</vt:lpstr>
      <vt:lpstr>КОНКУРЕНТЫ</vt:lpstr>
      <vt:lpstr>БИЗНЕС-МОДЕЛЬ</vt:lpstr>
      <vt:lpstr>Презентация PowerPoint</vt:lpstr>
      <vt:lpstr>РЫНОК</vt:lpstr>
      <vt:lpstr>ДОРОЖНАЯ КАРТА</vt:lpstr>
      <vt:lpstr>ПОДДЕРЖКА ПРОЕКТА</vt:lpstr>
      <vt:lpstr>ТРЕКЕР ПРОЕКТА</vt:lpstr>
      <vt:lpstr>КОМАНДА ПРОЕКТА</vt:lpstr>
      <vt:lpstr>КОМАНДА ПРОЕКТА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KIDCONNECT</dc:title>
  <dc:creator>Dasha</dc:creator>
  <cp:lastModifiedBy>Никонорова Ксения Сергеевна</cp:lastModifiedBy>
  <cp:revision>33</cp:revision>
  <dcterms:created xsi:type="dcterms:W3CDTF">2023-10-14T15:42:54Z</dcterms:created>
  <dcterms:modified xsi:type="dcterms:W3CDTF">2023-11-04T18:36:57Z</dcterms:modified>
</cp:coreProperties>
</file>