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29" autoAdjust="0"/>
    <p:restoredTop sz="95604" autoAdjust="0"/>
  </p:normalViewPr>
  <p:slideViewPr>
    <p:cSldViewPr snapToGrid="0">
      <p:cViewPr varScale="1">
        <p:scale>
          <a:sx n="56" d="100"/>
          <a:sy n="56" d="100"/>
        </p:scale>
        <p:origin x="1480" y="-80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7403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___) ___-__-__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 err="1"/>
              <a:t>email@mailto.ru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9157462" cy="7554912"/>
          </a:xfrm>
        </p:spPr>
        <p:txBody>
          <a:bodyPr/>
          <a:lstStyle/>
          <a:p>
            <a:r>
              <a:rPr lang="ru-RU" sz="2400" dirty="0"/>
              <a:t>	Проект  имеет высокую актуальность в настоящее время. Вот несколько причин: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1. Растущая популярность киберспорта: Киберспорт стал одной из самых популярных и быстроразвивающихся индустрий в мире развлечений. Международные турниры привлекают миллионы зрителей и призовые фонды достигают миллионов долларов. Внедрение киберспорта в университеты может быть ответом на интерес студентов к этой индустрии и помочь им развивать свои навыки.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2. Возможности для студентов: Внедрение киберспортивных программ в университетах дает возможность студентам выйти на профессиональный уровень в данной области. Это может стать способом привлечь студентов, заинтересованных в карьере, связанной с киберспортом, и создать условия для их обучения, тренировок и соревнований.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3. Потенциал для исследований: Внедрение киберспорта в университет также открывает возможности для исследований в различных областях, связанных с геймингом и электронным спортом. </a:t>
            </a:r>
            <a:br>
              <a:rPr lang="ru-RU" dirty="0"/>
            </a:b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dirty="0"/>
              <a:t>4. Развитие интересов и навыков: Киберспорт требует не только хорошей игровой механики, но и командной работы, лидерства, стратегического мышления и множества других навыков. Внедрение киберспортивных программ в университетах может помочь студентам развивать эти навыки и интересы в инновационной области развлечений.</a:t>
            </a:r>
          </a:p>
          <a:p>
            <a:endParaRPr lang="ru-RU" sz="2400" dirty="0"/>
          </a:p>
          <a:p>
            <a:r>
              <a:rPr lang="ru-RU" sz="2400" dirty="0"/>
              <a:t>5. Повышение видимости и привлечение студентов: Университеты, внедряющие киберспортивные программы, могут привлечь студентов, которые ранее могли выбрать другие университеты или даже другую страну для своего обучения. Это может стать конкурентным преимуществом для университета и помочь увеличить его видимость в обществе.</a:t>
            </a:r>
          </a:p>
          <a:p>
            <a:endParaRPr lang="ru-RU" sz="2400" dirty="0"/>
          </a:p>
          <a:p>
            <a:r>
              <a:rPr lang="ru-RU" sz="2400" dirty="0"/>
              <a:t>	Таким образом, проект "внедрение киберспорта в университет" имеет большую актуальность, так как он соответствует интересам студентов, открывает новые возможности для исследований и развития навыков, а также способствует привлечению студентов и повышению видимости университета.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506971"/>
            <a:ext cx="9157461" cy="7554912"/>
          </a:xfrm>
        </p:spPr>
        <p:txBody>
          <a:bodyPr/>
          <a:lstStyle/>
          <a:p>
            <a:r>
              <a:rPr lang="ru-RU" dirty="0"/>
              <a:t>	</a:t>
            </a:r>
            <a:r>
              <a:rPr lang="ru-RU" sz="2400" dirty="0"/>
              <a:t>В университетах обычно существуют спортивные команды и клубы, но киберспорт часто не признается официальным видом спорта и не получает поддержку подобную традиционному спорту.</a:t>
            </a:r>
          </a:p>
          <a:p>
            <a:r>
              <a:rPr lang="ru-RU" sz="2400" dirty="0"/>
              <a:t>	Это может создавать следующие проблемы:</a:t>
            </a:r>
          </a:p>
          <a:p>
            <a:r>
              <a:rPr lang="ru-RU" sz="2400" dirty="0"/>
              <a:t>1. Отсутствие официального статуса: Киберспортивные команды в университетах могут не иметь возможности участвовать в официальных соревнованиях или брать в них официальную часть из-за отсутствия официального статуса.</a:t>
            </a:r>
          </a:p>
          <a:p>
            <a:r>
              <a:rPr lang="ru-RU" sz="2400" dirty="0"/>
              <a:t>2. Недостаток ресурсов: Без официальной поддержки, университеты могут не выделять необходимые ресурсы для развития киберспортивных команд, таких как игровое оборудование, тренировочные помещения и тренерский персонал.</a:t>
            </a:r>
          </a:p>
          <a:p>
            <a:r>
              <a:rPr lang="ru-RU" sz="2400" dirty="0"/>
              <a:t>3. Отсутствие признания: Киберспорт может быть недостаточно признан как важное или академическое достижение, что может снижать мотивацию студентов для участия в нем и развития своих навыков.</a:t>
            </a:r>
          </a:p>
          <a:p>
            <a:r>
              <a:rPr lang="ru-RU" sz="2400" dirty="0"/>
              <a:t>4. Отсутствие организации: Без централизованной организации или структуры, студенты, интересующиеся киберспортом, могут испытывать трудности в поиске единомышленников и создании команды, что затрудняет тренировки и участие в соревнованиях.</a:t>
            </a:r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5" y="2506971"/>
            <a:ext cx="8793162" cy="75549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	</a:t>
            </a:r>
            <a:r>
              <a:rPr lang="ru-RU" sz="2400" dirty="0"/>
              <a:t>Существующие варианты могут быть недостаточными для решения проблемы в проекте "киберспорт в университете" по нескольким причинам:</a:t>
            </a:r>
          </a:p>
          <a:p>
            <a:pPr marL="473075" indent="-457200">
              <a:lnSpc>
                <a:spcPct val="100000"/>
              </a:lnSpc>
              <a:buAutoNum type="arabicPeriod"/>
            </a:pPr>
            <a:r>
              <a:rPr lang="ru-RU" sz="2400" dirty="0"/>
              <a:t>Ограниченность ресурсов.</a:t>
            </a:r>
          </a:p>
          <a:p>
            <a:pPr marL="473075" indent="-457200">
              <a:lnSpc>
                <a:spcPct val="100000"/>
              </a:lnSpc>
              <a:buAutoNum type="arabicPeriod"/>
            </a:pPr>
            <a:r>
              <a:rPr lang="ru-RU" sz="2400" dirty="0"/>
              <a:t>Неподходящие критерии. </a:t>
            </a:r>
          </a:p>
          <a:p>
            <a:pPr marL="473075" indent="-457200">
              <a:lnSpc>
                <a:spcPct val="100000"/>
              </a:lnSpc>
              <a:buAutoNum type="arabicPeriod"/>
            </a:pPr>
            <a:r>
              <a:rPr lang="ru-RU" sz="2400" dirty="0"/>
              <a:t>Отсутствие опыта или экспертизы.</a:t>
            </a:r>
          </a:p>
          <a:p>
            <a:pPr marL="473075" indent="-457200">
              <a:lnSpc>
                <a:spcPct val="100000"/>
              </a:lnSpc>
              <a:buAutoNum type="arabicPeriod"/>
            </a:pPr>
            <a:r>
              <a:rPr lang="ru-RU" sz="2400" dirty="0"/>
              <a:t>Конкурентные ограничения.</a:t>
            </a:r>
          </a:p>
          <a:p>
            <a:pPr marL="473075" indent="-457200">
              <a:lnSpc>
                <a:spcPct val="100000"/>
              </a:lnSpc>
              <a:buAutoNum type="arabicPeriod"/>
            </a:pPr>
            <a:r>
              <a:rPr lang="ru-RU" sz="2400" dirty="0"/>
              <a:t>Недостаточное учет разнообразия студентов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	В целом, комбинация вышеперечисленных факторов может указывать на то, что существующие варианты недостаточны для успешного решения проблемы в проекте. В таких случаях может потребоваться искать новые и инновационные подходы, адаптированные к конкретной ситуации в университете.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44365" y="1595881"/>
            <a:ext cx="8841739" cy="911090"/>
          </a:xfrm>
        </p:spPr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639977"/>
            <a:ext cx="18424652" cy="8160348"/>
          </a:xfrm>
        </p:spPr>
        <p:txBody>
          <a:bodyPr/>
          <a:lstStyle/>
          <a:p>
            <a:r>
              <a:rPr lang="ru-RU" dirty="0"/>
              <a:t>	</a:t>
            </a:r>
            <a:r>
              <a:rPr lang="ru-RU" sz="2400" dirty="0"/>
              <a:t>Проект предлагает ряд уникальных преимуществ и выгод для клиентов: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Развитие навыков и умений: участие в киберспортивных соревнованиях помогает развивать командную работу, стратегическое мышление, реакцию, координацию и многие другие навыки. Эти навыки могут быть полезными как в академической сфере, так и в будущей карьере.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Общение и социализация: киберспорт дает возможность студентам установить контакт с единомышленниками, принять участие в командных тренировках и встретить новых друзей. Это способствует формированию круга общения и помогает развить навыки коммуникации.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Стипендии и возможности спонсорской поддержки: некоторые университеты и организации предоставляют стипендии для студентов, занимающихся киберспортом. Также возможно получить спонсорскую поддержку от компаний, заинтересованных в продвижении и развитии киберспортивных команд.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Развитие репутации и признания: успешное участие и достижения в киберспорте могут привлечь внимание со стороны других студентов, преподавателей и профессионалов в данной области. Это может открыть двери к возможностям работы в индустрии киберспорта или связанных с ней областях.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Формирование спортивной культуры: участие в киберспортивных соревнованиях способствует развитию спортивной культуры, где честная игра, ценности командного духа и уважение к соперникам являются основой.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Развитие индивидуальных навыков: каждая игра в киберспорте требует различных навыков и умений. Участие в таком проекте позволяет студентам улучшить свои индивидуальные навыки в выбранной дисциплине или игре.</a:t>
            </a:r>
          </a:p>
          <a:p>
            <a:pPr marL="473075" indent="-457200">
              <a:buFont typeface="+mj-lt"/>
              <a:buAutoNum type="arabicPeriod"/>
            </a:pPr>
            <a:r>
              <a:rPr lang="ru-RU" sz="2400" dirty="0"/>
              <a:t>Практическое применение знаний: многие игры в киберспорте связаны с научно-технической сферой. Участие в таких проектах позволяет студентам практически применить свои знания и изученные теоретические навыки.</a:t>
            </a:r>
          </a:p>
          <a:p>
            <a:r>
              <a:rPr lang="ru-RU" sz="2400" dirty="0"/>
              <a:t>	Все эти преимущества делают проект «киберспорт для студентов» привлекательным для клиентов, интересующихся киберспортом и стремящимся развить свои навыки и потенциал в данной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7999" y="225509"/>
            <a:ext cx="9741217" cy="1135824"/>
          </a:xfr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661" y="1723200"/>
            <a:ext cx="18432491" cy="7554912"/>
          </a:xfrm>
        </p:spPr>
        <p:txBody>
          <a:bodyPr/>
          <a:lstStyle/>
          <a:p>
            <a:r>
              <a:rPr lang="ru-RU" sz="2400" dirty="0"/>
              <a:t>Рынок </a:t>
            </a:r>
            <a:r>
              <a:rPr lang="ru-RU" sz="2400" dirty="0" err="1"/>
              <a:t>киберспортивных</a:t>
            </a:r>
            <a:r>
              <a:rPr lang="ru-RU" sz="2400" dirty="0"/>
              <a:t> клубов в настоящее время испытывает стремительный рост и пользуется все большим спросом. </a:t>
            </a:r>
            <a:r>
              <a:rPr lang="ru-RU" sz="2400" dirty="0" err="1"/>
              <a:t>Киберспорт</a:t>
            </a:r>
            <a:r>
              <a:rPr lang="ru-RU" sz="2400" dirty="0"/>
              <a:t> стал одной из самых быстрорастущих индустрий в сфере развлечений, сумма инвестиций и прибыли в этой отрасли постоянно увеличивается.</a:t>
            </a:r>
          </a:p>
          <a:p>
            <a:r>
              <a:rPr lang="ru-RU" sz="2400" dirty="0"/>
              <a:t>Однако конкуренция среди </a:t>
            </a:r>
            <a:r>
              <a:rPr lang="ru-RU" sz="2400" dirty="0" err="1"/>
              <a:t>киберспортивных</a:t>
            </a:r>
            <a:r>
              <a:rPr lang="ru-RU" sz="2400" dirty="0"/>
              <a:t> клубов также значительна. С каждым годом все больше организаций входят на рынок, стремясь привлечь лучших игроков и побороться за призовые места на турнирах. Важные факторы, влияющие на конкуренцию в данном сегменте, включают:</a:t>
            </a:r>
          </a:p>
          <a:p>
            <a:endParaRPr lang="ru-RU" sz="2400" dirty="0"/>
          </a:p>
          <a:p>
            <a:r>
              <a:rPr lang="ru-RU" sz="2400" dirty="0"/>
              <a:t>1. Команда игроков: наличие высококвалифицированных и талантливых игроков является ключевым фактором успеха клуба. Клубы должны постоянно нанимать и развивать игроков, чтобы они оставались конкурентоспособными на профессиональной сцене.</a:t>
            </a:r>
          </a:p>
          <a:p>
            <a:endParaRPr lang="ru-RU" sz="2400" dirty="0"/>
          </a:p>
          <a:p>
            <a:r>
              <a:rPr lang="ru-RU" sz="2400" dirty="0"/>
              <a:t>2. Финансирование: </a:t>
            </a:r>
            <a:r>
              <a:rPr lang="ru-RU" sz="2400" dirty="0" err="1"/>
              <a:t>киберспортивные</a:t>
            </a:r>
            <a:r>
              <a:rPr lang="ru-RU" sz="2400" dirty="0"/>
              <a:t> клубы нуждаются в надежной финансовой поддержке, чтобы обеспечить команде достойные условия жизни и тренировки. Спонсорская поддержка, партнерства и инвестиции имеют важное значение для конкурентоспособности клуба.</a:t>
            </a:r>
          </a:p>
          <a:p>
            <a:endParaRPr lang="ru-RU" sz="2400" dirty="0"/>
          </a:p>
          <a:p>
            <a:r>
              <a:rPr lang="ru-RU" sz="2400" dirty="0"/>
              <a:t>3. Управление и маркетинг: хорошо управляемый клуб с эффективной командой по маркетингу может привлечь больше зрителей, спонсоров и сторонних партнеров. Успешные стратегии по продвижению и популяризации клуба могут помочь преодолеть конкуренцию.</a:t>
            </a:r>
          </a:p>
          <a:p>
            <a:endParaRPr lang="ru-RU" sz="2400" dirty="0"/>
          </a:p>
          <a:p>
            <a:r>
              <a:rPr lang="ru-RU" sz="2400" dirty="0"/>
              <a:t>4. Инфраструктура: наличие хорошо оснащенного </a:t>
            </a:r>
            <a:r>
              <a:rPr lang="ru-RU" sz="2400" dirty="0" err="1"/>
              <a:t>гейминг</a:t>
            </a:r>
            <a:r>
              <a:rPr lang="ru-RU" sz="2400" dirty="0"/>
              <a:t>-центра и удобных условий для тренировок игроков является важным преимуществом. Комфортные и современные игровые площадки помогут привлечь и удержать талантливых игроков.</a:t>
            </a:r>
          </a:p>
          <a:p>
            <a:endParaRPr lang="ru-RU" sz="2400" dirty="0"/>
          </a:p>
          <a:p>
            <a:r>
              <a:rPr lang="ru-RU" sz="2400" dirty="0"/>
              <a:t>В целом, чтобы преуспеть на рынке </a:t>
            </a:r>
            <a:r>
              <a:rPr lang="ru-RU" sz="2400" dirty="0" err="1"/>
              <a:t>киберспортивных</a:t>
            </a:r>
            <a:r>
              <a:rPr lang="ru-RU" sz="2400" dirty="0"/>
              <a:t> клубов, важно иметь сильную команду, надежное финансирование, эффективное управление и маркетинг, а также хорошо развитую инфраструктуру.</a:t>
            </a: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 err="1"/>
              <a:t>Мембершип</a:t>
            </a:r>
            <a:r>
              <a:rPr lang="ru-RU" sz="2400" dirty="0"/>
              <a:t>: Разработать план и предложить студентам стать членами клуба, платя ежемесячную или годовую сумму. Эти средства могут использоваться на аренду помещения, оборудование, программное обеспечение и прочие расходы</a:t>
            </a:r>
          </a:p>
          <a:p>
            <a:r>
              <a:rPr lang="ru-RU" sz="2400" dirty="0"/>
              <a:t>. 2. Организация тренингов и семинаров: Проводить платные тренинги, курсы или семинары по компьютерным навыкам и программированию. Пригласить специалистов из индустрии, чтобы проводить лекции для студентов. Можно взимать плату за доступ к этим мероприятиям. </a:t>
            </a:r>
          </a:p>
          <a:p>
            <a:r>
              <a:rPr lang="ru-RU" sz="2400" dirty="0"/>
              <a:t>3. Реклама и спонсорство: Разработать различные пакеты рекламы и спонсорства для компаний, которые могут быть заинтересованы в рекламе внутри клуба. Это может быть на афишах, баннерах, на вашем сайте и в социальных медиа. </a:t>
            </a:r>
          </a:p>
          <a:p>
            <a:br>
              <a:rPr lang="ru-RU" sz="2400" dirty="0"/>
            </a:br>
            <a:r>
              <a:rPr lang="ru-RU" sz="2400" dirty="0"/>
              <a:t>4. Продажа продуктов: Разработать продукцию или товары с логотипом клуба и продавать их студентам, фанатам и посетителям клуба. </a:t>
            </a:r>
          </a:p>
          <a:p>
            <a:r>
              <a:rPr lang="ru-RU" sz="2400" dirty="0"/>
              <a:t>5. Проведение </a:t>
            </a:r>
            <a:r>
              <a:rPr lang="ru-RU" sz="2400" dirty="0" err="1"/>
              <a:t>гейминг</a:t>
            </a:r>
            <a:r>
              <a:rPr lang="ru-RU" sz="2400" dirty="0"/>
              <a:t>-турниров: Организовать </a:t>
            </a:r>
            <a:r>
              <a:rPr lang="ru-RU" sz="2400" dirty="0" err="1"/>
              <a:t>гейминг</a:t>
            </a:r>
            <a:r>
              <a:rPr lang="ru-RU" sz="2400" dirty="0"/>
              <a:t>-турниры и взимать плату за участие. При этом необходимо предусмотреть призовой фонд и награды для победителей. </a:t>
            </a:r>
          </a:p>
          <a:p>
            <a:r>
              <a:rPr lang="ru-RU" sz="2400" dirty="0"/>
              <a:t>6. Организация IT-конференций: Пригласить известных спикеров и организовать конференцию по IT-тематике. Продавать билеты и предоставить возможности для спонсоров.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r>
              <a:rPr lang="ru-RU" dirty="0"/>
              <a:t> Разработана концепция проекта/бизнес план</a:t>
            </a: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129432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6229" y="8245642"/>
            <a:ext cx="4351181" cy="187692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Общее руководство и принятие стратегических решений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03105A28-AA0F-5649-B079-3E228795FD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03935" y="6093979"/>
            <a:ext cx="4222843" cy="171852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Исполнительный директор</a:t>
            </a:r>
          </a:p>
          <a:p>
            <a:pPr algn="ctr"/>
            <a:r>
              <a:rPr lang="ru-RU" dirty="0" err="1"/>
              <a:t>Бусуйок</a:t>
            </a:r>
            <a:r>
              <a:rPr lang="ru-RU" dirty="0"/>
              <a:t> Алина Александровна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6091" y="8160177"/>
            <a:ext cx="4134612" cy="210312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Координация выполнения задач, управление ресурсами и контроль за соблюдение сроков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F82A6A9D-9E28-5E4D-BD68-EF75EBA5C8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7964" y="6124434"/>
            <a:ext cx="4061340" cy="159181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Менеджер проекта</a:t>
            </a:r>
          </a:p>
          <a:p>
            <a:pPr algn="ctr"/>
            <a:r>
              <a:rPr lang="ru-RU" dirty="0"/>
              <a:t>Лесина Ксения Алексеевна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65FC860D-8854-7D4C-8363-B21E496916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046971" y="8256428"/>
            <a:ext cx="4267723" cy="1834056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разработка и реализация коммуникационных стратегий проекта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998846" y="6172169"/>
            <a:ext cx="4331891" cy="17522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Коммуникационный специалист</a:t>
            </a:r>
          </a:p>
          <a:p>
            <a:pPr algn="ctr"/>
            <a:r>
              <a:rPr lang="ru-RU" dirty="0"/>
              <a:t>Чурилова Валерия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955" y="2573432"/>
            <a:ext cx="9308191" cy="8335200"/>
          </a:xfrm>
        </p:spPr>
        <p:txBody>
          <a:bodyPr/>
          <a:lstStyle/>
          <a:p>
            <a:r>
              <a:rPr lang="ru-RU" sz="2400" dirty="0"/>
              <a:t>1. Расширение программы обучения, создание новых курсов и тренингов по различным областям компьютерных наук, таким как программирование, веб-разработка, базы данных, искусственный интеллект и т.д. Это поможет студентам получить глубокие знания и навыки в своих интересующих их областях.</a:t>
            </a:r>
          </a:p>
          <a:p>
            <a:r>
              <a:rPr lang="ru-RU" sz="2400" dirty="0"/>
              <a:t>2. Организация соревнований</a:t>
            </a:r>
            <a:r>
              <a:rPr lang="en-US" sz="2400" dirty="0"/>
              <a:t> </a:t>
            </a:r>
            <a:r>
              <a:rPr lang="ru-RU" sz="2400" dirty="0"/>
              <a:t>и турниров: проведение регулярных соревнований</a:t>
            </a:r>
            <a:r>
              <a:rPr lang="en-US" sz="2400" dirty="0"/>
              <a:t> </a:t>
            </a:r>
            <a:r>
              <a:rPr lang="ru-RU" sz="2400" dirty="0"/>
              <a:t>и турниров в. Это мотивирует студентов проявлять свои навыки, соревноваться друг с другом и развиваться в сфере информационных технологий.</a:t>
            </a:r>
          </a:p>
          <a:p>
            <a:r>
              <a:rPr lang="ru-RU" sz="2400" dirty="0"/>
              <a:t>3. Создание сообщества: установка регулярных встреч и мероприятий для общения и обмена опытом между студентами. Это поможет создать дружественную и поддерживающую атмосферу в компьютерном клубе, а также позволит студентам установить контакты и найти единомышленников.</a:t>
            </a:r>
          </a:p>
          <a:p>
            <a:r>
              <a:rPr lang="ru-RU" sz="2400" dirty="0"/>
              <a:t>4. Участие в проектах и стажировках: сотрудничество с внешними компаниями и организациями, чтобы предоставить студентам возможность применить свои навыки на практике через проекты и стажировки. Это помогает студентам получить профессиональный опыт и развить свою карьеру в сфере информационных технологий.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dirty="0"/>
              <a:t>5. Постоянное развитие и обновление клуба: постоянный анализ потребностей студентов и компьютерной отрасли, чтобы актуализировать программы, обновить оборудование и внести изменения в деятельность клуба в соответствии с современными тенденциями.</a:t>
            </a:r>
          </a:p>
          <a:p>
            <a:endParaRPr lang="ru-RU" sz="2400" dirty="0"/>
          </a:p>
          <a:p>
            <a:r>
              <a:rPr lang="ru-RU" sz="2400" dirty="0"/>
              <a:t>6. Создание платформы для обратной связи: предоставление студентам возможности оценивать и предлагать улучшения в работе клуба через анонимное обратное сообщение или анкеты. Это позволит удовлетворить потребности студентов и сделать клуб более эффективным и привлекательным для участия.</a:t>
            </a: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1587</Words>
  <Application>Microsoft Macintosh PowerPoint</Application>
  <PresentationFormat>Произвольный</PresentationFormat>
  <Paragraphs>85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ОБЛОЖКИ</vt:lpstr>
      <vt:lpstr>РАЗДЕЛИТЕЛИ</vt:lpstr>
      <vt:lpstr>Название проекта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Mikhail Narkhov</cp:lastModifiedBy>
  <cp:revision>222</cp:revision>
  <dcterms:created xsi:type="dcterms:W3CDTF">2021-03-01T12:07:13Z</dcterms:created>
  <dcterms:modified xsi:type="dcterms:W3CDTF">2023-12-12T13:16:47Z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