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9144000" cy="5143500" type="screen16x9"/>
  <p:notesSz cx="6858000" cy="9144000"/>
  <p:embeddedFontLst>
    <p:embeddedFont>
      <p:font typeface="Golos Text" panose="020B060402020202020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oiMduYEE4PhCnX4AlYalWh2H1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DB52C-DC62-405A-A540-20C663A3FAE2}" v="119" dt="2023-07-05T19:05:01.363"/>
  </p1510:revLst>
</p1510:revInfo>
</file>

<file path=ppt/tableStyles.xml><?xml version="1.0" encoding="utf-8"?>
<a:tblStyleLst xmlns:a="http://schemas.openxmlformats.org/drawingml/2006/main" def="{EDD906F9-74E9-4FEC-BE24-FDDC556C4EDE}">
  <a:tblStyle styleId="{EDD906F9-74E9-4FEC-BE24-FDDC556C4E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242" y="1008602"/>
            <a:ext cx="6868800" cy="386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6"/>
          <p:cNvCxnSpPr/>
          <p:nvPr/>
        </p:nvCxnSpPr>
        <p:spPr>
          <a:xfrm>
            <a:off x="228600" y="821115"/>
            <a:ext cx="874014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2" name="Google Shape;3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92" y="48559"/>
            <a:ext cx="810459" cy="69889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6"/>
          <p:cNvSpPr txBox="1"/>
          <p:nvPr/>
        </p:nvSpPr>
        <p:spPr>
          <a:xfrm>
            <a:off x="2236336" y="233394"/>
            <a:ext cx="6732404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Принцип работы светильника</a:t>
            </a:r>
            <a:endParaRPr sz="1800" b="1" i="0" u="none" strike="noStrike" cap="none" dirty="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1760</Words>
  <Application>Microsoft Office PowerPoint</Application>
  <PresentationFormat>Экран (16:9)</PresentationFormat>
  <Paragraphs>331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Simple Light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энергосберегающего светодиодного уличного светильника с системой автоматического ориентирования солнечных модулей на отечественной компонентной базе</dc:title>
  <dc:creator>Ковалев Николай Алексеевич</dc:creator>
  <cp:lastModifiedBy>Ковалев Николай Алексеевич</cp:lastModifiedBy>
  <cp:revision>63</cp:revision>
  <dcterms:modified xsi:type="dcterms:W3CDTF">2023-07-05T19:05:10Z</dcterms:modified>
</cp:coreProperties>
</file>