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62" r:id="rId3"/>
    <p:sldId id="264" r:id="rId4"/>
    <p:sldId id="257" r:id="rId5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869AA64-2329-4317-92D8-88474A7A721C}" type="datetimeFigureOut">
              <a:rPr lang="ru-RU"/>
              <a:pPr>
                <a:defRPr/>
              </a:pPr>
              <a:t>12.10.2024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9CC236A-FF1C-4809-91D1-74DE9BAF13C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5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Freeform 14"/>
          <p:cNvSpPr/>
          <p:nvPr/>
        </p:nvSpPr>
        <p:spPr>
          <a:xfrm rot="21420000">
            <a:off x="-161925" y="293688"/>
            <a:ext cx="11366500" cy="5751512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9" name="5-Point Star 24"/>
          <p:cNvSpPr/>
          <p:nvPr/>
        </p:nvSpPr>
        <p:spPr>
          <a:xfrm rot="21420000">
            <a:off x="4221163" y="5111750"/>
            <a:ext cx="515937" cy="514350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/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238" y="4578350"/>
            <a:ext cx="6143625" cy="1163638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F4008324-65E4-4B15-92B3-E60D4F77BCF7}" type="datetime1">
              <a:rPr lang="en-US"/>
              <a:pPr>
                <a:defRPr/>
              </a:pPr>
              <a:t>10/12/2024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6350" y="4883150"/>
            <a:ext cx="4048125" cy="1195388"/>
          </a:xfrm>
        </p:spPr>
        <p:txBody>
          <a:bodyPr/>
          <a:lstStyle>
            <a:lvl1pPr algn="r">
              <a:defRPr lang="en-US" sz="5400"/>
            </a:lvl1pPr>
          </a:lstStyle>
          <a:p>
            <a:pPr>
              <a:defRPr/>
            </a:pPr>
            <a:endParaRPr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2025" y="3832225"/>
            <a:ext cx="906463" cy="498475"/>
          </a:xfrm>
        </p:spPr>
        <p:txBody>
          <a:bodyPr/>
          <a:lstStyle>
            <a:lvl1pPr>
              <a:defRPr sz="2400">
                <a:solidFill>
                  <a:srgbClr val="404040"/>
                </a:solidFill>
              </a:defRPr>
            </a:lvl1pPr>
          </a:lstStyle>
          <a:p>
            <a:fld id="{2771795E-AD25-404C-8802-33D06D03C5C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09203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64A36-40CC-4292-B171-77B62E73A5E1}" type="datetime1">
              <a:rPr lang="en-US"/>
              <a:pPr>
                <a:defRPr/>
              </a:pPr>
              <a:t>10/12/2024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251D76-93B6-4E5D-9F62-317F4D42E09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85063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3CF7B-684A-4A0B-8912-EF4DE2B911EA}" type="datetime1">
              <a:rPr lang="en-US"/>
              <a:pPr>
                <a:defRPr/>
              </a:pPr>
              <a:t>10/12/2024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FEF52-7379-4D5C-B990-75E97D9124A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35255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892175"/>
            <a:ext cx="6096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72738" y="2922588"/>
            <a:ext cx="6096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/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6B2E3-2ADD-4745-BFA2-B4057E1DE5F2}" type="datetime1">
              <a:rPr lang="en-US"/>
              <a:pPr>
                <a:defRPr/>
              </a:pPr>
              <a:t>10/12/2024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56DCF0C-5F3D-49C7-A5EC-39FFEC5F378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01901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E8E49-5C80-42B5-8E74-E9E98CCA96AD}" type="datetime1">
              <a:rPr lang="en-US"/>
              <a:pPr>
                <a:defRPr/>
              </a:pPr>
              <a:t>10/12/2024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5860D-E018-4F22-8355-7CF7460D6C5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59670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60D4F-CCD9-42EA-B102-AE6BD4225C3A}" type="datetime1">
              <a:rPr lang="en-US"/>
              <a:pPr>
                <a:defRPr/>
              </a:pPr>
              <a:t>10/12/2024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04D970F5-C807-414D-A508-889AC4534E9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3770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39ABA-0201-4168-B0B7-244CEFBCDCED}" type="datetime1">
              <a:rPr lang="en-US"/>
              <a:pPr>
                <a:defRPr/>
              </a:pPr>
              <a:t>10/12/2024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28174E59-F644-4742-96A5-E0AB000918C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08882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8EBBC-FC35-4748-B81B-385C1B8C9B60}" type="datetime1">
              <a:rPr lang="en-US"/>
              <a:pPr>
                <a:defRPr/>
              </a:pPr>
              <a:t>10/12/2024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E72BFE0-9DDB-4B91-9B15-FD9DD5FF773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68610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9348A-A570-441A-AFF6-02FAAA7D1CBC}" type="datetime1">
              <a:rPr lang="en-US"/>
              <a:pPr>
                <a:defRPr/>
              </a:pPr>
              <a:t>10/12/2024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D7BFD61-57F3-45A2-A2F0-40AAB02F89C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1695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12DDE-7E00-4A1D-AC7D-29C39D7534CD}" type="datetime1">
              <a:rPr lang="en-US"/>
              <a:pPr>
                <a:defRPr/>
              </a:pPr>
              <a:t>10/12/2024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71139C0-499D-4C9B-B63A-0F4A764CA9B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00149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/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A6860-6DC5-459F-B7DB-F004E01BD0CC}" type="datetime1">
              <a:rPr lang="en-US"/>
              <a:pPr>
                <a:defRPr/>
              </a:pPr>
              <a:t>10/12/2024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E9B7A-D6F1-41B3-831E-5C134668398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95793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19087-CE8F-480D-9F6C-9A64397D2F1F}" type="datetime1">
              <a:rPr lang="en-US"/>
              <a:pPr>
                <a:defRPr/>
              </a:pPr>
              <a:t>10/12/2024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85CC7787-8A89-4639-86F5-5033D5473A4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62954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C4F0F-E43F-438B-9005-778D90F03103}" type="datetime1">
              <a:rPr lang="en-US"/>
              <a:pPr>
                <a:defRPr/>
              </a:pPr>
              <a:t>10/12/2024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BA4FCFFC-03E0-4DA6-BCD3-163D5C95920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66769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54D24-A2B1-4695-862B-73D449FA095E}" type="datetime1">
              <a:rPr lang="en-US"/>
              <a:pPr>
                <a:defRPr/>
              </a:pPr>
              <a:t>10/12/2024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1FBF8-BACF-4FF6-9BD9-3D7AFE6C2ED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7872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434E7-E34E-4435-9ACB-D5CD0A310CFC}" type="datetime1">
              <a:rPr lang="en-US"/>
              <a:pPr>
                <a:defRPr/>
              </a:pPr>
              <a:t>10/12/2024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C7DC7D-A6F8-4171-9F36-1877D16C4B1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1244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F27D8-615E-433F-96F7-B5C0449070DB}" type="datetime1">
              <a:rPr lang="en-US"/>
              <a:pPr>
                <a:defRPr/>
              </a:pPr>
              <a:t>10/12/2024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DBA07F3-9400-470B-8A14-800A9FB563F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5874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0FA26-47FE-4319-94C9-474AA1554A74}" type="datetime1">
              <a:rPr lang="en-US"/>
              <a:pPr>
                <a:defRPr/>
              </a:pPr>
              <a:t>10/12/2024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4F77C-C3FB-400A-8146-A44743321BA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77345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-25400" y="0"/>
            <a:ext cx="12004675" cy="6643688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562" cy="6420230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538" cy="1152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750"/>
            <a:ext cx="10396538" cy="3311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7738" y="5757863"/>
            <a:ext cx="3784600" cy="498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3200" cap="all" baseline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B4AE01-AAB3-49D0-855B-E0FB6A721216}" type="datetime1">
              <a:rPr lang="en-US"/>
              <a:pPr>
                <a:defRPr/>
              </a:pPr>
              <a:t>10/12/2024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757863"/>
            <a:ext cx="5499100" cy="498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3200" cap="all" baseline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0" y="5757863"/>
            <a:ext cx="908050" cy="498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3200">
                <a:solidFill>
                  <a:srgbClr val="5C0708"/>
                </a:solidFill>
                <a:latin typeface="Impact" panose="020B0806030902050204" pitchFamily="34" charset="0"/>
              </a:defRPr>
            </a:lvl1pPr>
          </a:lstStyle>
          <a:p>
            <a:fld id="{0EA23E8D-4AF4-47E1-A2A4-559274A420A2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44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 kern="1200" cap="all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panose="020B0604020202020204" pitchFamily="34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890588" y="661988"/>
            <a:ext cx="9755187" cy="27670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«Путь к победе»</a:t>
            </a:r>
            <a:endParaRPr lang="ru-RU" dirty="0"/>
          </a:p>
        </p:txBody>
      </p:sp>
      <p:sp>
        <p:nvSpPr>
          <p:cNvPr id="5" name="Подзаголовок 4">
            <a:extLst/>
          </p:cNvPr>
          <p:cNvSpPr>
            <a:spLocks noGrp="1"/>
          </p:cNvSpPr>
          <p:nvPr>
            <p:ph type="subTitle" idx="1"/>
          </p:nvPr>
        </p:nvSpPr>
        <p:spPr>
          <a:xfrm rot="21420000">
            <a:off x="982663" y="3505200"/>
            <a:ext cx="9755187" cy="5508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Команда «</a:t>
            </a:r>
            <a:r>
              <a:rPr lang="ru-RU" dirty="0" err="1" smtClean="0"/>
              <a:t>ФортуНА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500" y="601663"/>
            <a:ext cx="8432800" cy="115093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/>
              <a:t>Суть проекта:</a:t>
            </a:r>
          </a:p>
        </p:txBody>
      </p:sp>
      <p:pic>
        <p:nvPicPr>
          <p:cNvPr id="5123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025" y="577850"/>
            <a:ext cx="1987550" cy="1152525"/>
          </a:xfr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en-US" sz="200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C2247FE-83CC-427E-BDA6-6DA1EFF8EEF9}" type="slidenum">
              <a:rPr lang="en-US" altLang="ru-RU">
                <a:solidFill>
                  <a:srgbClr val="5C0708"/>
                </a:solidFill>
                <a:latin typeface="Impact" panose="020B0806030902050204" pitchFamily="34" charset="0"/>
              </a:rPr>
              <a:pPr eaLnBrk="1" hangingPunct="1"/>
              <a:t>2</a:t>
            </a:fld>
            <a:endParaRPr lang="en-US" altLang="ru-RU">
              <a:solidFill>
                <a:srgbClr val="5C0708"/>
              </a:solidFill>
              <a:latin typeface="Impact" panose="020B0806030902050204" pitchFamily="34" charset="0"/>
            </a:endParaRPr>
          </a:p>
        </p:txBody>
      </p:sp>
      <p:sp>
        <p:nvSpPr>
          <p:cNvPr id="5126" name="TextBox 5"/>
          <p:cNvSpPr txBox="1">
            <a:spLocks noChangeArrowheads="1"/>
          </p:cNvSpPr>
          <p:nvPr/>
        </p:nvSpPr>
        <p:spPr bwMode="auto">
          <a:xfrm>
            <a:off x="274638" y="1828800"/>
            <a:ext cx="6910387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800">
                <a:latin typeface="Impact" panose="020B0806030902050204" pitchFamily="34" charset="0"/>
              </a:rPr>
              <a:t>	Создание программного обеспечения для виртуальной реальности (</a:t>
            </a:r>
            <a:r>
              <a:rPr lang="en-US" altLang="ru-RU" sz="2800">
                <a:latin typeface="Impact" panose="020B0806030902050204" pitchFamily="34" charset="0"/>
              </a:rPr>
              <a:t>VR</a:t>
            </a:r>
            <a:r>
              <a:rPr lang="ru-RU" altLang="ru-RU" sz="2800">
                <a:latin typeface="Impact" panose="020B0806030902050204" pitchFamily="34" charset="0"/>
              </a:rPr>
              <a:t>) с целью восстановления бойцов СВО и людей, столкнувшихся с посттравматическим стрессовым расстройством (ПТСР)  и иными психологическими и физическими проблемами.</a:t>
            </a: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26923" y="2072421"/>
            <a:ext cx="4172929" cy="2821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8488" y="366713"/>
            <a:ext cx="8432800" cy="11525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/>
              <a:t>Целевая аудитория проекта и ее проблема: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en-US" sz="200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739C419-8F5D-436A-8CE0-06325CA5A75B}" type="slidenum">
              <a:rPr lang="en-US" altLang="ru-RU">
                <a:solidFill>
                  <a:srgbClr val="5C0708"/>
                </a:solidFill>
                <a:latin typeface="Impact" panose="020B0806030902050204" pitchFamily="34" charset="0"/>
              </a:rPr>
              <a:pPr eaLnBrk="1" hangingPunct="1"/>
              <a:t>3</a:t>
            </a:fld>
            <a:endParaRPr lang="en-US" altLang="ru-RU">
              <a:solidFill>
                <a:srgbClr val="5C0708"/>
              </a:solidFill>
              <a:latin typeface="Impact" panose="020B0806030902050204" pitchFamily="34" charset="0"/>
            </a:endParaRPr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409575" y="1881188"/>
            <a:ext cx="10844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>
                <a:latin typeface="Impact" panose="020B0806030902050204" pitchFamily="34" charset="0"/>
              </a:rPr>
              <a:t>	</a:t>
            </a:r>
            <a:endParaRPr lang="ru-RU" altLang="ru-RU" sz="2000">
              <a:latin typeface="Impact" panose="020B080603090205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04788" y="1670050"/>
          <a:ext cx="11277600" cy="3662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4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3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52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Целевая аудитория</a:t>
                      </a:r>
                      <a:endParaRPr lang="ru-RU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Проблемы</a:t>
                      </a:r>
                      <a:endParaRPr lang="ru-RU" sz="1800" dirty="0"/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4707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+mn-lt"/>
                        </a:rPr>
                        <a:t>Бойцы СВО</a:t>
                      </a:r>
                      <a:endParaRPr lang="ru-RU" sz="2600" dirty="0">
                        <a:latin typeface="+mn-lt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Impact" pitchFamily="34" charset="0"/>
                        </a:rPr>
                        <a:t>Психологические</a:t>
                      </a:r>
                      <a:r>
                        <a:rPr lang="ru-RU" sz="2400" baseline="0" dirty="0" smtClean="0">
                          <a:latin typeface="Impact" pitchFamily="34" charset="0"/>
                        </a:rPr>
                        <a:t> проблемы: П</a:t>
                      </a:r>
                      <a:r>
                        <a:rPr lang="ru-RU" sz="2400" dirty="0" smtClean="0">
                          <a:latin typeface="Impact" pitchFamily="34" charset="0"/>
                        </a:rPr>
                        <a:t>ТСР,</a:t>
                      </a:r>
                      <a:r>
                        <a:rPr lang="ru-RU" sz="2400" baseline="0" dirty="0" smtClean="0">
                          <a:latin typeface="Impact" pitchFamily="34" charset="0"/>
                        </a:rPr>
                        <a:t> тревога, депрессия, </a:t>
                      </a:r>
                      <a:r>
                        <a:rPr lang="ru-RU" sz="2400" dirty="0" err="1" smtClean="0">
                          <a:latin typeface="Impact" pitchFamily="34" charset="0"/>
                        </a:rPr>
                        <a:t>флешбеки</a:t>
                      </a:r>
                      <a:endParaRPr lang="ru-RU" sz="2400" dirty="0" smtClean="0">
                        <a:latin typeface="Impact" pitchFamily="34" charset="0"/>
                      </a:endParaRPr>
                    </a:p>
                    <a:p>
                      <a:r>
                        <a:rPr lang="ru-RU" sz="2400" dirty="0" smtClean="0">
                          <a:latin typeface="Impact" pitchFamily="34" charset="0"/>
                        </a:rPr>
                        <a:t>Физические</a:t>
                      </a:r>
                      <a:r>
                        <a:rPr lang="ru-RU" sz="2400" baseline="0" dirty="0" smtClean="0">
                          <a:latin typeface="Impact" pitchFamily="34" charset="0"/>
                        </a:rPr>
                        <a:t> проблемы: последствия ранений, утрата трудоспособности</a:t>
                      </a:r>
                      <a:endParaRPr lang="ru-RU" sz="2400" dirty="0"/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080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+mn-lt"/>
                        </a:rPr>
                        <a:t>Гражданские лица</a:t>
                      </a:r>
                      <a:endParaRPr lang="ru-RU" sz="2600" dirty="0">
                        <a:latin typeface="+mn-lt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Impact" pitchFamily="34" charset="0"/>
                        </a:rPr>
                        <a:t>Психологические и физические травмы</a:t>
                      </a:r>
                      <a:r>
                        <a:rPr lang="ru-RU" sz="2400" baseline="0" dirty="0" smtClean="0">
                          <a:latin typeface="Impact" pitchFamily="34" charset="0"/>
                        </a:rPr>
                        <a:t>, </a:t>
                      </a:r>
                      <a:r>
                        <a:rPr lang="ru-RU" sz="2400" dirty="0" smtClean="0">
                          <a:latin typeface="Impact" pitchFamily="34" charset="0"/>
                        </a:rPr>
                        <a:t>физические</a:t>
                      </a:r>
                      <a:r>
                        <a:rPr lang="ru-RU" sz="2400" baseline="0" dirty="0" smtClean="0">
                          <a:latin typeface="Impact" pitchFamily="34" charset="0"/>
                        </a:rPr>
                        <a:t> </a:t>
                      </a:r>
                      <a:r>
                        <a:rPr lang="ru-RU" sz="2400" dirty="0" smtClean="0">
                          <a:latin typeface="Impact" pitchFamily="34" charset="0"/>
                        </a:rPr>
                        <a:t>ограничения</a:t>
                      </a:r>
                      <a:endParaRPr lang="ru-RU" sz="2400" dirty="0"/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4049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+mn-lt"/>
                        </a:rPr>
                        <a:t>Медицинские</a:t>
                      </a:r>
                      <a:r>
                        <a:rPr lang="ru-RU" sz="2600" baseline="0" dirty="0" smtClean="0">
                          <a:latin typeface="+mn-lt"/>
                        </a:rPr>
                        <a:t> </a:t>
                      </a:r>
                      <a:r>
                        <a:rPr lang="ru-RU" sz="2600" dirty="0" smtClean="0">
                          <a:latin typeface="+mn-lt"/>
                        </a:rPr>
                        <a:t>организации</a:t>
                      </a:r>
                      <a:r>
                        <a:rPr lang="ru-RU" sz="2600" baseline="0" dirty="0" smtClean="0">
                          <a:latin typeface="+mn-lt"/>
                        </a:rPr>
                        <a:t> и медицинские работники</a:t>
                      </a:r>
                      <a:endParaRPr lang="ru-RU" sz="2600" dirty="0" smtClean="0">
                        <a:latin typeface="+mn-lt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Impact" pitchFamily="34" charset="0"/>
                        </a:rPr>
                        <a:t>Новые</a:t>
                      </a:r>
                      <a:r>
                        <a:rPr lang="ru-RU" sz="2400" baseline="0" dirty="0" smtClean="0">
                          <a:latin typeface="Impact" pitchFamily="34" charset="0"/>
                        </a:rPr>
                        <a:t> методы лечения, возможность помочь более широкому кругу лиц</a:t>
                      </a:r>
                      <a:endParaRPr lang="ru-RU" sz="2400" dirty="0"/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167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900" y="307975"/>
            <a:ext cx="1987550" cy="1152525"/>
          </a:xfr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400" y="508000"/>
            <a:ext cx="8434388" cy="11525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/>
              <a:t>Команда ПРОЕКТА:</a:t>
            </a:r>
          </a:p>
        </p:txBody>
      </p:sp>
      <p:pic>
        <p:nvPicPr>
          <p:cNvPr id="7171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00" y="484188"/>
            <a:ext cx="1987550" cy="1152525"/>
          </a:xfr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en-US" sz="200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C44A5E6-9E3F-41DA-9C2C-3EBAE5EC1B63}" type="slidenum">
              <a:rPr lang="en-US" altLang="ru-RU">
                <a:solidFill>
                  <a:srgbClr val="5C0708"/>
                </a:solidFill>
                <a:latin typeface="Impact" panose="020B0806030902050204" pitchFamily="34" charset="0"/>
              </a:rPr>
              <a:pPr eaLnBrk="1" hangingPunct="1"/>
              <a:t>4</a:t>
            </a:fld>
            <a:endParaRPr lang="en-US" altLang="ru-RU">
              <a:solidFill>
                <a:srgbClr val="5C0708"/>
              </a:solidFill>
              <a:latin typeface="Impact" panose="020B0806030902050204" pitchFamily="34" charset="0"/>
            </a:endParaRPr>
          </a:p>
        </p:txBody>
      </p:sp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415925" y="1395413"/>
            <a:ext cx="6037263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altLang="ru-RU" sz="2400">
                <a:latin typeface="Impact" panose="020B0806030902050204" pitchFamily="34" charset="0"/>
              </a:rPr>
              <a:t>Бочукова Алина Александровна (капитан)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 sz="2400">
                <a:latin typeface="Impact" panose="020B0806030902050204" pitchFamily="34" charset="0"/>
              </a:rPr>
              <a:t>Аникина Анастасия Андреевна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 sz="2400">
                <a:latin typeface="Impact" panose="020B0806030902050204" pitchFamily="34" charset="0"/>
              </a:rPr>
              <a:t>Жеглова Анна Сергеевна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 sz="2400">
                <a:latin typeface="Impact" panose="020B0806030902050204" pitchFamily="34" charset="0"/>
              </a:rPr>
              <a:t>Колотилина Татьяна Павловна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 sz="2400">
                <a:latin typeface="Impact" panose="020B0806030902050204" pitchFamily="34" charset="0"/>
              </a:rPr>
              <a:t>Макаренко Алёна Сергеевна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 sz="2400">
                <a:latin typeface="Impact" panose="020B0806030902050204" pitchFamily="34" charset="0"/>
              </a:rPr>
              <a:t>Музалевская Анастасия Витальевна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 sz="2400">
                <a:latin typeface="Impact" panose="020B0806030902050204" pitchFamily="34" charset="0"/>
              </a:rPr>
              <a:t>Садовская Екатерина Данииловна</a:t>
            </a:r>
          </a:p>
        </p:txBody>
      </p:sp>
      <p:sp>
        <p:nvSpPr>
          <p:cNvPr id="7175" name="TextBox 8"/>
          <p:cNvSpPr txBox="1">
            <a:spLocks noChangeArrowheads="1"/>
          </p:cNvSpPr>
          <p:nvPr/>
        </p:nvSpPr>
        <p:spPr bwMode="auto">
          <a:xfrm>
            <a:off x="5815013" y="2636838"/>
            <a:ext cx="5756275" cy="23082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400">
                <a:latin typeface="Impact" panose="020B0806030902050204" pitchFamily="34" charset="0"/>
              </a:rPr>
              <a:t>	Вакансии: программист, графический дизайнер, иллюстратор, 3</a:t>
            </a:r>
            <a:r>
              <a:rPr lang="en-US" altLang="ru-RU" sz="2400">
                <a:latin typeface="Impact" panose="020B0806030902050204" pitchFamily="34" charset="0"/>
              </a:rPr>
              <a:t>D-</a:t>
            </a:r>
            <a:r>
              <a:rPr lang="ru-RU" altLang="ru-RU" sz="2400">
                <a:latin typeface="Impact" panose="020B0806030902050204" pitchFamily="34" charset="0"/>
              </a:rPr>
              <a:t>художник, психотерапевт, психиатр, физиотерапевт, травматолог, специалист по спортивной медицине и другие профильные специалисты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787</TotalTime>
  <Words>160</Words>
  <Application>Microsoft Office PowerPoint</Application>
  <PresentationFormat>Широкоэкранный</PresentationFormat>
  <Paragraphs>27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Impact</vt:lpstr>
      <vt:lpstr>Calibri</vt:lpstr>
      <vt:lpstr>Главное мероприятие</vt:lpstr>
      <vt:lpstr>«Путь к победе»</vt:lpstr>
      <vt:lpstr>Суть проекта:</vt:lpstr>
      <vt:lpstr>Целевая аудитория проекта и ее проблема:</vt:lpstr>
      <vt:lpstr>Команда ПРОЕКТА: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Хакатон ТулГУТЕХ - 24</dc:title>
  <dc:creator>user</dc:creator>
  <cp:lastModifiedBy>user</cp:lastModifiedBy>
  <cp:revision>64</cp:revision>
  <dcterms:created xsi:type="dcterms:W3CDTF">2024-09-17T10:04:34Z</dcterms:created>
  <dcterms:modified xsi:type="dcterms:W3CDTF">2024-10-12T20:40:27Z</dcterms:modified>
</cp:coreProperties>
</file>