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15"/>
      <p:bold r:id="rId16"/>
      <p:italic r:id="rId17"/>
      <p:boldItalic r:id="rId18"/>
    </p:embeddedFont>
    <p:embeddedFont>
      <p:font typeface="Montserrat Light" panose="00000400000000000000" pitchFamily="2" charset="-52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o/ZyatE64+tAvULbMRtD2y2Ax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44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Динамика возраста пользователей </a:t>
            </a:r>
          </a:p>
          <a:p>
            <a:pPr>
              <a:defRPr/>
            </a:pPr>
            <a:r>
              <a:rPr lang="en-US" sz="1400" dirty="0"/>
              <a:t>VR-</a:t>
            </a:r>
            <a:r>
              <a:rPr lang="ru-RU" sz="1400" dirty="0"/>
              <a:t>устройств</a:t>
            </a:r>
          </a:p>
        </c:rich>
      </c:tx>
      <c:layout>
        <c:manualLayout>
          <c:xMode val="edge"/>
          <c:yMode val="edge"/>
          <c:x val="0.21721522309711297"/>
          <c:y val="1.90474857318834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48840769903773"/>
          <c:y val="0.16302273099950806"/>
          <c:w val="0.8505115923009624"/>
          <c:h val="0.57582310905630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VR-устройства в семье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года</c:v>
                </c:pt>
                <c:pt idx="4">
                  <c:v>60+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0.19000000000000006</c:v>
                </c:pt>
                <c:pt idx="2">
                  <c:v>5.0000000000000017E-2</c:v>
                </c:pt>
                <c:pt idx="3">
                  <c:v>3.0000000000000009E-2</c:v>
                </c:pt>
                <c:pt idx="4">
                  <c:v>1.0000000000000004E-2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0-48D7-979A-F9598F15C2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года</c:v>
                </c:pt>
                <c:pt idx="4">
                  <c:v>60+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960-48D7-979A-F9598F15C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6158592"/>
        <c:axId val="156123136"/>
      </c:barChart>
      <c:catAx>
        <c:axId val="156158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6123136"/>
        <c:crosses val="autoZero"/>
        <c:auto val="1"/>
        <c:lblAlgn val="ctr"/>
        <c:lblOffset val="100"/>
        <c:noMultiLvlLbl val="0"/>
      </c:catAx>
      <c:valAx>
        <c:axId val="1561231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5615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baseline="0" dirty="0"/>
              <a:t>Взаимодействие с </a:t>
            </a:r>
            <a:r>
              <a:rPr lang="en-US" sz="1500" baseline="0" dirty="0"/>
              <a:t>VR-</a:t>
            </a:r>
            <a:r>
              <a:rPr lang="ru-RU" sz="1500" baseline="0" dirty="0"/>
              <a:t>технологиями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382069214982841E-2"/>
          <c:y val="0.28876981434887344"/>
          <c:w val="0.41528871880084001"/>
          <c:h val="0.43180464288613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Взаимодействие с VR-технологиями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Взаимодействуют постоянно</c:v>
                </c:pt>
                <c:pt idx="1">
                  <c:v>Взаимодействуют редко</c:v>
                </c:pt>
                <c:pt idx="2">
                  <c:v>Никогда не взаимодействовали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2-4575-97E2-E612AC82B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4456568389171458"/>
          <c:y val="0.23657728039226666"/>
          <c:w val="0.52682495184607947"/>
          <c:h val="0.52490248836521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500" baseline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222477312135819E-2"/>
          <c:y val="0.38160745051387523"/>
          <c:w val="0.32957030489879291"/>
          <c:h val="0.493952755905511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Желание приобрести VR-оборудование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Жалали бы приобрести</c:v>
                </c:pt>
                <c:pt idx="1">
                  <c:v>Есть желание, но нет возможности</c:v>
                </c:pt>
                <c:pt idx="2">
                  <c:v>Нет желания приобретать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A-4522-9E9A-B612D3622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47333353606708761"/>
          <c:y val="0.19975625341268205"/>
          <c:w val="0.44820880315210077"/>
          <c:h val="0.709426079380636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500" baseline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847373645646457"/>
          <c:y val="0.23695124167671794"/>
          <c:w val="0.44041055848682409"/>
          <c:h val="0.732266017385337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Проблемы при приобретении VR-оборудования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Ограниченный бюджет</c:v>
                </c:pt>
                <c:pt idx="1">
                  <c:v>Отсутствие интересного контента</c:v>
                </c:pt>
                <c:pt idx="2">
                  <c:v>Недостаточная информация о продукте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0-4411-9D4E-8918C1C22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99945-CC76-4A36-BDDE-6493BECABA5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60290-C278-4E5E-AB7C-66F157001EE1}">
      <dgm:prSet phldrT="[Текст]"/>
      <dgm:spPr/>
      <dgm:t>
        <a:bodyPr/>
        <a:lstStyle/>
        <a:p>
          <a:r>
            <a:rPr lang="ru-RU" dirty="0" err="1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Senet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E53C2-DB3B-4579-831D-EF1377932E80}" type="parTrans" cxnId="{0C0CFE3A-918A-409A-990E-ED1716BE684A}">
      <dgm:prSet/>
      <dgm:spPr/>
      <dgm:t>
        <a:bodyPr/>
        <a:lstStyle/>
        <a:p>
          <a:endParaRPr lang="ru-RU"/>
        </a:p>
      </dgm:t>
    </dgm:pt>
    <dgm:pt modelId="{BDF8A945-C563-46E6-966D-4A6B7C6F86D1}" type="sibTrans" cxnId="{0C0CFE3A-918A-409A-990E-ED1716BE684A}">
      <dgm:prSet/>
      <dgm:spPr/>
      <dgm:t>
        <a:bodyPr/>
        <a:lstStyle/>
        <a:p>
          <a:endParaRPr lang="ru-RU"/>
        </a:p>
      </dgm:t>
    </dgm:pt>
    <dgm:pt modelId="{10A26D83-6D62-434C-BA58-C3938E0A9FF7}">
      <dgm:prSet/>
      <dgm:spPr/>
      <dgm:t>
        <a:bodyPr/>
        <a:lstStyle/>
        <a:p>
          <a:r>
            <a:rPr lang="ru-RU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Gizmo</a:t>
          </a:r>
          <a:endParaRPr lang="ru-RU" dirty="0">
            <a:latin typeface="Arial" panose="020B0604020202020204" pitchFamily="34" charset="0"/>
            <a:ea typeface="Montserrat Light"/>
            <a:cs typeface="Arial" panose="020B0604020202020204" pitchFamily="34" charset="0"/>
            <a:sym typeface="Montserrat Light"/>
          </a:endParaRPr>
        </a:p>
      </dgm:t>
    </dgm:pt>
    <dgm:pt modelId="{F72147BB-78FD-440F-A5D2-80210A5F5BD0}" type="parTrans" cxnId="{0307FDEB-7EE8-4D75-B0ED-6D32ABB91EE7}">
      <dgm:prSet/>
      <dgm:spPr/>
      <dgm:t>
        <a:bodyPr/>
        <a:lstStyle/>
        <a:p>
          <a:endParaRPr lang="ru-RU"/>
        </a:p>
      </dgm:t>
    </dgm:pt>
    <dgm:pt modelId="{E2D91D9D-CC11-4D52-B8BF-0BF835C15D90}" type="sibTrans" cxnId="{0307FDEB-7EE8-4D75-B0ED-6D32ABB91EE7}">
      <dgm:prSet/>
      <dgm:spPr/>
      <dgm:t>
        <a:bodyPr/>
        <a:lstStyle/>
        <a:p>
          <a:endParaRPr lang="ru-RU"/>
        </a:p>
      </dgm:t>
    </dgm:pt>
    <dgm:pt modelId="{F112500C-B08A-4ECD-940D-4F035ADAC302}">
      <dgm:prSet/>
      <dgm:spPr/>
      <dgm:t>
        <a:bodyPr/>
        <a:lstStyle/>
        <a:p>
          <a:r>
            <a:rPr lang="ru-RU" dirty="0" err="1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GameClass</a:t>
          </a:r>
          <a:r>
            <a:rPr lang="ru-RU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 </a:t>
          </a:r>
        </a:p>
      </dgm:t>
    </dgm:pt>
    <dgm:pt modelId="{DDFE865F-1A1F-411D-A243-D7262960E193}" type="parTrans" cxnId="{3B736BF5-4EB8-4E4F-9BC2-7D5736AAD01A}">
      <dgm:prSet/>
      <dgm:spPr/>
      <dgm:t>
        <a:bodyPr/>
        <a:lstStyle/>
        <a:p>
          <a:endParaRPr lang="ru-RU"/>
        </a:p>
      </dgm:t>
    </dgm:pt>
    <dgm:pt modelId="{2A5D8AB0-0162-498E-85FE-DB02806CF2B3}" type="sibTrans" cxnId="{3B736BF5-4EB8-4E4F-9BC2-7D5736AAD01A}">
      <dgm:prSet/>
      <dgm:spPr/>
      <dgm:t>
        <a:bodyPr/>
        <a:lstStyle/>
        <a:p>
          <a:endParaRPr lang="ru-RU"/>
        </a:p>
      </dgm:t>
    </dgm:pt>
    <dgm:pt modelId="{86C0651F-08DF-4309-BBC9-0CC90D877040}">
      <dgm:prSet/>
      <dgm:spPr/>
      <dgm:t>
        <a:bodyPr/>
        <a:lstStyle/>
        <a:p>
          <a:r>
            <a:rPr lang="ru-RU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Astalavista</a:t>
          </a:r>
          <a:endParaRPr lang="ru-RU" dirty="0">
            <a:latin typeface="Arial" panose="020B0604020202020204" pitchFamily="34" charset="0"/>
            <a:ea typeface="Montserrat Light"/>
            <a:cs typeface="Arial" panose="020B0604020202020204" pitchFamily="34" charset="0"/>
            <a:sym typeface="Montserrat Light"/>
          </a:endParaRPr>
        </a:p>
      </dgm:t>
    </dgm:pt>
    <dgm:pt modelId="{47757568-CB35-4E30-800F-CEFA7AEC5677}" type="parTrans" cxnId="{844B1490-976E-4F7B-9C5D-D0D84F77558D}">
      <dgm:prSet/>
      <dgm:spPr/>
      <dgm:t>
        <a:bodyPr/>
        <a:lstStyle/>
        <a:p>
          <a:endParaRPr lang="ru-RU"/>
        </a:p>
      </dgm:t>
    </dgm:pt>
    <dgm:pt modelId="{82A33E67-8878-4659-993B-4501DD21FBF0}" type="sibTrans" cxnId="{844B1490-976E-4F7B-9C5D-D0D84F77558D}">
      <dgm:prSet/>
      <dgm:spPr/>
      <dgm:t>
        <a:bodyPr/>
        <a:lstStyle/>
        <a:p>
          <a:endParaRPr lang="ru-RU"/>
        </a:p>
      </dgm:t>
    </dgm:pt>
    <dgm:pt modelId="{0633829D-28F9-45C9-8B3B-B3C182FE6A4C}">
      <dgm:prSet/>
      <dgm:spPr/>
      <dgm:t>
        <a:bodyPr/>
        <a:lstStyle/>
        <a:p>
          <a:r>
            <a:rPr lang="ru-RU" dirty="0" err="1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IcafeCloud</a:t>
          </a:r>
          <a:endParaRPr lang="ru-RU" dirty="0">
            <a:latin typeface="Arial" panose="020B0604020202020204" pitchFamily="34" charset="0"/>
            <a:ea typeface="Montserrat Light"/>
            <a:cs typeface="Arial" panose="020B0604020202020204" pitchFamily="34" charset="0"/>
            <a:sym typeface="Montserrat Light"/>
          </a:endParaRPr>
        </a:p>
      </dgm:t>
    </dgm:pt>
    <dgm:pt modelId="{1DCBFDAF-3733-4935-B9AD-DACB49751A33}" type="parTrans" cxnId="{EBEB2D1B-3F88-404C-9577-623D2E2E8CE7}">
      <dgm:prSet/>
      <dgm:spPr/>
      <dgm:t>
        <a:bodyPr/>
        <a:lstStyle/>
        <a:p>
          <a:endParaRPr lang="ru-RU"/>
        </a:p>
      </dgm:t>
    </dgm:pt>
    <dgm:pt modelId="{966FC4C5-F7D9-409E-9AC9-C2B7E71C8AAB}" type="sibTrans" cxnId="{EBEB2D1B-3F88-404C-9577-623D2E2E8CE7}">
      <dgm:prSet/>
      <dgm:spPr/>
      <dgm:t>
        <a:bodyPr/>
        <a:lstStyle/>
        <a:p>
          <a:endParaRPr lang="ru-RU"/>
        </a:p>
      </dgm:t>
    </dgm:pt>
    <dgm:pt modelId="{5884D695-5347-4B54-87CC-D1A0C8437693}" type="pres">
      <dgm:prSet presAssocID="{3F699945-CC76-4A36-BDDE-6493BECABA54}" presName="diagram" presStyleCnt="0">
        <dgm:presLayoutVars>
          <dgm:dir/>
          <dgm:resizeHandles val="exact"/>
        </dgm:presLayoutVars>
      </dgm:prSet>
      <dgm:spPr/>
    </dgm:pt>
    <dgm:pt modelId="{C609A07B-237B-4439-A0E0-1E5BDF130704}" type="pres">
      <dgm:prSet presAssocID="{B3D60290-C278-4E5E-AB7C-66F157001EE1}" presName="node" presStyleLbl="node1" presStyleIdx="0" presStyleCnt="5">
        <dgm:presLayoutVars>
          <dgm:bulletEnabled val="1"/>
        </dgm:presLayoutVars>
      </dgm:prSet>
      <dgm:spPr/>
    </dgm:pt>
    <dgm:pt modelId="{1E24A169-796E-470B-AA68-569A00FC8250}" type="pres">
      <dgm:prSet presAssocID="{BDF8A945-C563-46E6-966D-4A6B7C6F86D1}" presName="sibTrans" presStyleCnt="0"/>
      <dgm:spPr/>
    </dgm:pt>
    <dgm:pt modelId="{DCB17F3D-5D02-4818-81E8-538DB738555A}" type="pres">
      <dgm:prSet presAssocID="{10A26D83-6D62-434C-BA58-C3938E0A9FF7}" presName="node" presStyleLbl="node1" presStyleIdx="1" presStyleCnt="5">
        <dgm:presLayoutVars>
          <dgm:bulletEnabled val="1"/>
        </dgm:presLayoutVars>
      </dgm:prSet>
      <dgm:spPr/>
    </dgm:pt>
    <dgm:pt modelId="{8BC9E1D1-2F4C-4970-B07B-93EC6583D150}" type="pres">
      <dgm:prSet presAssocID="{E2D91D9D-CC11-4D52-B8BF-0BF835C15D90}" presName="sibTrans" presStyleCnt="0"/>
      <dgm:spPr/>
    </dgm:pt>
    <dgm:pt modelId="{96B3D1A2-7DBC-484B-94D0-CD3824ACD84D}" type="pres">
      <dgm:prSet presAssocID="{F112500C-B08A-4ECD-940D-4F035ADAC302}" presName="node" presStyleLbl="node1" presStyleIdx="2" presStyleCnt="5">
        <dgm:presLayoutVars>
          <dgm:bulletEnabled val="1"/>
        </dgm:presLayoutVars>
      </dgm:prSet>
      <dgm:spPr/>
    </dgm:pt>
    <dgm:pt modelId="{514F512D-34E7-4D61-B10C-D0F987A379B0}" type="pres">
      <dgm:prSet presAssocID="{2A5D8AB0-0162-498E-85FE-DB02806CF2B3}" presName="sibTrans" presStyleCnt="0"/>
      <dgm:spPr/>
    </dgm:pt>
    <dgm:pt modelId="{6EED06EF-64A3-4EB5-B170-CEA7E40B39FB}" type="pres">
      <dgm:prSet presAssocID="{86C0651F-08DF-4309-BBC9-0CC90D877040}" presName="node" presStyleLbl="node1" presStyleIdx="3" presStyleCnt="5">
        <dgm:presLayoutVars>
          <dgm:bulletEnabled val="1"/>
        </dgm:presLayoutVars>
      </dgm:prSet>
      <dgm:spPr/>
    </dgm:pt>
    <dgm:pt modelId="{C852698B-18F3-4212-A712-8F82FA07E578}" type="pres">
      <dgm:prSet presAssocID="{82A33E67-8878-4659-993B-4501DD21FBF0}" presName="sibTrans" presStyleCnt="0"/>
      <dgm:spPr/>
    </dgm:pt>
    <dgm:pt modelId="{D55466B4-35C0-43A9-BDF4-24B0A6846328}" type="pres">
      <dgm:prSet presAssocID="{0633829D-28F9-45C9-8B3B-B3C182FE6A4C}" presName="node" presStyleLbl="node1" presStyleIdx="4" presStyleCnt="5">
        <dgm:presLayoutVars>
          <dgm:bulletEnabled val="1"/>
        </dgm:presLayoutVars>
      </dgm:prSet>
      <dgm:spPr/>
    </dgm:pt>
  </dgm:ptLst>
  <dgm:cxnLst>
    <dgm:cxn modelId="{36725C11-0807-4D77-B91A-2CA88DF79BAD}" type="presOf" srcId="{10A26D83-6D62-434C-BA58-C3938E0A9FF7}" destId="{DCB17F3D-5D02-4818-81E8-538DB738555A}" srcOrd="0" destOrd="0" presId="urn:microsoft.com/office/officeart/2005/8/layout/default#1"/>
    <dgm:cxn modelId="{EBEB2D1B-3F88-404C-9577-623D2E2E8CE7}" srcId="{3F699945-CC76-4A36-BDDE-6493BECABA54}" destId="{0633829D-28F9-45C9-8B3B-B3C182FE6A4C}" srcOrd="4" destOrd="0" parTransId="{1DCBFDAF-3733-4935-B9AD-DACB49751A33}" sibTransId="{966FC4C5-F7D9-409E-9AC9-C2B7E71C8AAB}"/>
    <dgm:cxn modelId="{FE39DF21-5394-4BD4-87BD-FA783A28605C}" type="presOf" srcId="{B3D60290-C278-4E5E-AB7C-66F157001EE1}" destId="{C609A07B-237B-4439-A0E0-1E5BDF130704}" srcOrd="0" destOrd="0" presId="urn:microsoft.com/office/officeart/2005/8/layout/default#1"/>
    <dgm:cxn modelId="{0C0CFE3A-918A-409A-990E-ED1716BE684A}" srcId="{3F699945-CC76-4A36-BDDE-6493BECABA54}" destId="{B3D60290-C278-4E5E-AB7C-66F157001EE1}" srcOrd="0" destOrd="0" parTransId="{8C6E53C2-DB3B-4579-831D-EF1377932E80}" sibTransId="{BDF8A945-C563-46E6-966D-4A6B7C6F86D1}"/>
    <dgm:cxn modelId="{CA03463C-3BB6-4089-842D-01A05131D6C1}" type="presOf" srcId="{F112500C-B08A-4ECD-940D-4F035ADAC302}" destId="{96B3D1A2-7DBC-484B-94D0-CD3824ACD84D}" srcOrd="0" destOrd="0" presId="urn:microsoft.com/office/officeart/2005/8/layout/default#1"/>
    <dgm:cxn modelId="{527D6C87-47D1-4862-B454-8F53FA2C5E48}" type="presOf" srcId="{3F699945-CC76-4A36-BDDE-6493BECABA54}" destId="{5884D695-5347-4B54-87CC-D1A0C8437693}" srcOrd="0" destOrd="0" presId="urn:microsoft.com/office/officeart/2005/8/layout/default#1"/>
    <dgm:cxn modelId="{844B1490-976E-4F7B-9C5D-D0D84F77558D}" srcId="{3F699945-CC76-4A36-BDDE-6493BECABA54}" destId="{86C0651F-08DF-4309-BBC9-0CC90D877040}" srcOrd="3" destOrd="0" parTransId="{47757568-CB35-4E30-800F-CEFA7AEC5677}" sibTransId="{82A33E67-8878-4659-993B-4501DD21FBF0}"/>
    <dgm:cxn modelId="{B5061FAD-9BAB-4A28-B852-986C7A63C6E5}" type="presOf" srcId="{0633829D-28F9-45C9-8B3B-B3C182FE6A4C}" destId="{D55466B4-35C0-43A9-BDF4-24B0A6846328}" srcOrd="0" destOrd="0" presId="urn:microsoft.com/office/officeart/2005/8/layout/default#1"/>
    <dgm:cxn modelId="{0307FDEB-7EE8-4D75-B0ED-6D32ABB91EE7}" srcId="{3F699945-CC76-4A36-BDDE-6493BECABA54}" destId="{10A26D83-6D62-434C-BA58-C3938E0A9FF7}" srcOrd="1" destOrd="0" parTransId="{F72147BB-78FD-440F-A5D2-80210A5F5BD0}" sibTransId="{E2D91D9D-CC11-4D52-B8BF-0BF835C15D90}"/>
    <dgm:cxn modelId="{3B736BF5-4EB8-4E4F-9BC2-7D5736AAD01A}" srcId="{3F699945-CC76-4A36-BDDE-6493BECABA54}" destId="{F112500C-B08A-4ECD-940D-4F035ADAC302}" srcOrd="2" destOrd="0" parTransId="{DDFE865F-1A1F-411D-A243-D7262960E193}" sibTransId="{2A5D8AB0-0162-498E-85FE-DB02806CF2B3}"/>
    <dgm:cxn modelId="{5D517AFB-D2DD-41B7-BE56-86FD9AC203E6}" type="presOf" srcId="{86C0651F-08DF-4309-BBC9-0CC90D877040}" destId="{6EED06EF-64A3-4EB5-B170-CEA7E40B39FB}" srcOrd="0" destOrd="0" presId="urn:microsoft.com/office/officeart/2005/8/layout/default#1"/>
    <dgm:cxn modelId="{D960AB3D-8F6E-4D8D-A372-9AD2D5F019A6}" type="presParOf" srcId="{5884D695-5347-4B54-87CC-D1A0C8437693}" destId="{C609A07B-237B-4439-A0E0-1E5BDF130704}" srcOrd="0" destOrd="0" presId="urn:microsoft.com/office/officeart/2005/8/layout/default#1"/>
    <dgm:cxn modelId="{31F55E2B-F941-408E-8DF6-77B61C0B8476}" type="presParOf" srcId="{5884D695-5347-4B54-87CC-D1A0C8437693}" destId="{1E24A169-796E-470B-AA68-569A00FC8250}" srcOrd="1" destOrd="0" presId="urn:microsoft.com/office/officeart/2005/8/layout/default#1"/>
    <dgm:cxn modelId="{04486661-9E5A-44E2-91AD-37F941BEECC0}" type="presParOf" srcId="{5884D695-5347-4B54-87CC-D1A0C8437693}" destId="{DCB17F3D-5D02-4818-81E8-538DB738555A}" srcOrd="2" destOrd="0" presId="urn:microsoft.com/office/officeart/2005/8/layout/default#1"/>
    <dgm:cxn modelId="{A415DC6C-2557-4821-97B5-B90202B53E34}" type="presParOf" srcId="{5884D695-5347-4B54-87CC-D1A0C8437693}" destId="{8BC9E1D1-2F4C-4970-B07B-93EC6583D150}" srcOrd="3" destOrd="0" presId="urn:microsoft.com/office/officeart/2005/8/layout/default#1"/>
    <dgm:cxn modelId="{30881ED4-30CD-4410-9ADB-480EB4B55BBC}" type="presParOf" srcId="{5884D695-5347-4B54-87CC-D1A0C8437693}" destId="{96B3D1A2-7DBC-484B-94D0-CD3824ACD84D}" srcOrd="4" destOrd="0" presId="urn:microsoft.com/office/officeart/2005/8/layout/default#1"/>
    <dgm:cxn modelId="{19507E0F-12D5-4B46-9438-1AAAA1741D25}" type="presParOf" srcId="{5884D695-5347-4B54-87CC-D1A0C8437693}" destId="{514F512D-34E7-4D61-B10C-D0F987A379B0}" srcOrd="5" destOrd="0" presId="urn:microsoft.com/office/officeart/2005/8/layout/default#1"/>
    <dgm:cxn modelId="{88624487-8F99-45F4-9139-E8E7639D7787}" type="presParOf" srcId="{5884D695-5347-4B54-87CC-D1A0C8437693}" destId="{6EED06EF-64A3-4EB5-B170-CEA7E40B39FB}" srcOrd="6" destOrd="0" presId="urn:microsoft.com/office/officeart/2005/8/layout/default#1"/>
    <dgm:cxn modelId="{E04E60E3-0D69-45C3-99B0-58EC36D112AA}" type="presParOf" srcId="{5884D695-5347-4B54-87CC-D1A0C8437693}" destId="{C852698B-18F3-4212-A712-8F82FA07E578}" srcOrd="7" destOrd="0" presId="urn:microsoft.com/office/officeart/2005/8/layout/default#1"/>
    <dgm:cxn modelId="{94B353D0-F3ED-41F3-BF3D-8C30F1B66506}" type="presParOf" srcId="{5884D695-5347-4B54-87CC-D1A0C8437693}" destId="{D55466B4-35C0-43A9-BDF4-24B0A684632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E0EC5-86D3-4285-BE41-4D9C16709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50BA39-E1AE-47F8-8FCC-64187F9F4B96}">
      <dgm:prSet phldrT="[Текст]" custT="1"/>
      <dgm:spPr/>
      <dgm:t>
        <a:bodyPr/>
        <a:lstStyle/>
        <a:p>
          <a:r>
            <a:rPr lang="ru-RU" sz="11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Рекламные кампании в самом клубе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AA87C-DB51-44A7-B1AF-44411A95F707}" type="parTrans" cxnId="{5E875075-A6C2-4AD6-BFFB-E5E3DF33DAD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5E4760-4DD3-4972-8EDE-18AC2B6A6434}" type="sibTrans" cxnId="{5E875075-A6C2-4AD6-BFFB-E5E3DF33DAD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DC497-7C1C-4A6A-AF84-92915E8314DB}">
      <dgm:prSet phldrT="[Текст]" custT="1"/>
      <dgm:spPr/>
      <dgm:t>
        <a:bodyPr/>
        <a:lstStyle/>
        <a:p>
          <a:r>
            <a:rPr lang="ru-RU" sz="11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Бонусы от клуба для инвесторов и их семей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DC782-32A6-4897-9D19-65EAF3F9D2D8}" type="parTrans" cxnId="{75C2AFFA-6FD5-4961-8C21-9AC3269E00B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32AD75-32EC-4E99-80AE-6BEB1C6B8F02}" type="sibTrans" cxnId="{75C2AFFA-6FD5-4961-8C21-9AC3269E00B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48228-77ED-46C8-B8CC-E64E737B015A}">
      <dgm:prSet phldrT="[Текст]" custT="1"/>
      <dgm:spPr/>
      <dgm:t>
        <a:bodyPr/>
        <a:lstStyle/>
        <a:p>
          <a:r>
            <a:rPr lang="ru-RU" sz="11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Мастер-классы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E82F0-781F-42B9-A3B6-F59DF116C596}" type="parTrans" cxnId="{270118A6-8570-4873-AB54-9F3D1833394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4814B-094C-437D-A1BE-255673B31440}" type="sibTrans" cxnId="{270118A6-8570-4873-AB54-9F3D1833394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D1471-D769-484B-BBD0-A6F8FD4833F1}">
      <dgm:prSet custT="1"/>
      <dgm:spPr/>
      <dgm:t>
        <a:bodyPr/>
        <a:lstStyle/>
        <a:p>
          <a:pPr indent="0">
            <a:buSzPts val="2400"/>
            <a:buFont typeface="Montserrat Light"/>
            <a:buNone/>
          </a:pPr>
          <a:r>
            <a:rPr lang="ru-RU" sz="105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После проведения рекламных кампаний внутри клуба, ожидается увеличение осведомленности о клубе среди текущих посетителей, а также привлечение новых клиентов. Это может привести к увеличению числа посетителей и, соответственно, к росту продаж и выручки клуба.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84E69-DC64-40A9-B5E0-772CA882109F}" type="parTrans" cxnId="{4F2350A7-C362-4F05-AB84-8F9F111AA4F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55360-7173-474D-9658-03C991C0258C}" type="sibTrans" cxnId="{4F2350A7-C362-4F05-AB84-8F9F111AA4F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5449D-314A-4B3F-8E7A-0ABC29F0BF39}">
      <dgm:prSet custT="1"/>
      <dgm:spPr/>
      <dgm:t>
        <a:bodyPr/>
        <a:lstStyle/>
        <a:p>
          <a:pPr indent="0">
            <a:buSzPts val="2400"/>
            <a:buFont typeface="Arial" panose="020B0604020202020204" pitchFamily="34" charset="0"/>
            <a:buNone/>
          </a:pPr>
          <a:r>
            <a:rPr lang="ru-RU" sz="105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Предоставление бонусов и привилегий инвесторам и их семьям может помочь удержать текущих инвесторов и привлечь новых. Ожидается, что это приведет к увеличению объема инвестиций в клуб и улучшению финансовых показателей клуба.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5F60A-DE8C-4A64-AC51-148B0C48EBF0}" type="parTrans" cxnId="{8FF7CCDE-0A42-4B16-B750-6F1A1CBB91E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6A59A-4846-409D-A8AB-7C43AD4689A7}" type="sibTrans" cxnId="{8FF7CCDE-0A42-4B16-B750-6F1A1CBB91E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FAA23-9C17-4CF2-A4F6-1552CFDCC868}">
      <dgm:prSet custT="1"/>
      <dgm:spPr/>
      <dgm:t>
        <a:bodyPr/>
        <a:lstStyle/>
        <a:p>
          <a:pPr indent="0">
            <a:buSzPts val="2400"/>
            <a:buFont typeface="Montserrat Light"/>
            <a:buNone/>
          </a:pPr>
          <a:r>
            <a:rPr lang="ru-RU" sz="105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Проведение мастер-классов может привлечь новых посетителей, которые заинтересованы в изучении новых навыков или развитии своих текущих умений. Результатом проведения мастер-классов ожидается увеличение числа посетителей, а также улучшение репутации клуба как места, где можно получить качественное обучение.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EC190-9A92-4B39-BD42-D76E81449C37}" type="parTrans" cxnId="{CFEE8042-84B8-4C15-8056-66CAFBF036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C72B6-2E1D-4C54-BF0D-FD7DB5AC0244}" type="sibTrans" cxnId="{CFEE8042-84B8-4C15-8056-66CAFBF036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CCE16-B3A2-4DE2-9855-E459762BB986}">
      <dgm:prSet custT="1"/>
      <dgm:spPr/>
      <dgm:t>
        <a:bodyPr/>
        <a:lstStyle/>
        <a:p>
          <a:r>
            <a:rPr lang="ru-RU" sz="11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Продвижение через различные </a:t>
          </a:r>
          <a:r>
            <a:rPr lang="ru-RU" sz="1100" dirty="0" err="1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соцсети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67E717-D93D-4B18-9717-EE8D265D5D96}" type="parTrans" cxnId="{6F10EE48-27D9-48E6-85DF-6CABB80591A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D3314-CA39-4EB0-BE1B-5D637C1013DE}" type="sibTrans" cxnId="{6F10EE48-27D9-48E6-85DF-6CABB80591A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20C2E-6E59-4F73-B971-6EA68BA7CC8F}">
      <dgm:prSet custT="1"/>
      <dgm:spPr/>
      <dgm:t>
        <a:bodyPr/>
        <a:lstStyle/>
        <a:p>
          <a:pPr indent="0">
            <a:buSzPts val="2400"/>
            <a:buFont typeface="Montserrat Light"/>
            <a:buNone/>
          </a:pPr>
          <a:r>
            <a:rPr lang="ru-RU" sz="105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Продвижение клуба через различные соцсети может помочь расширить круг охвата аудитории и привлечь новых посетителей. Результатом такого продвижения ожидается увеличение осведомленности о клубе среди потенциальных клиентов и, как следствие, увеличение числа посетителей и продаж.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1803F-EF8F-4817-96B9-C5BFAAA14AFC}" type="parTrans" cxnId="{8C34405A-556E-4BC6-8181-DA8F4F3483A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4CA94-BC15-4E32-8174-A9F1C7AB3D7A}" type="sibTrans" cxnId="{8C34405A-556E-4BC6-8181-DA8F4F3483A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F86A6-D051-4EBA-B831-0DEFF1020D3B}">
      <dgm:prSet custT="1"/>
      <dgm:spPr/>
      <dgm:t>
        <a:bodyPr/>
        <a:lstStyle/>
        <a:p>
          <a:pPr>
            <a:buSzPts val="2400"/>
            <a:buFont typeface="Montserrat Light"/>
            <a:buNone/>
          </a:pPr>
          <a:r>
            <a:rPr lang="ru-RU" sz="11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Выездные мероприятия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36C26-AA11-4F77-8EC5-180D082063C5}" type="parTrans" cxnId="{7D6A7E60-B83F-4D26-8B84-CCCEFB8C1D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27EAB-B9D4-4D33-B4D5-F2F0F9007A77}" type="sibTrans" cxnId="{7D6A7E60-B83F-4D26-8B84-CCCEFB8C1D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43BB7-F1DE-41BF-AC75-9EDE724D2672}">
      <dgm:prSet custT="1"/>
      <dgm:spPr/>
      <dgm:t>
        <a:bodyPr/>
        <a:lstStyle/>
        <a:p>
          <a:pPr indent="0">
            <a:buSzPts val="2400"/>
            <a:buFont typeface="Montserrat Light"/>
            <a:buNone/>
          </a:pPr>
          <a:r>
            <a:rPr lang="ru-RU" sz="105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Организация выездных мероприятий, таких как фестивали, концерты или спортивные события, может привлечь внимание и интерес от широкого круга людей. Ожидается, что участие в таких мероприятиях поможет привлечь новых посетителей, улучшить репутацию клуба и увеличить продажи.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F5219-F175-4436-8466-47DD50D01463}" type="parTrans" cxnId="{DC71D0F9-648C-488F-9ACC-29792A724A2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98D2E-E6C0-433B-964C-A465414A200E}" type="sibTrans" cxnId="{DC71D0F9-648C-488F-9ACC-29792A724A2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A5AB4-81B3-41B2-9BEC-A323B9797FB5}" type="pres">
      <dgm:prSet presAssocID="{CAFE0EC5-86D3-4285-BE41-4D9C16709338}" presName="linear" presStyleCnt="0">
        <dgm:presLayoutVars>
          <dgm:dir/>
          <dgm:animLvl val="lvl"/>
          <dgm:resizeHandles val="exact"/>
        </dgm:presLayoutVars>
      </dgm:prSet>
      <dgm:spPr/>
    </dgm:pt>
    <dgm:pt modelId="{7D7FB82F-47D4-4745-8068-5A2560F941C1}" type="pres">
      <dgm:prSet presAssocID="{BB50BA39-E1AE-47F8-8FCC-64187F9F4B96}" presName="parentLin" presStyleCnt="0"/>
      <dgm:spPr/>
    </dgm:pt>
    <dgm:pt modelId="{070EA7D4-DF4F-411B-ABEA-F6BB01DAB25A}" type="pres">
      <dgm:prSet presAssocID="{BB50BA39-E1AE-47F8-8FCC-64187F9F4B96}" presName="parentLeftMargin" presStyleLbl="node1" presStyleIdx="0" presStyleCnt="5"/>
      <dgm:spPr/>
    </dgm:pt>
    <dgm:pt modelId="{F182CFA3-C348-4C18-BDC7-E31BF7EADD3D}" type="pres">
      <dgm:prSet presAssocID="{BB50BA39-E1AE-47F8-8FCC-64187F9F4B9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8FA4B0-3C39-40B9-B0BB-DA44F158EFF6}" type="pres">
      <dgm:prSet presAssocID="{BB50BA39-E1AE-47F8-8FCC-64187F9F4B96}" presName="negativeSpace" presStyleCnt="0"/>
      <dgm:spPr/>
    </dgm:pt>
    <dgm:pt modelId="{D6BBFFB7-01BD-4A0D-AD42-C1DF99180205}" type="pres">
      <dgm:prSet presAssocID="{BB50BA39-E1AE-47F8-8FCC-64187F9F4B96}" presName="childText" presStyleLbl="conFgAcc1" presStyleIdx="0" presStyleCnt="5">
        <dgm:presLayoutVars>
          <dgm:bulletEnabled val="1"/>
        </dgm:presLayoutVars>
      </dgm:prSet>
      <dgm:spPr/>
    </dgm:pt>
    <dgm:pt modelId="{5139F45E-043F-45BF-9937-F1D13D4E14E3}" type="pres">
      <dgm:prSet presAssocID="{405E4760-4DD3-4972-8EDE-18AC2B6A6434}" presName="spaceBetweenRectangles" presStyleCnt="0"/>
      <dgm:spPr/>
    </dgm:pt>
    <dgm:pt modelId="{F903F25A-68E6-4CD0-A265-B08D78966FA3}" type="pres">
      <dgm:prSet presAssocID="{DCCDC497-7C1C-4A6A-AF84-92915E8314DB}" presName="parentLin" presStyleCnt="0"/>
      <dgm:spPr/>
    </dgm:pt>
    <dgm:pt modelId="{C4BEB1F2-7B5D-4A91-B29C-DD8481A9A428}" type="pres">
      <dgm:prSet presAssocID="{DCCDC497-7C1C-4A6A-AF84-92915E8314DB}" presName="parentLeftMargin" presStyleLbl="node1" presStyleIdx="0" presStyleCnt="5"/>
      <dgm:spPr/>
    </dgm:pt>
    <dgm:pt modelId="{D2A1B196-5FB0-4AEF-8274-51BEBBF38A01}" type="pres">
      <dgm:prSet presAssocID="{DCCDC497-7C1C-4A6A-AF84-92915E8314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283659-D938-452B-B1F9-9D85FFD02D20}" type="pres">
      <dgm:prSet presAssocID="{DCCDC497-7C1C-4A6A-AF84-92915E8314DB}" presName="negativeSpace" presStyleCnt="0"/>
      <dgm:spPr/>
    </dgm:pt>
    <dgm:pt modelId="{5B8077DA-34A7-49BC-99E2-86EA2F5954D9}" type="pres">
      <dgm:prSet presAssocID="{DCCDC497-7C1C-4A6A-AF84-92915E8314DB}" presName="childText" presStyleLbl="conFgAcc1" presStyleIdx="1" presStyleCnt="5">
        <dgm:presLayoutVars>
          <dgm:bulletEnabled val="1"/>
        </dgm:presLayoutVars>
      </dgm:prSet>
      <dgm:spPr/>
    </dgm:pt>
    <dgm:pt modelId="{4C0C4D71-92A4-42AC-A122-1A3948F95268}" type="pres">
      <dgm:prSet presAssocID="{2532AD75-32EC-4E99-80AE-6BEB1C6B8F02}" presName="spaceBetweenRectangles" presStyleCnt="0"/>
      <dgm:spPr/>
    </dgm:pt>
    <dgm:pt modelId="{C5E4B9C2-42CA-400E-9BEE-3BAF85950258}" type="pres">
      <dgm:prSet presAssocID="{37848228-77ED-46C8-B8CC-E64E737B015A}" presName="parentLin" presStyleCnt="0"/>
      <dgm:spPr/>
    </dgm:pt>
    <dgm:pt modelId="{02A0B869-64A6-4F1E-8724-2FFBB9ED918F}" type="pres">
      <dgm:prSet presAssocID="{37848228-77ED-46C8-B8CC-E64E737B015A}" presName="parentLeftMargin" presStyleLbl="node1" presStyleIdx="1" presStyleCnt="5"/>
      <dgm:spPr/>
    </dgm:pt>
    <dgm:pt modelId="{022E7008-DB6C-4788-B9CE-F981F2BF94DA}" type="pres">
      <dgm:prSet presAssocID="{37848228-77ED-46C8-B8CC-E64E737B01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E089044-088D-4309-BFB9-8010EEF49B7E}" type="pres">
      <dgm:prSet presAssocID="{37848228-77ED-46C8-B8CC-E64E737B015A}" presName="negativeSpace" presStyleCnt="0"/>
      <dgm:spPr/>
    </dgm:pt>
    <dgm:pt modelId="{9F368BE8-B570-41BF-8F03-AD53878637A2}" type="pres">
      <dgm:prSet presAssocID="{37848228-77ED-46C8-B8CC-E64E737B015A}" presName="childText" presStyleLbl="conFgAcc1" presStyleIdx="2" presStyleCnt="5">
        <dgm:presLayoutVars>
          <dgm:bulletEnabled val="1"/>
        </dgm:presLayoutVars>
      </dgm:prSet>
      <dgm:spPr/>
    </dgm:pt>
    <dgm:pt modelId="{4D98ACA4-F371-49CE-AAE1-FF2CD62CA328}" type="pres">
      <dgm:prSet presAssocID="{87F4814B-094C-437D-A1BE-255673B31440}" presName="spaceBetweenRectangles" presStyleCnt="0"/>
      <dgm:spPr/>
    </dgm:pt>
    <dgm:pt modelId="{4454E979-7FD3-451D-BAB0-9199DDABF276}" type="pres">
      <dgm:prSet presAssocID="{D04CCE16-B3A2-4DE2-9855-E459762BB986}" presName="parentLin" presStyleCnt="0"/>
      <dgm:spPr/>
    </dgm:pt>
    <dgm:pt modelId="{CE7C7D0F-2E23-4311-BBD8-40D8843EC07E}" type="pres">
      <dgm:prSet presAssocID="{D04CCE16-B3A2-4DE2-9855-E459762BB986}" presName="parentLeftMargin" presStyleLbl="node1" presStyleIdx="2" presStyleCnt="5"/>
      <dgm:spPr/>
    </dgm:pt>
    <dgm:pt modelId="{49B0D380-FA9D-489E-BCD9-A744C03B20B9}" type="pres">
      <dgm:prSet presAssocID="{D04CCE16-B3A2-4DE2-9855-E459762BB98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8185907-AE74-4CD6-8898-5C894B01F01C}" type="pres">
      <dgm:prSet presAssocID="{D04CCE16-B3A2-4DE2-9855-E459762BB986}" presName="negativeSpace" presStyleCnt="0"/>
      <dgm:spPr/>
    </dgm:pt>
    <dgm:pt modelId="{7898CF48-7BB0-41EB-8504-FE85A651A008}" type="pres">
      <dgm:prSet presAssocID="{D04CCE16-B3A2-4DE2-9855-E459762BB986}" presName="childText" presStyleLbl="conFgAcc1" presStyleIdx="3" presStyleCnt="5">
        <dgm:presLayoutVars>
          <dgm:bulletEnabled val="1"/>
        </dgm:presLayoutVars>
      </dgm:prSet>
      <dgm:spPr/>
    </dgm:pt>
    <dgm:pt modelId="{41084646-4D86-4C23-9D19-002AA864143E}" type="pres">
      <dgm:prSet presAssocID="{C6ED3314-CA39-4EB0-BE1B-5D637C1013DE}" presName="spaceBetweenRectangles" presStyleCnt="0"/>
      <dgm:spPr/>
    </dgm:pt>
    <dgm:pt modelId="{7E953ED1-E157-4F93-8282-4F5DB10FE094}" type="pres">
      <dgm:prSet presAssocID="{B7BF86A6-D051-4EBA-B831-0DEFF1020D3B}" presName="parentLin" presStyleCnt="0"/>
      <dgm:spPr/>
    </dgm:pt>
    <dgm:pt modelId="{4D8B2291-17C3-4476-957A-2B4D80D3548C}" type="pres">
      <dgm:prSet presAssocID="{B7BF86A6-D051-4EBA-B831-0DEFF1020D3B}" presName="parentLeftMargin" presStyleLbl="node1" presStyleIdx="3" presStyleCnt="5"/>
      <dgm:spPr/>
    </dgm:pt>
    <dgm:pt modelId="{6CB9932B-96AA-4EEF-B58A-311DDD12BE72}" type="pres">
      <dgm:prSet presAssocID="{B7BF86A6-D051-4EBA-B831-0DEFF1020D3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76A5838-E944-4BF4-8221-4186B206152D}" type="pres">
      <dgm:prSet presAssocID="{B7BF86A6-D051-4EBA-B831-0DEFF1020D3B}" presName="negativeSpace" presStyleCnt="0"/>
      <dgm:spPr/>
    </dgm:pt>
    <dgm:pt modelId="{82AF663F-31C5-47A4-9771-6A21A08703BA}" type="pres">
      <dgm:prSet presAssocID="{B7BF86A6-D051-4EBA-B831-0DEFF1020D3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D1ED71E-6CCB-47A2-92A2-762849D9D69B}" type="presOf" srcId="{37848228-77ED-46C8-B8CC-E64E737B015A}" destId="{02A0B869-64A6-4F1E-8724-2FFBB9ED918F}" srcOrd="0" destOrd="0" presId="urn:microsoft.com/office/officeart/2005/8/layout/list1"/>
    <dgm:cxn modelId="{0EB8652B-7F12-455B-8418-3FBB9B1AE2AA}" type="presOf" srcId="{CAFE0EC5-86D3-4285-BE41-4D9C16709338}" destId="{51AA5AB4-81B3-41B2-9BEC-A323B9797FB5}" srcOrd="0" destOrd="0" presId="urn:microsoft.com/office/officeart/2005/8/layout/list1"/>
    <dgm:cxn modelId="{02CA0832-872D-417F-ABE3-ACE3BEC40104}" type="presOf" srcId="{68DD1471-D769-484B-BBD0-A6F8FD4833F1}" destId="{D6BBFFB7-01BD-4A0D-AD42-C1DF99180205}" srcOrd="0" destOrd="0" presId="urn:microsoft.com/office/officeart/2005/8/layout/list1"/>
    <dgm:cxn modelId="{52E8E033-9D72-4348-AD51-EAB6563E1D2D}" type="presOf" srcId="{37848228-77ED-46C8-B8CC-E64E737B015A}" destId="{022E7008-DB6C-4788-B9CE-F981F2BF94DA}" srcOrd="1" destOrd="0" presId="urn:microsoft.com/office/officeart/2005/8/layout/list1"/>
    <dgm:cxn modelId="{8D60605E-9DA6-4AFE-A61F-DD59F6F3A87A}" type="presOf" srcId="{D04CCE16-B3A2-4DE2-9855-E459762BB986}" destId="{49B0D380-FA9D-489E-BCD9-A744C03B20B9}" srcOrd="1" destOrd="0" presId="urn:microsoft.com/office/officeart/2005/8/layout/list1"/>
    <dgm:cxn modelId="{7D6A7E60-B83F-4D26-8B84-CCCEFB8C1DDA}" srcId="{CAFE0EC5-86D3-4285-BE41-4D9C16709338}" destId="{B7BF86A6-D051-4EBA-B831-0DEFF1020D3B}" srcOrd="4" destOrd="0" parTransId="{8BB36C26-AA11-4F77-8EC5-180D082063C5}" sibTransId="{20127EAB-B9D4-4D33-B4D5-F2F0F9007A77}"/>
    <dgm:cxn modelId="{C02B4C41-4D7D-4C85-AAB1-31867AF88660}" type="presOf" srcId="{B7BF86A6-D051-4EBA-B831-0DEFF1020D3B}" destId="{4D8B2291-17C3-4476-957A-2B4D80D3548C}" srcOrd="0" destOrd="0" presId="urn:microsoft.com/office/officeart/2005/8/layout/list1"/>
    <dgm:cxn modelId="{C137C341-5E1E-4B1F-9A72-D54E5A8DA584}" type="presOf" srcId="{DCCDC497-7C1C-4A6A-AF84-92915E8314DB}" destId="{D2A1B196-5FB0-4AEF-8274-51BEBBF38A01}" srcOrd="1" destOrd="0" presId="urn:microsoft.com/office/officeart/2005/8/layout/list1"/>
    <dgm:cxn modelId="{CFEE8042-84B8-4C15-8056-66CAFBF03687}" srcId="{37848228-77ED-46C8-B8CC-E64E737B015A}" destId="{164FAA23-9C17-4CF2-A4F6-1552CFDCC868}" srcOrd="0" destOrd="0" parTransId="{3B5EC190-9A92-4B39-BD42-D76E81449C37}" sibTransId="{848C72B6-2E1D-4C54-BF0D-FD7DB5AC0244}"/>
    <dgm:cxn modelId="{6F10EE48-27D9-48E6-85DF-6CABB80591AF}" srcId="{CAFE0EC5-86D3-4285-BE41-4D9C16709338}" destId="{D04CCE16-B3A2-4DE2-9855-E459762BB986}" srcOrd="3" destOrd="0" parTransId="{8867E717-D93D-4B18-9717-EE8D265D5D96}" sibTransId="{C6ED3314-CA39-4EB0-BE1B-5D637C1013DE}"/>
    <dgm:cxn modelId="{5E875075-A6C2-4AD6-BFFB-E5E3DF33DAD6}" srcId="{CAFE0EC5-86D3-4285-BE41-4D9C16709338}" destId="{BB50BA39-E1AE-47F8-8FCC-64187F9F4B96}" srcOrd="0" destOrd="0" parTransId="{77FAA87C-DB51-44A7-B1AF-44411A95F707}" sibTransId="{405E4760-4DD3-4972-8EDE-18AC2B6A6434}"/>
    <dgm:cxn modelId="{3F78F278-219C-44A4-B122-9ED7FEF34CDA}" type="presOf" srcId="{B2920C2E-6E59-4F73-B971-6EA68BA7CC8F}" destId="{7898CF48-7BB0-41EB-8504-FE85A651A008}" srcOrd="0" destOrd="0" presId="urn:microsoft.com/office/officeart/2005/8/layout/list1"/>
    <dgm:cxn modelId="{8C34405A-556E-4BC6-8181-DA8F4F3483A6}" srcId="{D04CCE16-B3A2-4DE2-9855-E459762BB986}" destId="{B2920C2E-6E59-4F73-B971-6EA68BA7CC8F}" srcOrd="0" destOrd="0" parTransId="{4561803F-EF8F-4817-96B9-C5BFAAA14AFC}" sibTransId="{F364CA94-BC15-4E32-8174-A9F1C7AB3D7A}"/>
    <dgm:cxn modelId="{CF85B59E-7ECE-4959-9CAF-8AB142BFD223}" type="presOf" srcId="{BB50BA39-E1AE-47F8-8FCC-64187F9F4B96}" destId="{070EA7D4-DF4F-411B-ABEA-F6BB01DAB25A}" srcOrd="0" destOrd="0" presId="urn:microsoft.com/office/officeart/2005/8/layout/list1"/>
    <dgm:cxn modelId="{270118A6-8570-4873-AB54-9F3D18333947}" srcId="{CAFE0EC5-86D3-4285-BE41-4D9C16709338}" destId="{37848228-77ED-46C8-B8CC-E64E737B015A}" srcOrd="2" destOrd="0" parTransId="{DFDE82F0-781F-42B9-A3B6-F59DF116C596}" sibTransId="{87F4814B-094C-437D-A1BE-255673B31440}"/>
    <dgm:cxn modelId="{4F2350A7-C362-4F05-AB84-8F9F111AA4FC}" srcId="{BB50BA39-E1AE-47F8-8FCC-64187F9F4B96}" destId="{68DD1471-D769-484B-BBD0-A6F8FD4833F1}" srcOrd="0" destOrd="0" parTransId="{6EF84E69-DC64-40A9-B5E0-772CA882109F}" sibTransId="{75A55360-7173-474D-9658-03C991C0258C}"/>
    <dgm:cxn modelId="{EADC2ABF-3010-4800-A44C-A1153A92DEEF}" type="presOf" srcId="{B7BF86A6-D051-4EBA-B831-0DEFF1020D3B}" destId="{6CB9932B-96AA-4EEF-B58A-311DDD12BE72}" srcOrd="1" destOrd="0" presId="urn:microsoft.com/office/officeart/2005/8/layout/list1"/>
    <dgm:cxn modelId="{89920DC3-E85A-46E9-BB97-BFD87853B48F}" type="presOf" srcId="{77543BB7-F1DE-41BF-AC75-9EDE724D2672}" destId="{82AF663F-31C5-47A4-9771-6A21A08703BA}" srcOrd="0" destOrd="0" presId="urn:microsoft.com/office/officeart/2005/8/layout/list1"/>
    <dgm:cxn modelId="{37F31FDA-470D-4770-BD55-0F8403C9092C}" type="presOf" srcId="{9715449D-314A-4B3F-8E7A-0ABC29F0BF39}" destId="{5B8077DA-34A7-49BC-99E2-86EA2F5954D9}" srcOrd="0" destOrd="0" presId="urn:microsoft.com/office/officeart/2005/8/layout/list1"/>
    <dgm:cxn modelId="{7B8084DD-EAF8-4E51-AAFC-C38054881B7E}" type="presOf" srcId="{164FAA23-9C17-4CF2-A4F6-1552CFDCC868}" destId="{9F368BE8-B570-41BF-8F03-AD53878637A2}" srcOrd="0" destOrd="0" presId="urn:microsoft.com/office/officeart/2005/8/layout/list1"/>
    <dgm:cxn modelId="{8FF7CCDE-0A42-4B16-B750-6F1A1CBB91EC}" srcId="{DCCDC497-7C1C-4A6A-AF84-92915E8314DB}" destId="{9715449D-314A-4B3F-8E7A-0ABC29F0BF39}" srcOrd="0" destOrd="0" parTransId="{6935F60A-DE8C-4A64-AC51-148B0C48EBF0}" sibTransId="{0166A59A-4846-409D-A8AB-7C43AD4689A7}"/>
    <dgm:cxn modelId="{B2790DE0-2DDF-48C9-BE08-40EB44E1FFCB}" type="presOf" srcId="{BB50BA39-E1AE-47F8-8FCC-64187F9F4B96}" destId="{F182CFA3-C348-4C18-BDC7-E31BF7EADD3D}" srcOrd="1" destOrd="0" presId="urn:microsoft.com/office/officeart/2005/8/layout/list1"/>
    <dgm:cxn modelId="{35DFCEE9-2BAE-45D1-9B65-A60ED7CD273B}" type="presOf" srcId="{D04CCE16-B3A2-4DE2-9855-E459762BB986}" destId="{CE7C7D0F-2E23-4311-BBD8-40D8843EC07E}" srcOrd="0" destOrd="0" presId="urn:microsoft.com/office/officeart/2005/8/layout/list1"/>
    <dgm:cxn modelId="{16A841EC-A70D-48F6-8917-CF82600E976B}" type="presOf" srcId="{DCCDC497-7C1C-4A6A-AF84-92915E8314DB}" destId="{C4BEB1F2-7B5D-4A91-B29C-DD8481A9A428}" srcOrd="0" destOrd="0" presId="urn:microsoft.com/office/officeart/2005/8/layout/list1"/>
    <dgm:cxn modelId="{DC71D0F9-648C-488F-9ACC-29792A724A2C}" srcId="{B7BF86A6-D051-4EBA-B831-0DEFF1020D3B}" destId="{77543BB7-F1DE-41BF-AC75-9EDE724D2672}" srcOrd="0" destOrd="0" parTransId="{644F5219-F175-4436-8466-47DD50D01463}" sibTransId="{74C98D2E-E6C0-433B-964C-A465414A200E}"/>
    <dgm:cxn modelId="{75C2AFFA-6FD5-4961-8C21-9AC3269E00B3}" srcId="{CAFE0EC5-86D3-4285-BE41-4D9C16709338}" destId="{DCCDC497-7C1C-4A6A-AF84-92915E8314DB}" srcOrd="1" destOrd="0" parTransId="{F27DC782-32A6-4897-9D19-65EAF3F9D2D8}" sibTransId="{2532AD75-32EC-4E99-80AE-6BEB1C6B8F02}"/>
    <dgm:cxn modelId="{1B6AE504-A7C2-4D9D-9531-FD5885A97048}" type="presParOf" srcId="{51AA5AB4-81B3-41B2-9BEC-A323B9797FB5}" destId="{7D7FB82F-47D4-4745-8068-5A2560F941C1}" srcOrd="0" destOrd="0" presId="urn:microsoft.com/office/officeart/2005/8/layout/list1"/>
    <dgm:cxn modelId="{D0482A72-7A24-42D0-83A3-A1EC55E17E31}" type="presParOf" srcId="{7D7FB82F-47D4-4745-8068-5A2560F941C1}" destId="{070EA7D4-DF4F-411B-ABEA-F6BB01DAB25A}" srcOrd="0" destOrd="0" presId="urn:microsoft.com/office/officeart/2005/8/layout/list1"/>
    <dgm:cxn modelId="{6D8AFA6A-893C-4351-9B50-452B4660A1BD}" type="presParOf" srcId="{7D7FB82F-47D4-4745-8068-5A2560F941C1}" destId="{F182CFA3-C348-4C18-BDC7-E31BF7EADD3D}" srcOrd="1" destOrd="0" presId="urn:microsoft.com/office/officeart/2005/8/layout/list1"/>
    <dgm:cxn modelId="{65326D76-F24F-478D-8FC2-FCB52F8807DA}" type="presParOf" srcId="{51AA5AB4-81B3-41B2-9BEC-A323B9797FB5}" destId="{BB8FA4B0-3C39-40B9-B0BB-DA44F158EFF6}" srcOrd="1" destOrd="0" presId="urn:microsoft.com/office/officeart/2005/8/layout/list1"/>
    <dgm:cxn modelId="{7356EC07-FE36-41B8-AD50-B575F3B726BD}" type="presParOf" srcId="{51AA5AB4-81B3-41B2-9BEC-A323B9797FB5}" destId="{D6BBFFB7-01BD-4A0D-AD42-C1DF99180205}" srcOrd="2" destOrd="0" presId="urn:microsoft.com/office/officeart/2005/8/layout/list1"/>
    <dgm:cxn modelId="{2E4742C5-0AD2-4F77-9A16-BF253ED590A0}" type="presParOf" srcId="{51AA5AB4-81B3-41B2-9BEC-A323B9797FB5}" destId="{5139F45E-043F-45BF-9937-F1D13D4E14E3}" srcOrd="3" destOrd="0" presId="urn:microsoft.com/office/officeart/2005/8/layout/list1"/>
    <dgm:cxn modelId="{1069639A-C3C7-4BD1-A7E6-30031EA27C4E}" type="presParOf" srcId="{51AA5AB4-81B3-41B2-9BEC-A323B9797FB5}" destId="{F903F25A-68E6-4CD0-A265-B08D78966FA3}" srcOrd="4" destOrd="0" presId="urn:microsoft.com/office/officeart/2005/8/layout/list1"/>
    <dgm:cxn modelId="{1937A560-65CF-4E1B-A690-1774433490A0}" type="presParOf" srcId="{F903F25A-68E6-4CD0-A265-B08D78966FA3}" destId="{C4BEB1F2-7B5D-4A91-B29C-DD8481A9A428}" srcOrd="0" destOrd="0" presId="urn:microsoft.com/office/officeart/2005/8/layout/list1"/>
    <dgm:cxn modelId="{154D05F6-33EF-425E-9B20-F3A88D903C21}" type="presParOf" srcId="{F903F25A-68E6-4CD0-A265-B08D78966FA3}" destId="{D2A1B196-5FB0-4AEF-8274-51BEBBF38A01}" srcOrd="1" destOrd="0" presId="urn:microsoft.com/office/officeart/2005/8/layout/list1"/>
    <dgm:cxn modelId="{D87F053E-1A4C-4F23-AD83-3215B08B4D97}" type="presParOf" srcId="{51AA5AB4-81B3-41B2-9BEC-A323B9797FB5}" destId="{16283659-D938-452B-B1F9-9D85FFD02D20}" srcOrd="5" destOrd="0" presId="urn:microsoft.com/office/officeart/2005/8/layout/list1"/>
    <dgm:cxn modelId="{7079EEF8-4F39-4C07-B80D-1654443D3F98}" type="presParOf" srcId="{51AA5AB4-81B3-41B2-9BEC-A323B9797FB5}" destId="{5B8077DA-34A7-49BC-99E2-86EA2F5954D9}" srcOrd="6" destOrd="0" presId="urn:microsoft.com/office/officeart/2005/8/layout/list1"/>
    <dgm:cxn modelId="{F7CCC77E-ECFF-43EA-80D6-49F4D0E33D90}" type="presParOf" srcId="{51AA5AB4-81B3-41B2-9BEC-A323B9797FB5}" destId="{4C0C4D71-92A4-42AC-A122-1A3948F95268}" srcOrd="7" destOrd="0" presId="urn:microsoft.com/office/officeart/2005/8/layout/list1"/>
    <dgm:cxn modelId="{C0BF897E-10BA-4354-9C09-B07DAF6F5F8E}" type="presParOf" srcId="{51AA5AB4-81B3-41B2-9BEC-A323B9797FB5}" destId="{C5E4B9C2-42CA-400E-9BEE-3BAF85950258}" srcOrd="8" destOrd="0" presId="urn:microsoft.com/office/officeart/2005/8/layout/list1"/>
    <dgm:cxn modelId="{0D3AF6DD-D7B9-478D-AC08-16BF5478CCB6}" type="presParOf" srcId="{C5E4B9C2-42CA-400E-9BEE-3BAF85950258}" destId="{02A0B869-64A6-4F1E-8724-2FFBB9ED918F}" srcOrd="0" destOrd="0" presId="urn:microsoft.com/office/officeart/2005/8/layout/list1"/>
    <dgm:cxn modelId="{014D33BC-1332-42A8-AE0C-AA72252E4F08}" type="presParOf" srcId="{C5E4B9C2-42CA-400E-9BEE-3BAF85950258}" destId="{022E7008-DB6C-4788-B9CE-F981F2BF94DA}" srcOrd="1" destOrd="0" presId="urn:microsoft.com/office/officeart/2005/8/layout/list1"/>
    <dgm:cxn modelId="{D44D24D7-1852-4F37-B9A6-9F406DAE241A}" type="presParOf" srcId="{51AA5AB4-81B3-41B2-9BEC-A323B9797FB5}" destId="{7E089044-088D-4309-BFB9-8010EEF49B7E}" srcOrd="9" destOrd="0" presId="urn:microsoft.com/office/officeart/2005/8/layout/list1"/>
    <dgm:cxn modelId="{AAE531AF-2194-48E5-AAB6-962BE2CFEF8C}" type="presParOf" srcId="{51AA5AB4-81B3-41B2-9BEC-A323B9797FB5}" destId="{9F368BE8-B570-41BF-8F03-AD53878637A2}" srcOrd="10" destOrd="0" presId="urn:microsoft.com/office/officeart/2005/8/layout/list1"/>
    <dgm:cxn modelId="{1F717D90-6F4B-465D-BC1D-E7832D43B652}" type="presParOf" srcId="{51AA5AB4-81B3-41B2-9BEC-A323B9797FB5}" destId="{4D98ACA4-F371-49CE-AAE1-FF2CD62CA328}" srcOrd="11" destOrd="0" presId="urn:microsoft.com/office/officeart/2005/8/layout/list1"/>
    <dgm:cxn modelId="{49188AD3-52D5-4739-A901-42A07E1EB4E9}" type="presParOf" srcId="{51AA5AB4-81B3-41B2-9BEC-A323B9797FB5}" destId="{4454E979-7FD3-451D-BAB0-9199DDABF276}" srcOrd="12" destOrd="0" presId="urn:microsoft.com/office/officeart/2005/8/layout/list1"/>
    <dgm:cxn modelId="{10028EF2-47FB-46C5-8524-C4CEAF09E3AD}" type="presParOf" srcId="{4454E979-7FD3-451D-BAB0-9199DDABF276}" destId="{CE7C7D0F-2E23-4311-BBD8-40D8843EC07E}" srcOrd="0" destOrd="0" presId="urn:microsoft.com/office/officeart/2005/8/layout/list1"/>
    <dgm:cxn modelId="{4296D8AA-99FF-47C6-A5FF-28B4BC57534D}" type="presParOf" srcId="{4454E979-7FD3-451D-BAB0-9199DDABF276}" destId="{49B0D380-FA9D-489E-BCD9-A744C03B20B9}" srcOrd="1" destOrd="0" presId="urn:microsoft.com/office/officeart/2005/8/layout/list1"/>
    <dgm:cxn modelId="{D135A793-93FE-45C0-A4B4-6537267C3359}" type="presParOf" srcId="{51AA5AB4-81B3-41B2-9BEC-A323B9797FB5}" destId="{C8185907-AE74-4CD6-8898-5C894B01F01C}" srcOrd="13" destOrd="0" presId="urn:microsoft.com/office/officeart/2005/8/layout/list1"/>
    <dgm:cxn modelId="{47B950B7-EA60-4362-963D-D3A949D93EE6}" type="presParOf" srcId="{51AA5AB4-81B3-41B2-9BEC-A323B9797FB5}" destId="{7898CF48-7BB0-41EB-8504-FE85A651A008}" srcOrd="14" destOrd="0" presId="urn:microsoft.com/office/officeart/2005/8/layout/list1"/>
    <dgm:cxn modelId="{EAC1D450-8DA7-4056-BB97-1BF52F882581}" type="presParOf" srcId="{51AA5AB4-81B3-41B2-9BEC-A323B9797FB5}" destId="{41084646-4D86-4C23-9D19-002AA864143E}" srcOrd="15" destOrd="0" presId="urn:microsoft.com/office/officeart/2005/8/layout/list1"/>
    <dgm:cxn modelId="{4E7004BF-7C2E-43C7-A7F9-309A507E9B8D}" type="presParOf" srcId="{51AA5AB4-81B3-41B2-9BEC-A323B9797FB5}" destId="{7E953ED1-E157-4F93-8282-4F5DB10FE094}" srcOrd="16" destOrd="0" presId="urn:microsoft.com/office/officeart/2005/8/layout/list1"/>
    <dgm:cxn modelId="{29607531-93F7-41CF-88DB-E363365E8DD7}" type="presParOf" srcId="{7E953ED1-E157-4F93-8282-4F5DB10FE094}" destId="{4D8B2291-17C3-4476-957A-2B4D80D3548C}" srcOrd="0" destOrd="0" presId="urn:microsoft.com/office/officeart/2005/8/layout/list1"/>
    <dgm:cxn modelId="{6E800A57-8D25-4EE9-BC5C-DB8F59A26028}" type="presParOf" srcId="{7E953ED1-E157-4F93-8282-4F5DB10FE094}" destId="{6CB9932B-96AA-4EEF-B58A-311DDD12BE72}" srcOrd="1" destOrd="0" presId="urn:microsoft.com/office/officeart/2005/8/layout/list1"/>
    <dgm:cxn modelId="{E2FC04AC-9B85-48DA-BF2C-49D4A1A0041C}" type="presParOf" srcId="{51AA5AB4-81B3-41B2-9BEC-A323B9797FB5}" destId="{A76A5838-E944-4BF4-8221-4186B206152D}" srcOrd="17" destOrd="0" presId="urn:microsoft.com/office/officeart/2005/8/layout/list1"/>
    <dgm:cxn modelId="{D5D4C478-26E1-45AE-AD48-FA848BE590DE}" type="presParOf" srcId="{51AA5AB4-81B3-41B2-9BEC-A323B9797FB5}" destId="{82AF663F-31C5-47A4-9771-6A21A08703B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3BA88-D270-417A-92D8-0426C5E6829C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6910D60D-1454-49EC-A8A2-6EDE5759237A}">
      <dgm:prSet phldrT="[Текст]" custT="1"/>
      <dgm:spPr/>
      <dgm:t>
        <a:bodyPr/>
        <a:lstStyle/>
        <a:p>
          <a:r>
            <a:rPr lang="ru-RU" sz="1200" dirty="0"/>
            <a:t>Автор идеи</a:t>
          </a:r>
        </a:p>
        <a:p>
          <a:r>
            <a:rPr lang="ru-RU" sz="1050" dirty="0"/>
            <a:t>Русин Владислав Александрович</a:t>
          </a:r>
        </a:p>
        <a:p>
          <a:r>
            <a:rPr lang="ru-RU" sz="1050" dirty="0"/>
            <a:t>Задает основные направления работы как человек, знакомый с </a:t>
          </a:r>
          <a:r>
            <a:rPr lang="en-US" sz="1050" dirty="0"/>
            <a:t>VR-</a:t>
          </a:r>
          <a:r>
            <a:rPr lang="ru-RU" sz="1050" dirty="0"/>
            <a:t>технологиями.</a:t>
          </a:r>
        </a:p>
      </dgm:t>
    </dgm:pt>
    <dgm:pt modelId="{EDCD9245-CFE6-4AA3-956A-ED20F30A887B}" type="parTrans" cxnId="{CB7437FA-F0E7-4E65-98D7-CFF6C1B790CF}">
      <dgm:prSet/>
      <dgm:spPr/>
      <dgm:t>
        <a:bodyPr/>
        <a:lstStyle/>
        <a:p>
          <a:endParaRPr lang="ru-RU" sz="1050"/>
        </a:p>
      </dgm:t>
    </dgm:pt>
    <dgm:pt modelId="{AF0C5ADB-2A28-4A14-9710-11BCBFD766EF}" type="sibTrans" cxnId="{CB7437FA-F0E7-4E65-98D7-CFF6C1B790CF}">
      <dgm:prSet/>
      <dgm:spPr/>
      <dgm:t>
        <a:bodyPr/>
        <a:lstStyle/>
        <a:p>
          <a:endParaRPr lang="ru-RU" sz="1050"/>
        </a:p>
      </dgm:t>
    </dgm:pt>
    <dgm:pt modelId="{8EAD0D63-4B87-4227-ABD8-0DB83DB5FF86}">
      <dgm:prSet phldrT="[Текст]" custT="1"/>
      <dgm:spPr/>
      <dgm:t>
        <a:bodyPr/>
        <a:lstStyle/>
        <a:p>
          <a:r>
            <a:rPr lang="ru-RU" sz="1200" dirty="0"/>
            <a:t>Капитан команды</a:t>
          </a:r>
        </a:p>
        <a:p>
          <a:r>
            <a:rPr lang="ru-RU" sz="1050" dirty="0"/>
            <a:t>Малышев Евгений Анатольевич</a:t>
          </a:r>
        </a:p>
        <a:p>
          <a:r>
            <a:rPr lang="ru-RU" sz="1050" dirty="0"/>
            <a:t>Работа с теоретической и практической базой, общее руководство командой.</a:t>
          </a:r>
        </a:p>
      </dgm:t>
    </dgm:pt>
    <dgm:pt modelId="{F369DD22-0657-48E5-B334-707C262B0E26}" type="parTrans" cxnId="{36B1287D-F8D6-4233-B351-DA2410435B86}">
      <dgm:prSet/>
      <dgm:spPr/>
      <dgm:t>
        <a:bodyPr/>
        <a:lstStyle/>
        <a:p>
          <a:endParaRPr lang="ru-RU" sz="1050"/>
        </a:p>
      </dgm:t>
    </dgm:pt>
    <dgm:pt modelId="{B8ADE361-874C-4682-99AE-7F68942C70A6}" type="sibTrans" cxnId="{36B1287D-F8D6-4233-B351-DA2410435B86}">
      <dgm:prSet/>
      <dgm:spPr/>
      <dgm:t>
        <a:bodyPr/>
        <a:lstStyle/>
        <a:p>
          <a:endParaRPr lang="ru-RU" sz="1050"/>
        </a:p>
      </dgm:t>
    </dgm:pt>
    <dgm:pt modelId="{6CD06FB1-87DA-466D-9DBB-A3993E32962A}">
      <dgm:prSet phldrT="[Текст]" custT="1"/>
      <dgm:spPr/>
      <dgm:t>
        <a:bodyPr/>
        <a:lstStyle/>
        <a:p>
          <a:r>
            <a:rPr lang="ru-RU" sz="1200" dirty="0"/>
            <a:t>Калькуляция</a:t>
          </a:r>
          <a:endParaRPr lang="ru-RU" sz="1050" dirty="0"/>
        </a:p>
        <a:p>
          <a:r>
            <a:rPr lang="ru-RU" sz="1050" dirty="0"/>
            <a:t>Храмов Алексей Вячеславович</a:t>
          </a:r>
        </a:p>
        <a:p>
          <a:r>
            <a:rPr lang="ru-RU" sz="1050" dirty="0"/>
            <a:t>Определение и подсчет необходимых затрат на открытие и функционирование клуба</a:t>
          </a:r>
        </a:p>
      </dgm:t>
    </dgm:pt>
    <dgm:pt modelId="{B365B590-8374-446C-8C4B-215717774F2C}" type="parTrans" cxnId="{3FE7ADEB-B541-43DF-8089-6698A0DF89EE}">
      <dgm:prSet/>
      <dgm:spPr/>
      <dgm:t>
        <a:bodyPr/>
        <a:lstStyle/>
        <a:p>
          <a:endParaRPr lang="ru-RU" sz="1050"/>
        </a:p>
      </dgm:t>
    </dgm:pt>
    <dgm:pt modelId="{2E67F406-CFFF-4430-AF0F-208FC6ACD0AC}" type="sibTrans" cxnId="{3FE7ADEB-B541-43DF-8089-6698A0DF89EE}">
      <dgm:prSet/>
      <dgm:spPr/>
      <dgm:t>
        <a:bodyPr/>
        <a:lstStyle/>
        <a:p>
          <a:endParaRPr lang="ru-RU" sz="1050"/>
        </a:p>
      </dgm:t>
    </dgm:pt>
    <dgm:pt modelId="{7264C9D6-283F-4766-BFE1-AD168D99065A}">
      <dgm:prSet phldrT="[Текст]" custT="1"/>
      <dgm:spPr/>
      <dgm:t>
        <a:bodyPr/>
        <a:lstStyle/>
        <a:p>
          <a:r>
            <a:rPr lang="ru-RU" sz="1200" dirty="0"/>
            <a:t>Прикладные задачи</a:t>
          </a:r>
        </a:p>
        <a:p>
          <a:r>
            <a:rPr lang="ru-RU" sz="1050" dirty="0" err="1"/>
            <a:t>Бурасова</a:t>
          </a:r>
          <a:r>
            <a:rPr lang="ru-RU" sz="1050" dirty="0"/>
            <a:t> Анна Владимировна</a:t>
          </a:r>
        </a:p>
        <a:p>
          <a:r>
            <a:rPr lang="ru-RU" sz="1050" dirty="0"/>
            <a:t>Выполнение различной дополнительной работы</a:t>
          </a:r>
        </a:p>
      </dgm:t>
    </dgm:pt>
    <dgm:pt modelId="{6230E580-D63F-4C66-9E50-4396DA0345E7}" type="parTrans" cxnId="{D8CE1568-D8F9-4742-95CC-87092A7F1AC7}">
      <dgm:prSet/>
      <dgm:spPr/>
      <dgm:t>
        <a:bodyPr/>
        <a:lstStyle/>
        <a:p>
          <a:endParaRPr lang="ru-RU" sz="1050"/>
        </a:p>
      </dgm:t>
    </dgm:pt>
    <dgm:pt modelId="{FC4D7874-8418-4A39-B007-775E4DDB03CD}" type="sibTrans" cxnId="{D8CE1568-D8F9-4742-95CC-87092A7F1AC7}">
      <dgm:prSet/>
      <dgm:spPr/>
      <dgm:t>
        <a:bodyPr/>
        <a:lstStyle/>
        <a:p>
          <a:endParaRPr lang="ru-RU" sz="1050"/>
        </a:p>
      </dgm:t>
    </dgm:pt>
    <dgm:pt modelId="{0AF4F4B5-D7A6-4FEE-BFAB-08360E70C002}">
      <dgm:prSet phldrT="[Текст]" custT="1"/>
      <dgm:spPr/>
      <dgm:t>
        <a:bodyPr/>
        <a:lstStyle/>
        <a:p>
          <a:r>
            <a:rPr lang="ru-RU" sz="1200" dirty="0"/>
            <a:t>Маркетолог</a:t>
          </a:r>
        </a:p>
        <a:p>
          <a:r>
            <a:rPr lang="ru-RU" sz="1050" dirty="0" err="1"/>
            <a:t>Атаманенко</a:t>
          </a:r>
          <a:r>
            <a:rPr lang="ru-RU" sz="1050" dirty="0"/>
            <a:t> Алена Викторовна</a:t>
          </a:r>
        </a:p>
        <a:p>
          <a:r>
            <a:rPr lang="ru-RU" sz="1050" dirty="0"/>
            <a:t>Проведение маркетинговых исследований, определение направлений рекламы</a:t>
          </a:r>
        </a:p>
      </dgm:t>
    </dgm:pt>
    <dgm:pt modelId="{13F9C096-A2B3-47E0-8860-6D426FCEBC50}" type="parTrans" cxnId="{2A5175D2-FEF1-41C9-B757-C49B5FE0AAB9}">
      <dgm:prSet/>
      <dgm:spPr/>
      <dgm:t>
        <a:bodyPr/>
        <a:lstStyle/>
        <a:p>
          <a:endParaRPr lang="ru-RU" sz="1050"/>
        </a:p>
      </dgm:t>
    </dgm:pt>
    <dgm:pt modelId="{1127B13C-519D-40A0-A7E2-FE2A06F2EA59}" type="sibTrans" cxnId="{2A5175D2-FEF1-41C9-B757-C49B5FE0AAB9}">
      <dgm:prSet/>
      <dgm:spPr/>
      <dgm:t>
        <a:bodyPr/>
        <a:lstStyle/>
        <a:p>
          <a:endParaRPr lang="ru-RU" sz="1050"/>
        </a:p>
      </dgm:t>
    </dgm:pt>
    <dgm:pt modelId="{08BA360D-8CA9-4693-A76F-003FAF670C65}">
      <dgm:prSet phldrT="[Текст]" custT="1"/>
      <dgm:spPr/>
      <dgm:t>
        <a:bodyPr/>
        <a:lstStyle/>
        <a:p>
          <a:r>
            <a:rPr lang="ru-RU" sz="1200" dirty="0"/>
            <a:t>Анализ конкурентов</a:t>
          </a:r>
        </a:p>
        <a:p>
          <a:r>
            <a:rPr lang="ru-RU" sz="1050" dirty="0"/>
            <a:t>Погорелова Софья Романовна</a:t>
          </a:r>
        </a:p>
        <a:p>
          <a:r>
            <a:rPr lang="ru-RU" sz="1050" dirty="0"/>
            <a:t>Проведение бенчмаркинга</a:t>
          </a:r>
        </a:p>
      </dgm:t>
    </dgm:pt>
    <dgm:pt modelId="{B4195D35-2E18-4203-9A48-55B0E5A322C8}" type="parTrans" cxnId="{40E78E89-8700-4CD4-BA44-1B09FE1D4B15}">
      <dgm:prSet/>
      <dgm:spPr/>
      <dgm:t>
        <a:bodyPr/>
        <a:lstStyle/>
        <a:p>
          <a:endParaRPr lang="ru-RU" sz="1050"/>
        </a:p>
      </dgm:t>
    </dgm:pt>
    <dgm:pt modelId="{59CF5C53-37F4-4EAF-8575-7767C52E7929}" type="sibTrans" cxnId="{40E78E89-8700-4CD4-BA44-1B09FE1D4B15}">
      <dgm:prSet/>
      <dgm:spPr/>
      <dgm:t>
        <a:bodyPr/>
        <a:lstStyle/>
        <a:p>
          <a:endParaRPr lang="ru-RU" sz="1050"/>
        </a:p>
      </dgm:t>
    </dgm:pt>
    <dgm:pt modelId="{06436AE7-B554-427D-8CC8-DECF3CE2F096}">
      <dgm:prSet phldrT="[Текст]" custT="1"/>
      <dgm:spPr/>
      <dgm:t>
        <a:bodyPr/>
        <a:lstStyle/>
        <a:p>
          <a:r>
            <a:rPr lang="ru-RU" sz="1150" dirty="0"/>
            <a:t>Работа с потребителями</a:t>
          </a:r>
        </a:p>
        <a:p>
          <a:r>
            <a:rPr lang="ru-RU" sz="1050" dirty="0"/>
            <a:t>Проскурина Полина Александровна</a:t>
          </a:r>
        </a:p>
        <a:p>
          <a:r>
            <a:rPr lang="ru-RU" sz="1050" dirty="0"/>
            <a:t>Проведение проблемных интервью</a:t>
          </a:r>
        </a:p>
      </dgm:t>
    </dgm:pt>
    <dgm:pt modelId="{6EA2B43A-7790-4A9F-A1E4-EAC26BD01069}" type="parTrans" cxnId="{6ED9E8A4-0E94-4A25-88AD-434220B86770}">
      <dgm:prSet/>
      <dgm:spPr/>
      <dgm:t>
        <a:bodyPr/>
        <a:lstStyle/>
        <a:p>
          <a:endParaRPr lang="ru-RU" sz="1050"/>
        </a:p>
      </dgm:t>
    </dgm:pt>
    <dgm:pt modelId="{4624E5E7-CA18-46E7-BCB3-3DEFE7F33148}" type="sibTrans" cxnId="{6ED9E8A4-0E94-4A25-88AD-434220B86770}">
      <dgm:prSet/>
      <dgm:spPr/>
      <dgm:t>
        <a:bodyPr/>
        <a:lstStyle/>
        <a:p>
          <a:endParaRPr lang="ru-RU" sz="1050"/>
        </a:p>
      </dgm:t>
    </dgm:pt>
    <dgm:pt modelId="{26DD64D2-0C0E-453E-856F-8E2BCA9886D9}" type="pres">
      <dgm:prSet presAssocID="{DA13BA88-D270-417A-92D8-0426C5E6829C}" presName="Name0" presStyleCnt="0">
        <dgm:presLayoutVars>
          <dgm:dir/>
          <dgm:resizeHandles val="exact"/>
        </dgm:presLayoutVars>
      </dgm:prSet>
      <dgm:spPr/>
    </dgm:pt>
    <dgm:pt modelId="{10E6F77E-ADB2-44D2-8143-3E581C989D51}" type="pres">
      <dgm:prSet presAssocID="{DA13BA88-D270-417A-92D8-0426C5E6829C}" presName="fgShape" presStyleLbl="fgShp" presStyleIdx="0" presStyleCnt="1"/>
      <dgm:spPr/>
    </dgm:pt>
    <dgm:pt modelId="{4FE391A0-69CD-400A-9D45-3EB4EBE66907}" type="pres">
      <dgm:prSet presAssocID="{DA13BA88-D270-417A-92D8-0426C5E6829C}" presName="linComp" presStyleCnt="0"/>
      <dgm:spPr/>
    </dgm:pt>
    <dgm:pt modelId="{29ACEA19-8E4A-4E26-A2F8-682AC1C42EC7}" type="pres">
      <dgm:prSet presAssocID="{0AF4F4B5-D7A6-4FEE-BFAB-08360E70C002}" presName="compNode" presStyleCnt="0"/>
      <dgm:spPr/>
    </dgm:pt>
    <dgm:pt modelId="{57038ACE-1258-45E9-B86A-66482D9506B3}" type="pres">
      <dgm:prSet presAssocID="{0AF4F4B5-D7A6-4FEE-BFAB-08360E70C002}" presName="bkgdShape" presStyleLbl="node1" presStyleIdx="0" presStyleCnt="7"/>
      <dgm:spPr/>
    </dgm:pt>
    <dgm:pt modelId="{C7941F1B-22A4-4E8C-A5FB-3C50E232BE79}" type="pres">
      <dgm:prSet presAssocID="{0AF4F4B5-D7A6-4FEE-BFAB-08360E70C002}" presName="nodeTx" presStyleLbl="node1" presStyleIdx="0" presStyleCnt="7">
        <dgm:presLayoutVars>
          <dgm:bulletEnabled val="1"/>
        </dgm:presLayoutVars>
      </dgm:prSet>
      <dgm:spPr/>
    </dgm:pt>
    <dgm:pt modelId="{899D49FB-E09D-4F42-97D9-E07A90068E0F}" type="pres">
      <dgm:prSet presAssocID="{0AF4F4B5-D7A6-4FEE-BFAB-08360E70C002}" presName="invisiNode" presStyleLbl="node1" presStyleIdx="0" presStyleCnt="7"/>
      <dgm:spPr/>
    </dgm:pt>
    <dgm:pt modelId="{67811A06-73A4-4D09-A6CE-25A1D5CACD58}" type="pres">
      <dgm:prSet presAssocID="{0AF4F4B5-D7A6-4FEE-BFAB-08360E70C002}" presName="imagNode" presStyleLbl="fgImgPlace1" presStyleIdx="0" presStyleCnt="7"/>
      <dgm:spPr>
        <a:blipFill dpi="0" rotWithShape="1">
          <a:blip xmlns:r="http://schemas.openxmlformats.org/officeDocument/2006/relationships" r:embed="rId1"/>
          <a:srcRect/>
          <a:stretch>
            <a:fillRect l="-9000" r="-18000"/>
          </a:stretch>
        </a:blipFill>
      </dgm:spPr>
    </dgm:pt>
    <dgm:pt modelId="{F73016E8-FC7F-4FEA-BBFA-722ED0686898}" type="pres">
      <dgm:prSet presAssocID="{1127B13C-519D-40A0-A7E2-FE2A06F2EA59}" presName="sibTrans" presStyleLbl="sibTrans2D1" presStyleIdx="0" presStyleCnt="0"/>
      <dgm:spPr/>
    </dgm:pt>
    <dgm:pt modelId="{D35F1026-53C5-4E4F-9F46-F5555183E338}" type="pres">
      <dgm:prSet presAssocID="{08BA360D-8CA9-4693-A76F-003FAF670C65}" presName="compNode" presStyleCnt="0"/>
      <dgm:spPr/>
    </dgm:pt>
    <dgm:pt modelId="{DB6C70C1-05D7-408A-ACF3-B0C698492CDF}" type="pres">
      <dgm:prSet presAssocID="{08BA360D-8CA9-4693-A76F-003FAF670C65}" presName="bkgdShape" presStyleLbl="node1" presStyleIdx="1" presStyleCnt="7"/>
      <dgm:spPr/>
    </dgm:pt>
    <dgm:pt modelId="{CCBB8872-F82F-4D5F-81CE-AA8CC36C5489}" type="pres">
      <dgm:prSet presAssocID="{08BA360D-8CA9-4693-A76F-003FAF670C65}" presName="nodeTx" presStyleLbl="node1" presStyleIdx="1" presStyleCnt="7">
        <dgm:presLayoutVars>
          <dgm:bulletEnabled val="1"/>
        </dgm:presLayoutVars>
      </dgm:prSet>
      <dgm:spPr/>
    </dgm:pt>
    <dgm:pt modelId="{79332842-512E-4AED-99A7-B94549CE70E0}" type="pres">
      <dgm:prSet presAssocID="{08BA360D-8CA9-4693-A76F-003FAF670C65}" presName="invisiNode" presStyleLbl="node1" presStyleIdx="1" presStyleCnt="7"/>
      <dgm:spPr/>
    </dgm:pt>
    <dgm:pt modelId="{A98B5B10-F1EE-4E1B-B49B-C20FA4C08226}" type="pres">
      <dgm:prSet presAssocID="{08BA360D-8CA9-4693-A76F-003FAF670C65}" presName="imagNode" presStyleLbl="fgImgPlace1" presStyleIdx="1" presStyleCnt="7"/>
      <dgm:spPr>
        <a:blipFill>
          <a:blip xmlns:r="http://schemas.openxmlformats.org/officeDocument/2006/relationships" r:embed="rId2"/>
          <a:srcRect/>
          <a:stretch>
            <a:fillRect l="-9000" r="-9000"/>
          </a:stretch>
        </a:blipFill>
      </dgm:spPr>
    </dgm:pt>
    <dgm:pt modelId="{67B6C3D4-5A7F-4E71-A7A8-B14D72EBE241}" type="pres">
      <dgm:prSet presAssocID="{59CF5C53-37F4-4EAF-8575-7767C52E7929}" presName="sibTrans" presStyleLbl="sibTrans2D1" presStyleIdx="0" presStyleCnt="0"/>
      <dgm:spPr/>
    </dgm:pt>
    <dgm:pt modelId="{51C3B377-D401-4659-A3F9-58197AC25CE2}" type="pres">
      <dgm:prSet presAssocID="{6910D60D-1454-49EC-A8A2-6EDE5759237A}" presName="compNode" presStyleCnt="0"/>
      <dgm:spPr/>
    </dgm:pt>
    <dgm:pt modelId="{2D406807-4796-4B37-B092-2D7F40DF16CA}" type="pres">
      <dgm:prSet presAssocID="{6910D60D-1454-49EC-A8A2-6EDE5759237A}" presName="bkgdShape" presStyleLbl="node1" presStyleIdx="2" presStyleCnt="7"/>
      <dgm:spPr/>
    </dgm:pt>
    <dgm:pt modelId="{42BAA126-54F5-421F-8FFB-9D368358BF77}" type="pres">
      <dgm:prSet presAssocID="{6910D60D-1454-49EC-A8A2-6EDE5759237A}" presName="nodeTx" presStyleLbl="node1" presStyleIdx="2" presStyleCnt="7">
        <dgm:presLayoutVars>
          <dgm:bulletEnabled val="1"/>
        </dgm:presLayoutVars>
      </dgm:prSet>
      <dgm:spPr/>
    </dgm:pt>
    <dgm:pt modelId="{0CCC85FF-A875-4431-AFFA-741C27D1F64A}" type="pres">
      <dgm:prSet presAssocID="{6910D60D-1454-49EC-A8A2-6EDE5759237A}" presName="invisiNode" presStyleLbl="node1" presStyleIdx="2" presStyleCnt="7"/>
      <dgm:spPr/>
    </dgm:pt>
    <dgm:pt modelId="{E9165BDC-2DEB-4E64-872F-010FA7C3EE8F}" type="pres">
      <dgm:prSet presAssocID="{6910D60D-1454-49EC-A8A2-6EDE5759237A}" presName="imagNode" presStyleLbl="fgImgPlace1" presStyleIdx="2" presStyleCnt="7" custScaleX="99412" custLinFactNeighborX="72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97" b="-10297"/>
          </a:stretch>
        </a:blipFill>
      </dgm:spPr>
    </dgm:pt>
    <dgm:pt modelId="{F00C1505-6590-4F45-BDB0-D49DCE87286E}" type="pres">
      <dgm:prSet presAssocID="{AF0C5ADB-2A28-4A14-9710-11BCBFD766EF}" presName="sibTrans" presStyleLbl="sibTrans2D1" presStyleIdx="0" presStyleCnt="0"/>
      <dgm:spPr/>
    </dgm:pt>
    <dgm:pt modelId="{F94AA355-FE63-4FE2-BFC5-EB631DDBBDA5}" type="pres">
      <dgm:prSet presAssocID="{8EAD0D63-4B87-4227-ABD8-0DB83DB5FF86}" presName="compNode" presStyleCnt="0"/>
      <dgm:spPr/>
    </dgm:pt>
    <dgm:pt modelId="{3B3EA067-CEF0-4744-8236-BD7A5F9D5E7A}" type="pres">
      <dgm:prSet presAssocID="{8EAD0D63-4B87-4227-ABD8-0DB83DB5FF86}" presName="bkgdShape" presStyleLbl="node1" presStyleIdx="3" presStyleCnt="7"/>
      <dgm:spPr/>
    </dgm:pt>
    <dgm:pt modelId="{E5344940-B4C2-41F0-9EA9-99325F8263AF}" type="pres">
      <dgm:prSet presAssocID="{8EAD0D63-4B87-4227-ABD8-0DB83DB5FF86}" presName="nodeTx" presStyleLbl="node1" presStyleIdx="3" presStyleCnt="7">
        <dgm:presLayoutVars>
          <dgm:bulletEnabled val="1"/>
        </dgm:presLayoutVars>
      </dgm:prSet>
      <dgm:spPr/>
    </dgm:pt>
    <dgm:pt modelId="{D9A0F3C9-5628-4033-80F6-804060A22B48}" type="pres">
      <dgm:prSet presAssocID="{8EAD0D63-4B87-4227-ABD8-0DB83DB5FF86}" presName="invisiNode" presStyleLbl="node1" presStyleIdx="3" presStyleCnt="7"/>
      <dgm:spPr/>
    </dgm:pt>
    <dgm:pt modelId="{D9C16C38-8135-4CA8-9676-48CAD7B6E80A}" type="pres">
      <dgm:prSet presAssocID="{8EAD0D63-4B87-4227-ABD8-0DB83DB5FF86}" presName="imagNode" presStyleLbl="fgImgPlace1" presStyleIdx="3" presStyleCnt="7" custScaleY="101553" custLinFactNeighborX="-31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BB5135B-8EA3-4D0F-9BF5-972C1FCE041E}" type="pres">
      <dgm:prSet presAssocID="{B8ADE361-874C-4682-99AE-7F68942C70A6}" presName="sibTrans" presStyleLbl="sibTrans2D1" presStyleIdx="0" presStyleCnt="0"/>
      <dgm:spPr/>
    </dgm:pt>
    <dgm:pt modelId="{225FCA38-0513-43C7-AC75-80D42157296B}" type="pres">
      <dgm:prSet presAssocID="{6CD06FB1-87DA-466D-9DBB-A3993E32962A}" presName="compNode" presStyleCnt="0"/>
      <dgm:spPr/>
    </dgm:pt>
    <dgm:pt modelId="{B3D84E2B-6F49-4A29-8AC0-03E13BA394BD}" type="pres">
      <dgm:prSet presAssocID="{6CD06FB1-87DA-466D-9DBB-A3993E32962A}" presName="bkgdShape" presStyleLbl="node1" presStyleIdx="4" presStyleCnt="7"/>
      <dgm:spPr/>
    </dgm:pt>
    <dgm:pt modelId="{8437DA22-789B-4E11-A575-A0222073602A}" type="pres">
      <dgm:prSet presAssocID="{6CD06FB1-87DA-466D-9DBB-A3993E32962A}" presName="nodeTx" presStyleLbl="node1" presStyleIdx="4" presStyleCnt="7">
        <dgm:presLayoutVars>
          <dgm:bulletEnabled val="1"/>
        </dgm:presLayoutVars>
      </dgm:prSet>
      <dgm:spPr/>
    </dgm:pt>
    <dgm:pt modelId="{A6579F4E-ED30-41D7-9AB0-CFA023650F4A}" type="pres">
      <dgm:prSet presAssocID="{6CD06FB1-87DA-466D-9DBB-A3993E32962A}" presName="invisiNode" presStyleLbl="node1" presStyleIdx="4" presStyleCnt="7"/>
      <dgm:spPr/>
    </dgm:pt>
    <dgm:pt modelId="{E4E7BD3A-459F-444D-B201-B2FA4F3F47A6}" type="pres">
      <dgm:prSet presAssocID="{6CD06FB1-87DA-466D-9DBB-A3993E32962A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C51C868-4E55-4B0E-9D36-2F39B17E8E99}" type="pres">
      <dgm:prSet presAssocID="{2E67F406-CFFF-4430-AF0F-208FC6ACD0AC}" presName="sibTrans" presStyleLbl="sibTrans2D1" presStyleIdx="0" presStyleCnt="0"/>
      <dgm:spPr/>
    </dgm:pt>
    <dgm:pt modelId="{AF3B9C55-1912-4D86-A84E-3DFF67B78CEF}" type="pres">
      <dgm:prSet presAssocID="{06436AE7-B554-427D-8CC8-DECF3CE2F096}" presName="compNode" presStyleCnt="0"/>
      <dgm:spPr/>
    </dgm:pt>
    <dgm:pt modelId="{50518B40-9A68-4F04-81B8-6863920B465B}" type="pres">
      <dgm:prSet presAssocID="{06436AE7-B554-427D-8CC8-DECF3CE2F096}" presName="bkgdShape" presStyleLbl="node1" presStyleIdx="5" presStyleCnt="7"/>
      <dgm:spPr/>
    </dgm:pt>
    <dgm:pt modelId="{C8846B4E-350E-42ED-8270-A7C7307B4E1A}" type="pres">
      <dgm:prSet presAssocID="{06436AE7-B554-427D-8CC8-DECF3CE2F096}" presName="nodeTx" presStyleLbl="node1" presStyleIdx="5" presStyleCnt="7">
        <dgm:presLayoutVars>
          <dgm:bulletEnabled val="1"/>
        </dgm:presLayoutVars>
      </dgm:prSet>
      <dgm:spPr/>
    </dgm:pt>
    <dgm:pt modelId="{D0335E22-816D-4504-96BC-0B8B9626AC3A}" type="pres">
      <dgm:prSet presAssocID="{06436AE7-B554-427D-8CC8-DECF3CE2F096}" presName="invisiNode" presStyleLbl="node1" presStyleIdx="5" presStyleCnt="7"/>
      <dgm:spPr/>
    </dgm:pt>
    <dgm:pt modelId="{02035C81-4E99-4846-89C7-9F6005B734F5}" type="pres">
      <dgm:prSet presAssocID="{06436AE7-B554-427D-8CC8-DECF3CE2F096}" presName="imagNode" presStyleLbl="fgImgPlace1" presStyleIdx="5" presStyleCnt="7"/>
      <dgm:spPr>
        <a:blipFill>
          <a:blip xmlns:r="http://schemas.openxmlformats.org/officeDocument/2006/relationships" r:embed="rId6"/>
          <a:srcRect/>
          <a:stretch>
            <a:fillRect l="-9000" r="-9000"/>
          </a:stretch>
        </a:blipFill>
      </dgm:spPr>
    </dgm:pt>
    <dgm:pt modelId="{2AE6F9CC-787B-48B3-A763-11485E81353A}" type="pres">
      <dgm:prSet presAssocID="{4624E5E7-CA18-46E7-BCB3-3DEFE7F33148}" presName="sibTrans" presStyleLbl="sibTrans2D1" presStyleIdx="0" presStyleCnt="0"/>
      <dgm:spPr/>
    </dgm:pt>
    <dgm:pt modelId="{0F1B3A8C-822D-4BBD-8FFA-6EA98FBD63F4}" type="pres">
      <dgm:prSet presAssocID="{7264C9D6-283F-4766-BFE1-AD168D99065A}" presName="compNode" presStyleCnt="0"/>
      <dgm:spPr/>
    </dgm:pt>
    <dgm:pt modelId="{9BF3CE1C-1832-4986-8AC9-63EF130F00C5}" type="pres">
      <dgm:prSet presAssocID="{7264C9D6-283F-4766-BFE1-AD168D99065A}" presName="bkgdShape" presStyleLbl="node1" presStyleIdx="6" presStyleCnt="7"/>
      <dgm:spPr/>
    </dgm:pt>
    <dgm:pt modelId="{D87CB9BA-A3CD-4A7D-B8B5-50BBB991848C}" type="pres">
      <dgm:prSet presAssocID="{7264C9D6-283F-4766-BFE1-AD168D99065A}" presName="nodeTx" presStyleLbl="node1" presStyleIdx="6" presStyleCnt="7">
        <dgm:presLayoutVars>
          <dgm:bulletEnabled val="1"/>
        </dgm:presLayoutVars>
      </dgm:prSet>
      <dgm:spPr/>
    </dgm:pt>
    <dgm:pt modelId="{15E5C7E4-654B-4642-837B-CD600635FCB5}" type="pres">
      <dgm:prSet presAssocID="{7264C9D6-283F-4766-BFE1-AD168D99065A}" presName="invisiNode" presStyleLbl="node1" presStyleIdx="6" presStyleCnt="7"/>
      <dgm:spPr/>
    </dgm:pt>
    <dgm:pt modelId="{1E08831C-02F0-4E74-9E3D-678907A31942}" type="pres">
      <dgm:prSet presAssocID="{7264C9D6-283F-4766-BFE1-AD168D99065A}" presName="imagNode" presStyleLbl="fgImgPlace1" presStyleIdx="6" presStyleCnt="7"/>
      <dgm:spPr>
        <a:blipFill>
          <a:blip xmlns:r="http://schemas.openxmlformats.org/officeDocument/2006/relationships" r:embed="rId7"/>
          <a:srcRect/>
          <a:stretch>
            <a:fillRect l="-9000" r="-9000"/>
          </a:stretch>
        </a:blipFill>
      </dgm:spPr>
    </dgm:pt>
  </dgm:ptLst>
  <dgm:cxnLst>
    <dgm:cxn modelId="{D942BD03-8D3A-41AA-8621-C7D84C1D74DE}" type="presOf" srcId="{6910D60D-1454-49EC-A8A2-6EDE5759237A}" destId="{42BAA126-54F5-421F-8FFB-9D368358BF77}" srcOrd="1" destOrd="0" presId="urn:microsoft.com/office/officeart/2005/8/layout/hList7#1"/>
    <dgm:cxn modelId="{33331A15-BAEC-4DC1-9B4E-DE61243DB49A}" type="presOf" srcId="{0AF4F4B5-D7A6-4FEE-BFAB-08360E70C002}" destId="{57038ACE-1258-45E9-B86A-66482D9506B3}" srcOrd="0" destOrd="0" presId="urn:microsoft.com/office/officeart/2005/8/layout/hList7#1"/>
    <dgm:cxn modelId="{131F1F16-335C-4E0A-8D6E-5F78C807337C}" type="presOf" srcId="{DA13BA88-D270-417A-92D8-0426C5E6829C}" destId="{26DD64D2-0C0E-453E-856F-8E2BCA9886D9}" srcOrd="0" destOrd="0" presId="urn:microsoft.com/office/officeart/2005/8/layout/hList7#1"/>
    <dgm:cxn modelId="{9CC2C120-1D47-4C9E-B5BA-87CE7A74196A}" type="presOf" srcId="{6910D60D-1454-49EC-A8A2-6EDE5759237A}" destId="{2D406807-4796-4B37-B092-2D7F40DF16CA}" srcOrd="0" destOrd="0" presId="urn:microsoft.com/office/officeart/2005/8/layout/hList7#1"/>
    <dgm:cxn modelId="{60FE7D28-3716-48FC-B116-7193AD5D90EA}" type="presOf" srcId="{06436AE7-B554-427D-8CC8-DECF3CE2F096}" destId="{50518B40-9A68-4F04-81B8-6863920B465B}" srcOrd="0" destOrd="0" presId="urn:microsoft.com/office/officeart/2005/8/layout/hList7#1"/>
    <dgm:cxn modelId="{E5CF2429-5437-42D3-B06E-491B6D44362D}" type="presOf" srcId="{4624E5E7-CA18-46E7-BCB3-3DEFE7F33148}" destId="{2AE6F9CC-787B-48B3-A763-11485E81353A}" srcOrd="0" destOrd="0" presId="urn:microsoft.com/office/officeart/2005/8/layout/hList7#1"/>
    <dgm:cxn modelId="{0C8ECC33-219E-42BF-9591-ACB5D9B1F451}" type="presOf" srcId="{08BA360D-8CA9-4693-A76F-003FAF670C65}" destId="{DB6C70C1-05D7-408A-ACF3-B0C698492CDF}" srcOrd="0" destOrd="0" presId="urn:microsoft.com/office/officeart/2005/8/layout/hList7#1"/>
    <dgm:cxn modelId="{8188105F-BFE9-41F0-8544-2794A6E537C1}" type="presOf" srcId="{1127B13C-519D-40A0-A7E2-FE2A06F2EA59}" destId="{F73016E8-FC7F-4FEA-BBFA-722ED0686898}" srcOrd="0" destOrd="0" presId="urn:microsoft.com/office/officeart/2005/8/layout/hList7#1"/>
    <dgm:cxn modelId="{C8442E43-7741-4871-A36D-7918E20BC5C4}" type="presOf" srcId="{59CF5C53-37F4-4EAF-8575-7767C52E7929}" destId="{67B6C3D4-5A7F-4E71-A7A8-B14D72EBE241}" srcOrd="0" destOrd="0" presId="urn:microsoft.com/office/officeart/2005/8/layout/hList7#1"/>
    <dgm:cxn modelId="{7138B965-61CC-4E2F-AACF-5EEF30DD0A96}" type="presOf" srcId="{B8ADE361-874C-4682-99AE-7F68942C70A6}" destId="{CBB5135B-8EA3-4D0F-9BF5-972C1FCE041E}" srcOrd="0" destOrd="0" presId="urn:microsoft.com/office/officeart/2005/8/layout/hList7#1"/>
    <dgm:cxn modelId="{D8CE1568-D8F9-4742-95CC-87092A7F1AC7}" srcId="{DA13BA88-D270-417A-92D8-0426C5E6829C}" destId="{7264C9D6-283F-4766-BFE1-AD168D99065A}" srcOrd="6" destOrd="0" parTransId="{6230E580-D63F-4C66-9E50-4396DA0345E7}" sibTransId="{FC4D7874-8418-4A39-B007-775E4DDB03CD}"/>
    <dgm:cxn modelId="{612FA54E-CF7E-48F9-9317-3681DB676E68}" type="presOf" srcId="{6CD06FB1-87DA-466D-9DBB-A3993E32962A}" destId="{B3D84E2B-6F49-4A29-8AC0-03E13BA394BD}" srcOrd="0" destOrd="0" presId="urn:microsoft.com/office/officeart/2005/8/layout/hList7#1"/>
    <dgm:cxn modelId="{E6369A71-BFBB-4C60-966B-5F6AF18C6817}" type="presOf" srcId="{AF0C5ADB-2A28-4A14-9710-11BCBFD766EF}" destId="{F00C1505-6590-4F45-BDB0-D49DCE87286E}" srcOrd="0" destOrd="0" presId="urn:microsoft.com/office/officeart/2005/8/layout/hList7#1"/>
    <dgm:cxn modelId="{729D6F55-A9EB-4428-BAF9-325329C381B3}" type="presOf" srcId="{7264C9D6-283F-4766-BFE1-AD168D99065A}" destId="{D87CB9BA-A3CD-4A7D-B8B5-50BBB991848C}" srcOrd="1" destOrd="0" presId="urn:microsoft.com/office/officeart/2005/8/layout/hList7#1"/>
    <dgm:cxn modelId="{36B1287D-F8D6-4233-B351-DA2410435B86}" srcId="{DA13BA88-D270-417A-92D8-0426C5E6829C}" destId="{8EAD0D63-4B87-4227-ABD8-0DB83DB5FF86}" srcOrd="3" destOrd="0" parTransId="{F369DD22-0657-48E5-B334-707C262B0E26}" sibTransId="{B8ADE361-874C-4682-99AE-7F68942C70A6}"/>
    <dgm:cxn modelId="{7B887682-5C00-44F6-B888-3E4716817944}" type="presOf" srcId="{6CD06FB1-87DA-466D-9DBB-A3993E32962A}" destId="{8437DA22-789B-4E11-A575-A0222073602A}" srcOrd="1" destOrd="0" presId="urn:microsoft.com/office/officeart/2005/8/layout/hList7#1"/>
    <dgm:cxn modelId="{40E78E89-8700-4CD4-BA44-1B09FE1D4B15}" srcId="{DA13BA88-D270-417A-92D8-0426C5E6829C}" destId="{08BA360D-8CA9-4693-A76F-003FAF670C65}" srcOrd="1" destOrd="0" parTransId="{B4195D35-2E18-4203-9A48-55B0E5A322C8}" sibTransId="{59CF5C53-37F4-4EAF-8575-7767C52E7929}"/>
    <dgm:cxn modelId="{6ED9E8A4-0E94-4A25-88AD-434220B86770}" srcId="{DA13BA88-D270-417A-92D8-0426C5E6829C}" destId="{06436AE7-B554-427D-8CC8-DECF3CE2F096}" srcOrd="5" destOrd="0" parTransId="{6EA2B43A-7790-4A9F-A1E4-EAC26BD01069}" sibTransId="{4624E5E7-CA18-46E7-BCB3-3DEFE7F33148}"/>
    <dgm:cxn modelId="{5EF223AD-A625-4F22-A0C3-101C0C0F28E7}" type="presOf" srcId="{8EAD0D63-4B87-4227-ABD8-0DB83DB5FF86}" destId="{E5344940-B4C2-41F0-9EA9-99325F8263AF}" srcOrd="1" destOrd="0" presId="urn:microsoft.com/office/officeart/2005/8/layout/hList7#1"/>
    <dgm:cxn modelId="{DC829BB4-61AE-405B-B58D-0BD968D2AD7C}" type="presOf" srcId="{08BA360D-8CA9-4693-A76F-003FAF670C65}" destId="{CCBB8872-F82F-4D5F-81CE-AA8CC36C5489}" srcOrd="1" destOrd="0" presId="urn:microsoft.com/office/officeart/2005/8/layout/hList7#1"/>
    <dgm:cxn modelId="{80D983B7-B2DD-49E7-BB7E-A7051AF0CF21}" type="presOf" srcId="{0AF4F4B5-D7A6-4FEE-BFAB-08360E70C002}" destId="{C7941F1B-22A4-4E8C-A5FB-3C50E232BE79}" srcOrd="1" destOrd="0" presId="urn:microsoft.com/office/officeart/2005/8/layout/hList7#1"/>
    <dgm:cxn modelId="{58B928C4-26EA-4EF8-BCAA-448EC0F001CB}" type="presOf" srcId="{06436AE7-B554-427D-8CC8-DECF3CE2F096}" destId="{C8846B4E-350E-42ED-8270-A7C7307B4E1A}" srcOrd="1" destOrd="0" presId="urn:microsoft.com/office/officeart/2005/8/layout/hList7#1"/>
    <dgm:cxn modelId="{313778C9-A903-462B-9ACF-ABAD92259CB3}" type="presOf" srcId="{2E67F406-CFFF-4430-AF0F-208FC6ACD0AC}" destId="{DC51C868-4E55-4B0E-9D36-2F39B17E8E99}" srcOrd="0" destOrd="0" presId="urn:microsoft.com/office/officeart/2005/8/layout/hList7#1"/>
    <dgm:cxn modelId="{D66D64CF-B6B8-446E-9015-338BF69B37E7}" type="presOf" srcId="{7264C9D6-283F-4766-BFE1-AD168D99065A}" destId="{9BF3CE1C-1832-4986-8AC9-63EF130F00C5}" srcOrd="0" destOrd="0" presId="urn:microsoft.com/office/officeart/2005/8/layout/hList7#1"/>
    <dgm:cxn modelId="{2A5175D2-FEF1-41C9-B757-C49B5FE0AAB9}" srcId="{DA13BA88-D270-417A-92D8-0426C5E6829C}" destId="{0AF4F4B5-D7A6-4FEE-BFAB-08360E70C002}" srcOrd="0" destOrd="0" parTransId="{13F9C096-A2B3-47E0-8860-6D426FCEBC50}" sibTransId="{1127B13C-519D-40A0-A7E2-FE2A06F2EA59}"/>
    <dgm:cxn modelId="{9C4054E0-BD5A-4980-8A26-14D9F22D4195}" type="presOf" srcId="{8EAD0D63-4B87-4227-ABD8-0DB83DB5FF86}" destId="{3B3EA067-CEF0-4744-8236-BD7A5F9D5E7A}" srcOrd="0" destOrd="0" presId="urn:microsoft.com/office/officeart/2005/8/layout/hList7#1"/>
    <dgm:cxn modelId="{3FE7ADEB-B541-43DF-8089-6698A0DF89EE}" srcId="{DA13BA88-D270-417A-92D8-0426C5E6829C}" destId="{6CD06FB1-87DA-466D-9DBB-A3993E32962A}" srcOrd="4" destOrd="0" parTransId="{B365B590-8374-446C-8C4B-215717774F2C}" sibTransId="{2E67F406-CFFF-4430-AF0F-208FC6ACD0AC}"/>
    <dgm:cxn modelId="{CB7437FA-F0E7-4E65-98D7-CFF6C1B790CF}" srcId="{DA13BA88-D270-417A-92D8-0426C5E6829C}" destId="{6910D60D-1454-49EC-A8A2-6EDE5759237A}" srcOrd="2" destOrd="0" parTransId="{EDCD9245-CFE6-4AA3-956A-ED20F30A887B}" sibTransId="{AF0C5ADB-2A28-4A14-9710-11BCBFD766EF}"/>
    <dgm:cxn modelId="{E189529F-8404-4ECC-8458-0B3CB09A5404}" type="presParOf" srcId="{26DD64D2-0C0E-453E-856F-8E2BCA9886D9}" destId="{10E6F77E-ADB2-44D2-8143-3E581C989D51}" srcOrd="0" destOrd="0" presId="urn:microsoft.com/office/officeart/2005/8/layout/hList7#1"/>
    <dgm:cxn modelId="{B3A05F06-E6D9-42A1-AB74-019D1A8F522F}" type="presParOf" srcId="{26DD64D2-0C0E-453E-856F-8E2BCA9886D9}" destId="{4FE391A0-69CD-400A-9D45-3EB4EBE66907}" srcOrd="1" destOrd="0" presId="urn:microsoft.com/office/officeart/2005/8/layout/hList7#1"/>
    <dgm:cxn modelId="{BAF32084-1D5D-4495-A18B-FAA9B4AB4122}" type="presParOf" srcId="{4FE391A0-69CD-400A-9D45-3EB4EBE66907}" destId="{29ACEA19-8E4A-4E26-A2F8-682AC1C42EC7}" srcOrd="0" destOrd="0" presId="urn:microsoft.com/office/officeart/2005/8/layout/hList7#1"/>
    <dgm:cxn modelId="{69135DFD-E84D-4C7A-B238-8637CE823129}" type="presParOf" srcId="{29ACEA19-8E4A-4E26-A2F8-682AC1C42EC7}" destId="{57038ACE-1258-45E9-B86A-66482D9506B3}" srcOrd="0" destOrd="0" presId="urn:microsoft.com/office/officeart/2005/8/layout/hList7#1"/>
    <dgm:cxn modelId="{5625851C-0DF4-44C7-80C2-D0268C3F9F06}" type="presParOf" srcId="{29ACEA19-8E4A-4E26-A2F8-682AC1C42EC7}" destId="{C7941F1B-22A4-4E8C-A5FB-3C50E232BE79}" srcOrd="1" destOrd="0" presId="urn:microsoft.com/office/officeart/2005/8/layout/hList7#1"/>
    <dgm:cxn modelId="{4080FF14-9D7A-44E1-ABF6-489607395E08}" type="presParOf" srcId="{29ACEA19-8E4A-4E26-A2F8-682AC1C42EC7}" destId="{899D49FB-E09D-4F42-97D9-E07A90068E0F}" srcOrd="2" destOrd="0" presId="urn:microsoft.com/office/officeart/2005/8/layout/hList7#1"/>
    <dgm:cxn modelId="{763025AE-EC4E-4DA0-BD0D-C7C85C9AB3F1}" type="presParOf" srcId="{29ACEA19-8E4A-4E26-A2F8-682AC1C42EC7}" destId="{67811A06-73A4-4D09-A6CE-25A1D5CACD58}" srcOrd="3" destOrd="0" presId="urn:microsoft.com/office/officeart/2005/8/layout/hList7#1"/>
    <dgm:cxn modelId="{C3F34DC6-F616-4BDF-881B-2B5A28859AA5}" type="presParOf" srcId="{4FE391A0-69CD-400A-9D45-3EB4EBE66907}" destId="{F73016E8-FC7F-4FEA-BBFA-722ED0686898}" srcOrd="1" destOrd="0" presId="urn:microsoft.com/office/officeart/2005/8/layout/hList7#1"/>
    <dgm:cxn modelId="{DDBA8532-8D65-405C-A912-55A8652CFA41}" type="presParOf" srcId="{4FE391A0-69CD-400A-9D45-3EB4EBE66907}" destId="{D35F1026-53C5-4E4F-9F46-F5555183E338}" srcOrd="2" destOrd="0" presId="urn:microsoft.com/office/officeart/2005/8/layout/hList7#1"/>
    <dgm:cxn modelId="{BF07850C-A28B-4EA2-A773-0ADE38A49529}" type="presParOf" srcId="{D35F1026-53C5-4E4F-9F46-F5555183E338}" destId="{DB6C70C1-05D7-408A-ACF3-B0C698492CDF}" srcOrd="0" destOrd="0" presId="urn:microsoft.com/office/officeart/2005/8/layout/hList7#1"/>
    <dgm:cxn modelId="{86E2F6B3-7E54-4218-B4BF-8F8E737724D3}" type="presParOf" srcId="{D35F1026-53C5-4E4F-9F46-F5555183E338}" destId="{CCBB8872-F82F-4D5F-81CE-AA8CC36C5489}" srcOrd="1" destOrd="0" presId="urn:microsoft.com/office/officeart/2005/8/layout/hList7#1"/>
    <dgm:cxn modelId="{876CB2D8-EDF6-487B-AFD9-31D44771F25E}" type="presParOf" srcId="{D35F1026-53C5-4E4F-9F46-F5555183E338}" destId="{79332842-512E-4AED-99A7-B94549CE70E0}" srcOrd="2" destOrd="0" presId="urn:microsoft.com/office/officeart/2005/8/layout/hList7#1"/>
    <dgm:cxn modelId="{BF7A6873-5CB3-4BE9-BFAE-C0ABF661DE5D}" type="presParOf" srcId="{D35F1026-53C5-4E4F-9F46-F5555183E338}" destId="{A98B5B10-F1EE-4E1B-B49B-C20FA4C08226}" srcOrd="3" destOrd="0" presId="urn:microsoft.com/office/officeart/2005/8/layout/hList7#1"/>
    <dgm:cxn modelId="{2F434A6E-799F-4B4D-9641-09D233BF0909}" type="presParOf" srcId="{4FE391A0-69CD-400A-9D45-3EB4EBE66907}" destId="{67B6C3D4-5A7F-4E71-A7A8-B14D72EBE241}" srcOrd="3" destOrd="0" presId="urn:microsoft.com/office/officeart/2005/8/layout/hList7#1"/>
    <dgm:cxn modelId="{60A35EC8-A6CF-43C9-912A-17437127205F}" type="presParOf" srcId="{4FE391A0-69CD-400A-9D45-3EB4EBE66907}" destId="{51C3B377-D401-4659-A3F9-58197AC25CE2}" srcOrd="4" destOrd="0" presId="urn:microsoft.com/office/officeart/2005/8/layout/hList7#1"/>
    <dgm:cxn modelId="{FC573A12-4836-49EC-9317-759D1D4907D6}" type="presParOf" srcId="{51C3B377-D401-4659-A3F9-58197AC25CE2}" destId="{2D406807-4796-4B37-B092-2D7F40DF16CA}" srcOrd="0" destOrd="0" presId="urn:microsoft.com/office/officeart/2005/8/layout/hList7#1"/>
    <dgm:cxn modelId="{59A52903-7CE0-41FA-89F1-B3DC135ECD3C}" type="presParOf" srcId="{51C3B377-D401-4659-A3F9-58197AC25CE2}" destId="{42BAA126-54F5-421F-8FFB-9D368358BF77}" srcOrd="1" destOrd="0" presId="urn:microsoft.com/office/officeart/2005/8/layout/hList7#1"/>
    <dgm:cxn modelId="{FEB3A32E-2B1A-4086-9E5E-F071204E5B2D}" type="presParOf" srcId="{51C3B377-D401-4659-A3F9-58197AC25CE2}" destId="{0CCC85FF-A875-4431-AFFA-741C27D1F64A}" srcOrd="2" destOrd="0" presId="urn:microsoft.com/office/officeart/2005/8/layout/hList7#1"/>
    <dgm:cxn modelId="{8ECB0BC1-11C8-4801-BF00-F13A065173A5}" type="presParOf" srcId="{51C3B377-D401-4659-A3F9-58197AC25CE2}" destId="{E9165BDC-2DEB-4E64-872F-010FA7C3EE8F}" srcOrd="3" destOrd="0" presId="urn:microsoft.com/office/officeart/2005/8/layout/hList7#1"/>
    <dgm:cxn modelId="{69A9E87B-6163-4D4E-9381-70ACCE13CD2C}" type="presParOf" srcId="{4FE391A0-69CD-400A-9D45-3EB4EBE66907}" destId="{F00C1505-6590-4F45-BDB0-D49DCE87286E}" srcOrd="5" destOrd="0" presId="urn:microsoft.com/office/officeart/2005/8/layout/hList7#1"/>
    <dgm:cxn modelId="{1B34A36D-5292-4B13-954A-B2F52004B49D}" type="presParOf" srcId="{4FE391A0-69CD-400A-9D45-3EB4EBE66907}" destId="{F94AA355-FE63-4FE2-BFC5-EB631DDBBDA5}" srcOrd="6" destOrd="0" presId="urn:microsoft.com/office/officeart/2005/8/layout/hList7#1"/>
    <dgm:cxn modelId="{75632C4A-8D38-4712-8F36-47A3A23D569F}" type="presParOf" srcId="{F94AA355-FE63-4FE2-BFC5-EB631DDBBDA5}" destId="{3B3EA067-CEF0-4744-8236-BD7A5F9D5E7A}" srcOrd="0" destOrd="0" presId="urn:microsoft.com/office/officeart/2005/8/layout/hList7#1"/>
    <dgm:cxn modelId="{4A2CAC1F-7D11-4D36-92CD-27CD7A4C8ACC}" type="presParOf" srcId="{F94AA355-FE63-4FE2-BFC5-EB631DDBBDA5}" destId="{E5344940-B4C2-41F0-9EA9-99325F8263AF}" srcOrd="1" destOrd="0" presId="urn:microsoft.com/office/officeart/2005/8/layout/hList7#1"/>
    <dgm:cxn modelId="{4A9F80B3-9592-489F-82D6-D97A77C8E486}" type="presParOf" srcId="{F94AA355-FE63-4FE2-BFC5-EB631DDBBDA5}" destId="{D9A0F3C9-5628-4033-80F6-804060A22B48}" srcOrd="2" destOrd="0" presId="urn:microsoft.com/office/officeart/2005/8/layout/hList7#1"/>
    <dgm:cxn modelId="{9F142F5B-4273-4428-985B-3D752F6E3DD1}" type="presParOf" srcId="{F94AA355-FE63-4FE2-BFC5-EB631DDBBDA5}" destId="{D9C16C38-8135-4CA8-9676-48CAD7B6E80A}" srcOrd="3" destOrd="0" presId="urn:microsoft.com/office/officeart/2005/8/layout/hList7#1"/>
    <dgm:cxn modelId="{31AD62ED-0144-4C58-89A8-90337C0C3BDA}" type="presParOf" srcId="{4FE391A0-69CD-400A-9D45-3EB4EBE66907}" destId="{CBB5135B-8EA3-4D0F-9BF5-972C1FCE041E}" srcOrd="7" destOrd="0" presId="urn:microsoft.com/office/officeart/2005/8/layout/hList7#1"/>
    <dgm:cxn modelId="{163E542F-D71A-4740-BD3E-D8AB13A5CA5E}" type="presParOf" srcId="{4FE391A0-69CD-400A-9D45-3EB4EBE66907}" destId="{225FCA38-0513-43C7-AC75-80D42157296B}" srcOrd="8" destOrd="0" presId="urn:microsoft.com/office/officeart/2005/8/layout/hList7#1"/>
    <dgm:cxn modelId="{E5ABB22C-773F-40FD-A42C-C272BFC70A90}" type="presParOf" srcId="{225FCA38-0513-43C7-AC75-80D42157296B}" destId="{B3D84E2B-6F49-4A29-8AC0-03E13BA394BD}" srcOrd="0" destOrd="0" presId="urn:microsoft.com/office/officeart/2005/8/layout/hList7#1"/>
    <dgm:cxn modelId="{0A36595D-A3A4-469A-9B6B-358414E1B2B8}" type="presParOf" srcId="{225FCA38-0513-43C7-AC75-80D42157296B}" destId="{8437DA22-789B-4E11-A575-A0222073602A}" srcOrd="1" destOrd="0" presId="urn:microsoft.com/office/officeart/2005/8/layout/hList7#1"/>
    <dgm:cxn modelId="{92814C74-9244-446E-87F7-664E896F2DCE}" type="presParOf" srcId="{225FCA38-0513-43C7-AC75-80D42157296B}" destId="{A6579F4E-ED30-41D7-9AB0-CFA023650F4A}" srcOrd="2" destOrd="0" presId="urn:microsoft.com/office/officeart/2005/8/layout/hList7#1"/>
    <dgm:cxn modelId="{6EA652E4-076C-4496-86C2-BA7F96A7AB3E}" type="presParOf" srcId="{225FCA38-0513-43C7-AC75-80D42157296B}" destId="{E4E7BD3A-459F-444D-B201-B2FA4F3F47A6}" srcOrd="3" destOrd="0" presId="urn:microsoft.com/office/officeart/2005/8/layout/hList7#1"/>
    <dgm:cxn modelId="{0EA7064C-4CDC-4845-A8C5-2A399528DA23}" type="presParOf" srcId="{4FE391A0-69CD-400A-9D45-3EB4EBE66907}" destId="{DC51C868-4E55-4B0E-9D36-2F39B17E8E99}" srcOrd="9" destOrd="0" presId="urn:microsoft.com/office/officeart/2005/8/layout/hList7#1"/>
    <dgm:cxn modelId="{E4BFB3A9-3BC6-46FE-BA69-A6AEA1C3ADCA}" type="presParOf" srcId="{4FE391A0-69CD-400A-9D45-3EB4EBE66907}" destId="{AF3B9C55-1912-4D86-A84E-3DFF67B78CEF}" srcOrd="10" destOrd="0" presId="urn:microsoft.com/office/officeart/2005/8/layout/hList7#1"/>
    <dgm:cxn modelId="{4F3754E3-AC2F-4324-8BE9-FCC66424DB3E}" type="presParOf" srcId="{AF3B9C55-1912-4D86-A84E-3DFF67B78CEF}" destId="{50518B40-9A68-4F04-81B8-6863920B465B}" srcOrd="0" destOrd="0" presId="urn:microsoft.com/office/officeart/2005/8/layout/hList7#1"/>
    <dgm:cxn modelId="{29F2931B-BC50-4951-8040-0F9D8186B76B}" type="presParOf" srcId="{AF3B9C55-1912-4D86-A84E-3DFF67B78CEF}" destId="{C8846B4E-350E-42ED-8270-A7C7307B4E1A}" srcOrd="1" destOrd="0" presId="urn:microsoft.com/office/officeart/2005/8/layout/hList7#1"/>
    <dgm:cxn modelId="{C846224C-AFC9-4885-905A-91EA163D2E53}" type="presParOf" srcId="{AF3B9C55-1912-4D86-A84E-3DFF67B78CEF}" destId="{D0335E22-816D-4504-96BC-0B8B9626AC3A}" srcOrd="2" destOrd="0" presId="urn:microsoft.com/office/officeart/2005/8/layout/hList7#1"/>
    <dgm:cxn modelId="{4E9D060F-C5C6-4B58-8E81-DBDBA0471411}" type="presParOf" srcId="{AF3B9C55-1912-4D86-A84E-3DFF67B78CEF}" destId="{02035C81-4E99-4846-89C7-9F6005B734F5}" srcOrd="3" destOrd="0" presId="urn:microsoft.com/office/officeart/2005/8/layout/hList7#1"/>
    <dgm:cxn modelId="{2B5E8E60-110B-4A94-89C6-9B9E11605097}" type="presParOf" srcId="{4FE391A0-69CD-400A-9D45-3EB4EBE66907}" destId="{2AE6F9CC-787B-48B3-A763-11485E81353A}" srcOrd="11" destOrd="0" presId="urn:microsoft.com/office/officeart/2005/8/layout/hList7#1"/>
    <dgm:cxn modelId="{F6799D8A-1745-4658-8189-5D05A388BD65}" type="presParOf" srcId="{4FE391A0-69CD-400A-9D45-3EB4EBE66907}" destId="{0F1B3A8C-822D-4BBD-8FFA-6EA98FBD63F4}" srcOrd="12" destOrd="0" presId="urn:microsoft.com/office/officeart/2005/8/layout/hList7#1"/>
    <dgm:cxn modelId="{2D6048D8-C392-4758-82AA-5A88C2FDC6FD}" type="presParOf" srcId="{0F1B3A8C-822D-4BBD-8FFA-6EA98FBD63F4}" destId="{9BF3CE1C-1832-4986-8AC9-63EF130F00C5}" srcOrd="0" destOrd="0" presId="urn:microsoft.com/office/officeart/2005/8/layout/hList7#1"/>
    <dgm:cxn modelId="{30CFEAD2-087C-41BB-B02D-5C6A7D54DC9A}" type="presParOf" srcId="{0F1B3A8C-822D-4BBD-8FFA-6EA98FBD63F4}" destId="{D87CB9BA-A3CD-4A7D-B8B5-50BBB991848C}" srcOrd="1" destOrd="0" presId="urn:microsoft.com/office/officeart/2005/8/layout/hList7#1"/>
    <dgm:cxn modelId="{DE7EB837-CED5-4580-823C-D021E1E99365}" type="presParOf" srcId="{0F1B3A8C-822D-4BBD-8FFA-6EA98FBD63F4}" destId="{15E5C7E4-654B-4642-837B-CD600635FCB5}" srcOrd="2" destOrd="0" presId="urn:microsoft.com/office/officeart/2005/8/layout/hList7#1"/>
    <dgm:cxn modelId="{5EAC14EC-60A4-496E-B29F-6905D37DBD67}" type="presParOf" srcId="{0F1B3A8C-822D-4BBD-8FFA-6EA98FBD63F4}" destId="{1E08831C-02F0-4E74-9E3D-678907A3194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9A07B-237B-4439-A0E0-1E5BDF130704}">
      <dsp:nvSpPr>
        <dsp:cNvPr id="0" name=""/>
        <dsp:cNvSpPr/>
      </dsp:nvSpPr>
      <dsp:spPr>
        <a:xfrm>
          <a:off x="84838" y="1486"/>
          <a:ext cx="2557398" cy="153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 err="1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Senet</a:t>
          </a:r>
          <a:endParaRPr lang="ru-RU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838" y="1486"/>
        <a:ext cx="2557398" cy="1534439"/>
      </dsp:txXfrm>
    </dsp:sp>
    <dsp:sp modelId="{DCB17F3D-5D02-4818-81E8-538DB738555A}">
      <dsp:nvSpPr>
        <dsp:cNvPr id="0" name=""/>
        <dsp:cNvSpPr/>
      </dsp:nvSpPr>
      <dsp:spPr>
        <a:xfrm>
          <a:off x="2897977" y="1486"/>
          <a:ext cx="2557398" cy="153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Gizmo</a:t>
          </a:r>
          <a:endParaRPr lang="ru-RU" sz="3400" kern="1200" dirty="0">
            <a:latin typeface="Arial" panose="020B0604020202020204" pitchFamily="34" charset="0"/>
            <a:ea typeface="Montserrat Light"/>
            <a:cs typeface="Arial" panose="020B0604020202020204" pitchFamily="34" charset="0"/>
            <a:sym typeface="Montserrat Light"/>
          </a:endParaRPr>
        </a:p>
      </dsp:txBody>
      <dsp:txXfrm>
        <a:off x="2897977" y="1486"/>
        <a:ext cx="2557398" cy="1534439"/>
      </dsp:txXfrm>
    </dsp:sp>
    <dsp:sp modelId="{96B3D1A2-7DBC-484B-94D0-CD3824ACD84D}">
      <dsp:nvSpPr>
        <dsp:cNvPr id="0" name=""/>
        <dsp:cNvSpPr/>
      </dsp:nvSpPr>
      <dsp:spPr>
        <a:xfrm>
          <a:off x="5711115" y="1486"/>
          <a:ext cx="2557398" cy="153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 err="1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GameClass</a:t>
          </a:r>
          <a:r>
            <a:rPr lang="ru-RU" sz="340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 </a:t>
          </a:r>
        </a:p>
      </dsp:txBody>
      <dsp:txXfrm>
        <a:off x="5711115" y="1486"/>
        <a:ext cx="2557398" cy="1534439"/>
      </dsp:txXfrm>
    </dsp:sp>
    <dsp:sp modelId="{6EED06EF-64A3-4EB5-B170-CEA7E40B39FB}">
      <dsp:nvSpPr>
        <dsp:cNvPr id="0" name=""/>
        <dsp:cNvSpPr/>
      </dsp:nvSpPr>
      <dsp:spPr>
        <a:xfrm>
          <a:off x="1491407" y="1791665"/>
          <a:ext cx="2557398" cy="153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Astalavista</a:t>
          </a:r>
          <a:endParaRPr lang="ru-RU" sz="3400" kern="1200" dirty="0">
            <a:latin typeface="Arial" panose="020B0604020202020204" pitchFamily="34" charset="0"/>
            <a:ea typeface="Montserrat Light"/>
            <a:cs typeface="Arial" panose="020B0604020202020204" pitchFamily="34" charset="0"/>
            <a:sym typeface="Montserrat Light"/>
          </a:endParaRPr>
        </a:p>
      </dsp:txBody>
      <dsp:txXfrm>
        <a:off x="1491407" y="1791665"/>
        <a:ext cx="2557398" cy="1534439"/>
      </dsp:txXfrm>
    </dsp:sp>
    <dsp:sp modelId="{D55466B4-35C0-43A9-BDF4-24B0A6846328}">
      <dsp:nvSpPr>
        <dsp:cNvPr id="0" name=""/>
        <dsp:cNvSpPr/>
      </dsp:nvSpPr>
      <dsp:spPr>
        <a:xfrm>
          <a:off x="4304546" y="1791665"/>
          <a:ext cx="2557398" cy="1534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 err="1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IcafeCloud</a:t>
          </a:r>
          <a:endParaRPr lang="ru-RU" sz="3400" kern="1200" dirty="0">
            <a:latin typeface="Arial" panose="020B0604020202020204" pitchFamily="34" charset="0"/>
            <a:ea typeface="Montserrat Light"/>
            <a:cs typeface="Arial" panose="020B0604020202020204" pitchFamily="34" charset="0"/>
            <a:sym typeface="Montserrat Light"/>
          </a:endParaRPr>
        </a:p>
      </dsp:txBody>
      <dsp:txXfrm>
        <a:off x="4304546" y="1791665"/>
        <a:ext cx="2557398" cy="1534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BFFB7-01BD-4A0D-AD42-C1DF99180205}">
      <dsp:nvSpPr>
        <dsp:cNvPr id="0" name=""/>
        <dsp:cNvSpPr/>
      </dsp:nvSpPr>
      <dsp:spPr>
        <a:xfrm>
          <a:off x="0" y="162774"/>
          <a:ext cx="8954814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993" tIns="166624" rIns="694993" bIns="78232" numCol="1" spcCol="1270" anchor="t" anchorCtr="0">
          <a:noAutofit/>
        </a:bodyPr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2400"/>
            <a:buFont typeface="Montserrat Light"/>
            <a:buNone/>
          </a:pPr>
          <a:r>
            <a:rPr lang="ru-RU" sz="105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После проведения рекламных кампаний внутри клуба, ожидается увеличение осведомленности о клубе среди текущих посетителей, а также привлечение новых клиентов. Это может привести к увеличению числа посетителей и, соответственно, к росту продаж и выручки клуба.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2774"/>
        <a:ext cx="8954814" cy="667800"/>
      </dsp:txXfrm>
    </dsp:sp>
    <dsp:sp modelId="{F182CFA3-C348-4C18-BDC7-E31BF7EADD3D}">
      <dsp:nvSpPr>
        <dsp:cNvPr id="0" name=""/>
        <dsp:cNvSpPr/>
      </dsp:nvSpPr>
      <dsp:spPr>
        <a:xfrm>
          <a:off x="447740" y="44694"/>
          <a:ext cx="62683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29" tIns="0" rIns="2369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Рекламные кампании в самом клубе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268" y="56222"/>
        <a:ext cx="6245313" cy="213104"/>
      </dsp:txXfrm>
    </dsp:sp>
    <dsp:sp modelId="{5B8077DA-34A7-49BC-99E2-86EA2F5954D9}">
      <dsp:nvSpPr>
        <dsp:cNvPr id="0" name=""/>
        <dsp:cNvSpPr/>
      </dsp:nvSpPr>
      <dsp:spPr>
        <a:xfrm>
          <a:off x="0" y="991855"/>
          <a:ext cx="8954814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993" tIns="166624" rIns="694993" bIns="78232" numCol="1" spcCol="1270" anchor="t" anchorCtr="0">
          <a:noAutofit/>
        </a:bodyPr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2400"/>
            <a:buFont typeface="Arial" panose="020B0604020202020204" pitchFamily="34" charset="0"/>
            <a:buNone/>
          </a:pPr>
          <a:r>
            <a:rPr lang="ru-RU" sz="105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Предоставление бонусов и привилегий инвесторам и их семьям может помочь удержать текущих инвесторов и привлечь новых. Ожидается, что это приведет к увеличению объема инвестиций в клуб и улучшению финансовых показателей клуба.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91855"/>
        <a:ext cx="8954814" cy="667800"/>
      </dsp:txXfrm>
    </dsp:sp>
    <dsp:sp modelId="{D2A1B196-5FB0-4AEF-8274-51BEBBF38A01}">
      <dsp:nvSpPr>
        <dsp:cNvPr id="0" name=""/>
        <dsp:cNvSpPr/>
      </dsp:nvSpPr>
      <dsp:spPr>
        <a:xfrm>
          <a:off x="447740" y="873775"/>
          <a:ext cx="62683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29" tIns="0" rIns="2369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Бонусы от клуба для инвесторов и их семей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268" y="885303"/>
        <a:ext cx="6245313" cy="213104"/>
      </dsp:txXfrm>
    </dsp:sp>
    <dsp:sp modelId="{9F368BE8-B570-41BF-8F03-AD53878637A2}">
      <dsp:nvSpPr>
        <dsp:cNvPr id="0" name=""/>
        <dsp:cNvSpPr/>
      </dsp:nvSpPr>
      <dsp:spPr>
        <a:xfrm>
          <a:off x="0" y="1820935"/>
          <a:ext cx="8954814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993" tIns="166624" rIns="694993" bIns="78232" numCol="1" spcCol="1270" anchor="t" anchorCtr="0">
          <a:noAutofit/>
        </a:bodyPr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2400"/>
            <a:buFont typeface="Montserrat Light"/>
            <a:buNone/>
          </a:pPr>
          <a:r>
            <a:rPr lang="ru-RU" sz="105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Проведение мастер-классов может привлечь новых посетителей, которые заинтересованы в изучении новых навыков или развитии своих текущих умений. Результатом проведения мастер-классов ожидается увеличение числа посетителей, а также улучшение репутации клуба как места, где можно получить качественное обучение.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20935"/>
        <a:ext cx="8954814" cy="667800"/>
      </dsp:txXfrm>
    </dsp:sp>
    <dsp:sp modelId="{022E7008-DB6C-4788-B9CE-F981F2BF94DA}">
      <dsp:nvSpPr>
        <dsp:cNvPr id="0" name=""/>
        <dsp:cNvSpPr/>
      </dsp:nvSpPr>
      <dsp:spPr>
        <a:xfrm>
          <a:off x="447740" y="1702855"/>
          <a:ext cx="62683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29" tIns="0" rIns="2369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Мастер-классы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268" y="1714383"/>
        <a:ext cx="6245313" cy="213104"/>
      </dsp:txXfrm>
    </dsp:sp>
    <dsp:sp modelId="{7898CF48-7BB0-41EB-8504-FE85A651A008}">
      <dsp:nvSpPr>
        <dsp:cNvPr id="0" name=""/>
        <dsp:cNvSpPr/>
      </dsp:nvSpPr>
      <dsp:spPr>
        <a:xfrm>
          <a:off x="0" y="2650015"/>
          <a:ext cx="8954814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993" tIns="166624" rIns="694993" bIns="78232" numCol="1" spcCol="1270" anchor="t" anchorCtr="0">
          <a:noAutofit/>
        </a:bodyPr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2400"/>
            <a:buFont typeface="Montserrat Light"/>
            <a:buNone/>
          </a:pPr>
          <a:r>
            <a:rPr lang="ru-RU" sz="105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Продвижение клуба через различные соцсети может помочь расширить круг охвата аудитории и привлечь новых посетителей. Результатом такого продвижения ожидается увеличение осведомленности о клубе среди потенциальных клиентов и, как следствие, увеличение числа посетителей и продаж.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50015"/>
        <a:ext cx="8954814" cy="667800"/>
      </dsp:txXfrm>
    </dsp:sp>
    <dsp:sp modelId="{49B0D380-FA9D-489E-BCD9-A744C03B20B9}">
      <dsp:nvSpPr>
        <dsp:cNvPr id="0" name=""/>
        <dsp:cNvSpPr/>
      </dsp:nvSpPr>
      <dsp:spPr>
        <a:xfrm>
          <a:off x="447740" y="2531935"/>
          <a:ext cx="62683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29" tIns="0" rIns="2369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Продвижение через различные </a:t>
          </a:r>
          <a:r>
            <a:rPr lang="ru-RU" sz="1100" kern="1200" dirty="0" err="1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соцсети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268" y="2543463"/>
        <a:ext cx="6245313" cy="213104"/>
      </dsp:txXfrm>
    </dsp:sp>
    <dsp:sp modelId="{82AF663F-31C5-47A4-9771-6A21A08703BA}">
      <dsp:nvSpPr>
        <dsp:cNvPr id="0" name=""/>
        <dsp:cNvSpPr/>
      </dsp:nvSpPr>
      <dsp:spPr>
        <a:xfrm>
          <a:off x="0" y="3479095"/>
          <a:ext cx="8954814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993" tIns="166624" rIns="694993" bIns="78232" numCol="1" spcCol="1270" anchor="t" anchorCtr="0">
          <a:noAutofit/>
        </a:bodyPr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2400"/>
            <a:buFont typeface="Montserrat Light"/>
            <a:buNone/>
          </a:pPr>
          <a:r>
            <a:rPr lang="ru-RU" sz="105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Организация выездных мероприятий, таких как фестивали, концерты или спортивные события, может привлечь внимание и интерес от широкого круга людей. Ожидается, что участие в таких мероприятиях поможет привлечь новых посетителей, улучшить репутацию клуба и увеличить продажи.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79095"/>
        <a:ext cx="8954814" cy="667800"/>
      </dsp:txXfrm>
    </dsp:sp>
    <dsp:sp modelId="{6CB9932B-96AA-4EEF-B58A-311DDD12BE72}">
      <dsp:nvSpPr>
        <dsp:cNvPr id="0" name=""/>
        <dsp:cNvSpPr/>
      </dsp:nvSpPr>
      <dsp:spPr>
        <a:xfrm>
          <a:off x="447740" y="3361015"/>
          <a:ext cx="6268369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29" tIns="0" rIns="2369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400"/>
            <a:buFont typeface="Montserrat Light"/>
            <a:buNone/>
          </a:pPr>
          <a:r>
            <a:rPr lang="ru-RU" sz="1100" kern="12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rPr>
            <a:t>Выездные мероприятия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268" y="3372543"/>
        <a:ext cx="6245313" cy="21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38ACE-1258-45E9-B86A-66482D9506B3}">
      <dsp:nvSpPr>
        <dsp:cNvPr id="0" name=""/>
        <dsp:cNvSpPr/>
      </dsp:nvSpPr>
      <dsp:spPr>
        <a:xfrm>
          <a:off x="3676" y="0"/>
          <a:ext cx="1232779" cy="408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Маркетолог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 err="1"/>
            <a:t>Атаманенко</a:t>
          </a:r>
          <a:r>
            <a:rPr lang="ru-RU" sz="1050" kern="1200" dirty="0"/>
            <a:t> Алена Викторовна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Проведение маркетинговых исследований, определение направлений рекламы</a:t>
          </a:r>
        </a:p>
      </dsp:txBody>
      <dsp:txXfrm>
        <a:off x="3676" y="1632752"/>
        <a:ext cx="1232779" cy="1632752"/>
      </dsp:txXfrm>
    </dsp:sp>
    <dsp:sp modelId="{67811A06-73A4-4D09-A6CE-25A1D5CACD58}">
      <dsp:nvSpPr>
        <dsp:cNvPr id="0" name=""/>
        <dsp:cNvSpPr/>
      </dsp:nvSpPr>
      <dsp:spPr>
        <a:xfrm>
          <a:off x="40660" y="244912"/>
          <a:ext cx="1158812" cy="1359266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9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C70C1-05D7-408A-ACF3-B0C698492CDF}">
      <dsp:nvSpPr>
        <dsp:cNvPr id="0" name=""/>
        <dsp:cNvSpPr/>
      </dsp:nvSpPr>
      <dsp:spPr>
        <a:xfrm>
          <a:off x="1273439" y="0"/>
          <a:ext cx="1232779" cy="408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Анализ конкурентов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Погорелова Софья Романовна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Проведение бенчмаркинга</a:t>
          </a:r>
        </a:p>
      </dsp:txBody>
      <dsp:txXfrm>
        <a:off x="1273439" y="1632752"/>
        <a:ext cx="1232779" cy="1632752"/>
      </dsp:txXfrm>
    </dsp:sp>
    <dsp:sp modelId="{A98B5B10-F1EE-4E1B-B49B-C20FA4C08226}">
      <dsp:nvSpPr>
        <dsp:cNvPr id="0" name=""/>
        <dsp:cNvSpPr/>
      </dsp:nvSpPr>
      <dsp:spPr>
        <a:xfrm>
          <a:off x="1310422" y="244912"/>
          <a:ext cx="1158812" cy="135926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06807-4796-4B37-B092-2D7F40DF16CA}">
      <dsp:nvSpPr>
        <dsp:cNvPr id="0" name=""/>
        <dsp:cNvSpPr/>
      </dsp:nvSpPr>
      <dsp:spPr>
        <a:xfrm>
          <a:off x="2543201" y="0"/>
          <a:ext cx="1232779" cy="408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Автор идеи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Русин Владислав Александрович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Задает основные направления работы как человек, знакомый с </a:t>
          </a:r>
          <a:r>
            <a:rPr lang="en-US" sz="1050" kern="1200" dirty="0"/>
            <a:t>VR-</a:t>
          </a:r>
          <a:r>
            <a:rPr lang="ru-RU" sz="1050" kern="1200" dirty="0"/>
            <a:t>технологиями.</a:t>
          </a:r>
        </a:p>
      </dsp:txBody>
      <dsp:txXfrm>
        <a:off x="2543201" y="1632752"/>
        <a:ext cx="1232779" cy="1632752"/>
      </dsp:txXfrm>
    </dsp:sp>
    <dsp:sp modelId="{E9165BDC-2DEB-4E64-872F-010FA7C3EE8F}">
      <dsp:nvSpPr>
        <dsp:cNvPr id="0" name=""/>
        <dsp:cNvSpPr/>
      </dsp:nvSpPr>
      <dsp:spPr>
        <a:xfrm>
          <a:off x="2592004" y="244912"/>
          <a:ext cx="1151998" cy="135926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97" b="-102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EA067-CEF0-4744-8236-BD7A5F9D5E7A}">
      <dsp:nvSpPr>
        <dsp:cNvPr id="0" name=""/>
        <dsp:cNvSpPr/>
      </dsp:nvSpPr>
      <dsp:spPr>
        <a:xfrm>
          <a:off x="3812963" y="0"/>
          <a:ext cx="1232779" cy="408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Капитан команды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Малышев Евгений Анатольевич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Работа с теоретической и практической базой, общее руководство командой.</a:t>
          </a:r>
        </a:p>
      </dsp:txBody>
      <dsp:txXfrm>
        <a:off x="3812963" y="1632752"/>
        <a:ext cx="1232779" cy="1632752"/>
      </dsp:txXfrm>
    </dsp:sp>
    <dsp:sp modelId="{D9C16C38-8135-4CA8-9676-48CAD7B6E80A}">
      <dsp:nvSpPr>
        <dsp:cNvPr id="0" name=""/>
        <dsp:cNvSpPr/>
      </dsp:nvSpPr>
      <dsp:spPr>
        <a:xfrm>
          <a:off x="3846273" y="234358"/>
          <a:ext cx="1158812" cy="138037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84E2B-6F49-4A29-8AC0-03E13BA394BD}">
      <dsp:nvSpPr>
        <dsp:cNvPr id="0" name=""/>
        <dsp:cNvSpPr/>
      </dsp:nvSpPr>
      <dsp:spPr>
        <a:xfrm>
          <a:off x="5082726" y="0"/>
          <a:ext cx="1232779" cy="408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Калькуляция</a:t>
          </a:r>
          <a:endParaRPr lang="ru-RU" sz="105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Храмов Алексей Вячеславович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Определение и подсчет необходимых затрат на открытие и функционирование клуба</a:t>
          </a:r>
        </a:p>
      </dsp:txBody>
      <dsp:txXfrm>
        <a:off x="5082726" y="1632752"/>
        <a:ext cx="1232779" cy="1632752"/>
      </dsp:txXfrm>
    </dsp:sp>
    <dsp:sp modelId="{E4E7BD3A-459F-444D-B201-B2FA4F3F47A6}">
      <dsp:nvSpPr>
        <dsp:cNvPr id="0" name=""/>
        <dsp:cNvSpPr/>
      </dsp:nvSpPr>
      <dsp:spPr>
        <a:xfrm>
          <a:off x="5119709" y="244912"/>
          <a:ext cx="1158812" cy="135926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18B40-9A68-4F04-81B8-6863920B465B}">
      <dsp:nvSpPr>
        <dsp:cNvPr id="0" name=""/>
        <dsp:cNvSpPr/>
      </dsp:nvSpPr>
      <dsp:spPr>
        <a:xfrm>
          <a:off x="6352488" y="0"/>
          <a:ext cx="1232779" cy="408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50" kern="1200" dirty="0"/>
            <a:t>Работа с потребителями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Проскурина Полина Александровна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Проведение проблемных интервью</a:t>
          </a:r>
        </a:p>
      </dsp:txBody>
      <dsp:txXfrm>
        <a:off x="6352488" y="1632752"/>
        <a:ext cx="1232779" cy="1632752"/>
      </dsp:txXfrm>
    </dsp:sp>
    <dsp:sp modelId="{02035C81-4E99-4846-89C7-9F6005B734F5}">
      <dsp:nvSpPr>
        <dsp:cNvPr id="0" name=""/>
        <dsp:cNvSpPr/>
      </dsp:nvSpPr>
      <dsp:spPr>
        <a:xfrm>
          <a:off x="6389472" y="244912"/>
          <a:ext cx="1158812" cy="1359266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3CE1C-1832-4986-8AC9-63EF130F00C5}">
      <dsp:nvSpPr>
        <dsp:cNvPr id="0" name=""/>
        <dsp:cNvSpPr/>
      </dsp:nvSpPr>
      <dsp:spPr>
        <a:xfrm>
          <a:off x="7622251" y="0"/>
          <a:ext cx="1232779" cy="408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Прикладные задачи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 err="1"/>
            <a:t>Бурасова</a:t>
          </a:r>
          <a:r>
            <a:rPr lang="ru-RU" sz="1050" kern="1200" dirty="0"/>
            <a:t> Анна Владимировна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Выполнение различной дополнительной работы</a:t>
          </a:r>
        </a:p>
      </dsp:txBody>
      <dsp:txXfrm>
        <a:off x="7622251" y="1632752"/>
        <a:ext cx="1232779" cy="1632752"/>
      </dsp:txXfrm>
    </dsp:sp>
    <dsp:sp modelId="{1E08831C-02F0-4E74-9E3D-678907A31942}">
      <dsp:nvSpPr>
        <dsp:cNvPr id="0" name=""/>
        <dsp:cNvSpPr/>
      </dsp:nvSpPr>
      <dsp:spPr>
        <a:xfrm>
          <a:off x="7659234" y="244912"/>
          <a:ext cx="1158812" cy="1359266"/>
        </a:xfrm>
        <a:prstGeom prst="ellipse">
          <a:avLst/>
        </a:prstGeom>
        <a:blipFill>
          <a:blip xmlns:r="http://schemas.openxmlformats.org/officeDocument/2006/relationships" r:embed="rId7"/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6F77E-ADB2-44D2-8143-3E581C989D51}">
      <dsp:nvSpPr>
        <dsp:cNvPr id="0" name=""/>
        <dsp:cNvSpPr/>
      </dsp:nvSpPr>
      <dsp:spPr>
        <a:xfrm>
          <a:off x="354348" y="3265505"/>
          <a:ext cx="8150010" cy="61228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4576740" y="1759036"/>
            <a:ext cx="4591757" cy="33970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4577353" y="-2"/>
            <a:ext cx="4591145" cy="1759038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4567261" y="4475135"/>
            <a:ext cx="4599716" cy="680186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6613897" y="-2"/>
            <a:ext cx="2554598" cy="3206211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 descr="Рисунок 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797" y="-7407080"/>
            <a:ext cx="3096408" cy="43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6613895" y="1761784"/>
            <a:ext cx="2553082" cy="33970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5991" y="1761784"/>
            <a:ext cx="2484278" cy="189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7982" y="2393613"/>
            <a:ext cx="1625193" cy="162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5580" y="92869"/>
            <a:ext cx="2118849" cy="160171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93089" y="2393630"/>
            <a:ext cx="4287000" cy="71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875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VR-</a:t>
            </a:r>
            <a:r>
              <a:rPr lang="ru-RU" sz="105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клуб с богатым техническим оснащением по приемлемым расценкам</a:t>
            </a:r>
            <a:endParaRPr sz="1050" b="0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181980" y="578444"/>
            <a:ext cx="5871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2400" b="1" dirty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  <a:t>Открытие клуба</a:t>
            </a:r>
            <a:br>
              <a:rPr lang="ru-RU" sz="2400" b="1" dirty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 b="1" dirty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  <a:t>виртуальной реальности</a:t>
            </a:r>
            <a:endParaRPr sz="2400" b="1" dirty="0">
              <a:solidFill>
                <a:srgbClr val="9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81965" y="1919316"/>
            <a:ext cx="31167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 чем проект</a:t>
            </a:r>
            <a:endParaRPr sz="12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08886" y="3852120"/>
            <a:ext cx="3116759" cy="63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Русин Владислав Александрович</a:t>
            </a: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latin typeface="Montserrat Light"/>
                <a:ea typeface="Montserrat Light"/>
                <a:cs typeface="Montserrat Light"/>
                <a:sym typeface="Montserrat Light"/>
              </a:rPr>
              <a:t>vladr6499@gmail.com</a:t>
            </a:r>
            <a:endParaRPr sz="9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>
                <a:latin typeface="+mn-lt"/>
                <a:ea typeface="Montserrat"/>
                <a:cs typeface="Montserrat"/>
                <a:sym typeface="Montserrat"/>
              </a:rPr>
              <a:t>Планы на 3 года</a:t>
            </a:r>
            <a:endParaRPr sz="4000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458144" y="748748"/>
            <a:ext cx="8520600" cy="435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4E10A86-F0AD-4859-8B6A-3FEC7B39D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544508"/>
              </p:ext>
            </p:extLst>
          </p:nvPr>
        </p:nvGraphicFramePr>
        <p:xfrm>
          <a:off x="189186" y="813547"/>
          <a:ext cx="8954814" cy="419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>
                <a:latin typeface="+mj-lt"/>
                <a:ea typeface="Montserrat"/>
                <a:cs typeface="Montserrat"/>
                <a:sym typeface="Montserrat"/>
              </a:rPr>
              <a:t>Команда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21ABD98-FD1B-4E4D-8B45-BC617D108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686915"/>
              </p:ext>
            </p:extLst>
          </p:nvPr>
        </p:nvGraphicFramePr>
        <p:xfrm>
          <a:off x="168250" y="914400"/>
          <a:ext cx="8858707" cy="408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Запрос</a:t>
            </a:r>
            <a:endParaRPr sz="40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478022" y="926519"/>
            <a:ext cx="8520600" cy="36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1950" lvl="0" indent="-285750">
              <a:buSzPts val="2000"/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Мы ищем инвесторов и партнеров в области виртуальных и компьютерных технологий, которые заинтересованы в сотрудничестве и готовы внести свой вклад в развитие нашего проекта.</a:t>
            </a:r>
          </a:p>
          <a:p>
            <a:pPr marL="361950" lvl="0" indent="-285750">
              <a:buSzPts val="2000"/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361950" lvl="0" indent="-285750">
              <a:buSzPts val="2000"/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Нашими перспективами сотрудничества и инвестиций являются:</a:t>
            </a:r>
          </a:p>
          <a:p>
            <a:pPr marL="76200" lvl="0">
              <a:buSzPts val="2000"/>
            </a:pPr>
            <a:r>
              <a:rPr lang="ru-RU" sz="1800" dirty="0"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- Бесплатное посещение клуба для всех Ваших друзей и родственников</a:t>
            </a:r>
            <a:r>
              <a:rPr lang="en-US" sz="1800" dirty="0"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;</a:t>
            </a:r>
            <a:endParaRPr lang="ru-RU" sz="18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76200" lvl="0">
              <a:buSzPts val="2000"/>
            </a:pPr>
            <a:r>
              <a:rPr lang="ru-RU" sz="1800" dirty="0"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- Доля в уставном капитале нашей потенциальной компании.</a:t>
            </a:r>
          </a:p>
          <a:p>
            <a:pPr marL="361950" lvl="0" indent="-285750">
              <a:buSzPts val="2000"/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361950" lvl="0" indent="-285750">
              <a:buSzPts val="2000"/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Мы приглашаем Вас к рассмотрению нашего предложения и готовы обсудить все детали и условия дальнейшего сотрудничества и инвестиций.</a:t>
            </a: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-2234073" y="-1228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>
                <a:latin typeface="+mn-lt"/>
                <a:ea typeface="Montserrat"/>
                <a:cs typeface="Montserrat"/>
                <a:sym typeface="Montserrat"/>
              </a:rPr>
              <a:t>З</a:t>
            </a:r>
            <a:r>
              <a:rPr lang="ru-RU" dirty="0">
                <a:latin typeface="+mn-lt"/>
                <a:ea typeface="Montserrat"/>
                <a:cs typeface="Montserrat"/>
                <a:sym typeface="Montserrat"/>
              </a:rPr>
              <a:t>адача</a:t>
            </a:r>
            <a:r>
              <a:rPr lang="ru-RU" sz="4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176618" y="576056"/>
            <a:ext cx="4405773" cy="4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Широкая аудитория: </a:t>
            </a:r>
            <a:r>
              <a:rPr lang="ru-RU" dirty="0"/>
              <a:t>VR-клубы могут привлечь широкую аудиторию - от подростков до взрослых людей. (Геймеры и любители видеоигр, любители кино и аттракционов, предприниматели и организаторы мероприятий, </a:t>
            </a:r>
            <a:r>
              <a:rPr lang="ru-RU" dirty="0" err="1"/>
              <a:t>блогеры</a:t>
            </a:r>
            <a:r>
              <a:rPr lang="ru-RU" dirty="0"/>
              <a:t> и стримеры)</a:t>
            </a:r>
          </a:p>
          <a:p>
            <a:pPr lvl="0"/>
            <a:endParaRPr lang="ru-RU" dirty="0"/>
          </a:p>
          <a:p>
            <a:pPr lvl="0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Потребности клиентов: </a:t>
            </a:r>
            <a:r>
              <a:rPr lang="ru-RU" dirty="0"/>
              <a:t>желание получить новые впечатления, попробовать новые технологии, поиграть в любимые игры в режиме дополненной реальности, желание интересно провести время как с друзьями, так и одному.</a:t>
            </a:r>
          </a:p>
          <a:p>
            <a:pPr lvl="0"/>
            <a:endParaRPr lang="ru-RU" dirty="0"/>
          </a:p>
          <a:p>
            <a:pPr lvl="0"/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7474" y="0"/>
            <a:ext cx="4291445" cy="53553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Ограничения:</a:t>
            </a:r>
            <a:endParaRPr lang="ru-RU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/>
              <a:t>Высокие затраты: Создание VR-клуба требует значительных инвестиций, так как нужно приобрести специальное оборудование, разработать программное обеспечение и обучить персонал.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Конкуренция: Как и в любом другом бизнесе, в VR-индустрии есть конкуренция. Важно разработать уникальное предложение и привлечь клиентов.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Ограниченная продолжительность сеансов: Посещение VR-клуба обычно длится от 30 минут до часа, что ограничивает количество клиентов, которых можно обслужить за день.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Технические проблемы: Виртуальная реальность требует высокой производительности компьютеров и устройств, что может привести к техническим проблемам, таким как сбои в работе оборудования или недостаточная скорость интернета.</a:t>
            </a:r>
          </a:p>
          <a:p>
            <a:pPr marL="76200" lvl="0">
              <a:buSzPts val="2400"/>
            </a:pPr>
            <a:endParaRPr lang="ru-RU" sz="2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759" t="8257" r="421" b="13948"/>
          <a:stretch/>
        </p:blipFill>
        <p:spPr>
          <a:xfrm>
            <a:off x="0" y="3023697"/>
            <a:ext cx="4178621" cy="2119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632533" y="171881"/>
            <a:ext cx="8208845" cy="44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4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Описание решения / продукт </a:t>
            </a:r>
            <a:endParaRPr sz="24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87614" y="752022"/>
            <a:ext cx="8653764" cy="31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ru-RU" dirty="0">
                <a:latin typeface="+mj-lt"/>
              </a:rPr>
              <a:t>      VR-клуб – это новый формат развлекательной индустрии. В клубе игроки получают специальное оборудование – VR-очки, маркеры-автоматы, которые похожи на настоящее оружие, шлемы.</a:t>
            </a:r>
          </a:p>
          <a:p>
            <a:pPr marL="76200">
              <a:buSzPts val="2400"/>
            </a:pPr>
            <a:r>
              <a:rPr lang="ru-RU" dirty="0">
                <a:latin typeface="+mj-lt"/>
                <a:ea typeface="Montserrat Light"/>
                <a:cs typeface="Montserrat Light"/>
                <a:sym typeface="Montserrat Light"/>
              </a:rPr>
              <a:t>    С помощью </a:t>
            </a:r>
            <a:r>
              <a:rPr lang="en-US" dirty="0" err="1">
                <a:latin typeface="+mj-lt"/>
                <a:ea typeface="Montserrat Light"/>
                <a:cs typeface="Montserrat Light"/>
                <a:sym typeface="Montserrat Light"/>
              </a:rPr>
              <a:t>vr</a:t>
            </a:r>
            <a:r>
              <a:rPr lang="ru-RU" dirty="0">
                <a:latin typeface="+mj-lt"/>
                <a:ea typeface="Montserrat Light"/>
                <a:cs typeface="Montserrat Light"/>
                <a:sym typeface="Montserrat Light"/>
              </a:rPr>
              <a:t>-клуба клиенты могут закрыть такие потребности, как: потребность во впечатлениях, отдыхе, интересном времяпрепровождении новых необычных ощущениях</a:t>
            </a:r>
            <a:endParaRPr i="0" u="none" strike="noStrike" cap="none" dirty="0">
              <a:solidFill>
                <a:srgbClr val="000000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</a:pPr>
            <a:endParaRPr i="0" u="none" strike="noStrike" cap="none" dirty="0">
              <a:solidFill>
                <a:srgbClr val="000000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4" y="2088573"/>
            <a:ext cx="4306844" cy="2516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204" y="1839399"/>
            <a:ext cx="4558796" cy="3126032"/>
          </a:xfrm>
          <a:prstGeom prst="rect">
            <a:avLst/>
          </a:prstGeom>
        </p:spPr>
      </p:pic>
      <p:sp>
        <p:nvSpPr>
          <p:cNvPr id="9" name="Google Shape;90;p4"/>
          <p:cNvSpPr txBox="1"/>
          <p:nvPr/>
        </p:nvSpPr>
        <p:spPr>
          <a:xfrm>
            <a:off x="1313470" y="4605560"/>
            <a:ext cx="2095208" cy="34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Поисковой трафик </a:t>
            </a:r>
            <a:endParaRPr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Рынок</a:t>
            </a:r>
            <a:endParaRPr sz="40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4572000" y="1214428"/>
            <a:ext cx="4000496" cy="39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ru-RU" sz="2400" dirty="0">
                <a:sym typeface="Montserrat Light"/>
              </a:rPr>
              <a:t>География рынка – город Саратов</a:t>
            </a:r>
            <a:endParaRPr sz="2400" dirty="0">
              <a:sym typeface="Montserrat Light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4643438" y="2714626"/>
            <a:ext cx="2714644" cy="22145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286512" y="2714626"/>
            <a:ext cx="2714644" cy="22145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28" y="3214692"/>
            <a:ext cx="200026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5"/>
            <a:endCxn id="5" idx="1"/>
          </p:cNvCxnSpPr>
          <p:nvPr/>
        </p:nvCxnSpPr>
        <p:spPr>
          <a:xfrm rot="10800000" flipH="1">
            <a:off x="5322099" y="3821906"/>
            <a:ext cx="13573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72264" y="4500576"/>
            <a:ext cx="214314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58016" y="3929072"/>
            <a:ext cx="15001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57752" y="2786064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 Саратове около 5 </a:t>
            </a:r>
            <a:r>
              <a:rPr lang="en-US" sz="1200" dirty="0"/>
              <a:t>VR-</a:t>
            </a:r>
            <a:r>
              <a:rPr lang="ru-RU" sz="1200" dirty="0"/>
              <a:t>клубов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29190" y="32861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Население города </a:t>
            </a:r>
          </a:p>
          <a:p>
            <a:pPr algn="ctr"/>
            <a:r>
              <a:rPr lang="en-US" sz="1200" dirty="0"/>
              <a:t>&gt;</a:t>
            </a:r>
            <a:r>
              <a:rPr lang="ru-RU" sz="1200" dirty="0"/>
              <a:t>900 тыс.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8016" y="450057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Средняя выручка в год 709 901р.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00892" y="392907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Рентабельность сред. 32,79%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72066" y="2214560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cs typeface="Mongolian Baiti" pitchFamily="66" charset="0"/>
              </a:rPr>
              <a:t>Рисунок - </a:t>
            </a:r>
            <a:r>
              <a:rPr lang="ru-RU" sz="1400" dirty="0">
                <a:sym typeface="Montserrat Light"/>
              </a:rPr>
              <a:t>Оценка рынка сверху / снизу</a:t>
            </a:r>
            <a:endParaRPr lang="ru-RU" sz="1400" b="0" i="0" u="none" strike="noStrike" cap="none" dirty="0">
              <a:solidFill>
                <a:srgbClr val="000000"/>
              </a:solidFill>
              <a:ea typeface="Montserrat Light"/>
              <a:cs typeface="Mongolian Baiti" pitchFamily="66" charset="0"/>
              <a:sym typeface="Montserrat Light"/>
            </a:endParaRP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238011780"/>
              </p:ext>
            </p:extLst>
          </p:nvPr>
        </p:nvGraphicFramePr>
        <p:xfrm>
          <a:off x="279707" y="958291"/>
          <a:ext cx="4337914" cy="385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4929190" y="38576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Потенциальные </a:t>
            </a:r>
          </a:p>
          <a:p>
            <a:pPr algn="ctr"/>
            <a:r>
              <a:rPr lang="ru-RU" sz="1200" dirty="0"/>
              <a:t>клиенты</a:t>
            </a:r>
          </a:p>
          <a:p>
            <a:pPr algn="ctr"/>
            <a:r>
              <a:rPr lang="ru-RU" sz="1200" dirty="0"/>
              <a:t>16,7 %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29454" y="321469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Период окупаемости </a:t>
            </a:r>
          </a:p>
          <a:p>
            <a:pPr algn="ctr"/>
            <a:r>
              <a:rPr lang="ru-RU" sz="1200" dirty="0"/>
              <a:t>14 месяцев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429256" y="1393023"/>
            <a:ext cx="1178727" cy="2678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8860" y="1393023"/>
            <a:ext cx="964413" cy="2678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" name="TextBox 1"/>
          <p:cNvSpPr txBox="1"/>
          <p:nvPr/>
        </p:nvSpPr>
        <p:spPr>
          <a:xfrm>
            <a:off x="1357290" y="214296"/>
            <a:ext cx="637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Сравнение с конкурентами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4009" y="857238"/>
            <a:ext cx="1713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/>
              <a:t>Основные конкуренты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232538" y="1125131"/>
            <a:ext cx="750099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39892" y="1125131"/>
            <a:ext cx="696521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36017" y="1393023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VR-CLUB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1393023"/>
            <a:ext cx="1178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The Deep</a:t>
            </a:r>
            <a:r>
              <a:rPr lang="ru-RU" sz="1050" dirty="0"/>
              <a:t> </a:t>
            </a:r>
            <a:r>
              <a:rPr lang="en-US" sz="1050" dirty="0"/>
              <a:t>VR</a:t>
            </a: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303711" y="1875230"/>
            <a:ext cx="28396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Почему наш </a:t>
            </a:r>
            <a:r>
              <a:rPr lang="en-US" sz="1050" b="1" dirty="0"/>
              <a:t>VR</a:t>
            </a:r>
            <a:r>
              <a:rPr lang="ru-RU" sz="1050" b="1" dirty="0"/>
              <a:t>-клуб интересен потребителям?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1357288" y="2571748"/>
            <a:ext cx="3246242" cy="246461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25183" y="3053957"/>
            <a:ext cx="235745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46654" y="3589742"/>
            <a:ext cx="171451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268125" y="4125527"/>
            <a:ext cx="107157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93076" y="2678908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Новая ценовая политика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55110" y="3118046"/>
            <a:ext cx="187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Использование новой техники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10499" y="3760988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Новые игры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65494" y="4179105"/>
            <a:ext cx="88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Новый интерьер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2099" y="1928808"/>
            <a:ext cx="21967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Как о нашем клубе узнают потребители?</a:t>
            </a: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4732735" y="2571750"/>
            <a:ext cx="3053975" cy="246461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804305" y="3321849"/>
            <a:ext cx="910835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536413" y="3750477"/>
            <a:ext cx="144662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268520" y="4179105"/>
            <a:ext cx="1982405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000628" y="4607733"/>
            <a:ext cx="251819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18620" y="300037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СМИ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57885" y="3429007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Соц. сети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89991" y="3857635"/>
            <a:ext cx="1604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Реклама на радио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75678" y="4286263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Реклама на телевидении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00628" y="4607734"/>
            <a:ext cx="26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Собственный сайт с информацией о клубе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6"/>
            <a:ext cx="637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Затраты на необходимое оборудование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221" y="1529756"/>
            <a:ext cx="43250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Средняя цена необходимых вещей:</a:t>
            </a:r>
          </a:p>
          <a:p>
            <a:r>
              <a:rPr lang="ru-RU" sz="1800" dirty="0"/>
              <a:t>Компьютер: 100000 руб.</a:t>
            </a:r>
          </a:p>
          <a:p>
            <a:r>
              <a:rPr lang="ru-RU" sz="1800" dirty="0"/>
              <a:t>Монитор широкоформатный: 15000 руб.</a:t>
            </a:r>
          </a:p>
          <a:p>
            <a:r>
              <a:rPr lang="ru-RU" sz="1800" dirty="0"/>
              <a:t>Клавиатура: 4000 руб.</a:t>
            </a:r>
          </a:p>
          <a:p>
            <a:r>
              <a:rPr lang="ru-RU" sz="1800" dirty="0"/>
              <a:t>Мышь: 1500 руб.</a:t>
            </a:r>
          </a:p>
          <a:p>
            <a:r>
              <a:rPr lang="en-US" sz="1800" dirty="0"/>
              <a:t>VR-</a:t>
            </a:r>
            <a:r>
              <a:rPr lang="ru-RU" sz="1800" dirty="0"/>
              <a:t>шлемы: 50000 руб.</a:t>
            </a:r>
          </a:p>
          <a:p>
            <a:r>
              <a:rPr lang="ru-RU" sz="1800" dirty="0"/>
              <a:t>Контроллеры для VR: 25000 руб.</a:t>
            </a:r>
          </a:p>
          <a:p>
            <a:r>
              <a:rPr lang="ru-RU" sz="1800" dirty="0"/>
              <a:t>Кресла для VR-движения: 22000 руб.</a:t>
            </a:r>
          </a:p>
        </p:txBody>
      </p:sp>
      <p:pic>
        <p:nvPicPr>
          <p:cNvPr id="2050" name="Picture 2" descr="Автономный VR шлем Oculus Quest 3 512 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7687" y="1082566"/>
            <a:ext cx="3216165" cy="3216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623032" y="157654"/>
          <a:ext cx="3394843" cy="245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5370786" y="2488104"/>
          <a:ext cx="3773215" cy="230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57049" y="1296494"/>
          <a:ext cx="4729655" cy="284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607" y="214296"/>
            <a:ext cx="443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Результаты интервью с потенциальными клиентами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07139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Бизнес модель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5480" y="642924"/>
            <a:ext cx="1178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Монетизация</a:t>
            </a:r>
            <a:r>
              <a:rPr lang="ru-RU" sz="1050" dirty="0"/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375281" y="857238"/>
            <a:ext cx="1339463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339694" y="1071552"/>
            <a:ext cx="482207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010021" y="1419217"/>
            <a:ext cx="589364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39893" y="101797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4942" y="857238"/>
            <a:ext cx="1446620" cy="375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0133" y="1178710"/>
            <a:ext cx="1393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Фиксированная стоимость за определенный период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9595" y="1553759"/>
            <a:ext cx="117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Ежемесячная подписка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32933" y="1285867"/>
            <a:ext cx="155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Процент от разработчиков за рекламу новых разработок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9892" y="1607337"/>
            <a:ext cx="12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Размещение рекламы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1901" y="1768073"/>
            <a:ext cx="10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Продажа лицензии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5381" y="4554155"/>
            <a:ext cx="25987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/>
              <a:t>Каналы привлечения потребителей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2214546" y="3911213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endCxn id="43" idx="2"/>
          </p:cNvCxnSpPr>
          <p:nvPr/>
        </p:nvCxnSpPr>
        <p:spPr>
          <a:xfrm flipH="1" flipV="1">
            <a:off x="3125382" y="3247729"/>
            <a:ext cx="750102" cy="1199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  <a:endCxn id="45" idx="2"/>
          </p:cNvCxnSpPr>
          <p:nvPr/>
        </p:nvCxnSpPr>
        <p:spPr>
          <a:xfrm flipH="1" flipV="1">
            <a:off x="4338249" y="3462043"/>
            <a:ext cx="73018" cy="93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47" idx="2"/>
          </p:cNvCxnSpPr>
          <p:nvPr/>
        </p:nvCxnSpPr>
        <p:spPr>
          <a:xfrm flipV="1">
            <a:off x="5000629" y="3301308"/>
            <a:ext cx="642941" cy="1145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49" idx="2"/>
          </p:cNvCxnSpPr>
          <p:nvPr/>
        </p:nvCxnSpPr>
        <p:spPr>
          <a:xfrm flipV="1">
            <a:off x="5643570" y="3676357"/>
            <a:ext cx="1339463" cy="8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43000" y="3268271"/>
            <a:ext cx="155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Социальные сети (ВК, Телеграм)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75282" y="2786064"/>
            <a:ext cx="15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Таргетированная</a:t>
            </a:r>
            <a:r>
              <a:rPr lang="ru-RU" sz="1200" dirty="0"/>
              <a:t> реклама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68322" y="3000378"/>
            <a:ext cx="113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Поисковое продвижение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0628" y="2839643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Баннерная</a:t>
            </a:r>
            <a:r>
              <a:rPr lang="ru-RU" sz="1200" dirty="0"/>
              <a:t> реклама и </a:t>
            </a:r>
            <a:r>
              <a:rPr lang="en-US" sz="1200" dirty="0"/>
              <a:t>RTB</a:t>
            </a:r>
            <a:endParaRPr 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286512" y="3214692"/>
            <a:ext cx="13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Партнерские программы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000" dirty="0"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VR </a:t>
            </a:r>
            <a:r>
              <a:rPr lang="ru-RU" sz="4000" dirty="0"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клуб – идеи названия</a:t>
            </a:r>
            <a:endParaRPr sz="4000" dirty="0"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32FB027-57DC-4E72-A3CE-EB4F5C9B5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151532"/>
              </p:ext>
            </p:extLst>
          </p:nvPr>
        </p:nvGraphicFramePr>
        <p:xfrm>
          <a:off x="536265" y="1553792"/>
          <a:ext cx="8353353" cy="332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843</Words>
  <Application>Microsoft Office PowerPoint</Application>
  <PresentationFormat>Экран (16:9)</PresentationFormat>
  <Paragraphs>124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Courier New</vt:lpstr>
      <vt:lpstr>Montserrat Light</vt:lpstr>
      <vt:lpstr>Wingdings</vt:lpstr>
      <vt:lpstr>Arial</vt:lpstr>
      <vt:lpstr>Montserrat</vt:lpstr>
      <vt:lpstr>Roboto</vt:lpstr>
      <vt:lpstr>Simple Light</vt:lpstr>
      <vt:lpstr>Открытие клуба виртуальной реальности</vt:lpstr>
      <vt:lpstr>Задача </vt:lpstr>
      <vt:lpstr>Описание решения / продукт </vt:lpstr>
      <vt:lpstr>Рынок</vt:lpstr>
      <vt:lpstr>Презентация PowerPoint</vt:lpstr>
      <vt:lpstr>Презентация PowerPoint</vt:lpstr>
      <vt:lpstr>Презентация PowerPoint</vt:lpstr>
      <vt:lpstr>Презентация PowerPoint</vt:lpstr>
      <vt:lpstr>VR клуб – идеи названия</vt:lpstr>
      <vt:lpstr>Планы на 3 года</vt:lpstr>
      <vt:lpstr>Команда</vt:lpstr>
      <vt:lpstr>Запрос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проекта</dc:title>
  <dc:creator>Сергей</dc:creator>
  <cp:lastModifiedBy>Evgeny Human</cp:lastModifiedBy>
  <cp:revision>34</cp:revision>
  <dcterms:modified xsi:type="dcterms:W3CDTF">2023-11-27T18:49:41Z</dcterms:modified>
</cp:coreProperties>
</file>