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73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B8212E-8BE0-4D79-8B6F-6D6529663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979ED07-C2B9-4A68-ADE5-18ABBBD58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CBD521-D2D4-4D09-9889-7B085DAAB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0761098-C5E4-40AF-983B-DA1A077A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73A7A1-2081-489D-93CD-34C622564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44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4682B5-ED74-4B9C-A180-1694E16C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A965C84-F9E6-48FB-BE25-1A2EB3405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532A653-2435-49A7-8537-9252744D7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0E808B8-E41D-4547-9E23-ECEF0F6CE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AE8C6E-B509-4554-AC34-A4D774EF7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792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04DC3E8-4F82-43BC-BD90-A5D90BA88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2D7D978-9699-4F14-AD54-6CA2282D2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5AB712-DD4A-4985-B8C5-4B5554E1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9D6969-9B2A-47C6-A4E8-892BAEBC6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EC1D12-CDF8-4624-802F-2A2B2E10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562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D4EDB5-6FF3-4B7A-9E72-203DDDBF0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61ACEE-1EF6-482A-BE78-3718EAFDE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61A9A22-9387-46CD-AB63-2D23C637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BC80F4-DF5E-4B81-8D05-120806CD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CD1B9E7-8062-4E87-9975-8F5D596E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42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2A11E7-9607-415B-9983-6C6283247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67C2A62-A52C-419B-AAE4-462A736EA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66B695-8119-437F-B95E-4B9E4CAA6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7CDAD18-32A1-4E48-BF6A-CC278228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7B8A2C-E2CE-4DD8-A0FB-16D9B0AAB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506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892AB2-EA58-4E8F-B1FB-CE3E6038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9FCF9F-B321-4A19-AFFF-5C08632B2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3EEAC75-0E25-424B-AE27-7F48C168D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FE450A1-E520-4CA3-8A29-D490D41C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B428F1-4AFD-48CA-A135-A36C4D698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DB1741E-0C9C-43BD-9BB3-B3D7FBBE1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659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490F77-E2A3-4CD0-B66C-C9F8D7C15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C3CE690-5281-400B-AC5B-08CF52BAC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ED68233-8ED6-4478-8AED-346A2E27F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C32C915-E072-445D-BFED-1022A1999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2B678BB-0D30-4B62-AEDD-3333A08CD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C39A08B-8D40-4404-8BF0-3E6A937B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85889A0-935C-4AA0-8AE7-5078F6BB4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D9272A2-8C9E-4BF2-A8E9-406C3A5A6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046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8BAFD7-4C9F-49E7-9263-091D70640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E30C22D-18C9-4F56-ACB6-630C2CB98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FA54C04-DE2B-4B9F-8DB0-F5ECA91A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9285A4D-2379-4A20-81CC-EBCE775A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811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362E7AE-C4DF-42A3-9228-EC5890A4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0D167F8-5407-4759-A7A2-57AE81683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22BE34B-C830-4827-96FF-D0E8A220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30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971DF4-435A-47A2-AC24-CF9BC5464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A1829A-5404-4FEA-960C-56CA8A479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C4A6AFF-4481-46DD-A897-28D7EB61A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BE87CA0-697A-4649-BB63-154391FFF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6B50802-F1FD-42E9-BAAC-C958D16C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531B38F-F537-4ED9-961B-B4EB9B5B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343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0EC4B0-668F-4298-BF0A-EDCEE892D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A5F89F2-2A35-4437-89B1-3684E643E6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120FD78-2D8F-4E86-835F-E9444F569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E35B202-49D7-4C95-AE9E-7E6C0AD3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4D37A4A-95F7-43D2-811F-5B90501A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D68185C-2D75-4D05-99BF-67C2B380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28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1F0971-56F1-42F5-A34F-66D03E118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720B88A-FF6F-4648-99FC-ED5F38FA2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D5A915-2778-4B06-8E17-8FD6A3FDC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25CD265-6E20-47A1-B6BE-16AEBEC45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925A144-129C-4C56-8E3F-85C85B71D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232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76891C5-9FD1-4F06-B9D3-8A45EC7AA9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502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773FD06-2525-4328-9955-7305EAA3E8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510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265BC43-A398-4651-988E-9409AB676C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09489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Привалов</dc:creator>
  <cp:lastModifiedBy>НИИ_ФиПИ2</cp:lastModifiedBy>
  <cp:revision>2</cp:revision>
  <dcterms:created xsi:type="dcterms:W3CDTF">2022-09-11T21:49:10Z</dcterms:created>
  <dcterms:modified xsi:type="dcterms:W3CDTF">2024-06-09T13:09:39Z</dcterms:modified>
</cp:coreProperties>
</file>