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96" r:id="rId3"/>
    <p:sldId id="294" r:id="rId4"/>
    <p:sldId id="303" r:id="rId5"/>
    <p:sldId id="306" r:id="rId6"/>
    <p:sldId id="295" r:id="rId7"/>
    <p:sldId id="297" r:id="rId8"/>
    <p:sldId id="305" r:id="rId9"/>
    <p:sldId id="299" r:id="rId10"/>
    <p:sldId id="300" r:id="rId11"/>
    <p:sldId id="301" r:id="rId12"/>
    <p:sldId id="302" r:id="rId13"/>
    <p:sldId id="298" r:id="rId14"/>
  </p:sldIdLst>
  <p:sldSz cx="12168188" cy="6840538"/>
  <p:notesSz cx="6858000" cy="9144000"/>
  <p:defaultTextStyle>
    <a:defPPr>
      <a:defRPr lang="ru-RU"/>
    </a:defPPr>
    <a:lvl1pPr marL="0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1pPr>
    <a:lvl2pPr marL="456194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2pPr>
    <a:lvl3pPr marL="912388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3pPr>
    <a:lvl4pPr marL="1368582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4pPr>
    <a:lvl5pPr marL="1824777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5pPr>
    <a:lvl6pPr marL="2280971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6pPr>
    <a:lvl7pPr marL="2737165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7pPr>
    <a:lvl8pPr marL="3193359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8pPr>
    <a:lvl9pPr marL="3649553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748" userDrawn="1">
          <p15:clr>
            <a:srgbClr val="547EBF"/>
          </p15:clr>
        </p15:guide>
        <p15:guide id="3" orient="horz" pos="3742" userDrawn="1">
          <p15:clr>
            <a:srgbClr val="547EBF"/>
          </p15:clr>
        </p15:guide>
        <p15:guide id="4" orient="horz" pos="1021" userDrawn="1">
          <p15:clr>
            <a:srgbClr val="547EBF"/>
          </p15:clr>
        </p15:guide>
        <p15:guide id="5" orient="horz" pos="3629" userDrawn="1">
          <p15:clr>
            <a:srgbClr val="547EBF"/>
          </p15:clr>
        </p15:guide>
        <p15:guide id="6" pos="38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2456"/>
    <a:srgbClr val="00B6F6"/>
    <a:srgbClr val="006DF2"/>
    <a:srgbClr val="9F70AD"/>
    <a:srgbClr val="164194"/>
    <a:srgbClr val="6D7886"/>
    <a:srgbClr val="9460A4"/>
    <a:srgbClr val="858889"/>
    <a:srgbClr val="51C6EC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2" autoAdjust="0"/>
    <p:restoredTop sz="94016" autoAdjust="0"/>
  </p:normalViewPr>
  <p:slideViewPr>
    <p:cSldViewPr snapToGrid="0" snapToObjects="1">
      <p:cViewPr varScale="1">
        <p:scale>
          <a:sx n="115" d="100"/>
          <a:sy n="115" d="100"/>
        </p:scale>
        <p:origin x="324" y="114"/>
      </p:cViewPr>
      <p:guideLst>
        <p:guide orient="horz" pos="748"/>
        <p:guide orient="horz" pos="3742"/>
        <p:guide orient="horz" pos="1021"/>
        <p:guide orient="horz" pos="3629"/>
        <p:guide pos="383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120" d="100"/>
          <a:sy n="120" d="100"/>
        </p:scale>
        <p:origin x="37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 noEditPoints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 noEditPoints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7FEEBB-B15E-C549-A0FA-995F86C9DA48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 noEditPoints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 noEditPoints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D4C55-FBD9-6F4F-B00C-88E3331C166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 noEditPoints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 noEditPoints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0CEFFF-8571-E348-94EE-E8154671201E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684213" y="1143000"/>
            <a:ext cx="5489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 noEditPoints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 noEditPoints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 noEditPoints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EB4521-F593-574E-9920-BC8C890C5CA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2388" rtl="0" eaLnBrk="1" latinLnBrk="0" hangingPunct="1">
      <a:defRPr sz="1197" kern="1200">
        <a:solidFill>
          <a:schemeClr val="tx1"/>
        </a:solidFill>
        <a:latin typeface="+mn-lt"/>
        <a:ea typeface="+mn-ea"/>
        <a:cs typeface="+mn-cs"/>
      </a:defRPr>
    </a:lvl1pPr>
    <a:lvl2pPr marL="456194" algn="l" defTabSz="912388" rtl="0" eaLnBrk="1" latinLnBrk="0" hangingPunct="1">
      <a:defRPr sz="1197" kern="1200">
        <a:solidFill>
          <a:schemeClr val="tx1"/>
        </a:solidFill>
        <a:latin typeface="+mn-lt"/>
        <a:ea typeface="+mn-ea"/>
        <a:cs typeface="+mn-cs"/>
      </a:defRPr>
    </a:lvl2pPr>
    <a:lvl3pPr marL="912388" algn="l" defTabSz="912388" rtl="0" eaLnBrk="1" latinLnBrk="0" hangingPunct="1">
      <a:defRPr sz="1197" kern="1200">
        <a:solidFill>
          <a:schemeClr val="tx1"/>
        </a:solidFill>
        <a:latin typeface="+mn-lt"/>
        <a:ea typeface="+mn-ea"/>
        <a:cs typeface="+mn-cs"/>
      </a:defRPr>
    </a:lvl3pPr>
    <a:lvl4pPr marL="1368582" algn="l" defTabSz="912388" rtl="0" eaLnBrk="1" latinLnBrk="0" hangingPunct="1">
      <a:defRPr sz="1197" kern="1200">
        <a:solidFill>
          <a:schemeClr val="tx1"/>
        </a:solidFill>
        <a:latin typeface="+mn-lt"/>
        <a:ea typeface="+mn-ea"/>
        <a:cs typeface="+mn-cs"/>
      </a:defRPr>
    </a:lvl4pPr>
    <a:lvl5pPr marL="1824777" algn="l" defTabSz="912388" rtl="0" eaLnBrk="1" latinLnBrk="0" hangingPunct="1">
      <a:defRPr sz="1197" kern="1200">
        <a:solidFill>
          <a:schemeClr val="tx1"/>
        </a:solidFill>
        <a:latin typeface="+mn-lt"/>
        <a:ea typeface="+mn-ea"/>
        <a:cs typeface="+mn-cs"/>
      </a:defRPr>
    </a:lvl5pPr>
    <a:lvl6pPr marL="2280971" algn="l" defTabSz="912388" rtl="0" eaLnBrk="1" latinLnBrk="0" hangingPunct="1">
      <a:defRPr sz="1197" kern="1200">
        <a:solidFill>
          <a:schemeClr val="tx1"/>
        </a:solidFill>
        <a:latin typeface="+mn-lt"/>
        <a:ea typeface="+mn-ea"/>
        <a:cs typeface="+mn-cs"/>
      </a:defRPr>
    </a:lvl6pPr>
    <a:lvl7pPr marL="2737165" algn="l" defTabSz="912388" rtl="0" eaLnBrk="1" latinLnBrk="0" hangingPunct="1">
      <a:defRPr sz="1197" kern="1200">
        <a:solidFill>
          <a:schemeClr val="tx1"/>
        </a:solidFill>
        <a:latin typeface="+mn-lt"/>
        <a:ea typeface="+mn-ea"/>
        <a:cs typeface="+mn-cs"/>
      </a:defRPr>
    </a:lvl7pPr>
    <a:lvl8pPr marL="3193359" algn="l" defTabSz="912388" rtl="0" eaLnBrk="1" latinLnBrk="0" hangingPunct="1">
      <a:defRPr sz="1197" kern="1200">
        <a:solidFill>
          <a:schemeClr val="tx1"/>
        </a:solidFill>
        <a:latin typeface="+mn-lt"/>
        <a:ea typeface="+mn-ea"/>
        <a:cs typeface="+mn-cs"/>
      </a:defRPr>
    </a:lvl8pPr>
    <a:lvl9pPr marL="3649553" algn="l" defTabSz="912388" rtl="0" eaLnBrk="1" latinLnBrk="0" hangingPunct="1">
      <a:defRPr sz="119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4213" y="1143000"/>
            <a:ext cx="5489575" cy="3086100"/>
          </a:xfrm>
        </p:spPr>
        <p:txBody>
          <a:bodyPr/>
          <a:lstStyle/>
          <a:p>
            <a:endParaRPr/>
          </a:p>
        </p:txBody>
      </p:sp>
      <p:sp>
        <p:nvSpPr>
          <p:cNvPr id="3" name="Заметки 2"/>
          <p:cNvSpPr>
            <a:spLocks noGrp="1" noEditPoint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 noEditPoints="1"/>
          </p:cNvSpPr>
          <p:nvPr>
            <p:ph type="sldNum" sz="quarter" idx="10"/>
          </p:nvPr>
        </p:nvSpPr>
        <p:spPr/>
        <p:txBody>
          <a:bodyPr/>
          <a:lstStyle/>
          <a:p>
            <a:fld id="{F0EB4521-F593-574E-9920-BC8C890C5CA9}" type="slidenum">
              <a:rPr lang="ru-RU" smtClean="0"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4213" y="1143000"/>
            <a:ext cx="5489575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2FE9AE3A-EA71-426A-BAD9-C12D394DA414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4213" y="1143000"/>
            <a:ext cx="5489575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6F8BD65E-98B3-4A5A-8827-0CC0753C2CBE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4213" y="1143000"/>
            <a:ext cx="5489575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188D54C3-C641-43FF-AFF9-234438845266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4213" y="1143000"/>
            <a:ext cx="5489575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1551D850-F9C3-4A44-9E29-55C9774A67EE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4213" y="1143000"/>
            <a:ext cx="5489575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436724F4-D428-4238-A470-5D03798DB05D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4213" y="1143000"/>
            <a:ext cx="5489575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AE361CC8-BF9A-4812-AFBA-ED1EB3DFA312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4213" y="1143000"/>
            <a:ext cx="5489575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038F18B6-4945-4CA2-B5FD-217B8A73FD05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4213" y="1143000"/>
            <a:ext cx="5489575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473EC482-CFAA-4FFD-BC83-FD4D418F2743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4213" y="1143000"/>
            <a:ext cx="5489575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360932EE-C205-45AA-886E-E02139958D7E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4213" y="1143000"/>
            <a:ext cx="5489575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D66EAB95-56A6-446A-8898-F713AE489504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4213" y="1143000"/>
            <a:ext cx="5489575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BC18C891-7456-43B2-AD96-7E65D63FAA56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4213" y="1143000"/>
            <a:ext cx="5489575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584DB082-F2C4-4C4E-A3BA-D9C4F3552345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ctrTitle" hasCustomPrompt="1"/>
          </p:nvPr>
        </p:nvSpPr>
        <p:spPr>
          <a:xfrm>
            <a:off x="1046781" y="1540770"/>
            <a:ext cx="9126141" cy="227699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 b="0">
                <a:latin typeface="Fedra Sans Pro" panose="020B0504040000020004" pitchFamily="34" charset="0"/>
              </a:defRPr>
            </a:lvl1pPr>
          </a:lstStyle>
          <a:p>
            <a:r>
              <a:rPr lang="ru-RU" dirty="0" smtClean="0"/>
              <a:t>ОБРАЗЕЦ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en-US" dirty="0"/>
          </a:p>
        </p:txBody>
      </p:sp>
      <p:sp>
        <p:nvSpPr>
          <p:cNvPr id="3" name="Subtitle 2"/>
          <p:cNvSpPr>
            <a:spLocks noGrp="1" noEditPoints="1"/>
          </p:cNvSpPr>
          <p:nvPr>
            <p:ph type="subTitle" idx="1" hasCustomPrompt="1"/>
          </p:nvPr>
        </p:nvSpPr>
        <p:spPr>
          <a:xfrm>
            <a:off x="1046781" y="3745574"/>
            <a:ext cx="9126141" cy="1218312"/>
          </a:xfrm>
        </p:spPr>
        <p:txBody>
          <a:bodyPr>
            <a:normAutofit/>
          </a:bodyPr>
          <a:lstStyle>
            <a:lvl1pPr marL="0" indent="0" algn="l">
              <a:buNone/>
              <a:defRPr sz="2400" b="0">
                <a:latin typeface="Fedra Sans Pro Light" panose="020B0304040000020004" pitchFamily="34" charset="0"/>
              </a:defRPr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pPr lvl="0"/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22" name="Текст 21"/>
          <p:cNvSpPr>
            <a:spLocks noGrp="1" noEditPoints="1"/>
          </p:cNvSpPr>
          <p:nvPr>
            <p:ph type="body" sz="quarter" idx="10" hasCustomPrompt="1"/>
          </p:nvPr>
        </p:nvSpPr>
        <p:spPr>
          <a:xfrm>
            <a:off x="1046781" y="5220191"/>
            <a:ext cx="9126141" cy="490143"/>
          </a:xfrm>
        </p:spPr>
        <p:txBody>
          <a:bodyPr anchor="b">
            <a:normAutofit/>
          </a:bodyPr>
          <a:lstStyle>
            <a:lvl1pPr marL="0" indent="0" algn="l" defTabSz="912114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None/>
              <a:defRPr lang="ru-RU" sz="1400" b="0" i="0" kern="1200" dirty="0">
                <a:solidFill>
                  <a:schemeClr val="tx1"/>
                </a:solidFill>
                <a:latin typeface="Fedra Sans Pro" panose="020B0504040000020004" pitchFamily="34" charset="0"/>
                <a:ea typeface="Fedra Sans Pro" panose="020B0504040000020004" pitchFamily="34" charset="0"/>
                <a:cs typeface="Fedra Sans Pro" panose="020B0504040000020004" pitchFamily="34" charset="0"/>
              </a:defRPr>
            </a:lvl1pPr>
          </a:lstStyle>
          <a:p>
            <a:pPr lvl="0"/>
            <a:r>
              <a:rPr lang="ru-RU" sz="1400" dirty="0" smtClean="0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  <a:t>Докладчик</a:t>
            </a:r>
            <a:r>
              <a:rPr lang="en-US" sz="1400" dirty="0" smtClean="0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  <a:t/>
            </a:r>
            <a:br>
              <a:rPr lang="en-US" sz="1400" dirty="0" smtClean="0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</a:br>
            <a:r>
              <a:rPr lang="ru-RU" sz="1400" dirty="0" smtClean="0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  <a:t>Должность</a:t>
            </a:r>
            <a:r>
              <a:rPr lang="ru-RU" sz="1400" baseline="0" dirty="0" smtClean="0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  <a:t> докладчика</a:t>
            </a:r>
            <a:endParaRPr lang="ru-RU" sz="1400" dirty="0">
              <a:effectLst/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blipFill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 hasCustomPrompt="1"/>
          </p:nvPr>
        </p:nvSpPr>
        <p:spPr>
          <a:xfrm>
            <a:off x="838148" y="456036"/>
            <a:ext cx="3924557" cy="1596126"/>
          </a:xfrm>
          <a:prstGeom prst="rect">
            <a:avLst/>
          </a:prstGeom>
        </p:spPr>
        <p:txBody>
          <a:bodyPr anchor="b"/>
          <a:lstStyle>
            <a:lvl1pPr>
              <a:defRPr sz="3192" b="0">
                <a:latin typeface="Fedra Sans Pro Bold" panose="020B08040400000200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>
          <a:xfrm>
            <a:off x="5173065" y="984911"/>
            <a:ext cx="6160145" cy="4861216"/>
          </a:xfrm>
        </p:spPr>
        <p:txBody>
          <a:bodyPr/>
          <a:lstStyle>
            <a:lvl1pPr>
              <a:defRPr sz="3192">
                <a:latin typeface="Fedra Sans Pro Light" panose="020B0304040000020004" pitchFamily="34" charset="0"/>
              </a:defRPr>
            </a:lvl1pPr>
            <a:lvl2pPr>
              <a:defRPr sz="2793">
                <a:latin typeface="Fedra Sans Pro Light" panose="020B0304040000020004" pitchFamily="34" charset="0"/>
              </a:defRPr>
            </a:lvl2pPr>
            <a:lvl3pPr>
              <a:defRPr sz="2394">
                <a:latin typeface="Fedra Sans Pro Light" panose="020B0304040000020004" pitchFamily="34" charset="0"/>
              </a:defRPr>
            </a:lvl3pPr>
            <a:lvl4pPr>
              <a:defRPr sz="1995">
                <a:latin typeface="Fedra Sans Pro Light" panose="020B0304040000020004" pitchFamily="34" charset="0"/>
              </a:defRPr>
            </a:lvl4pPr>
            <a:lvl5pPr>
              <a:defRPr sz="1995">
                <a:latin typeface="Fedra Sans Pro Light" panose="020B0304040000020004" pitchFamily="34" charset="0"/>
              </a:defRPr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 noEditPoints="1"/>
          </p:cNvSpPr>
          <p:nvPr>
            <p:ph type="body" sz="half" idx="2"/>
          </p:nvPr>
        </p:nvSpPr>
        <p:spPr>
          <a:xfrm>
            <a:off x="838148" y="2052161"/>
            <a:ext cx="3924557" cy="3801883"/>
          </a:xfrm>
        </p:spPr>
        <p:txBody>
          <a:bodyPr/>
          <a:lstStyle>
            <a:lvl1pPr marL="0" indent="0">
              <a:buNone/>
              <a:defRPr sz="1596">
                <a:latin typeface="Fedra Sans Pro Light" panose="020B0304040000020004" pitchFamily="34" charset="0"/>
              </a:defRPr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Footer Placeholder 4"/>
          <p:cNvSpPr>
            <a:spLocks noGrp="1" noEditPoints="1"/>
          </p:cNvSpPr>
          <p:nvPr>
            <p:ph type="ftr" sz="quarter" idx="11"/>
          </p:nvPr>
        </p:nvSpPr>
        <p:spPr>
          <a:xfrm>
            <a:off x="576264" y="6283906"/>
            <a:ext cx="4106763" cy="364195"/>
          </a:xfrm>
          <a:prstGeom prst="rect">
            <a:avLst/>
          </a:prstGeom>
        </p:spPr>
        <p:txBody>
          <a:bodyPr/>
          <a:lstStyle>
            <a:lvl1pPr algn="l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r>
              <a:rPr lang="en-US" smtClean="0"/>
              <a:t>/ </a:t>
            </a:r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12" name="Slide Number Placeholder 5"/>
          <p:cNvSpPr>
            <a:spLocks noGrp="1" noEditPoints="1"/>
          </p:cNvSpPr>
          <p:nvPr>
            <p:ph type="sldNum" sz="quarter" idx="12"/>
          </p:nvPr>
        </p:nvSpPr>
        <p:spPr>
          <a:xfrm>
            <a:off x="8782646" y="6302067"/>
            <a:ext cx="2737842" cy="332414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674C6043-E933-254F-AF58-BD9BDD4CBC0E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3" name="Прямая соединительная линия 12"/>
          <p:cNvCxnSpPr/>
          <p:nvPr userDrawn="1"/>
        </p:nvCxnSpPr>
        <p:spPr>
          <a:xfrm>
            <a:off x="576263" y="6279959"/>
            <a:ext cx="109442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ФОТО и подпись">
    <p:bg>
      <p:bgPr>
        <a:blipFill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 noEditPoints="1"/>
          </p:cNvSpPr>
          <p:nvPr>
            <p:ph type="pic" idx="1"/>
          </p:nvPr>
        </p:nvSpPr>
        <p:spPr>
          <a:xfrm>
            <a:off x="576263" y="1056031"/>
            <a:ext cx="2644457" cy="2581249"/>
          </a:xfrm>
        </p:spPr>
        <p:txBody>
          <a:bodyPr anchor="t">
            <a:normAutofit/>
          </a:bodyPr>
          <a:lstStyle>
            <a:lvl1pPr marL="0" indent="0">
              <a:buNone/>
              <a:defRPr sz="1400">
                <a:latin typeface="Fedra Sans Pro Light" panose="020B0304040000020004" pitchFamily="34" charset="0"/>
              </a:defRPr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pPr lvl="0"/>
            <a:r>
              <a:rPr lang="ru-RU" dirty="0" smtClean="0"/>
              <a:t>Чтобы добавить рисунок, перетащите его в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 noEditPoints="1"/>
          </p:cNvSpPr>
          <p:nvPr>
            <p:ph type="body" sz="half" idx="2"/>
          </p:nvPr>
        </p:nvSpPr>
        <p:spPr>
          <a:xfrm>
            <a:off x="576262" y="3810000"/>
            <a:ext cx="2664777" cy="2235200"/>
          </a:xfrm>
        </p:spPr>
        <p:txBody>
          <a:bodyPr/>
          <a:lstStyle>
            <a:lvl1pPr marL="0" indent="0">
              <a:buNone/>
              <a:defRPr sz="1596">
                <a:latin typeface="Fedra Sans Pro Light" panose="020B0304040000020004" pitchFamily="34" charset="0"/>
              </a:defRPr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Picture Placeholder 2"/>
          <p:cNvSpPr>
            <a:spLocks noGrp="1" noChangeAspect="1" noEditPoints="1"/>
          </p:cNvSpPr>
          <p:nvPr>
            <p:ph type="pic" idx="13"/>
          </p:nvPr>
        </p:nvSpPr>
        <p:spPr>
          <a:xfrm>
            <a:off x="3352801" y="1056031"/>
            <a:ext cx="2621798" cy="2581249"/>
          </a:xfrm>
        </p:spPr>
        <p:txBody>
          <a:bodyPr anchor="t">
            <a:normAutofit/>
          </a:bodyPr>
          <a:lstStyle>
            <a:lvl1pPr marL="0" indent="0">
              <a:buNone/>
              <a:defRPr sz="1400">
                <a:latin typeface="Fedra Sans Pro Light" panose="020B0304040000020004" pitchFamily="34" charset="0"/>
              </a:defRPr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pPr lvl="0"/>
            <a:r>
              <a:rPr lang="ru-RU" dirty="0" smtClean="0"/>
              <a:t>Чтобы добавить рисунок, перетащите его в заполнитель или щелкните значок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 noEditPoints="1"/>
          </p:cNvSpPr>
          <p:nvPr>
            <p:ph type="pic" idx="14"/>
          </p:nvPr>
        </p:nvSpPr>
        <p:spPr>
          <a:xfrm>
            <a:off x="6083300" y="1056031"/>
            <a:ext cx="2651760" cy="2581249"/>
          </a:xfrm>
        </p:spPr>
        <p:txBody>
          <a:bodyPr anchor="t">
            <a:normAutofit/>
          </a:bodyPr>
          <a:lstStyle>
            <a:lvl1pPr marL="0" indent="0">
              <a:buNone/>
              <a:defRPr sz="1400">
                <a:latin typeface="Fedra Sans Pro Light" panose="020B0304040000020004" pitchFamily="34" charset="0"/>
              </a:defRPr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pPr lvl="0"/>
            <a:r>
              <a:rPr lang="ru-RU" smtClean="0"/>
              <a:t>Чтобы добавить рисунок, перетащите его в заполнитель или щелкните значок</a:t>
            </a:r>
            <a:endParaRPr lang="en-US" dirty="0"/>
          </a:p>
        </p:txBody>
      </p:sp>
      <p:sp>
        <p:nvSpPr>
          <p:cNvPr id="15" name="Picture Placeholder 2"/>
          <p:cNvSpPr>
            <a:spLocks noGrp="1" noChangeAspect="1" noEditPoints="1"/>
          </p:cNvSpPr>
          <p:nvPr>
            <p:ph type="pic" idx="15"/>
          </p:nvPr>
        </p:nvSpPr>
        <p:spPr>
          <a:xfrm>
            <a:off x="8860788" y="1056031"/>
            <a:ext cx="2659699" cy="2581249"/>
          </a:xfrm>
        </p:spPr>
        <p:txBody>
          <a:bodyPr anchor="t">
            <a:normAutofit/>
          </a:bodyPr>
          <a:lstStyle>
            <a:lvl1pPr marL="0" indent="0">
              <a:buNone/>
              <a:defRPr sz="1400">
                <a:latin typeface="Fedra Sans Pro Light" panose="020B0304040000020004" pitchFamily="34" charset="0"/>
              </a:defRPr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pPr lvl="0"/>
            <a:r>
              <a:rPr lang="ru-RU" dirty="0" smtClean="0"/>
              <a:t>Чтобы добавить рисунок, перетащите его в заполнитель или щелкните значок</a:t>
            </a:r>
            <a:endParaRPr lang="en-US" dirty="0"/>
          </a:p>
        </p:txBody>
      </p:sp>
      <p:sp>
        <p:nvSpPr>
          <p:cNvPr id="16" name="Text Placeholder 3"/>
          <p:cNvSpPr>
            <a:spLocks noGrp="1" noEditPoints="1"/>
          </p:cNvSpPr>
          <p:nvPr>
            <p:ph type="body" sz="half" idx="16"/>
          </p:nvPr>
        </p:nvSpPr>
        <p:spPr>
          <a:xfrm>
            <a:off x="3339782" y="3810000"/>
            <a:ext cx="2634298" cy="2235200"/>
          </a:xfrm>
        </p:spPr>
        <p:txBody>
          <a:bodyPr/>
          <a:lstStyle>
            <a:lvl1pPr marL="0" indent="0">
              <a:buNone/>
              <a:defRPr sz="1596">
                <a:latin typeface="Fedra Sans Pro Light" panose="020B0304040000020004" pitchFamily="34" charset="0"/>
              </a:defRPr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7" name="Text Placeholder 3"/>
          <p:cNvSpPr>
            <a:spLocks noGrp="1" noEditPoints="1"/>
          </p:cNvSpPr>
          <p:nvPr>
            <p:ph type="body" sz="half" idx="17"/>
          </p:nvPr>
        </p:nvSpPr>
        <p:spPr>
          <a:xfrm>
            <a:off x="6090602" y="3810000"/>
            <a:ext cx="2654618" cy="2235200"/>
          </a:xfrm>
        </p:spPr>
        <p:txBody>
          <a:bodyPr/>
          <a:lstStyle>
            <a:lvl1pPr marL="0" indent="0">
              <a:buNone/>
              <a:defRPr sz="1596">
                <a:latin typeface="Fedra Sans Pro Light" panose="020B0304040000020004" pitchFamily="34" charset="0"/>
              </a:defRPr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Text Placeholder 3"/>
          <p:cNvSpPr>
            <a:spLocks noGrp="1" noEditPoints="1"/>
          </p:cNvSpPr>
          <p:nvPr>
            <p:ph type="body" sz="half" idx="18"/>
          </p:nvPr>
        </p:nvSpPr>
        <p:spPr>
          <a:xfrm>
            <a:off x="8859520" y="3810000"/>
            <a:ext cx="2660968" cy="2235200"/>
          </a:xfrm>
        </p:spPr>
        <p:txBody>
          <a:bodyPr/>
          <a:lstStyle>
            <a:lvl1pPr marL="0" indent="0">
              <a:buNone/>
              <a:defRPr sz="1596">
                <a:latin typeface="Fedra Sans Pro Light" panose="020B0304040000020004" pitchFamily="34" charset="0"/>
              </a:defRPr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Footer Placeholder 4"/>
          <p:cNvSpPr>
            <a:spLocks noGrp="1" noEditPoints="1"/>
          </p:cNvSpPr>
          <p:nvPr>
            <p:ph type="ftr" sz="quarter" idx="11"/>
          </p:nvPr>
        </p:nvSpPr>
        <p:spPr>
          <a:xfrm>
            <a:off x="576264" y="6283906"/>
            <a:ext cx="4106763" cy="364195"/>
          </a:xfrm>
          <a:prstGeom prst="rect">
            <a:avLst/>
          </a:prstGeom>
        </p:spPr>
        <p:txBody>
          <a:bodyPr/>
          <a:lstStyle>
            <a:lvl1pPr algn="l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r>
              <a:rPr lang="en-US" dirty="0" smtClean="0"/>
              <a:t>/ </a:t>
            </a:r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24" name="Slide Number Placeholder 5"/>
          <p:cNvSpPr>
            <a:spLocks noGrp="1" noEditPoints="1"/>
          </p:cNvSpPr>
          <p:nvPr>
            <p:ph type="sldNum" sz="quarter" idx="12"/>
          </p:nvPr>
        </p:nvSpPr>
        <p:spPr>
          <a:xfrm>
            <a:off x="8782646" y="6302067"/>
            <a:ext cx="2737842" cy="332414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674C6043-E933-254F-AF58-BD9BDD4CBC0E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25" name="Прямая соединительная линия 24"/>
          <p:cNvCxnSpPr/>
          <p:nvPr userDrawn="1"/>
        </p:nvCxnSpPr>
        <p:spPr>
          <a:xfrm>
            <a:off x="576263" y="6279959"/>
            <a:ext cx="109442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1"/>
          <p:cNvSpPr>
            <a:spLocks noGrp="1" noEditPoints="1"/>
          </p:cNvSpPr>
          <p:nvPr>
            <p:ph type="title" hasCustomPrompt="1"/>
          </p:nvPr>
        </p:nvSpPr>
        <p:spPr>
          <a:xfrm>
            <a:off x="496094" y="451745"/>
            <a:ext cx="11024393" cy="356529"/>
          </a:xfrm>
          <a:prstGeom prst="rect">
            <a:avLst/>
          </a:prstGeom>
        </p:spPr>
        <p:txBody>
          <a:bodyPr/>
          <a:lstStyle>
            <a:lvl1pPr>
              <a:defRPr b="0">
                <a:latin typeface="Fedra Sans Pro Bold" panose="020B08040400000200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. текст">
    <p:bg>
      <p:bgPr>
        <a:blipFill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 noEditPoints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Fedra Sans Pro Light" panose="020B0304040000020004" pitchFamily="34" charset="0"/>
              </a:defRPr>
            </a:lvl1pPr>
            <a:lvl2pPr>
              <a:defRPr>
                <a:latin typeface="Fedra Sans Pro Light" panose="020B0304040000020004" pitchFamily="34" charset="0"/>
              </a:defRPr>
            </a:lvl2pPr>
            <a:lvl3pPr>
              <a:defRPr>
                <a:latin typeface="Fedra Sans Pro Light" panose="020B0304040000020004" pitchFamily="34" charset="0"/>
              </a:defRPr>
            </a:lvl3pPr>
            <a:lvl4pPr>
              <a:defRPr>
                <a:latin typeface="Fedra Sans Pro Light" panose="020B0304040000020004" pitchFamily="34" charset="0"/>
              </a:defRPr>
            </a:lvl4pPr>
            <a:lvl5pPr>
              <a:defRPr>
                <a:latin typeface="Fedra Sans Pro Light" panose="020B03040400000200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7" name="Footer Placeholder 4"/>
          <p:cNvSpPr>
            <a:spLocks noGrp="1" noEditPoints="1"/>
          </p:cNvSpPr>
          <p:nvPr>
            <p:ph type="ftr" sz="quarter" idx="11"/>
          </p:nvPr>
        </p:nvSpPr>
        <p:spPr>
          <a:xfrm>
            <a:off x="576264" y="6283906"/>
            <a:ext cx="4106763" cy="364195"/>
          </a:xfrm>
          <a:prstGeom prst="rect">
            <a:avLst/>
          </a:prstGeom>
        </p:spPr>
        <p:txBody>
          <a:bodyPr/>
          <a:lstStyle>
            <a:lvl1pPr algn="l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r>
              <a:rPr lang="en-US" smtClean="0"/>
              <a:t>/ </a:t>
            </a:r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8" name="Slide Number Placeholder 5"/>
          <p:cNvSpPr>
            <a:spLocks noGrp="1" noEditPoints="1"/>
          </p:cNvSpPr>
          <p:nvPr>
            <p:ph type="sldNum" sz="quarter" idx="12"/>
          </p:nvPr>
        </p:nvSpPr>
        <p:spPr>
          <a:xfrm>
            <a:off x="8782646" y="6302067"/>
            <a:ext cx="2737842" cy="332414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674C6043-E933-254F-AF58-BD9BDD4CBC0E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9" name="Прямая соединительная линия 8"/>
          <p:cNvCxnSpPr/>
          <p:nvPr userDrawn="1"/>
        </p:nvCxnSpPr>
        <p:spPr>
          <a:xfrm>
            <a:off x="576263" y="6279959"/>
            <a:ext cx="109442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 noEditPoints="1"/>
          </p:cNvSpPr>
          <p:nvPr>
            <p:ph type="title" hasCustomPrompt="1"/>
          </p:nvPr>
        </p:nvSpPr>
        <p:spPr>
          <a:xfrm>
            <a:off x="496094" y="451745"/>
            <a:ext cx="11024393" cy="356529"/>
          </a:xfrm>
          <a:prstGeom prst="rect">
            <a:avLst/>
          </a:prstGeom>
        </p:spPr>
        <p:txBody>
          <a:bodyPr/>
          <a:lstStyle>
            <a:lvl1pPr>
              <a:defRPr>
                <a:latin typeface="Fedra Sans Pro Bold" panose="020B08040400000200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bg>
      <p:bgPr>
        <a:blipFill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 noEditPoints="1"/>
          </p:cNvSpPr>
          <p:nvPr>
            <p:ph type="title" orient="vert" hasCustomPrompt="1"/>
          </p:nvPr>
        </p:nvSpPr>
        <p:spPr>
          <a:xfrm>
            <a:off x="8707859" y="364195"/>
            <a:ext cx="2623766" cy="5797040"/>
          </a:xfrm>
          <a:prstGeom prst="rect">
            <a:avLst/>
          </a:prstGeom>
        </p:spPr>
        <p:txBody>
          <a:bodyPr vert="eaVert"/>
          <a:lstStyle>
            <a:lvl1pPr>
              <a:defRPr b="0">
                <a:latin typeface="Fedra Sans Pro Bold" panose="020B08040400000200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 noEditPoints="1"/>
          </p:cNvSpPr>
          <p:nvPr>
            <p:ph type="body" orient="vert" idx="1"/>
          </p:nvPr>
        </p:nvSpPr>
        <p:spPr>
          <a:xfrm>
            <a:off x="836563" y="364195"/>
            <a:ext cx="7719194" cy="5797040"/>
          </a:xfrm>
        </p:spPr>
        <p:txBody>
          <a:bodyPr vert="eaVert"/>
          <a:lstStyle>
            <a:lvl1pPr>
              <a:defRPr>
                <a:latin typeface="Fedra Sans Pro Light" panose="020B0304040000020004" pitchFamily="34" charset="0"/>
              </a:defRPr>
            </a:lvl1pPr>
            <a:lvl2pPr>
              <a:defRPr>
                <a:latin typeface="Fedra Sans Pro Light" panose="020B0304040000020004" pitchFamily="34" charset="0"/>
              </a:defRPr>
            </a:lvl2pPr>
            <a:lvl3pPr>
              <a:defRPr>
                <a:latin typeface="Fedra Sans Pro Light" panose="020B0304040000020004" pitchFamily="34" charset="0"/>
              </a:defRPr>
            </a:lvl3pPr>
            <a:lvl4pPr>
              <a:defRPr>
                <a:latin typeface="Fedra Sans Pro Light" panose="020B0304040000020004" pitchFamily="34" charset="0"/>
              </a:defRPr>
            </a:lvl4pPr>
            <a:lvl5pPr>
              <a:defRPr>
                <a:latin typeface="Fedra Sans Pro Light" panose="020B03040400000200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7" name="Footer Placeholder 4"/>
          <p:cNvSpPr>
            <a:spLocks noGrp="1" noEditPoints="1"/>
          </p:cNvSpPr>
          <p:nvPr>
            <p:ph type="ftr" sz="quarter" idx="11"/>
          </p:nvPr>
        </p:nvSpPr>
        <p:spPr>
          <a:xfrm>
            <a:off x="576264" y="6283906"/>
            <a:ext cx="4106763" cy="364195"/>
          </a:xfrm>
          <a:prstGeom prst="rect">
            <a:avLst/>
          </a:prstGeom>
        </p:spPr>
        <p:txBody>
          <a:bodyPr/>
          <a:lstStyle>
            <a:lvl1pPr algn="l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r>
              <a:rPr lang="en-US" smtClean="0"/>
              <a:t>/ </a:t>
            </a:r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8" name="Slide Number Placeholder 5"/>
          <p:cNvSpPr>
            <a:spLocks noGrp="1" noEditPoints="1"/>
          </p:cNvSpPr>
          <p:nvPr>
            <p:ph type="sldNum" sz="quarter" idx="12"/>
          </p:nvPr>
        </p:nvSpPr>
        <p:spPr>
          <a:xfrm>
            <a:off x="8782646" y="6302067"/>
            <a:ext cx="2737842" cy="332414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674C6043-E933-254F-AF58-BD9BDD4CBC0E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9" name="Прямая соединительная линия 8"/>
          <p:cNvCxnSpPr/>
          <p:nvPr userDrawn="1"/>
        </p:nvCxnSpPr>
        <p:spPr>
          <a:xfrm>
            <a:off x="576263" y="6279959"/>
            <a:ext cx="109442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тёмный">
    <p:bg>
      <p:bgPr>
        <a:blipFill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 noEditPoints="1"/>
          </p:cNvSpPr>
          <p:nvPr>
            <p:ph type="ctrTitle" hasCustomPrompt="1"/>
          </p:nvPr>
        </p:nvSpPr>
        <p:spPr>
          <a:xfrm>
            <a:off x="1046781" y="1540770"/>
            <a:ext cx="9126141" cy="227699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 b="0">
                <a:solidFill>
                  <a:schemeClr val="bg1"/>
                </a:solidFill>
                <a:latin typeface="Fedra Sans Pro" panose="020B0504040000020004" pitchFamily="34" charset="0"/>
              </a:defRPr>
            </a:lvl1pPr>
          </a:lstStyle>
          <a:p>
            <a:r>
              <a:rPr lang="ru-RU" dirty="0" smtClean="0"/>
              <a:t>ОБРАЗЕЦ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en-US" dirty="0"/>
          </a:p>
        </p:txBody>
      </p:sp>
      <p:sp>
        <p:nvSpPr>
          <p:cNvPr id="11" name="Subtitle 2"/>
          <p:cNvSpPr>
            <a:spLocks noGrp="1" noEditPoints="1"/>
          </p:cNvSpPr>
          <p:nvPr>
            <p:ph type="subTitle" idx="1" hasCustomPrompt="1"/>
          </p:nvPr>
        </p:nvSpPr>
        <p:spPr>
          <a:xfrm>
            <a:off x="1046781" y="3745574"/>
            <a:ext cx="9126141" cy="1218312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Fedra Sans Pro Light" panose="020B0304040000020004" pitchFamily="34" charset="0"/>
              </a:defRPr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pPr lvl="0"/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13" name="Текст 21"/>
          <p:cNvSpPr>
            <a:spLocks noGrp="1" noEditPoints="1"/>
          </p:cNvSpPr>
          <p:nvPr>
            <p:ph type="body" sz="quarter" idx="10" hasCustomPrompt="1"/>
          </p:nvPr>
        </p:nvSpPr>
        <p:spPr>
          <a:xfrm>
            <a:off x="1046780" y="5220191"/>
            <a:ext cx="9126141" cy="490143"/>
          </a:xfrm>
        </p:spPr>
        <p:txBody>
          <a:bodyPr anchor="b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Fedra Sans Pro Light" panose="020B0304040000020004" pitchFamily="34" charset="0"/>
              </a:defRPr>
            </a:lvl1pPr>
          </a:lstStyle>
          <a:p>
            <a:pPr lvl="0"/>
            <a:r>
              <a:rPr lang="ru-RU" sz="1400" dirty="0" smtClean="0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  <a:t>Докладчик</a:t>
            </a:r>
            <a:r>
              <a:rPr lang="en-US" sz="1400" dirty="0" smtClean="0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  <a:t/>
            </a:r>
            <a:br>
              <a:rPr lang="en-US" sz="1400" dirty="0" smtClean="0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</a:br>
            <a:r>
              <a:rPr lang="ru-RU" sz="1400" dirty="0" smtClean="0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  <a:t>Должность</a:t>
            </a:r>
            <a:r>
              <a:rPr lang="ru-RU" sz="1400" baseline="0" dirty="0" smtClean="0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  <a:t> </a:t>
            </a:r>
            <a:r>
              <a:rPr lang="ru-RU" sz="1400" baseline="0" dirty="0" err="1" smtClean="0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  <a:t>доклдчика</a:t>
            </a:r>
            <a:endParaRPr lang="ru-RU" sz="1400" dirty="0">
              <a:effectLst/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">
    <p:bg>
      <p:bgPr>
        <a:blipFill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 hasCustomPrompt="1"/>
          </p:nvPr>
        </p:nvSpPr>
        <p:spPr>
          <a:xfrm>
            <a:off x="496094" y="451745"/>
            <a:ext cx="11024393" cy="356529"/>
          </a:xfrm>
          <a:prstGeom prst="rect">
            <a:avLst/>
          </a:prstGeom>
        </p:spPr>
        <p:txBody>
          <a:bodyPr/>
          <a:lstStyle>
            <a:lvl1pPr>
              <a:defRPr b="0">
                <a:latin typeface="Fedra Sans Pro Bold" panose="020B08040400000200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 noEditPoints="1"/>
          </p:cNvSpPr>
          <p:nvPr>
            <p:ph sz="half" idx="1"/>
          </p:nvPr>
        </p:nvSpPr>
        <p:spPr>
          <a:xfrm>
            <a:off x="576264" y="981636"/>
            <a:ext cx="10944224" cy="5096435"/>
          </a:xfrm>
        </p:spPr>
        <p:txBody>
          <a:bodyPr/>
          <a:lstStyle>
            <a:lvl1pPr>
              <a:defRPr b="0" i="0"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  <a:lvl2pPr>
              <a:defRPr b="0" i="0"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2pPr>
            <a:lvl3pPr>
              <a:defRPr b="1" i="0">
                <a:latin typeface="Fedra Sans Pro Bold" panose="020B0804040000020004" pitchFamily="34" charset="0"/>
                <a:ea typeface="Fedra Sans Pro Bold" panose="020B0804040000020004" pitchFamily="34" charset="0"/>
                <a:cs typeface="Fedra Sans Pro Bold" panose="020B0804040000020004" pitchFamily="34" charset="0"/>
              </a:defRPr>
            </a:lvl3pPr>
            <a:lvl4pPr>
              <a:defRPr b="0" i="0"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4pPr>
            <a:lvl5pPr>
              <a:defRPr b="0" i="0"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7" name="Footer Placeholder 4"/>
          <p:cNvSpPr>
            <a:spLocks noGrp="1" noEditPoints="1"/>
          </p:cNvSpPr>
          <p:nvPr>
            <p:ph type="ftr" sz="quarter" idx="11"/>
          </p:nvPr>
        </p:nvSpPr>
        <p:spPr>
          <a:xfrm>
            <a:off x="576264" y="6283906"/>
            <a:ext cx="4106763" cy="364195"/>
          </a:xfrm>
          <a:prstGeom prst="rect">
            <a:avLst/>
          </a:prstGeom>
        </p:spPr>
        <p:txBody>
          <a:bodyPr/>
          <a:lstStyle>
            <a:lvl1pPr algn="l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r>
              <a:rPr lang="en-US" smtClean="0"/>
              <a:t>/ </a:t>
            </a:r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8" name="Slide Number Placeholder 5"/>
          <p:cNvSpPr>
            <a:spLocks noGrp="1" noEditPoints="1"/>
          </p:cNvSpPr>
          <p:nvPr>
            <p:ph type="sldNum" sz="quarter" idx="12"/>
          </p:nvPr>
        </p:nvSpPr>
        <p:spPr>
          <a:xfrm>
            <a:off x="8782646" y="6302067"/>
            <a:ext cx="2737842" cy="332414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674C6043-E933-254F-AF58-BD9BDD4CBC0E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9" name="Прямая соединительная линия 8"/>
          <p:cNvCxnSpPr/>
          <p:nvPr userDrawn="1"/>
        </p:nvCxnSpPr>
        <p:spPr>
          <a:xfrm>
            <a:off x="576263" y="6279959"/>
            <a:ext cx="109442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830225" y="1705385"/>
            <a:ext cx="10495062" cy="2845473"/>
          </a:xfrm>
          <a:prstGeom prst="rect">
            <a:avLst/>
          </a:prstGeom>
        </p:spPr>
        <p:txBody>
          <a:bodyPr anchor="b"/>
          <a:lstStyle>
            <a:lvl1pPr>
              <a:defRPr sz="5985">
                <a:latin typeface="Montserrat" panose="00000500000000000000" pitchFamily="2" charset="-52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830225" y="4577778"/>
            <a:ext cx="10495062" cy="149636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-52"/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Footer Placeholder 4"/>
          <p:cNvSpPr>
            <a:spLocks noGrp="1" noEditPoints="1"/>
          </p:cNvSpPr>
          <p:nvPr>
            <p:ph type="ftr" sz="quarter" idx="11"/>
          </p:nvPr>
        </p:nvSpPr>
        <p:spPr>
          <a:xfrm>
            <a:off x="576264" y="6283906"/>
            <a:ext cx="4106763" cy="364195"/>
          </a:xfrm>
          <a:prstGeom prst="rect">
            <a:avLst/>
          </a:prstGeom>
        </p:spPr>
        <p:txBody>
          <a:bodyPr/>
          <a:lstStyle>
            <a:lvl1pPr algn="l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r>
              <a:rPr lang="en-US" smtClean="0"/>
              <a:t>/ </a:t>
            </a:r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11" name="Slide Number Placeholder 5"/>
          <p:cNvSpPr>
            <a:spLocks noGrp="1" noEditPoints="1"/>
          </p:cNvSpPr>
          <p:nvPr>
            <p:ph type="sldNum" sz="quarter" idx="12"/>
          </p:nvPr>
        </p:nvSpPr>
        <p:spPr>
          <a:xfrm>
            <a:off x="8782646" y="6302067"/>
            <a:ext cx="2737842" cy="332414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674C6043-E933-254F-AF58-BD9BDD4CBC0E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2" name="Прямая соединительная линия 11"/>
          <p:cNvCxnSpPr/>
          <p:nvPr userDrawn="1"/>
        </p:nvCxnSpPr>
        <p:spPr>
          <a:xfrm>
            <a:off x="576263" y="6279959"/>
            <a:ext cx="109442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bg>
      <p:bgPr>
        <a:blipFill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 noEditPoints="1"/>
          </p:cNvSpPr>
          <p:nvPr>
            <p:ph sz="half" idx="1"/>
          </p:nvPr>
        </p:nvSpPr>
        <p:spPr>
          <a:xfrm>
            <a:off x="836563" y="1820976"/>
            <a:ext cx="5171480" cy="4340259"/>
          </a:xfrm>
        </p:spPr>
        <p:txBody>
          <a:bodyPr/>
          <a:lstStyle>
            <a:lvl1pPr>
              <a:defRPr>
                <a:latin typeface="Fedra Sans Pro Light" panose="020B0304040000020004" pitchFamily="34" charset="0"/>
              </a:defRPr>
            </a:lvl1pPr>
            <a:lvl2pPr>
              <a:defRPr>
                <a:latin typeface="Fedra Sans Pro Light" panose="020B0304040000020004" pitchFamily="34" charset="0"/>
              </a:defRPr>
            </a:lvl2pPr>
            <a:lvl3pPr>
              <a:defRPr>
                <a:latin typeface="Fedra Sans Pro Light" panose="020B0304040000020004" pitchFamily="34" charset="0"/>
              </a:defRPr>
            </a:lvl3pPr>
            <a:lvl4pPr>
              <a:defRPr>
                <a:latin typeface="Fedra Sans Pro Light" panose="020B0304040000020004" pitchFamily="34" charset="0"/>
              </a:defRPr>
            </a:lvl4pPr>
            <a:lvl5pPr>
              <a:defRPr>
                <a:latin typeface="Fedra Sans Pro Light" panose="020B03040400000200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 noEditPoints="1"/>
          </p:cNvSpPr>
          <p:nvPr>
            <p:ph sz="half" idx="2"/>
          </p:nvPr>
        </p:nvSpPr>
        <p:spPr>
          <a:xfrm>
            <a:off x="6160145" y="1820976"/>
            <a:ext cx="5171480" cy="4340259"/>
          </a:xfrm>
        </p:spPr>
        <p:txBody>
          <a:bodyPr/>
          <a:lstStyle>
            <a:lvl1pPr>
              <a:defRPr>
                <a:latin typeface="Fedra Sans Pro Light" panose="020B0304040000020004" pitchFamily="34" charset="0"/>
              </a:defRPr>
            </a:lvl1pPr>
            <a:lvl2pPr>
              <a:defRPr>
                <a:latin typeface="Fedra Sans Pro Light" panose="020B0304040000020004" pitchFamily="34" charset="0"/>
              </a:defRPr>
            </a:lvl2pPr>
            <a:lvl3pPr>
              <a:defRPr>
                <a:latin typeface="Fedra Sans Pro Light" panose="020B0304040000020004" pitchFamily="34" charset="0"/>
              </a:defRPr>
            </a:lvl3pPr>
            <a:lvl4pPr>
              <a:defRPr>
                <a:latin typeface="Fedra Sans Pro Light" panose="020B0304040000020004" pitchFamily="34" charset="0"/>
              </a:defRPr>
            </a:lvl4pPr>
            <a:lvl5pPr>
              <a:defRPr>
                <a:latin typeface="Fedra Sans Pro Light" panose="020B0304040000020004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itle 1"/>
          <p:cNvSpPr>
            <a:spLocks noGrp="1" noEditPoints="1"/>
          </p:cNvSpPr>
          <p:nvPr>
            <p:ph type="title" hasCustomPrompt="1"/>
          </p:nvPr>
        </p:nvSpPr>
        <p:spPr>
          <a:xfrm>
            <a:off x="496094" y="451745"/>
            <a:ext cx="11024393" cy="356529"/>
          </a:xfrm>
          <a:prstGeom prst="rect">
            <a:avLst/>
          </a:prstGeom>
        </p:spPr>
        <p:txBody>
          <a:bodyPr/>
          <a:lstStyle>
            <a:lvl1pPr>
              <a:defRPr b="0">
                <a:latin typeface="Fedra Sans Pro Bold" panose="020B08040400000200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2" name="Footer Placeholder 4"/>
          <p:cNvSpPr>
            <a:spLocks noGrp="1" noEditPoints="1"/>
          </p:cNvSpPr>
          <p:nvPr>
            <p:ph type="ftr" sz="quarter" idx="11"/>
          </p:nvPr>
        </p:nvSpPr>
        <p:spPr>
          <a:xfrm>
            <a:off x="576264" y="6283906"/>
            <a:ext cx="4106763" cy="364195"/>
          </a:xfrm>
          <a:prstGeom prst="rect">
            <a:avLst/>
          </a:prstGeom>
        </p:spPr>
        <p:txBody>
          <a:bodyPr/>
          <a:lstStyle>
            <a:lvl1pPr algn="l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r>
              <a:rPr lang="en-US" smtClean="0"/>
              <a:t>/ </a:t>
            </a:r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13" name="Slide Number Placeholder 5"/>
          <p:cNvSpPr>
            <a:spLocks noGrp="1" noEditPoints="1"/>
          </p:cNvSpPr>
          <p:nvPr>
            <p:ph type="sldNum" sz="quarter" idx="12"/>
          </p:nvPr>
        </p:nvSpPr>
        <p:spPr>
          <a:xfrm>
            <a:off x="8782646" y="6302067"/>
            <a:ext cx="2737842" cy="332414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674C6043-E933-254F-AF58-BD9BDD4CBC0E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>
            <a:off x="576263" y="6279959"/>
            <a:ext cx="109442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bg>
      <p:bgPr>
        <a:blipFill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838149" y="1676882"/>
            <a:ext cx="5147713" cy="821814"/>
          </a:xfrm>
        </p:spPr>
        <p:txBody>
          <a:bodyPr anchor="b"/>
          <a:lstStyle>
            <a:lvl1pPr marL="0" indent="0">
              <a:buNone/>
              <a:defRPr sz="2394" b="0">
                <a:latin typeface="Fedra Sans Pro Bold" panose="020B0804040000020004" pitchFamily="34" charset="0"/>
              </a:defRPr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 noEditPoints="1"/>
          </p:cNvSpPr>
          <p:nvPr>
            <p:ph sz="half" idx="2"/>
          </p:nvPr>
        </p:nvSpPr>
        <p:spPr>
          <a:xfrm>
            <a:off x="838149" y="2498697"/>
            <a:ext cx="5147713" cy="3675206"/>
          </a:xfrm>
        </p:spPr>
        <p:txBody>
          <a:bodyPr/>
          <a:lstStyle>
            <a:lvl1pPr>
              <a:defRPr>
                <a:latin typeface="Fedra Sans Pro Light" panose="020B0304040000020004" pitchFamily="34" charset="0"/>
              </a:defRPr>
            </a:lvl1pPr>
            <a:lvl2pPr>
              <a:defRPr>
                <a:latin typeface="Fedra Sans Pro Light" panose="020B0304040000020004" pitchFamily="34" charset="0"/>
              </a:defRPr>
            </a:lvl2pPr>
            <a:lvl3pPr>
              <a:defRPr>
                <a:latin typeface="Fedra Sans Pro Light" panose="020B0304040000020004" pitchFamily="34" charset="0"/>
              </a:defRPr>
            </a:lvl3pPr>
            <a:lvl4pPr>
              <a:defRPr>
                <a:latin typeface="Fedra Sans Pro Light" panose="020B0304040000020004" pitchFamily="34" charset="0"/>
              </a:defRPr>
            </a:lvl4pPr>
            <a:lvl5pPr>
              <a:defRPr>
                <a:latin typeface="Fedra Sans Pro Light" panose="020B03040400000200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 noEditPoints="1"/>
          </p:cNvSpPr>
          <p:nvPr>
            <p:ph type="body" sz="quarter" idx="3"/>
          </p:nvPr>
        </p:nvSpPr>
        <p:spPr>
          <a:xfrm>
            <a:off x="6160145" y="1676882"/>
            <a:ext cx="5173065" cy="821814"/>
          </a:xfrm>
        </p:spPr>
        <p:txBody>
          <a:bodyPr anchor="b"/>
          <a:lstStyle>
            <a:lvl1pPr marL="0" indent="0">
              <a:buNone/>
              <a:defRPr sz="2394" b="0">
                <a:latin typeface="Fedra Sans Pro Bold" panose="020B0804040000020004" pitchFamily="34" charset="0"/>
              </a:defRPr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 noEditPoints="1"/>
          </p:cNvSpPr>
          <p:nvPr>
            <p:ph sz="quarter" idx="4"/>
          </p:nvPr>
        </p:nvSpPr>
        <p:spPr>
          <a:xfrm>
            <a:off x="6160145" y="2498697"/>
            <a:ext cx="5173065" cy="3675206"/>
          </a:xfrm>
        </p:spPr>
        <p:txBody>
          <a:bodyPr/>
          <a:lstStyle>
            <a:lvl1pPr>
              <a:defRPr>
                <a:latin typeface="Fedra Sans Pro Light" panose="020B0304040000020004" pitchFamily="34" charset="0"/>
              </a:defRPr>
            </a:lvl1pPr>
            <a:lvl2pPr>
              <a:defRPr>
                <a:latin typeface="Fedra Sans Pro Light" panose="020B0304040000020004" pitchFamily="34" charset="0"/>
              </a:defRPr>
            </a:lvl2pPr>
            <a:lvl3pPr>
              <a:defRPr>
                <a:latin typeface="Fedra Sans Pro Light" panose="020B0304040000020004" pitchFamily="34" charset="0"/>
              </a:defRPr>
            </a:lvl3pPr>
            <a:lvl4pPr>
              <a:defRPr>
                <a:latin typeface="Fedra Sans Pro Light" panose="020B0304040000020004" pitchFamily="34" charset="0"/>
              </a:defRPr>
            </a:lvl4pPr>
            <a:lvl5pPr>
              <a:defRPr>
                <a:latin typeface="Fedra Sans Pro Light" panose="020B0304040000020004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itle 1"/>
          <p:cNvSpPr>
            <a:spLocks noGrp="1" noEditPoints="1"/>
          </p:cNvSpPr>
          <p:nvPr>
            <p:ph type="title" hasCustomPrompt="1"/>
          </p:nvPr>
        </p:nvSpPr>
        <p:spPr>
          <a:xfrm>
            <a:off x="496094" y="451745"/>
            <a:ext cx="11024393" cy="356529"/>
          </a:xfrm>
          <a:prstGeom prst="rect">
            <a:avLst/>
          </a:prstGeom>
        </p:spPr>
        <p:txBody>
          <a:bodyPr/>
          <a:lstStyle>
            <a:lvl1pPr>
              <a:defRPr b="0">
                <a:latin typeface="Fedra Sans Pro Bold" panose="020B08040400000200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4" name="Footer Placeholder 4"/>
          <p:cNvSpPr>
            <a:spLocks noGrp="1" noEditPoints="1"/>
          </p:cNvSpPr>
          <p:nvPr>
            <p:ph type="ftr" sz="quarter" idx="11"/>
          </p:nvPr>
        </p:nvSpPr>
        <p:spPr>
          <a:xfrm>
            <a:off x="576264" y="6283906"/>
            <a:ext cx="4106763" cy="364195"/>
          </a:xfrm>
          <a:prstGeom prst="rect">
            <a:avLst/>
          </a:prstGeom>
        </p:spPr>
        <p:txBody>
          <a:bodyPr/>
          <a:lstStyle>
            <a:lvl1pPr algn="l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r>
              <a:rPr lang="en-US" smtClean="0"/>
              <a:t>/ </a:t>
            </a:r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15" name="Slide Number Placeholder 5"/>
          <p:cNvSpPr>
            <a:spLocks noGrp="1" noEditPoints="1"/>
          </p:cNvSpPr>
          <p:nvPr>
            <p:ph type="sldNum" sz="quarter" idx="12"/>
          </p:nvPr>
        </p:nvSpPr>
        <p:spPr>
          <a:xfrm>
            <a:off x="8782646" y="6302067"/>
            <a:ext cx="2737842" cy="332414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674C6043-E933-254F-AF58-BD9BDD4CBC0E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6" name="Прямая соединительная линия 15"/>
          <p:cNvCxnSpPr/>
          <p:nvPr userDrawn="1"/>
        </p:nvCxnSpPr>
        <p:spPr>
          <a:xfrm>
            <a:off x="576263" y="6279959"/>
            <a:ext cx="109442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bg>
      <p:bgPr>
        <a:blipFill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 noEditPoints="1"/>
          </p:cNvSpPr>
          <p:nvPr>
            <p:ph type="title" hasCustomPrompt="1"/>
          </p:nvPr>
        </p:nvSpPr>
        <p:spPr>
          <a:xfrm>
            <a:off x="496094" y="451745"/>
            <a:ext cx="11024393" cy="356529"/>
          </a:xfrm>
          <a:prstGeom prst="rect">
            <a:avLst/>
          </a:prstGeom>
        </p:spPr>
        <p:txBody>
          <a:bodyPr/>
          <a:lstStyle>
            <a:lvl1pPr>
              <a:defRPr b="0">
                <a:latin typeface="Fedra Sans Pro Bold" panose="020B08040400000200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Footer Placeholder 4"/>
          <p:cNvSpPr>
            <a:spLocks noGrp="1" noEditPoints="1"/>
          </p:cNvSpPr>
          <p:nvPr>
            <p:ph type="ftr" sz="quarter" idx="11"/>
          </p:nvPr>
        </p:nvSpPr>
        <p:spPr>
          <a:xfrm>
            <a:off x="576264" y="6283906"/>
            <a:ext cx="4106763" cy="364195"/>
          </a:xfrm>
          <a:prstGeom prst="rect">
            <a:avLst/>
          </a:prstGeom>
        </p:spPr>
        <p:txBody>
          <a:bodyPr/>
          <a:lstStyle>
            <a:lvl1pPr algn="l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r>
              <a:rPr lang="en-US" dirty="0" smtClean="0"/>
              <a:t>/ </a:t>
            </a:r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11" name="Slide Number Placeholder 5"/>
          <p:cNvSpPr>
            <a:spLocks noGrp="1" noEditPoints="1"/>
          </p:cNvSpPr>
          <p:nvPr>
            <p:ph type="sldNum" sz="quarter" idx="12"/>
          </p:nvPr>
        </p:nvSpPr>
        <p:spPr>
          <a:xfrm>
            <a:off x="8782646" y="6302067"/>
            <a:ext cx="2737842" cy="332414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674C6043-E933-254F-AF58-BD9BDD4CBC0E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2" name="Прямая соединительная линия 11"/>
          <p:cNvCxnSpPr/>
          <p:nvPr userDrawn="1"/>
        </p:nvCxnSpPr>
        <p:spPr>
          <a:xfrm>
            <a:off x="576263" y="6279959"/>
            <a:ext cx="109442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blipFill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ёмный слайд">
    <p:bg>
      <p:bgPr>
        <a:blipFill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 noEditPoints="1"/>
          </p:cNvSpPr>
          <p:nvPr>
            <p:ph type="ftr" sz="quarter" idx="11"/>
          </p:nvPr>
        </p:nvSpPr>
        <p:spPr>
          <a:xfrm>
            <a:off x="576264" y="6283906"/>
            <a:ext cx="4106763" cy="364195"/>
          </a:xfrm>
          <a:prstGeom prst="rect">
            <a:avLst/>
          </a:prstGeom>
        </p:spPr>
        <p:txBody>
          <a:bodyPr/>
          <a:lstStyle>
            <a:lvl1pPr algn="l">
              <a:defRPr sz="900" b="0" i="0">
                <a:solidFill>
                  <a:schemeClr val="bg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r>
              <a:rPr lang="en-US" smtClean="0"/>
              <a:t>/ </a:t>
            </a:r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4" name="Slide Number Placeholder 5"/>
          <p:cNvSpPr>
            <a:spLocks noGrp="1" noEditPoints="1"/>
          </p:cNvSpPr>
          <p:nvPr>
            <p:ph type="sldNum" sz="quarter" idx="12"/>
          </p:nvPr>
        </p:nvSpPr>
        <p:spPr>
          <a:xfrm>
            <a:off x="8782646" y="6302067"/>
            <a:ext cx="2737842" cy="332414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bg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674C6043-E933-254F-AF58-BD9BDD4CBC0E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5" name="Прямая соединительная линия 4"/>
          <p:cNvCxnSpPr/>
          <p:nvPr userDrawn="1"/>
        </p:nvCxnSpPr>
        <p:spPr>
          <a:xfrm>
            <a:off x="576263" y="6279959"/>
            <a:ext cx="10944225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 noEditPoints="1"/>
          </p:cNvSpPr>
          <p:nvPr>
            <p:ph type="title" hasCustomPrompt="1"/>
          </p:nvPr>
        </p:nvSpPr>
        <p:spPr>
          <a:xfrm>
            <a:off x="496094" y="451745"/>
            <a:ext cx="11024393" cy="356529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  <a:latin typeface="Fedra Sans Pro Bold" panose="020B08040400000200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758742" y="1645878"/>
            <a:ext cx="10495062" cy="4340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7" name="Заголовок 6"/>
          <p:cNvSpPr>
            <a:spLocks noGrp="1" noEditPoints="1"/>
          </p:cNvSpPr>
          <p:nvPr>
            <p:ph type="title"/>
          </p:nvPr>
        </p:nvSpPr>
        <p:spPr>
          <a:xfrm>
            <a:off x="486418" y="402449"/>
            <a:ext cx="10494962" cy="453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dt="0"/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chemeClr val="tx1"/>
          </a:solidFill>
          <a:latin typeface="Fedra Sans Alt Pro" charset="0"/>
          <a:ea typeface="Fedra Sans Alt Pro" charset="0"/>
          <a:cs typeface="Fedra Sans Alt Pro" charset="0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b="0" i="0" kern="1200">
          <a:solidFill>
            <a:schemeClr val="tx1"/>
          </a:solidFill>
          <a:latin typeface="Fedra Sans Alt Pro Light" charset="0"/>
          <a:ea typeface="Fedra Sans Alt Pro Light" charset="0"/>
          <a:cs typeface="Fedra Sans Alt Pro Light" charset="0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b="0" i="0" kern="1200">
          <a:solidFill>
            <a:schemeClr val="tx1"/>
          </a:solidFill>
          <a:latin typeface="Fedra Sans Alt Pro Light" charset="0"/>
          <a:ea typeface="Fedra Sans Alt Pro Light" charset="0"/>
          <a:cs typeface="Fedra Sans Alt Pro Light" charset="0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b="0" i="0" kern="1200">
          <a:solidFill>
            <a:schemeClr val="tx1"/>
          </a:solidFill>
          <a:latin typeface="Fedra Sans Alt Pro Light" charset="0"/>
          <a:ea typeface="Fedra Sans Alt Pro Light" charset="0"/>
          <a:cs typeface="Fedra Sans Alt Pro Light" charset="0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b="0" i="0" kern="1200">
          <a:solidFill>
            <a:schemeClr val="tx1"/>
          </a:solidFill>
          <a:latin typeface="Fedra Sans Alt Pro Light" charset="0"/>
          <a:ea typeface="Fedra Sans Alt Pro Light" charset="0"/>
          <a:cs typeface="Fedra Sans Alt Pro Light" charset="0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b="0" i="0" kern="1200">
          <a:solidFill>
            <a:schemeClr val="tx1"/>
          </a:solidFill>
          <a:latin typeface="Fedra Sans Alt Pro Light" charset="0"/>
          <a:ea typeface="Fedra Sans Alt Pro Light" charset="0"/>
          <a:cs typeface="Fedra Sans Alt Pro Light" charset="0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54">
          <p15:clr>
            <a:srgbClr val="F26B43"/>
          </p15:clr>
        </p15:guide>
        <p15:guide id="2" pos="3832">
          <p15:clr>
            <a:srgbClr val="F26B43"/>
          </p15:clr>
        </p15:guide>
        <p15:guide id="3" pos="363">
          <p15:clr>
            <a:srgbClr val="F26B43"/>
          </p15:clr>
        </p15:guide>
        <p15:guide id="4" orient="horz" pos="454">
          <p15:clr>
            <a:srgbClr val="F26B43"/>
          </p15:clr>
        </p15:guide>
        <p15:guide id="5" orient="horz" pos="3992">
          <p15:clr>
            <a:srgbClr val="F26B43"/>
          </p15:clr>
        </p15:guide>
        <p15:guide id="6" pos="725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 noEditPoints="1"/>
          </p:cNvSpPr>
          <p:nvPr>
            <p:ph type="ctrTitle"/>
          </p:nvPr>
        </p:nvSpPr>
        <p:spPr>
          <a:xfrm>
            <a:off x="1046781" y="1540770"/>
            <a:ext cx="10290003" cy="2276995"/>
          </a:xfrm>
        </p:spPr>
        <p:txBody>
          <a:bodyPr>
            <a:normAutofit fontScale="90000"/>
          </a:bodyPr>
          <a:lstStyle/>
          <a:p>
            <a:r>
              <a:rPr lang="ru-RU" sz="88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Ка</a:t>
            </a:r>
            <a:r>
              <a:rPr lang="ru-RU" sz="88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пс</a:t>
            </a:r>
            <a:r>
              <a:rPr lang="ru-RU" sz="88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улы с водой</a:t>
            </a:r>
            <a:endParaRPr lang="ru-RU" sz="88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Подзаголовок 20"/>
          <p:cNvSpPr>
            <a:spLocks noGrp="1" noEditPoints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2" name="Текст 21"/>
          <p:cNvSpPr>
            <a:spLocks noGrp="1" noEditPoints="1"/>
          </p:cNvSpPr>
          <p:nvPr>
            <p:ph type="body" sz="quarter" idx="10"/>
          </p:nvPr>
        </p:nvSpPr>
        <p:spPr>
          <a:xfrm>
            <a:off x="1046780" y="5532426"/>
            <a:ext cx="9126141" cy="490143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Докладчик: Шевелев Арсений</a:t>
            </a:r>
          </a:p>
          <a:p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Должность докладчика: </a:t>
            </a:r>
            <a:r>
              <a:rPr lang="ru-RU" sz="16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Реализатор</a:t>
            </a:r>
            <a:endParaRPr lang="ru-RU" sz="16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525665" y="1151389"/>
            <a:ext cx="868269" cy="2122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46781" y="1030521"/>
            <a:ext cx="2287002" cy="6662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>
                <a:latin typeface="Fedra Sans Pro" panose="020B0504040000020004" pitchFamily="34" charset="0"/>
              </a:rPr>
              <a:t>Капсул</a:t>
            </a:r>
            <a:r>
              <a:rPr lang="ru-RU" dirty="0"/>
              <a:t>ы с водой</a:t>
            </a:r>
          </a:p>
        </p:txBody>
      </p:sp>
      <p:sp>
        <p:nvSpPr>
          <p:cNvPr id="4" name="Номер слайда 3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674C6043-E933-254F-AF58-BD9BDD4CBC0E}" type="slidenum">
              <a:rPr lang="ru-RU" smtClean="0"/>
              <a:t>10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biLevel thresh="75000"/>
          </a:blip>
          <a:srcRect/>
          <a:stretch>
            <a:fillRect/>
          </a:stretch>
        </p:blipFill>
        <p:spPr>
          <a:xfrm>
            <a:off x="10439861" y="6337300"/>
            <a:ext cx="741484" cy="216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 noEditPoints="1"/>
          </p:cNvSpPr>
          <p:nvPr>
            <p:ph type="title"/>
          </p:nvPr>
        </p:nvSpPr>
        <p:spPr>
          <a:xfrm>
            <a:off x="496095" y="460318"/>
            <a:ext cx="11024393" cy="356529"/>
          </a:xfrm>
        </p:spPr>
        <p:txBody>
          <a:bodyPr>
            <a:noAutofit/>
          </a:bodyPr>
          <a:lstStyle/>
          <a:p>
            <a:r>
              <a:rPr lang="ru-RU" sz="3600" kern="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Montserrat" panose="00000500000000000000" pitchFamily="2" charset="-52"/>
                <a:cs typeface="Montserrat" panose="00000500000000000000" pitchFamily="2" charset="-52"/>
                <a:sym typeface="Montserrat" panose="00000500000000000000" pitchFamily="2" charset="-52"/>
              </a:rPr>
              <a:t>Экономика</a:t>
            </a:r>
            <a:endParaRPr lang="ru-RU" sz="3600" kern="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  <a:ea typeface="Montserrat" panose="00000500000000000000" pitchFamily="2" charset="-52"/>
              <a:cs typeface="Montserrat" panose="00000500000000000000" pitchFamily="2" charset="-5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6264" y="1088967"/>
            <a:ext cx="1108917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kern="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На </a:t>
            </a:r>
            <a:r>
              <a:rPr lang="ru-RU" sz="24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производство 263-265 капсул за 12 часов на одном рабочем месте будет потребляться 13,2кВтч, по цене-17₽ ( за 1кВтч)</a:t>
            </a:r>
            <a:br>
              <a:rPr lang="ru-RU" sz="24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</a:br>
            <a:r>
              <a:rPr lang="ru-RU" sz="24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Оператор по производству мягких </a:t>
            </a:r>
            <a:r>
              <a:rPr lang="ru-RU" sz="2400" kern="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желатинновых</a:t>
            </a:r>
            <a:r>
              <a:rPr lang="ru-RU" sz="24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 капсул-71000 ₽</a:t>
            </a:r>
            <a:br>
              <a:rPr lang="ru-RU" sz="24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</a:br>
            <a:r>
              <a:rPr lang="ru-RU" sz="24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Оборудование для производства(обычное, </a:t>
            </a:r>
            <a:r>
              <a:rPr lang="ru-RU" sz="2400" kern="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шт</a:t>
            </a:r>
            <a:r>
              <a:rPr lang="ru-RU" sz="24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) </a:t>
            </a:r>
            <a:r>
              <a:rPr lang="ru-RU" sz="2400" kern="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2700тыс-3600тыс₽</a:t>
            </a:r>
            <a:r>
              <a:rPr lang="ru-RU" sz="24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/>
            </a:r>
            <a:br>
              <a:rPr lang="ru-RU" sz="24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</a:br>
            <a:r>
              <a:rPr lang="ru-RU" sz="24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Автоматическая линия для изготовления пустых мягких желатиновых капсул(</a:t>
            </a:r>
            <a:r>
              <a:rPr lang="ru-RU" sz="2400" kern="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шт</a:t>
            </a:r>
            <a:r>
              <a:rPr lang="ru-RU" sz="24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) </a:t>
            </a:r>
            <a:r>
              <a:rPr lang="ru-RU" sz="2400" kern="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– 6750тыс-9000тыс </a:t>
            </a:r>
            <a:r>
              <a:rPr lang="ru-RU" sz="24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₽</a:t>
            </a:r>
            <a:br>
              <a:rPr lang="ru-RU" sz="24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</a:br>
            <a:r>
              <a:rPr lang="ru-RU" sz="24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Одна пустая капсула стоит 20₽</a:t>
            </a:r>
            <a:br>
              <a:rPr lang="ru-RU" sz="24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</a:br>
            <a:r>
              <a:rPr lang="ru-RU" sz="24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Литр воды 20₽</a:t>
            </a:r>
            <a:br>
              <a:rPr lang="ru-RU" sz="24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</a:br>
            <a:r>
              <a:rPr lang="ru-RU" sz="24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Объем капсулы составляет 75см^3</a:t>
            </a:r>
            <a:br>
              <a:rPr lang="ru-RU" sz="24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</a:br>
            <a:r>
              <a:rPr lang="ru-RU" sz="24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Получаем 13 капсул из одного литра воды</a:t>
            </a:r>
            <a:br>
              <a:rPr lang="ru-RU" sz="24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</a:br>
            <a:r>
              <a:rPr lang="ru-RU" sz="24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Итого: 1 капсула стоит 50₽( с учётом затрат на электроэнергию и наш процент за производство)</a:t>
            </a:r>
            <a:br>
              <a:rPr lang="ru-RU" sz="24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</a:br>
            <a:r>
              <a:rPr lang="ru-RU" sz="24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Чистая цена капсулы:30₽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>
                <a:latin typeface="Fedra Sans Pro" panose="020B0504040000020004" pitchFamily="34" charset="0"/>
              </a:rPr>
              <a:t>Капсул</a:t>
            </a:r>
            <a:r>
              <a:rPr lang="ru-RU" dirty="0"/>
              <a:t>ы с водой</a:t>
            </a:r>
          </a:p>
        </p:txBody>
      </p:sp>
      <p:sp>
        <p:nvSpPr>
          <p:cNvPr id="4" name="Номер слайда 3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674C6043-E933-254F-AF58-BD9BDD4CBC0E}" type="slidenum">
              <a:rPr lang="ru-RU" smtClean="0"/>
              <a:t>11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biLevel thresh="75000"/>
          </a:blip>
          <a:srcRect/>
          <a:stretch>
            <a:fillRect/>
          </a:stretch>
        </p:blipFill>
        <p:spPr>
          <a:xfrm>
            <a:off x="10439861" y="6337300"/>
            <a:ext cx="741484" cy="216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 noEditPoints="1"/>
          </p:cNvSpPr>
          <p:nvPr>
            <p:ph type="title"/>
          </p:nvPr>
        </p:nvSpPr>
        <p:spPr>
          <a:xfrm>
            <a:off x="496094" y="451746"/>
            <a:ext cx="11024393" cy="678786"/>
          </a:xfrm>
        </p:spPr>
        <p:txBody>
          <a:bodyPr>
            <a:normAutofit fontScale="90000"/>
          </a:bodyPr>
          <a:lstStyle/>
          <a:p>
            <a:r>
              <a:rPr lang="ru-RU" sz="4400" kern="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Montserrat" panose="00000500000000000000" pitchFamily="2" charset="-52"/>
                <a:cs typeface="Montserrat" panose="00000500000000000000" pitchFamily="2" charset="-52"/>
                <a:sym typeface="Montserrat" panose="00000500000000000000" pitchFamily="2" charset="-52"/>
              </a:rPr>
              <a:t>Стратегия развития</a:t>
            </a:r>
            <a:r>
              <a:rPr lang="ru-RU" sz="5400" b="1" kern="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/>
            </a:r>
            <a:br>
              <a:rPr lang="ru-RU" sz="5400" b="1" kern="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</a:b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496094" y="927435"/>
            <a:ext cx="10227324" cy="3736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lnSpc>
                <a:spcPct val="90000"/>
              </a:lnSpc>
              <a:spcBef>
                <a:spcPct val="0"/>
              </a:spcBef>
            </a:pPr>
            <a:r>
              <a:rPr lang="ru-RU" sz="3200" kern="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Montserrat" panose="00000500000000000000" pitchFamily="2" charset="-52"/>
                <a:cs typeface="Montserrat" panose="00000500000000000000" pitchFamily="2" charset="-52"/>
              </a:rPr>
              <a:t>До </a:t>
            </a:r>
            <a:r>
              <a:rPr lang="ru-RU" sz="3200" kern="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Montserrat" panose="00000500000000000000" pitchFamily="2" charset="-52"/>
                <a:cs typeface="Montserrat" panose="00000500000000000000" pitchFamily="2" charset="-52"/>
              </a:rPr>
              <a:t>января 2024 </a:t>
            </a:r>
            <a:r>
              <a:rPr lang="ru-RU" sz="3200" kern="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Montserrat" panose="00000500000000000000" pitchFamily="2" charset="-52"/>
                <a:cs typeface="Montserrat" panose="00000500000000000000" pitchFamily="2" charset="-52"/>
              </a:rPr>
              <a:t>года</a:t>
            </a:r>
            <a:r>
              <a:rPr lang="ru-RU" sz="3200" kern="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Montserrat" panose="00000500000000000000" pitchFamily="2" charset="-52"/>
                <a:cs typeface="Montserrat" panose="00000500000000000000" pitchFamily="2" charset="-52"/>
              </a:rPr>
              <a:t>:</a:t>
            </a:r>
            <a:endParaRPr lang="ru-RU" sz="3200" kern="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  <a:ea typeface="Montserrat" panose="00000500000000000000" pitchFamily="2" charset="-52"/>
              <a:cs typeface="Montserrat" panose="00000500000000000000" pitchFamily="2" charset="-5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представить полностью сформулированное </a:t>
            </a:r>
            <a:r>
              <a:rPr lang="ru-RU" sz="2400" kern="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решен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у</a:t>
            </a:r>
            <a:r>
              <a:rPr lang="ru-RU" sz="2400" kern="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частие во всех акселераторах</a:t>
            </a:r>
            <a:endParaRPr lang="ru-RU" sz="2400" kern="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Montserrat" panose="00000500000000000000" pitchFamily="2" charset="-52"/>
              <a:cs typeface="Arial" panose="020B0604020202020204" pitchFamily="34" charset="0"/>
            </a:endParaRPr>
          </a:p>
          <a:p>
            <a:r>
              <a:rPr lang="ru-RU" sz="3200" kern="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Montserrat" panose="00000500000000000000" pitchFamily="2" charset="-52"/>
                <a:cs typeface="Montserrat" panose="00000500000000000000" pitchFamily="2" charset="-52"/>
              </a:rPr>
              <a:t>До мая 2024 года</a:t>
            </a:r>
            <a:r>
              <a:rPr lang="ru-RU" sz="3200" kern="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Montserrat" panose="00000500000000000000" pitchFamily="2" charset="-52"/>
                <a:cs typeface="Montserrat" panose="00000500000000000000" pitchFamily="2" charset="-52"/>
              </a:rPr>
              <a:t>:</a:t>
            </a:r>
            <a:endParaRPr lang="ru-RU" sz="3200" kern="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  <a:ea typeface="Montserrat" panose="00000500000000000000" pitchFamily="2" charset="-52"/>
              <a:cs typeface="Montserrat" panose="00000500000000000000" pitchFamily="2" charset="-5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kern="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изготовить </a:t>
            </a:r>
            <a:r>
              <a:rPr lang="ru-RU" sz="24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прототип продукта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т</a:t>
            </a:r>
            <a:r>
              <a:rPr lang="ru-RU" sz="2400" kern="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естирование прототипа продукта</a:t>
            </a:r>
            <a:endParaRPr lang="ru-RU" sz="2400" kern="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Montserrat" panose="00000500000000000000" pitchFamily="2" charset="-52"/>
              <a:cs typeface="Arial" panose="020B0604020202020204" pitchFamily="34" charset="0"/>
            </a:endParaRPr>
          </a:p>
          <a:p>
            <a:r>
              <a:rPr lang="ru-RU" sz="3200" kern="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Montserrat" panose="00000500000000000000" pitchFamily="2" charset="-52"/>
                <a:cs typeface="Montserrat" panose="00000500000000000000" pitchFamily="2" charset="-52"/>
              </a:rPr>
              <a:t>До </a:t>
            </a:r>
            <a:r>
              <a:rPr lang="ru-RU" sz="3200" kern="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Montserrat" panose="00000500000000000000" pitchFamily="2" charset="-52"/>
                <a:cs typeface="Montserrat" panose="00000500000000000000" pitchFamily="2" charset="-52"/>
              </a:rPr>
              <a:t>2025 года: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п</a:t>
            </a:r>
            <a:r>
              <a:rPr lang="ru-RU" sz="2400" kern="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опуляризировать </a:t>
            </a:r>
            <a:r>
              <a:rPr lang="ru-RU" sz="24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наш продукт </a:t>
            </a:r>
            <a:r>
              <a:rPr lang="ru-RU" sz="2400" kern="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в регионах страны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kern="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пустить </a:t>
            </a:r>
            <a:r>
              <a:rPr lang="ru-RU" sz="24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наш продукт в массовое </a:t>
            </a:r>
            <a:r>
              <a:rPr lang="ru-RU" sz="2400" kern="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производство</a:t>
            </a:r>
            <a:endParaRPr lang="ru-RU" sz="2400" kern="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Montserrat" panose="00000500000000000000" pitchFamily="2" charset="-52"/>
              <a:cs typeface="Arial" panose="020B0604020202020204" pitchFamily="34" charset="0"/>
            </a:endParaRPr>
          </a:p>
        </p:txBody>
      </p:sp>
      <p:cxnSp>
        <p:nvCxnSpPr>
          <p:cNvPr id="7" name="Скругленная соединительная линия 6"/>
          <p:cNvCxnSpPr/>
          <p:nvPr/>
        </p:nvCxnSpPr>
        <p:spPr>
          <a:xfrm flipV="1">
            <a:off x="731520" y="927436"/>
            <a:ext cx="9892145" cy="473353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496094" y="4530676"/>
            <a:ext cx="73623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повысить технологичность его производства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>
                <a:latin typeface="Fedra Sans Pro" panose="020B0504040000020004" pitchFamily="34" charset="0"/>
              </a:rPr>
              <a:t>Капсул</a:t>
            </a:r>
            <a:r>
              <a:rPr lang="ru-RU" dirty="0"/>
              <a:t>ы с водой</a:t>
            </a:r>
          </a:p>
        </p:txBody>
      </p:sp>
      <p:sp>
        <p:nvSpPr>
          <p:cNvPr id="4" name="Номер слайда 3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674C6043-E933-254F-AF58-BD9BDD4CBC0E}" type="slidenum">
              <a:rPr lang="ru-RU" smtClean="0"/>
              <a:t>12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biLevel thresh="75000"/>
          </a:blip>
          <a:srcRect/>
          <a:stretch>
            <a:fillRect/>
          </a:stretch>
        </p:blipFill>
        <p:spPr>
          <a:xfrm>
            <a:off x="10439861" y="6337300"/>
            <a:ext cx="741484" cy="216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 noEditPoints="1"/>
          </p:cNvSpPr>
          <p:nvPr>
            <p:ph type="title"/>
          </p:nvPr>
        </p:nvSpPr>
        <p:spPr>
          <a:xfrm>
            <a:off x="156952" y="0"/>
            <a:ext cx="11024393" cy="861666"/>
          </a:xfrm>
        </p:spPr>
        <p:txBody>
          <a:bodyPr>
            <a:normAutofit/>
          </a:bodyPr>
          <a:lstStyle/>
          <a:p>
            <a:r>
              <a:rPr lang="ru-RU" sz="4000" kern="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Montserrat" panose="00000500000000000000" pitchFamily="2" charset="-52"/>
                <a:cs typeface="Montserrat" panose="00000500000000000000" pitchFamily="2" charset="-52"/>
                <a:sym typeface="Montserrat" panose="00000500000000000000" pitchFamily="2" charset="-52"/>
              </a:rPr>
              <a:t>Команда</a:t>
            </a:r>
            <a:endParaRPr lang="ru-RU" sz="4000" kern="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  <a:ea typeface="Montserrat" panose="00000500000000000000" pitchFamily="2" charset="-52"/>
              <a:cs typeface="Montserrat" panose="00000500000000000000" pitchFamily="2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29645" y="861666"/>
            <a:ext cx="3638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kern="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Веснин Владислав Станиславович</a:t>
            </a:r>
          </a:p>
          <a:p>
            <a:r>
              <a:rPr lang="ru-RU" sz="1800" kern="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Лидер/Генератор идей</a:t>
            </a:r>
            <a:endParaRPr lang="ru-RU" sz="1800" kern="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Montserrat" panose="000005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58830" y="861666"/>
            <a:ext cx="33749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Антонов Александр Андреевич</a:t>
            </a:r>
          </a:p>
          <a:p>
            <a:r>
              <a:rPr lang="ru-RU" sz="18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Проектировщик/Координатор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29645" y="3404019"/>
            <a:ext cx="30840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kern="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Гумерова</a:t>
            </a:r>
            <a:r>
              <a:rPr lang="ru-RU" sz="18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 </a:t>
            </a:r>
            <a:r>
              <a:rPr lang="ru-RU" sz="1800" kern="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Даяна</a:t>
            </a:r>
            <a:r>
              <a:rPr lang="ru-RU" sz="18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 </a:t>
            </a:r>
            <a:r>
              <a:rPr lang="ru-RU" sz="1800" kern="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Дамировна</a:t>
            </a:r>
            <a:endParaRPr lang="ru-RU" sz="1800" kern="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Montserrat" panose="00000500000000000000" pitchFamily="2" charset="-52"/>
              <a:cs typeface="Arial" panose="020B0604020202020204" pitchFamily="34" charset="0"/>
            </a:endParaRPr>
          </a:p>
          <a:p>
            <a:r>
              <a:rPr lang="ru-RU" sz="18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Исследователь/</a:t>
            </a:r>
            <a:r>
              <a:rPr lang="ru-RU" sz="1800" kern="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Мотиватор</a:t>
            </a:r>
            <a:endParaRPr lang="ru-RU" sz="1800" kern="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Montserrat" panose="000005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58830" y="3403323"/>
            <a:ext cx="3257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Шевелев Арсений Сергеевич</a:t>
            </a:r>
          </a:p>
          <a:p>
            <a:r>
              <a:rPr lang="ru-RU" sz="18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Докладчик/</a:t>
            </a:r>
            <a:r>
              <a:rPr lang="ru-RU" sz="1800" kern="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Реализатор</a:t>
            </a:r>
            <a:endParaRPr lang="ru-RU" sz="1800" kern="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Montserrat" panose="00000500000000000000" pitchFamily="2" charset="-5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>
                <a:latin typeface="Fedra Sans Pro" panose="020B0504040000020004" pitchFamily="34" charset="0"/>
              </a:rPr>
              <a:t>Капсул</a:t>
            </a:r>
            <a:r>
              <a:rPr lang="ru-RU" dirty="0"/>
              <a:t>ы с водой</a:t>
            </a:r>
          </a:p>
        </p:txBody>
      </p:sp>
      <p:sp>
        <p:nvSpPr>
          <p:cNvPr id="4" name="Номер слайда 3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674C6043-E933-254F-AF58-BD9BDD4CBC0E}" type="slidenum">
              <a:rPr lang="ru-RU" smtClean="0"/>
              <a:t>13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biLevel thresh="75000"/>
          </a:blip>
          <a:srcRect/>
          <a:stretch>
            <a:fillRect/>
          </a:stretch>
        </p:blipFill>
        <p:spPr>
          <a:xfrm>
            <a:off x="10439861" y="6337300"/>
            <a:ext cx="741484" cy="216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 noEditPoints="1"/>
          </p:cNvSpPr>
          <p:nvPr>
            <p:ph type="title"/>
          </p:nvPr>
        </p:nvSpPr>
        <p:spPr>
          <a:xfrm>
            <a:off x="496094" y="451745"/>
            <a:ext cx="11024393" cy="1518371"/>
          </a:xfrm>
        </p:spPr>
        <p:txBody>
          <a:bodyPr>
            <a:normAutofit fontScale="90000"/>
          </a:bodyPr>
          <a:lstStyle/>
          <a:p>
            <a:r>
              <a:rPr lang="ru-RU" sz="4400" kern="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Montserrat" panose="00000500000000000000" pitchFamily="2" charset="-52"/>
                <a:cs typeface="Montserrat" panose="00000500000000000000" pitchFamily="2" charset="-52"/>
                <a:sym typeface="Montserrat" panose="00000500000000000000" pitchFamily="2" charset="-52"/>
              </a:rPr>
              <a:t>Контакты</a:t>
            </a:r>
            <a:r>
              <a:rPr lang="ru-RU" sz="3600" dirty="0" smtClean="0">
                <a:latin typeface="Montserrat" panose="00000500000000000000" pitchFamily="2" charset="-52"/>
                <a:ea typeface="Montserrat" panose="00000500000000000000" pitchFamily="2" charset="-52"/>
                <a:cs typeface="Montserrat" panose="00000500000000000000" pitchFamily="2" charset="-52"/>
                <a:sym typeface="Montserrat" panose="00000500000000000000" pitchFamily="2" charset="-52"/>
              </a:rPr>
              <a:t> </a:t>
            </a:r>
            <a:br>
              <a:rPr lang="ru-RU" sz="3600" dirty="0" smtClean="0">
                <a:latin typeface="Montserrat" panose="00000500000000000000" pitchFamily="2" charset="-52"/>
                <a:ea typeface="Montserrat" panose="00000500000000000000" pitchFamily="2" charset="-52"/>
                <a:cs typeface="Montserrat" panose="00000500000000000000" pitchFamily="2" charset="-52"/>
                <a:sym typeface="Montserrat" panose="00000500000000000000" pitchFamily="2" charset="-52"/>
              </a:rPr>
            </a:br>
            <a:r>
              <a:rPr lang="ru-RU" sz="3600" dirty="0" smtClean="0">
                <a:latin typeface="Montserrat" panose="00000500000000000000" pitchFamily="2" charset="-52"/>
                <a:ea typeface="Montserrat" panose="00000500000000000000" pitchFamily="2" charset="-52"/>
                <a:cs typeface="Montserrat" panose="00000500000000000000" pitchFamily="2" charset="-52"/>
                <a:sym typeface="Montserrat" panose="00000500000000000000" pitchFamily="2" charset="-52"/>
              </a:rPr>
              <a:t/>
            </a:r>
            <a:br>
              <a:rPr lang="ru-RU" sz="3600" dirty="0" smtClean="0">
                <a:latin typeface="Montserrat" panose="00000500000000000000" pitchFamily="2" charset="-52"/>
                <a:ea typeface="Montserrat" panose="00000500000000000000" pitchFamily="2" charset="-52"/>
                <a:cs typeface="Montserrat" panose="00000500000000000000" pitchFamily="2" charset="-52"/>
                <a:sym typeface="Montserrat" panose="00000500000000000000" pitchFamily="2" charset="-52"/>
              </a:rPr>
            </a:br>
            <a:r>
              <a:rPr lang="ru-RU" sz="3600" dirty="0" smtClean="0">
                <a:latin typeface="Montserrat" panose="00000500000000000000" pitchFamily="2" charset="-52"/>
                <a:ea typeface="Montserrat" panose="00000500000000000000" pitchFamily="2" charset="-52"/>
                <a:cs typeface="Montserrat" panose="00000500000000000000" pitchFamily="2" charset="-52"/>
                <a:sym typeface="Montserrat" panose="00000500000000000000" pitchFamily="2" charset="-52"/>
              </a:rPr>
              <a:t/>
            </a:r>
            <a:br>
              <a:rPr lang="ru-RU" sz="3600" dirty="0" smtClean="0">
                <a:latin typeface="Montserrat" panose="00000500000000000000" pitchFamily="2" charset="-52"/>
                <a:ea typeface="Montserrat" panose="00000500000000000000" pitchFamily="2" charset="-52"/>
                <a:cs typeface="Montserrat" panose="00000500000000000000" pitchFamily="2" charset="-52"/>
                <a:sym typeface="Montserrat" panose="00000500000000000000" pitchFamily="2" charset="-52"/>
              </a:rPr>
            </a:b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576264" y="966623"/>
            <a:ext cx="1103466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kern="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Веснин </a:t>
            </a:r>
            <a:r>
              <a:rPr lang="ru-RU" sz="2400" b="1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Владислав Станиславович</a:t>
            </a:r>
          </a:p>
          <a:p>
            <a:r>
              <a:rPr lang="ru-RU" sz="20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Тел</a:t>
            </a:r>
            <a:r>
              <a:rPr lang="ru-RU" sz="2000" kern="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: 89923110500</a:t>
            </a:r>
            <a:endParaRPr lang="ru-RU" sz="2000" kern="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Montserrat" panose="00000500000000000000" pitchFamily="2" charset="-52"/>
              <a:cs typeface="Arial" panose="020B0604020202020204" pitchFamily="34" charset="0"/>
            </a:endParaRPr>
          </a:p>
          <a:p>
            <a:r>
              <a:rPr lang="en-US" sz="20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E-mail</a:t>
            </a:r>
            <a:r>
              <a:rPr lang="en-US" sz="2000" kern="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:</a:t>
            </a:r>
            <a:r>
              <a:rPr lang="ru-RU" sz="2000" kern="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 </a:t>
            </a:r>
            <a:r>
              <a:rPr lang="en-US" sz="2000" kern="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vesnin.vladislav@gmail.com</a:t>
            </a:r>
            <a:endParaRPr lang="ru-RU" sz="2000" kern="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Montserrat" panose="00000500000000000000" pitchFamily="2" charset="-52"/>
              <a:cs typeface="Arial" panose="020B0604020202020204" pitchFamily="34" charset="0"/>
            </a:endParaRPr>
          </a:p>
          <a:p>
            <a:endParaRPr lang="ru-RU" sz="2400" kern="0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Montserrat" panose="00000500000000000000" pitchFamily="2" charset="-52"/>
              <a:cs typeface="Arial" panose="020B0604020202020204" pitchFamily="34" charset="0"/>
            </a:endParaRPr>
          </a:p>
          <a:p>
            <a:r>
              <a:rPr lang="ru-RU" sz="2400" b="1" kern="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Антонов </a:t>
            </a:r>
            <a:r>
              <a:rPr lang="ru-RU" sz="2400" b="1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Александр </a:t>
            </a:r>
            <a:r>
              <a:rPr lang="ru-RU" sz="2400" b="1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Андреевич</a:t>
            </a:r>
          </a:p>
          <a:p>
            <a:r>
              <a:rPr lang="ru-RU" sz="20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Тел</a:t>
            </a:r>
            <a:r>
              <a:rPr lang="ru-RU" sz="2000" kern="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: 89125294348</a:t>
            </a:r>
            <a:endParaRPr lang="ru-RU" sz="2000" kern="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Montserrat" panose="00000500000000000000" pitchFamily="2" charset="-52"/>
              <a:cs typeface="Arial" panose="020B0604020202020204" pitchFamily="34" charset="0"/>
            </a:endParaRPr>
          </a:p>
          <a:p>
            <a:r>
              <a:rPr lang="en-US" sz="20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E-mail</a:t>
            </a:r>
            <a:r>
              <a:rPr lang="en-US" sz="2000" kern="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:</a:t>
            </a:r>
            <a:r>
              <a:rPr lang="ru-RU" sz="2000" kern="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 </a:t>
            </a:r>
            <a:r>
              <a:rPr lang="en-US" sz="2000" kern="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antonov15alex2005@gmail.com</a:t>
            </a:r>
            <a:endParaRPr lang="ru-RU" sz="2000" kern="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Montserrat" panose="00000500000000000000" pitchFamily="2" charset="-52"/>
              <a:cs typeface="Arial" panose="020B0604020202020204" pitchFamily="34" charset="0"/>
            </a:endParaRPr>
          </a:p>
          <a:p>
            <a:endParaRPr lang="ru-RU" sz="2400" kern="0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Montserrat" panose="00000500000000000000" pitchFamily="2" charset="-52"/>
              <a:cs typeface="Arial" panose="020B0604020202020204" pitchFamily="34" charset="0"/>
            </a:endParaRPr>
          </a:p>
          <a:p>
            <a:r>
              <a:rPr lang="ru-RU" sz="2400" b="1" kern="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Гумерова</a:t>
            </a:r>
            <a:r>
              <a:rPr lang="ru-RU" sz="2400" b="1" kern="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 </a:t>
            </a:r>
            <a:r>
              <a:rPr lang="ru-RU" sz="2400" b="1" kern="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Даяна</a:t>
            </a:r>
            <a:r>
              <a:rPr lang="ru-RU" sz="2400" b="1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 </a:t>
            </a:r>
            <a:r>
              <a:rPr lang="ru-RU" sz="2400" b="1" kern="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Дамировна</a:t>
            </a:r>
            <a:endParaRPr lang="ru-RU" sz="2400" b="1" kern="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Montserrat" panose="00000500000000000000" pitchFamily="2" charset="-52"/>
              <a:cs typeface="Arial" panose="020B0604020202020204" pitchFamily="34" charset="0"/>
            </a:endParaRPr>
          </a:p>
          <a:p>
            <a:r>
              <a:rPr lang="ru-RU" sz="20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Тел: 89821316004</a:t>
            </a:r>
          </a:p>
          <a:p>
            <a:r>
              <a:rPr lang="en-US" sz="20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E-mail</a:t>
            </a:r>
            <a:r>
              <a:rPr lang="en-US" sz="2000" kern="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:</a:t>
            </a:r>
            <a:r>
              <a:rPr lang="ru-RU" sz="2000" kern="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 </a:t>
            </a:r>
            <a:r>
              <a:rPr lang="en-US" sz="2000" kern="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dayankaobezyanka@yandex.ru</a:t>
            </a:r>
            <a:endParaRPr lang="ru-RU" sz="2000" kern="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Montserrat" panose="00000500000000000000" pitchFamily="2" charset="-52"/>
              <a:cs typeface="Arial" panose="020B0604020202020204" pitchFamily="34" charset="0"/>
            </a:endParaRPr>
          </a:p>
          <a:p>
            <a:endParaRPr lang="ru-RU" sz="2400" kern="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Montserrat" panose="00000500000000000000" pitchFamily="2" charset="-52"/>
              <a:cs typeface="Arial" panose="020B0604020202020204" pitchFamily="34" charset="0"/>
            </a:endParaRPr>
          </a:p>
          <a:p>
            <a:r>
              <a:rPr lang="ru-RU" sz="2400" b="1" kern="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Шевелев </a:t>
            </a:r>
            <a:r>
              <a:rPr lang="ru-RU" sz="2400" b="1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Арсений </a:t>
            </a:r>
            <a:r>
              <a:rPr lang="ru-RU" sz="2400" b="1" kern="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Сергеевич</a:t>
            </a:r>
          </a:p>
          <a:p>
            <a:r>
              <a:rPr lang="ru-RU" sz="20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Тел</a:t>
            </a:r>
            <a:r>
              <a:rPr lang="ru-RU" sz="2000" kern="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: 89825811944</a:t>
            </a:r>
            <a:endParaRPr lang="ru-RU" sz="2000" kern="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Montserrat" panose="00000500000000000000" pitchFamily="2" charset="-52"/>
              <a:cs typeface="Arial" panose="020B0604020202020204" pitchFamily="34" charset="0"/>
            </a:endParaRPr>
          </a:p>
          <a:p>
            <a:r>
              <a:rPr lang="en-US" sz="20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E-mail</a:t>
            </a:r>
            <a:r>
              <a:rPr lang="en-US" sz="2000" kern="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:</a:t>
            </a:r>
            <a:r>
              <a:rPr lang="ru-RU" sz="2000" kern="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 </a:t>
            </a:r>
            <a:r>
              <a:rPr lang="en-US" sz="2000" kern="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shevelv05@list.ru</a:t>
            </a:r>
            <a:endParaRPr lang="ru-RU" sz="2000" kern="0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Montserrat" panose="00000500000000000000" pitchFamily="2" charset="-52"/>
              <a:cs typeface="Arial" panose="020B0604020202020204" pitchFamily="34" charset="0"/>
            </a:endParaRPr>
          </a:p>
          <a:p>
            <a:endParaRPr lang="ru-RU" sz="2400" kern="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Montserrat" panose="000005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80515" y="4510251"/>
            <a:ext cx="5004262" cy="1846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При поддержке:</a:t>
            </a:r>
          </a:p>
          <a:p>
            <a:r>
              <a:rPr lang="ru-RU" sz="18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Ветеринарная клиника «Добрый Айболит»</a:t>
            </a:r>
          </a:p>
          <a:p>
            <a:r>
              <a:rPr lang="ru-RU" sz="18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ул. Щербакова, 120/2</a:t>
            </a:r>
          </a:p>
          <a:p>
            <a:r>
              <a:rPr lang="ru-RU" sz="18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ул. Дружбы, 73</a:t>
            </a:r>
          </a:p>
          <a:p>
            <a:r>
              <a:rPr lang="en-US" sz="18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dobriyaibolit.ru</a:t>
            </a:r>
            <a:endParaRPr lang="ru-RU" sz="1800" kern="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Montserrat" panose="00000500000000000000" pitchFamily="2" charset="-52"/>
              <a:cs typeface="Arial" panose="020B0604020202020204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>
                <a:latin typeface="Fedra Sans Pro" panose="020B0504040000020004" pitchFamily="34" charset="0"/>
              </a:rPr>
              <a:t>Капсул</a:t>
            </a:r>
            <a:r>
              <a:rPr lang="ru-RU" dirty="0"/>
              <a:t>ы с водой</a:t>
            </a:r>
          </a:p>
        </p:txBody>
      </p:sp>
      <p:sp>
        <p:nvSpPr>
          <p:cNvPr id="4" name="Номер слайда 3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674C6043-E933-254F-AF58-BD9BDD4CBC0E}" type="slidenum">
              <a:rPr lang="ru-RU" smtClean="0"/>
              <a:t>2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biLevel thresh="75000"/>
          </a:blip>
          <a:srcRect/>
          <a:stretch>
            <a:fillRect/>
          </a:stretch>
        </p:blipFill>
        <p:spPr>
          <a:xfrm>
            <a:off x="10439861" y="6337300"/>
            <a:ext cx="741484" cy="216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 noEditPoints="1"/>
          </p:cNvSpPr>
          <p:nvPr>
            <p:ph type="title"/>
          </p:nvPr>
        </p:nvSpPr>
        <p:spPr>
          <a:xfrm>
            <a:off x="863665" y="876114"/>
            <a:ext cx="11024393" cy="848549"/>
          </a:xfrm>
        </p:spPr>
        <p:txBody>
          <a:bodyPr>
            <a:normAutofit fontScale="90000"/>
          </a:bodyPr>
          <a:lstStyle/>
          <a:p>
            <a:r>
              <a:rPr lang="ru-RU" sz="3600" kern="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Montserrat" panose="00000500000000000000" pitchFamily="2" charset="-52"/>
                <a:cs typeface="Montserrat" panose="00000500000000000000" pitchFamily="2" charset="-52"/>
                <a:sym typeface="Montserrat" panose="00000500000000000000" pitchFamily="2" charset="-52"/>
              </a:rPr>
              <a:t>Что делает проект</a:t>
            </a:r>
            <a:r>
              <a:rPr lang="ru-RU" sz="3600" kern="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Montserrat" panose="00000500000000000000" pitchFamily="2" charset="-52"/>
                <a:cs typeface="Montserrat" panose="00000500000000000000" pitchFamily="2" charset="-52"/>
                <a:sym typeface="Montserrat" panose="00000500000000000000" pitchFamily="2" charset="-52"/>
              </a:rPr>
              <a:t>?</a:t>
            </a:r>
            <a:r>
              <a:rPr lang="ru-RU" kern="0" dirty="0">
                <a:solidFill>
                  <a:srgbClr val="000000"/>
                </a:solidFill>
                <a:latin typeface="Montserrat" panose="00000500000000000000" pitchFamily="2" charset="-52"/>
                <a:ea typeface="Montserrat" panose="00000500000000000000" pitchFamily="2" charset="-52"/>
                <a:cs typeface="Montserrat" panose="00000500000000000000" pitchFamily="2" charset="-52"/>
                <a:sym typeface="Montserrat" panose="00000500000000000000" pitchFamily="2" charset="-52"/>
              </a:rPr>
              <a:t/>
            </a:r>
            <a:br>
              <a:rPr lang="ru-RU" kern="0" dirty="0">
                <a:solidFill>
                  <a:srgbClr val="000000"/>
                </a:solidFill>
                <a:latin typeface="Montserrat" panose="00000500000000000000" pitchFamily="2" charset="-52"/>
                <a:ea typeface="Montserrat" panose="00000500000000000000" pitchFamily="2" charset="-52"/>
                <a:cs typeface="Montserrat" panose="00000500000000000000" pitchFamily="2" charset="-52"/>
                <a:sym typeface="Montserrat" panose="00000500000000000000" pitchFamily="2" charset="-52"/>
              </a:rPr>
            </a:br>
            <a:endParaRPr lang="ru-RU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79334" y="1724663"/>
            <a:ext cx="4117603" cy="320883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898129" y="1620920"/>
            <a:ext cx="576903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kern="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  <a:sym typeface="Montserrat" panose="00000500000000000000" pitchFamily="2" charset="-52"/>
              </a:rPr>
              <a:t>Суть </a:t>
            </a:r>
            <a:r>
              <a:rPr lang="ru-RU" sz="24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  <a:sym typeface="Montserrat" panose="00000500000000000000" pitchFamily="2" charset="-52"/>
              </a:rPr>
              <a:t>нашего проекта заключается в создании  капсул с водой, которые животные смогут </a:t>
            </a:r>
            <a:r>
              <a:rPr lang="ru-RU" sz="2400" kern="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  <a:sym typeface="Montserrat" panose="00000500000000000000" pitchFamily="2" charset="-52"/>
              </a:rPr>
              <a:t>принимать, когда у них отсутствует доступ к воде.</a:t>
            </a:r>
            <a:r>
              <a:rPr lang="ru-RU" sz="24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  <a:sym typeface="Montserrat" panose="00000500000000000000" pitchFamily="2" charset="-52"/>
              </a:rPr>
              <a:t/>
            </a:r>
            <a:br>
              <a:rPr lang="ru-RU" sz="24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  <a:sym typeface="Montserrat" panose="00000500000000000000" pitchFamily="2" charset="-52"/>
              </a:rPr>
            </a:br>
            <a:r>
              <a:rPr lang="ru-RU" sz="24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  <a:sym typeface="Montserrat" panose="00000500000000000000" pitchFamily="2" charset="-52"/>
              </a:rPr>
              <a:t/>
            </a:r>
            <a:br>
              <a:rPr lang="ru-RU" sz="24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  <a:sym typeface="Montserrat" panose="00000500000000000000" pitchFamily="2" charset="-52"/>
              </a:rPr>
            </a:br>
            <a:r>
              <a:rPr lang="ru-RU" sz="24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  <a:sym typeface="Montserrat" panose="00000500000000000000" pitchFamily="2" charset="-52"/>
              </a:rPr>
              <a:t>Пока что наш проект находится на стадии чётко выявленной проблемы и сформулированного решения</a:t>
            </a:r>
            <a:r>
              <a:rPr lang="en-US" sz="24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  <a:sym typeface="Montserrat" panose="00000500000000000000" pitchFamily="2" charset="-52"/>
              </a:rPr>
              <a:t>, </a:t>
            </a:r>
            <a:r>
              <a:rPr lang="ru-RU" sz="24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  <a:sym typeface="Montserrat" panose="00000500000000000000" pitchFamily="2" charset="-52"/>
              </a:rPr>
              <a:t>то есть на стадии идеи.</a:t>
            </a:r>
            <a:endParaRPr lang="ru-RU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>
                <a:latin typeface="Fedra Sans Pro" panose="020B0504040000020004" pitchFamily="34" charset="0"/>
              </a:rPr>
              <a:t>Капсул</a:t>
            </a:r>
            <a:r>
              <a:rPr lang="ru-RU" dirty="0"/>
              <a:t>ы с водой</a:t>
            </a:r>
          </a:p>
        </p:txBody>
      </p:sp>
      <p:sp>
        <p:nvSpPr>
          <p:cNvPr id="4" name="Номер слайда 3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674C6043-E933-254F-AF58-BD9BDD4CBC0E}" type="slidenum">
              <a:rPr lang="ru-RU" smtClean="0"/>
              <a:t>3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biLevel thresh="75000"/>
          </a:blip>
          <a:srcRect/>
          <a:stretch>
            <a:fillRect/>
          </a:stretch>
        </p:blipFill>
        <p:spPr>
          <a:xfrm>
            <a:off x="10439861" y="6337300"/>
            <a:ext cx="741484" cy="216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 noEditPoints="1"/>
          </p:cNvSpPr>
          <p:nvPr>
            <p:ph type="title"/>
          </p:nvPr>
        </p:nvSpPr>
        <p:spPr>
          <a:xfrm>
            <a:off x="429592" y="270295"/>
            <a:ext cx="11024393" cy="678786"/>
          </a:xfrm>
        </p:spPr>
        <p:txBody>
          <a:bodyPr>
            <a:normAutofit fontScale="90000"/>
          </a:bodyPr>
          <a:lstStyle/>
          <a:p>
            <a:r>
              <a:rPr lang="ru-RU" sz="4000" kern="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Montserrat" panose="00000500000000000000" pitchFamily="2" charset="-52"/>
                <a:cs typeface="Montserrat" panose="00000500000000000000" pitchFamily="2" charset="-52"/>
                <a:sym typeface="Montserrat" panose="00000500000000000000" pitchFamily="2" charset="-52"/>
              </a:rPr>
              <a:t>Проблема</a:t>
            </a:r>
            <a:r>
              <a:rPr lang="ru-RU" sz="6000" b="1" kern="0" dirty="0">
                <a:solidFill>
                  <a:srgbClr val="70AD47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rPr>
              <a:t> </a:t>
            </a:r>
            <a:r>
              <a:rPr lang="ru-RU" sz="6000" b="1" kern="0" dirty="0">
                <a:solidFill>
                  <a:srgbClr val="000000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rPr>
              <a:t/>
            </a:r>
            <a:br>
              <a:rPr lang="ru-RU" sz="6000" b="1" kern="0" dirty="0">
                <a:solidFill>
                  <a:srgbClr val="000000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Arial Black" panose="020B0A04020102020204" pitchFamily="34" charset="0"/>
              </a:rPr>
            </a:br>
            <a:endParaRPr lang="ru-RU" kern="0" dirty="0">
              <a:solidFill>
                <a:srgbClr val="000000"/>
              </a:solidFill>
              <a:latin typeface="Montserrat" panose="00000500000000000000" pitchFamily="2" charset="-52"/>
              <a:ea typeface="Montserrat" panose="00000500000000000000" pitchFamily="2" charset="-52"/>
              <a:cs typeface="Montserrat" panose="00000500000000000000" pitchFamily="2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9592" y="864899"/>
            <a:ext cx="113827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Мы выделили несколько проблем, которые решает наш проект: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Проблема недостатка витаминов в организмах животных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kern="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Проблема </a:t>
            </a:r>
            <a:r>
              <a:rPr lang="ru-RU" sz="24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истощения </a:t>
            </a:r>
            <a:r>
              <a:rPr lang="ru-RU" sz="2400" kern="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животных в заповедниках и цирках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kern="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Обезвоживание </a:t>
            </a:r>
            <a:r>
              <a:rPr lang="ru-RU" sz="24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у животных во время </a:t>
            </a:r>
            <a:r>
              <a:rPr lang="ru-RU" sz="2400" kern="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ЧС</a:t>
            </a:r>
            <a:endParaRPr lang="ru-RU" sz="2400" kern="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Montserrat" panose="00000500000000000000" pitchFamily="2" charset="-52"/>
              <a:cs typeface="Arial" panose="020B0604020202020204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7374139"/>
              </p:ext>
            </p:extLst>
          </p:nvPr>
        </p:nvGraphicFramePr>
        <p:xfrm>
          <a:off x="255025" y="2589958"/>
          <a:ext cx="6655218" cy="341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3961">
                  <a:extLst>
                    <a:ext uri="{9D8B030D-6E8A-4147-A177-3AD203B41FA5}">
                      <a16:colId xmlns:a16="http://schemas.microsoft.com/office/drawing/2014/main" val="678701276"/>
                    </a:ext>
                  </a:extLst>
                </a:gridCol>
                <a:gridCol w="1986742">
                  <a:extLst>
                    <a:ext uri="{9D8B030D-6E8A-4147-A177-3AD203B41FA5}">
                      <a16:colId xmlns:a16="http://schemas.microsoft.com/office/drawing/2014/main" val="2458219713"/>
                    </a:ext>
                  </a:extLst>
                </a:gridCol>
                <a:gridCol w="2884515">
                  <a:extLst>
                    <a:ext uri="{9D8B030D-6E8A-4147-A177-3AD203B41FA5}">
                      <a16:colId xmlns:a16="http://schemas.microsoft.com/office/drawing/2014/main" val="215344109"/>
                    </a:ext>
                  </a:extLst>
                </a:gridCol>
              </a:tblGrid>
              <a:tr h="909733">
                <a:tc>
                  <a:txBody>
                    <a:bodyPr/>
                    <a:lstStyle/>
                    <a:p>
                      <a:r>
                        <a:rPr lang="ru-RU" sz="1800" b="1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Вид животного</a:t>
                      </a:r>
                      <a:endParaRPr lang="ru-RU" sz="1800" b="1" kern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Montserrat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2114" rtl="0" eaLnBrk="1" latinLnBrk="0" hangingPunct="1"/>
                      <a:r>
                        <a:rPr lang="ru-RU" sz="1800" b="1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Животное</a:t>
                      </a:r>
                      <a:endParaRPr lang="ru-RU" sz="1800" b="1" kern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Montserrat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2114" rtl="0" eaLnBrk="1" latinLnBrk="0" hangingPunct="1"/>
                      <a:r>
                        <a:rPr lang="ru-RU" sz="1800" b="1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Недостаток</a:t>
                      </a:r>
                      <a:endParaRPr lang="ru-RU" sz="1800" b="1" kern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Montserrat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4651853"/>
                  </a:ext>
                </a:extLst>
              </a:tr>
              <a:tr h="1665995">
                <a:tc>
                  <a:txBody>
                    <a:bodyPr/>
                    <a:lstStyle/>
                    <a:p>
                      <a:pPr marL="0" algn="l" defTabSz="912388" rtl="0" eaLnBrk="1" latinLnBrk="0" hangingPunct="1"/>
                      <a:r>
                        <a:rPr lang="ru-RU" sz="2000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Домашние</a:t>
                      </a:r>
                      <a:endParaRPr lang="ru-RU" sz="2000" kern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Montserrat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2388" rtl="0" eaLnBrk="1" latinLnBrk="0" hangingPunct="1"/>
                      <a:r>
                        <a:rPr lang="ru-RU" sz="2000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кошки и собаки</a:t>
                      </a:r>
                      <a:endParaRPr lang="ru-RU" sz="2000" kern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Montserrat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2388" rtl="0" eaLnBrk="1" latinLnBrk="0" hangingPunct="1"/>
                      <a:r>
                        <a:rPr lang="ru-RU" sz="2000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витамина D, </a:t>
                      </a:r>
                      <a:r>
                        <a:rPr lang="ru-RU" sz="2000" kern="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эссенциальных</a:t>
                      </a:r>
                      <a:r>
                        <a:rPr lang="ru-RU" sz="2000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 жирных кислот (Омега-3 и Омега-6), тиамина и витамина Е</a:t>
                      </a:r>
                      <a:endParaRPr lang="ru-RU" sz="2000" kern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Montserrat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024178"/>
                  </a:ext>
                </a:extLst>
              </a:tr>
              <a:tr h="839392">
                <a:tc>
                  <a:txBody>
                    <a:bodyPr/>
                    <a:lstStyle/>
                    <a:p>
                      <a:pPr marL="0" algn="l" defTabSz="912388" rtl="0" eaLnBrk="1" latinLnBrk="0" hangingPunct="1"/>
                      <a:r>
                        <a:rPr lang="ru-RU" sz="2000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Сельскохозяйственные</a:t>
                      </a:r>
                      <a:endParaRPr lang="ru-RU" sz="2000" kern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Montserrat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2388" rtl="0" eaLnBrk="1" latinLnBrk="0" hangingPunct="1"/>
                      <a:r>
                        <a:rPr lang="ru-RU" sz="2000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коровы, овцы и свиньи</a:t>
                      </a:r>
                      <a:endParaRPr lang="ru-RU" sz="2000" kern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Montserrat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2388" rtl="0" eaLnBrk="1" latinLnBrk="0" hangingPunct="1"/>
                      <a:r>
                        <a:rPr lang="ru-RU" sz="2000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витаминов А, D, Е, группы В и витамина К</a:t>
                      </a:r>
                      <a:endParaRPr lang="ru-RU" sz="2000" kern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Montserrat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6981435"/>
                  </a:ext>
                </a:extLst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3378092"/>
              </p:ext>
            </p:extLst>
          </p:nvPr>
        </p:nvGraphicFramePr>
        <p:xfrm>
          <a:off x="7309254" y="2589958"/>
          <a:ext cx="4661073" cy="34041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36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36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36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51549">
                <a:tc>
                  <a:txBody>
                    <a:bodyPr/>
                    <a:lstStyle/>
                    <a:p>
                      <a:r>
                        <a:rPr lang="ru-RU" sz="1800" b="1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Год</a:t>
                      </a:r>
                      <a:endParaRPr lang="ru-RU" sz="1800" b="1" kern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Montserrat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2388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800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Количество пожаров</a:t>
                      </a:r>
                      <a:endParaRPr lang="ru-RU" sz="1800" kern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Montserrat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Площадь пожаров (Гектар)</a:t>
                      </a:r>
                      <a:endParaRPr lang="ru-RU" sz="1800" b="1" kern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Montserrat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2447">
                <a:tc>
                  <a:txBody>
                    <a:bodyPr/>
                    <a:lstStyle/>
                    <a:p>
                      <a:pPr algn="l" defTabSz="912388" rtl="0" eaLnBrk="1" latinLnBrk="0" hangingPunct="1"/>
                      <a:r>
                        <a:rPr lang="ru-RU" sz="2000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2017</a:t>
                      </a:r>
                      <a:endParaRPr lang="ru-RU" sz="2000" kern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Montserrat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912388" rtl="0" eaLnBrk="1" latinLnBrk="0" hangingPunct="1"/>
                      <a:r>
                        <a:rPr lang="ru-RU" sz="2000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100</a:t>
                      </a:r>
                      <a:endParaRPr lang="ru-RU" sz="2000" kern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Montserrat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912388" rtl="0" eaLnBrk="1" latinLnBrk="0" hangingPunct="1"/>
                      <a:r>
                        <a:rPr lang="ru-RU" sz="2000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592,7</a:t>
                      </a:r>
                      <a:endParaRPr lang="ru-RU" sz="2000" kern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Montserrat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2447">
                <a:tc>
                  <a:txBody>
                    <a:bodyPr/>
                    <a:lstStyle/>
                    <a:p>
                      <a:pPr algn="l" defTabSz="912388" rtl="0" eaLnBrk="1" latinLnBrk="0" hangingPunct="1"/>
                      <a:r>
                        <a:rPr lang="ru-RU" sz="2000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2018</a:t>
                      </a:r>
                      <a:endParaRPr lang="ru-RU" sz="2000" kern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Montserrat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912388" rtl="0" eaLnBrk="1" latinLnBrk="0" hangingPunct="1"/>
                      <a:r>
                        <a:rPr lang="ru-RU" sz="2000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92</a:t>
                      </a:r>
                      <a:endParaRPr lang="ru-RU" sz="2000" kern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Montserrat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912388" rtl="0" eaLnBrk="1" latinLnBrk="0" hangingPunct="1"/>
                      <a:r>
                        <a:rPr lang="ru-RU" sz="2000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1140,3</a:t>
                      </a:r>
                      <a:endParaRPr lang="ru-RU" sz="2000" kern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Montserrat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2447">
                <a:tc>
                  <a:txBody>
                    <a:bodyPr/>
                    <a:lstStyle/>
                    <a:p>
                      <a:pPr algn="l" defTabSz="912388" rtl="0" eaLnBrk="1" latinLnBrk="0" hangingPunct="1"/>
                      <a:r>
                        <a:rPr lang="ru-RU" sz="2000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2019</a:t>
                      </a:r>
                      <a:endParaRPr lang="ru-RU" sz="2000" kern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Montserrat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912388" rtl="0" eaLnBrk="1" latinLnBrk="0" hangingPunct="1"/>
                      <a:r>
                        <a:rPr lang="ru-RU" sz="2000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105</a:t>
                      </a:r>
                      <a:endParaRPr lang="ru-RU" sz="2000" kern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Montserrat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912388" rtl="0" eaLnBrk="1" latinLnBrk="0" hangingPunct="1"/>
                      <a:r>
                        <a:rPr lang="ru-RU" sz="2000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2448,2</a:t>
                      </a:r>
                      <a:endParaRPr lang="ru-RU" sz="2000" kern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Montserrat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2447">
                <a:tc>
                  <a:txBody>
                    <a:bodyPr/>
                    <a:lstStyle/>
                    <a:p>
                      <a:pPr algn="l" defTabSz="912388" rtl="0" eaLnBrk="1" latinLnBrk="0" hangingPunct="1"/>
                      <a:r>
                        <a:rPr lang="ru-RU" sz="2000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2020</a:t>
                      </a:r>
                      <a:endParaRPr lang="ru-RU" sz="2000" kern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Montserrat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912388" rtl="0" eaLnBrk="1" latinLnBrk="0" hangingPunct="1"/>
                      <a:r>
                        <a:rPr lang="ru-RU" sz="2000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78</a:t>
                      </a:r>
                      <a:endParaRPr lang="ru-RU" sz="2000" kern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Montserrat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912388" rtl="0" eaLnBrk="1" latinLnBrk="0" hangingPunct="1"/>
                      <a:r>
                        <a:rPr lang="ru-RU" sz="2000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625,5</a:t>
                      </a:r>
                      <a:endParaRPr lang="ru-RU" sz="2000" kern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Montserrat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412967" y="210676"/>
            <a:ext cx="11024393" cy="356529"/>
          </a:xfrm>
        </p:spPr>
        <p:txBody>
          <a:bodyPr>
            <a:noAutofit/>
          </a:bodyPr>
          <a:lstStyle/>
          <a:p>
            <a:r>
              <a:rPr lang="ru-RU" sz="3600" kern="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Montserrat" panose="00000500000000000000" pitchFamily="2" charset="-52"/>
                <a:cs typeface="Montserrat" panose="00000500000000000000" pitchFamily="2" charset="-52"/>
                <a:sym typeface="Montserrat" panose="00000500000000000000" pitchFamily="2" charset="-52"/>
              </a:rPr>
              <a:t>Решение</a:t>
            </a:r>
            <a:endParaRPr lang="ru-RU" sz="3600" kern="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  <a:ea typeface="Montserrat" panose="00000500000000000000" pitchFamily="2" charset="-52"/>
              <a:cs typeface="Montserrat" panose="00000500000000000000" pitchFamily="2" charset="-52"/>
            </a:endParaRPr>
          </a:p>
        </p:txBody>
      </p:sp>
      <p:sp>
        <p:nvSpPr>
          <p:cNvPr id="3" name="Нижний колонтитул 2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>
                <a:latin typeface="Fedra Sans Pro" panose="020B0504040000020004" pitchFamily="34" charset="0"/>
              </a:rPr>
              <a:t>Капсул</a:t>
            </a:r>
            <a:r>
              <a:rPr lang="ru-RU" dirty="0"/>
              <a:t>ы с </a:t>
            </a:r>
            <a:r>
              <a:rPr lang="ru-RU" dirty="0" smtClean="0"/>
              <a:t>водой</a:t>
            </a:r>
            <a:endParaRPr lang="ru-RU" dirty="0"/>
          </a:p>
        </p:txBody>
      </p:sp>
      <p:sp>
        <p:nvSpPr>
          <p:cNvPr id="4" name="Номер слайда 3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674C6043-E933-254F-AF58-BD9BDD4CBC0E}" type="slidenum">
              <a:rPr lang="ru-RU" smtClean="0"/>
              <a:t>4</a:t>
            </a:fld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60817" y="5024953"/>
            <a:ext cx="10839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Вид капсулы (Образец)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biLevel thresh="75000"/>
          </a:blip>
          <a:srcRect/>
          <a:stretch>
            <a:fillRect/>
          </a:stretch>
        </p:blipFill>
        <p:spPr>
          <a:xfrm>
            <a:off x="10439861" y="6337300"/>
            <a:ext cx="741484" cy="216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76263" y="1554480"/>
            <a:ext cx="5574153" cy="33035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150416" y="1554480"/>
            <a:ext cx="5574154" cy="33035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2967" y="619064"/>
            <a:ext cx="1137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Нашим решением данных проблем является капсула с водой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465513" y="178632"/>
            <a:ext cx="11024393" cy="356529"/>
          </a:xfrm>
        </p:spPr>
        <p:txBody>
          <a:bodyPr>
            <a:noAutofit/>
          </a:bodyPr>
          <a:lstStyle/>
          <a:p>
            <a:r>
              <a:rPr lang="ru-RU" sz="3600" kern="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Montserrat" panose="00000500000000000000" pitchFamily="2" charset="-52"/>
                <a:cs typeface="Montserrat" panose="00000500000000000000" pitchFamily="2" charset="-52"/>
              </a:rPr>
              <a:t>Материалы</a:t>
            </a:r>
          </a:p>
        </p:txBody>
      </p:sp>
      <p:sp>
        <p:nvSpPr>
          <p:cNvPr id="3" name="Нижний колонтитул 2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>
                <a:latin typeface="Fedra Sans Pro" panose="020B0504040000020004" pitchFamily="34" charset="0"/>
              </a:rPr>
              <a:t>Капсул</a:t>
            </a:r>
            <a:r>
              <a:rPr lang="ru-RU" dirty="0"/>
              <a:t>ы с водой</a:t>
            </a:r>
          </a:p>
        </p:txBody>
      </p:sp>
      <p:sp>
        <p:nvSpPr>
          <p:cNvPr id="4" name="Номер слайда 3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674C6043-E933-254F-AF58-BD9BDD4CBC0E}" type="slidenum">
              <a:rPr lang="ru-RU" smtClean="0"/>
              <a:t>5</a:t>
            </a:fld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7316374"/>
              </p:ext>
            </p:extLst>
          </p:nvPr>
        </p:nvGraphicFramePr>
        <p:xfrm>
          <a:off x="715752" y="616342"/>
          <a:ext cx="10365839" cy="56341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60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83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067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3726">
                <a:tc>
                  <a:txBody>
                    <a:bodyPr/>
                    <a:lstStyle/>
                    <a:p>
                      <a:pPr marL="0" algn="l" defTabSz="912114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r>
                        <a:rPr lang="ru-RU" sz="1800" b="1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Материалы</a:t>
                      </a:r>
                      <a:endParaRPr lang="ru-RU" sz="1800" b="1" kern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Montserrat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 marL="54434" marR="54434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2114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Плюсы</a:t>
                      </a:r>
                    </a:p>
                  </a:txBody>
                  <a:tcPr marL="54434" marR="54434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Минусы</a:t>
                      </a:r>
                    </a:p>
                  </a:txBody>
                  <a:tcPr marL="54434" marR="54434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04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Целлюлоза</a:t>
                      </a:r>
                    </a:p>
                  </a:txBody>
                  <a:tcPr marL="54434" marR="54434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2388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Нормализация </a:t>
                      </a:r>
                      <a:r>
                        <a:rPr lang="ru-RU" sz="1400" kern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работы пищеварительной </a:t>
                      </a:r>
                      <a:r>
                        <a:rPr lang="ru-RU" sz="1400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системы</a:t>
                      </a:r>
                      <a:r>
                        <a:rPr lang="ru-RU" sz="1400" kern="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 Улучшение состояния кожи</a:t>
                      </a:r>
                    </a:p>
                    <a:p>
                      <a:pPr marL="0" algn="l" defTabSz="912388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Н</a:t>
                      </a:r>
                      <a:r>
                        <a:rPr lang="en-US" sz="1400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е</a:t>
                      </a:r>
                      <a:r>
                        <a:rPr lang="ru-RU" sz="1400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т</a:t>
                      </a:r>
                      <a:r>
                        <a:rPr lang="ru-RU" sz="1400" kern="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kern="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калорий</a:t>
                      </a:r>
                      <a:r>
                        <a:rPr lang="en-US" sz="1400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 </a:t>
                      </a:r>
                      <a:endParaRPr lang="ru-RU" sz="1400" kern="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Montserrat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 marL="54434" marR="544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Могут</a:t>
                      </a:r>
                      <a:r>
                        <a:rPr lang="ru-RU" sz="1400" kern="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 возникнуть проблему с пищеварительной системой</a:t>
                      </a:r>
                      <a:endParaRPr lang="ru-RU" sz="1400" kern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Montserrat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 marL="54434" marR="54434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492">
                <a:tc>
                  <a:txBody>
                    <a:bodyPr/>
                    <a:lstStyle/>
                    <a:p>
                      <a:pPr marL="0" algn="l" defTabSz="912114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Агар-агар</a:t>
                      </a:r>
                    </a:p>
                  </a:txBody>
                  <a:tcPr marL="54434" marR="54434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2388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Нормализует микрофлору кишечника</a:t>
                      </a:r>
                    </a:p>
                    <a:p>
                      <a:pPr marL="0" algn="l" defTabSz="912388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Эффективно побеждает </a:t>
                      </a:r>
                      <a:r>
                        <a:rPr lang="ru-RU" sz="1400" kern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патогенные </a:t>
                      </a:r>
                      <a:r>
                        <a:rPr lang="ru-RU" sz="1400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инфекции</a:t>
                      </a:r>
                      <a:r>
                        <a:rPr lang="ru-RU" sz="1400" kern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434" marR="544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Может становится причиной аллергической реакции</a:t>
                      </a:r>
                      <a:endParaRPr lang="ru-RU" sz="1400" kern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Montserrat" panose="00000500000000000000" pitchFamily="2" charset="-52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434" marR="54434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18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Желатин</a:t>
                      </a:r>
                    </a:p>
                  </a:txBody>
                  <a:tcPr marL="54434" marR="54434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2388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Выводит токсин из</a:t>
                      </a:r>
                      <a:r>
                        <a:rPr lang="ru-RU" sz="1400" kern="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 организма</a:t>
                      </a:r>
                      <a:endParaRPr lang="ru-RU" sz="1400" kern="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Montserrat" panose="00000500000000000000" pitchFamily="2" charset="-52"/>
                        <a:cs typeface="Arial" panose="020B0604020202020204" pitchFamily="34" charset="0"/>
                      </a:endParaRPr>
                    </a:p>
                    <a:p>
                      <a:pPr marL="0" algn="l" defTabSz="912388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Укрепляет иммунитет </a:t>
                      </a:r>
                    </a:p>
                    <a:p>
                      <a:pPr marL="0" algn="l" defTabSz="912388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Снижает </a:t>
                      </a:r>
                      <a:r>
                        <a:rPr lang="ru-RU" sz="1400" kern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вероятности </a:t>
                      </a:r>
                      <a:r>
                        <a:rPr lang="ru-RU" sz="1400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развития различных</a:t>
                      </a:r>
                      <a:r>
                        <a:rPr lang="ru-RU" sz="1400" kern="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 инфекций</a:t>
                      </a:r>
                      <a:endParaRPr lang="ru-RU" sz="1400" kern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Montserrat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 marL="54434" marR="5443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Могут</a:t>
                      </a:r>
                      <a:r>
                        <a:rPr lang="ru-RU" sz="1400" kern="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 возникнуть проблему с пищеварительной системой</a:t>
                      </a:r>
                      <a:endParaRPr lang="ru-RU" sz="1400" kern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Montserrat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 marL="54434" marR="54434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1864">
                <a:tc>
                  <a:txBody>
                    <a:bodyPr/>
                    <a:lstStyle/>
                    <a:p>
                      <a:pPr marL="0" marR="0" lvl="0" indent="0" algn="l" defTabSz="912114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Пектин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kern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Montserrat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 marL="54434" marR="54434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2114" rtl="0" eaLnBrk="1" latinLnBrk="0" hangingPunct="1"/>
                      <a:r>
                        <a:rPr lang="ru-RU" sz="1400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Повышает иммунитет</a:t>
                      </a:r>
                    </a:p>
                    <a:p>
                      <a:pPr marL="0" algn="l" defTabSz="912114" rtl="0" eaLnBrk="1" latinLnBrk="0" hangingPunct="1"/>
                      <a:r>
                        <a:rPr lang="ru-RU" sz="1400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Благотворно влияет на сердечно-сосудистую систему</a:t>
                      </a:r>
                    </a:p>
                    <a:p>
                      <a:pPr marL="0" algn="l" defTabSz="912114" rtl="0" eaLnBrk="1" latinLnBrk="0" hangingPunct="1"/>
                      <a:r>
                        <a:rPr lang="ru-RU" sz="1400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Профилактика</a:t>
                      </a:r>
                      <a:r>
                        <a:rPr lang="ru-RU" sz="1400" kern="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от развития онкологических заболеваний</a:t>
                      </a:r>
                    </a:p>
                  </a:txBody>
                  <a:tcPr marL="54434" marR="54434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2114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Снижает</a:t>
                      </a:r>
                      <a:r>
                        <a:rPr lang="ru-RU" sz="1400" kern="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усваеваемость</a:t>
                      </a:r>
                      <a:r>
                        <a:rPr lang="ru-RU" sz="1400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 полезных макро и микроэлементов</a:t>
                      </a:r>
                    </a:p>
                  </a:txBody>
                  <a:tcPr marL="54434" marR="54434" marT="0" marB="0"/>
                </a:tc>
                <a:extLst>
                  <a:ext uri="{0D108BD9-81ED-4DB2-BD59-A6C34878D82A}">
                    <a16:rowId xmlns:a16="http://schemas.microsoft.com/office/drawing/2014/main" val="1665919141"/>
                  </a:ext>
                </a:extLst>
              </a:tr>
              <a:tr h="1445638">
                <a:tc>
                  <a:txBody>
                    <a:bodyPr/>
                    <a:lstStyle/>
                    <a:p>
                      <a:pPr marL="0" marR="0" lvl="0" indent="0" algn="l" defTabSz="912114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Изолят</a:t>
                      </a:r>
                      <a:r>
                        <a:rPr lang="ru-RU" sz="1800" b="1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 соевого белка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kern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Montserrat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 marL="54434" marR="54434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388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Стимулирует выведение из организма солей тяжелых металлов и радионуклидов</a:t>
                      </a:r>
                    </a:p>
                    <a:p>
                      <a:pPr marL="0" algn="l" defTabSz="912388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kern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Montserrat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 marL="54434" marR="54434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2114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Препятствует усвоению питательных веществ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kern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Montserrat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 marL="54434" marR="54434" marT="0" marB="0"/>
                </a:tc>
                <a:extLst>
                  <a:ext uri="{0D108BD9-81ED-4DB2-BD59-A6C34878D82A}">
                    <a16:rowId xmlns:a16="http://schemas.microsoft.com/office/drawing/2014/main" val="3637464249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biLevel thresh="75000"/>
          </a:blip>
          <a:srcRect/>
          <a:stretch>
            <a:fillRect/>
          </a:stretch>
        </p:blipFill>
        <p:spPr>
          <a:xfrm>
            <a:off x="10439861" y="6337300"/>
            <a:ext cx="741484" cy="2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>
                <a:latin typeface="Fedra Sans Pro" panose="020B0504040000020004" pitchFamily="34" charset="0"/>
              </a:rPr>
              <a:t>Капсул</a:t>
            </a:r>
            <a:r>
              <a:rPr lang="ru-RU" dirty="0"/>
              <a:t>ы с водой</a:t>
            </a:r>
          </a:p>
        </p:txBody>
      </p:sp>
      <p:sp>
        <p:nvSpPr>
          <p:cNvPr id="4" name="Номер слайда 3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674C6043-E933-254F-AF58-BD9BDD4CBC0E}" type="slidenum">
              <a:rPr lang="ru-RU" smtClean="0"/>
              <a:t>6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biLevel thresh="75000"/>
          </a:blip>
          <a:srcRect/>
          <a:stretch>
            <a:fillRect/>
          </a:stretch>
        </p:blipFill>
        <p:spPr>
          <a:xfrm>
            <a:off x="10439861" y="6337300"/>
            <a:ext cx="741484" cy="216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 noEditPoints="1"/>
          </p:cNvSpPr>
          <p:nvPr>
            <p:ph type="title"/>
          </p:nvPr>
        </p:nvSpPr>
        <p:spPr>
          <a:xfrm>
            <a:off x="496094" y="451745"/>
            <a:ext cx="11024393" cy="346277"/>
          </a:xfrm>
        </p:spPr>
        <p:txBody>
          <a:bodyPr>
            <a:normAutofit fontScale="90000"/>
          </a:bodyPr>
          <a:lstStyle/>
          <a:p>
            <a:r>
              <a:rPr lang="ru-RU" sz="3600" kern="0" dirty="0" smtClean="0">
                <a:solidFill>
                  <a:srgbClr val="000000"/>
                </a:solidFill>
                <a:latin typeface="Montserrat" panose="00000500000000000000" pitchFamily="2" charset="-52"/>
                <a:ea typeface="Montserrat" panose="00000500000000000000" pitchFamily="2" charset="-52"/>
                <a:cs typeface="Montserrat" panose="00000500000000000000" pitchFamily="2" charset="-52"/>
                <a:sym typeface="Montserrat" panose="00000500000000000000" pitchFamily="2" charset="-52"/>
              </a:rPr>
              <a:t> </a:t>
            </a:r>
            <a:r>
              <a:rPr lang="ru-RU" sz="3600" kern="0" dirty="0">
                <a:solidFill>
                  <a:srgbClr val="000000"/>
                </a:solidFill>
                <a:latin typeface="Montserrat" panose="00000500000000000000" pitchFamily="2" charset="-52"/>
                <a:ea typeface="Montserrat" panose="00000500000000000000" pitchFamily="2" charset="-52"/>
                <a:cs typeface="Montserrat" panose="00000500000000000000" pitchFamily="2" charset="-52"/>
                <a:sym typeface="Montserrat" panose="00000500000000000000" pitchFamily="2" charset="-52"/>
              </a:rPr>
              <a:t/>
            </a:r>
            <a:br>
              <a:rPr lang="ru-RU" sz="3600" kern="0" dirty="0">
                <a:solidFill>
                  <a:srgbClr val="000000"/>
                </a:solidFill>
                <a:latin typeface="Montserrat" panose="00000500000000000000" pitchFamily="2" charset="-52"/>
                <a:ea typeface="Montserrat" panose="00000500000000000000" pitchFamily="2" charset="-52"/>
                <a:cs typeface="Montserrat" panose="00000500000000000000" pitchFamily="2" charset="-52"/>
                <a:sym typeface="Montserrat" panose="00000500000000000000" pitchFamily="2" charset="-52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320574" y="284391"/>
            <a:ext cx="11199913" cy="2620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lnSpc>
                <a:spcPct val="90000"/>
              </a:lnSpc>
              <a:spcBef>
                <a:spcPct val="0"/>
              </a:spcBef>
            </a:pPr>
            <a:r>
              <a:rPr lang="ru-RU" sz="3600" kern="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Montserrat" panose="00000500000000000000" pitchFamily="2" charset="-52"/>
                <a:cs typeface="Montserrat" panose="00000500000000000000" pitchFamily="2" charset="-52"/>
              </a:rPr>
              <a:t>Три вида ароматизированных капсул: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С чистой </a:t>
            </a:r>
            <a:r>
              <a:rPr lang="ru-RU" sz="3200" kern="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водой </a:t>
            </a:r>
            <a:endParaRPr lang="ru-RU" sz="3200" kern="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Montserrat" panose="00000500000000000000" pitchFamily="2" charset="-52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С витаминами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С питательной водой</a:t>
            </a:r>
          </a:p>
          <a:p>
            <a:pPr marL="342900" indent="-342900">
              <a:buAutoNum type="arabicParenR"/>
            </a:pPr>
            <a:endParaRPr lang="ru-RU" dirty="0" smtClean="0"/>
          </a:p>
          <a:p>
            <a:pPr marL="342900" indent="-342900">
              <a:buAutoNum type="arabicParenR"/>
            </a:pP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22008" y="1214088"/>
            <a:ext cx="4198479" cy="345302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89295" y="2808976"/>
            <a:ext cx="4439053" cy="27351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>
                <a:latin typeface="Fedra Sans Pro" panose="020B0504040000020004" pitchFamily="34" charset="0"/>
              </a:rPr>
              <a:t>Капсул</a:t>
            </a:r>
            <a:r>
              <a:rPr lang="ru-RU" dirty="0"/>
              <a:t>ы с водой</a:t>
            </a:r>
          </a:p>
        </p:txBody>
      </p:sp>
      <p:sp>
        <p:nvSpPr>
          <p:cNvPr id="4" name="Номер слайда 3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674C6043-E933-254F-AF58-BD9BDD4CBC0E}" type="slidenum">
              <a:rPr lang="ru-RU" smtClean="0"/>
              <a:t>7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biLevel thresh="75000"/>
          </a:blip>
          <a:srcRect/>
          <a:stretch>
            <a:fillRect/>
          </a:stretch>
        </p:blipFill>
        <p:spPr>
          <a:xfrm>
            <a:off x="10439861" y="6337300"/>
            <a:ext cx="741484" cy="216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 noEditPoints="1"/>
          </p:cNvSpPr>
          <p:nvPr>
            <p:ph type="title"/>
          </p:nvPr>
        </p:nvSpPr>
        <p:spPr>
          <a:xfrm>
            <a:off x="376417" y="451745"/>
            <a:ext cx="11024393" cy="356529"/>
          </a:xfrm>
        </p:spPr>
        <p:txBody>
          <a:bodyPr>
            <a:normAutofit fontScale="90000"/>
          </a:bodyPr>
          <a:lstStyle/>
          <a:p>
            <a:r>
              <a:rPr lang="ru-RU" sz="4000" kern="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Montserrat" panose="00000500000000000000" pitchFamily="2" charset="-52"/>
                <a:cs typeface="Montserrat" panose="00000500000000000000" pitchFamily="2" charset="-52"/>
                <a:sym typeface="Montserrat" panose="00000500000000000000" pitchFamily="2" charset="-52"/>
              </a:rPr>
              <a:t>Рынок</a:t>
            </a:r>
            <a:r>
              <a:rPr lang="ru-RU" sz="3600" kern="0" dirty="0">
                <a:solidFill>
                  <a:srgbClr val="000000"/>
                </a:solidFill>
                <a:latin typeface="Montserrat" panose="00000500000000000000" pitchFamily="2" charset="-52"/>
                <a:ea typeface="Montserrat" panose="00000500000000000000" pitchFamily="2" charset="-52"/>
                <a:cs typeface="Montserrat" panose="00000500000000000000" pitchFamily="2" charset="-52"/>
                <a:sym typeface="Montserrat" panose="00000500000000000000" pitchFamily="2" charset="-52"/>
              </a:rPr>
              <a:t> </a:t>
            </a:r>
            <a:r>
              <a:rPr lang="ru-RU" sz="5400" b="1" kern="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/>
            </a:r>
            <a:br>
              <a:rPr lang="ru-RU" sz="5400" b="1" kern="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</a:b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376417" y="808274"/>
            <a:ext cx="112637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Сформулированная целевая аудитория:</a:t>
            </a:r>
          </a:p>
          <a:p>
            <a:r>
              <a:rPr lang="ru-RU" sz="24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Различные спасательные службы, МЧС, волонтёры, зоозащитники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6417" y="1579419"/>
            <a:ext cx="98449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Волонтёрские компании для животных в Тюмени: 10 организаций </a:t>
            </a:r>
          </a:p>
          <a:p>
            <a:r>
              <a:rPr lang="ru-RU" sz="2400" kern="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Заповедники </a:t>
            </a:r>
            <a:r>
              <a:rPr lang="ru-RU" sz="24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в </a:t>
            </a:r>
            <a:r>
              <a:rPr lang="ru-RU" sz="2400" kern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Тюменской области: </a:t>
            </a:r>
            <a:r>
              <a:rPr lang="ru-RU" sz="2400" kern="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4 заповедника</a:t>
            </a:r>
            <a:endParaRPr lang="ru-RU" sz="2400" kern="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Montserrat" panose="00000500000000000000" pitchFamily="2" charset="-52"/>
              <a:cs typeface="Arial" panose="020B0604020202020204" pitchFamily="34" charset="0"/>
            </a:endParaRPr>
          </a:p>
          <a:p>
            <a:r>
              <a:rPr lang="ru-RU" sz="2400" kern="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Станции </a:t>
            </a:r>
            <a:r>
              <a:rPr lang="ru-RU" sz="24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МЧС в Тюмени: </a:t>
            </a:r>
            <a:r>
              <a:rPr lang="ru-RU" sz="2400" kern="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5 </a:t>
            </a:r>
            <a:r>
              <a:rPr lang="ru-RU" sz="24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станций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19935" y="2437297"/>
            <a:ext cx="3940233" cy="39402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084968" y="4782010"/>
            <a:ext cx="960730" cy="101415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15643" y="2873721"/>
            <a:ext cx="3067384" cy="30673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kern="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Montserrat" panose="00000500000000000000" pitchFamily="2" charset="-52"/>
                <a:cs typeface="Montserrat" panose="00000500000000000000" pitchFamily="2" charset="-52"/>
                <a:sym typeface="Montserrat" panose="00000500000000000000" pitchFamily="2" charset="-52"/>
              </a:rPr>
              <a:t>Рынок</a:t>
            </a:r>
            <a:endParaRPr lang="ru-RU" sz="3600" dirty="0"/>
          </a:p>
        </p:txBody>
      </p:sp>
      <p:sp>
        <p:nvSpPr>
          <p:cNvPr id="3" name="Нижний колонтитул 2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/ </a:t>
            </a:r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4" name="Номер слайда 3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674C6043-E933-254F-AF58-BD9BDD4CBC0E}" type="slidenum">
              <a:rPr lang="ru-RU" smtClean="0"/>
              <a:t>8</a:t>
            </a:fld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96094" y="1002343"/>
            <a:ext cx="5546023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Волонтёрские компании для животных в Тюмени</a:t>
            </a:r>
            <a:r>
              <a:rPr lang="ru-RU" sz="2000" b="1" kern="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ЗооДом72 ул. Анатолия </a:t>
            </a:r>
            <a:r>
              <a:rPr lang="ru-RU" sz="2000" kern="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Секисова</a:t>
            </a:r>
            <a:r>
              <a:rPr lang="ru-RU" sz="20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, 27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Гранд Таврическая ул., 9Б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Ковчег ул. 50 лет ВЛКСМ, 15, корп.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kern="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BookingCat</a:t>
            </a:r>
            <a:r>
              <a:rPr lang="ru-RU" sz="20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 ул. 50 лет Октября, </a:t>
            </a:r>
            <a:r>
              <a:rPr lang="ru-RU" sz="2000" kern="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74/3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Кинологический городок Тюмень, микрорайон </a:t>
            </a:r>
            <a:r>
              <a:rPr lang="ru-RU" sz="2000" kern="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Гилёво</a:t>
            </a:r>
            <a:r>
              <a:rPr lang="ru-RU" sz="20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, Вербная </a:t>
            </a:r>
            <a:r>
              <a:rPr lang="ru-RU" sz="2000" kern="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улица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Кинолог </a:t>
            </a:r>
            <a:r>
              <a:rPr lang="ru-RU" sz="2000" kern="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Детамори</a:t>
            </a:r>
            <a:r>
              <a:rPr lang="ru-RU" sz="20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 ул. Республики, </a:t>
            </a:r>
            <a:r>
              <a:rPr lang="ru-RU" sz="2000" kern="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250А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МКУ </a:t>
            </a:r>
            <a:r>
              <a:rPr lang="ru-RU" sz="2000" kern="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Леспаркхоз</a:t>
            </a:r>
            <a:r>
              <a:rPr lang="ru-RU" sz="20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 Кедровая улица, </a:t>
            </a:r>
            <a:r>
              <a:rPr lang="ru-RU" sz="2000" kern="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133/1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Гостиница для животных ул. Дружбы, 60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Лучший друг ул. Голышева, 1/1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Модные кошки Широтная ул., 112, корп. 2</a:t>
            </a:r>
          </a:p>
          <a:p>
            <a:endParaRPr lang="ru-RU" sz="1800" kern="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Montserrat" panose="000005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62158" y="1002343"/>
            <a:ext cx="4476155" cy="4246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kern="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Станции </a:t>
            </a:r>
            <a:r>
              <a:rPr lang="ru-RU" sz="2000" b="1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МЧС в Тюмени: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Максима Горького, 72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Энергетиков, 37а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Московский тракт, 39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​Улица Калинина, 54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Улица Володарского, </a:t>
            </a:r>
            <a:r>
              <a:rPr lang="ru-RU" sz="2000" kern="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45</a:t>
            </a:r>
          </a:p>
          <a:p>
            <a:r>
              <a:rPr lang="ru-RU" sz="2000" b="1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Заповедники в Тюмени: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kern="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Гыданский</a:t>
            </a:r>
            <a:r>
              <a:rPr lang="ru-RU" sz="20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 заповедник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kern="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Верхнетазовский</a:t>
            </a:r>
            <a:r>
              <a:rPr lang="ru-RU" sz="20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 заповедник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Юганский заповедник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kern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ontserrat" panose="00000500000000000000" pitchFamily="2" charset="-52"/>
                <a:cs typeface="Arial" panose="020B0604020202020204" pitchFamily="34" charset="0"/>
              </a:rPr>
              <a:t>Малая Сосьва</a:t>
            </a:r>
          </a:p>
          <a:p>
            <a:endParaRPr lang="ru-RU" sz="1600" kern="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Montserrat" panose="00000500000000000000" pitchFamily="2" charset="-52"/>
              <a:cs typeface="Arial" panose="020B0604020202020204" pitchFamily="34" charset="0"/>
            </a:endParaRPr>
          </a:p>
          <a:p>
            <a:endParaRPr lang="ru-RU" sz="1600" kern="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Montserrat" panose="00000500000000000000" pitchFamily="2" charset="-52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biLevel thresh="75000"/>
          </a:blip>
          <a:srcRect/>
          <a:stretch>
            <a:fillRect/>
          </a:stretch>
        </p:blipFill>
        <p:spPr>
          <a:xfrm>
            <a:off x="10439861" y="6337300"/>
            <a:ext cx="741484" cy="2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>
                <a:latin typeface="Fedra Sans Pro" panose="020B0504040000020004" pitchFamily="34" charset="0"/>
              </a:rPr>
              <a:t>Капсул</a:t>
            </a:r>
            <a:r>
              <a:rPr lang="ru-RU" dirty="0"/>
              <a:t>ы с водой</a:t>
            </a:r>
          </a:p>
        </p:txBody>
      </p:sp>
      <p:sp>
        <p:nvSpPr>
          <p:cNvPr id="4" name="Номер слайда 3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674C6043-E933-254F-AF58-BD9BDD4CBC0E}" type="slidenum">
              <a:rPr lang="ru-RU" smtClean="0"/>
              <a:t>9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biLevel thresh="75000"/>
          </a:blip>
          <a:srcRect/>
          <a:stretch>
            <a:fillRect/>
          </a:stretch>
        </p:blipFill>
        <p:spPr>
          <a:xfrm>
            <a:off x="10439861" y="6337300"/>
            <a:ext cx="741484" cy="216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 noEditPoints="1"/>
          </p:cNvSpPr>
          <p:nvPr>
            <p:ph type="title"/>
          </p:nvPr>
        </p:nvSpPr>
        <p:spPr>
          <a:xfrm>
            <a:off x="456006" y="232485"/>
            <a:ext cx="11024393" cy="518064"/>
          </a:xfrm>
        </p:spPr>
        <p:txBody>
          <a:bodyPr>
            <a:noAutofit/>
          </a:bodyPr>
          <a:lstStyle/>
          <a:p>
            <a:r>
              <a:rPr lang="ru-RU" sz="3600" kern="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Montserrat" panose="00000500000000000000" pitchFamily="2" charset="-52"/>
                <a:cs typeface="Montserrat" panose="00000500000000000000" pitchFamily="2" charset="-52"/>
                <a:sym typeface="Montserrat" panose="00000500000000000000" pitchFamily="2" charset="-52"/>
              </a:rPr>
              <a:t>Конкуренты</a:t>
            </a:r>
            <a:endParaRPr lang="ru-RU" sz="3600" kern="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  <a:ea typeface="Montserrat" panose="00000500000000000000" pitchFamily="2" charset="-52"/>
              <a:cs typeface="Montserrat" panose="00000500000000000000" pitchFamily="2" charset="-52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456006" y="922716"/>
          <a:ext cx="11024394" cy="5235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4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747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747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3659">
                <a:tc>
                  <a:txBody>
                    <a:bodyPr/>
                    <a:lstStyle/>
                    <a:p>
                      <a:pPr marL="0" algn="l" defTabSz="912114" rtl="0" eaLnBrk="1" latinLnBrk="0" hangingPunct="1"/>
                      <a:r>
                        <a:rPr lang="ru-RU" sz="2000" b="1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Продукт</a:t>
                      </a:r>
                      <a:endParaRPr lang="ru-RU" sz="2000" b="1" kern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Montserrat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2114" rtl="0" eaLnBrk="1" latinLnBrk="0" hangingPunct="1"/>
                      <a:r>
                        <a:rPr lang="ru-RU" sz="2000" b="1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Достоинства</a:t>
                      </a:r>
                      <a:endParaRPr lang="ru-RU" sz="2000" b="1" kern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Montserrat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2114" rtl="0" eaLnBrk="1" latinLnBrk="0" hangingPunct="1"/>
                      <a:r>
                        <a:rPr lang="ru-RU" sz="2000" b="1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Недостатки</a:t>
                      </a:r>
                      <a:endParaRPr lang="ru-RU" sz="2000" b="1" kern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Montserrat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1130">
                <a:tc>
                  <a:txBody>
                    <a:bodyPr/>
                    <a:lstStyle/>
                    <a:p>
                      <a:pPr marL="0" algn="l" defTabSz="912388" rtl="0" eaLnBrk="1" latinLnBrk="0" hangingPunct="1"/>
                      <a:r>
                        <a:rPr lang="ru-RU" sz="1800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Наши капсулы</a:t>
                      </a:r>
                      <a:endParaRPr lang="ru-RU" sz="1800" kern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Montserrat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2388" rtl="0" eaLnBrk="1" latinLnBrk="0" hangingPunct="1"/>
                      <a:r>
                        <a:rPr lang="ru-RU" sz="1800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Компактность</a:t>
                      </a:r>
                    </a:p>
                    <a:p>
                      <a:pPr marL="0" algn="l" defTabSz="912388" rtl="0" eaLnBrk="1" latinLnBrk="0" hangingPunct="1"/>
                      <a:r>
                        <a:rPr lang="ru-RU" sz="1800" kern="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Экологичность</a:t>
                      </a:r>
                      <a:endParaRPr lang="ru-RU" sz="1800" kern="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Montserrat" panose="00000500000000000000" pitchFamily="2" charset="-52"/>
                        <a:cs typeface="Arial" panose="020B0604020202020204" pitchFamily="34" charset="0"/>
                      </a:endParaRPr>
                    </a:p>
                    <a:p>
                      <a:pPr marL="0" algn="l" defTabSz="912388" rtl="0" eaLnBrk="1" latinLnBrk="0" hangingPunct="1"/>
                      <a:r>
                        <a:rPr lang="ru-RU" sz="1800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Экономичность</a:t>
                      </a:r>
                    </a:p>
                    <a:p>
                      <a:pPr marL="0" algn="l" defTabSz="912388" rtl="0" eaLnBrk="1" latinLnBrk="0" hangingPunct="1"/>
                      <a:r>
                        <a:rPr lang="ru-RU" sz="1800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Практичность</a:t>
                      </a:r>
                    </a:p>
                    <a:p>
                      <a:pPr marL="0" algn="l" defTabSz="912388" rtl="0" eaLnBrk="1" latinLnBrk="0" hangingPunct="1"/>
                      <a:r>
                        <a:rPr lang="ru-RU" sz="1800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Подходит для ЧС</a:t>
                      </a:r>
                      <a:endParaRPr lang="ru-RU" sz="1800" kern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Montserrat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2388" rtl="0" eaLnBrk="1" latinLnBrk="0" hangingPunct="1"/>
                      <a:r>
                        <a:rPr lang="ru-RU" sz="1800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Одноразовость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8293">
                <a:tc>
                  <a:txBody>
                    <a:bodyPr/>
                    <a:lstStyle/>
                    <a:p>
                      <a:pPr marL="0" algn="l" defTabSz="912388" rtl="0" eaLnBrk="1" latinLnBrk="0" hangingPunct="1"/>
                      <a:r>
                        <a:rPr lang="ru-RU" sz="1800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Ведро с водой</a:t>
                      </a:r>
                      <a:endParaRPr lang="ru-RU" sz="1800" kern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Montserrat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2388" rtl="0" eaLnBrk="1" latinLnBrk="0" hangingPunct="1"/>
                      <a:r>
                        <a:rPr lang="ru-RU" sz="1800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Простота</a:t>
                      </a:r>
                    </a:p>
                    <a:p>
                      <a:pPr marL="0" algn="l" defTabSz="912388" rtl="0" eaLnBrk="1" latinLnBrk="0" hangingPunct="1"/>
                      <a:r>
                        <a:rPr lang="ru-RU" sz="1800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Экономичность</a:t>
                      </a:r>
                    </a:p>
                    <a:p>
                      <a:pPr marL="0" algn="l" defTabSz="912388" rtl="0" eaLnBrk="1" latinLnBrk="0" hangingPunct="1"/>
                      <a:r>
                        <a:rPr lang="ru-RU" sz="1800" kern="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Многоразовость</a:t>
                      </a:r>
                      <a:endParaRPr lang="ru-RU" sz="1800" kern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Montserrat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2388" rtl="0" eaLnBrk="1" latinLnBrk="0" hangingPunct="1"/>
                      <a:r>
                        <a:rPr lang="ru-RU" sz="1800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Неудобство транспортировки </a:t>
                      </a:r>
                    </a:p>
                    <a:p>
                      <a:pPr marL="0" algn="l" defTabSz="912388" rtl="0" eaLnBrk="1" latinLnBrk="0" hangingPunct="1"/>
                      <a:r>
                        <a:rPr lang="ru-RU" sz="1800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Размеры</a:t>
                      </a:r>
                    </a:p>
                    <a:p>
                      <a:pPr marL="0" marR="0" indent="0" algn="l" defTabSz="9123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ru-RU" sz="1800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Не подходит для ЧС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8293">
                <a:tc>
                  <a:txBody>
                    <a:bodyPr/>
                    <a:lstStyle/>
                    <a:p>
                      <a:pPr marL="0" algn="l" defTabSz="912388" rtl="0" eaLnBrk="1" latinLnBrk="0" hangingPunct="1"/>
                      <a:r>
                        <a:rPr lang="ru-RU" sz="1800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Шприц с водой</a:t>
                      </a:r>
                      <a:endParaRPr lang="ru-RU" sz="1800" kern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Montserrat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2388" rtl="0" eaLnBrk="1" latinLnBrk="0" hangingPunct="1"/>
                      <a:r>
                        <a:rPr lang="ru-RU" sz="1800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Простота</a:t>
                      </a:r>
                    </a:p>
                    <a:p>
                      <a:pPr marL="0" algn="l" defTabSz="912388" rtl="0" eaLnBrk="1" latinLnBrk="0" hangingPunct="1"/>
                      <a:r>
                        <a:rPr lang="ru-RU" sz="1800" kern="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Многоразовость</a:t>
                      </a:r>
                      <a:endParaRPr lang="ru-RU" sz="1800" kern="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Montserrat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23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ru-RU" sz="1800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Не подходит для ЧС</a:t>
                      </a:r>
                    </a:p>
                    <a:p>
                      <a:pPr marL="0" algn="l" defTabSz="912388" rtl="0" eaLnBrk="1" latinLnBrk="0" hangingPunct="1"/>
                      <a:endParaRPr lang="ru-RU" sz="1800" kern="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Montserrat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86133">
                <a:tc>
                  <a:txBody>
                    <a:bodyPr/>
                    <a:lstStyle/>
                    <a:p>
                      <a:pPr marL="0" algn="l" defTabSz="912388" rtl="0" eaLnBrk="1" latinLnBrk="0" hangingPunct="1"/>
                      <a:r>
                        <a:rPr lang="ru-RU" sz="1800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Кормушка с водой</a:t>
                      </a:r>
                      <a:endParaRPr lang="ru-RU" sz="1800" kern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Montserrat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2388" rtl="0" eaLnBrk="1" latinLnBrk="0" hangingPunct="1"/>
                      <a:r>
                        <a:rPr lang="ru-RU" sz="1800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Удобство</a:t>
                      </a:r>
                    </a:p>
                    <a:p>
                      <a:pPr marL="0" algn="l" defTabSz="912388" rtl="0" eaLnBrk="1" latinLnBrk="0" hangingPunct="1"/>
                      <a:r>
                        <a:rPr lang="ru-RU" sz="1800" kern="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Многоразовость</a:t>
                      </a:r>
                      <a:endParaRPr lang="ru-RU" sz="1800" kern="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Montserrat" panose="00000500000000000000" pitchFamily="2" charset="-52"/>
                        <a:cs typeface="Arial" panose="020B0604020202020204" pitchFamily="34" charset="0"/>
                      </a:endParaRPr>
                    </a:p>
                    <a:p>
                      <a:pPr marL="0" algn="l" defTabSz="912388" rtl="0" eaLnBrk="1" latinLnBrk="0" hangingPunct="1"/>
                      <a:r>
                        <a:rPr lang="ru-RU" sz="1800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Подходит для ЧС</a:t>
                      </a:r>
                      <a:endParaRPr lang="ru-RU" sz="1800" kern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Montserrat" panose="00000500000000000000" pitchFamily="2" charset="-5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2388" rtl="0" eaLnBrk="1" latinLnBrk="0" hangingPunct="1"/>
                      <a:r>
                        <a:rPr lang="ru-RU" sz="1800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Неудобство транспортировки</a:t>
                      </a:r>
                    </a:p>
                    <a:p>
                      <a:pPr marL="0" algn="l" defTabSz="912388" rtl="0" eaLnBrk="1" latinLnBrk="0" hangingPunct="1"/>
                      <a:r>
                        <a:rPr lang="ru-RU" sz="1800" kern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Montserrat" panose="00000500000000000000" pitchFamily="2" charset="-52"/>
                          <a:cs typeface="Arial" panose="020B0604020202020204" pitchFamily="34" charset="0"/>
                        </a:rPr>
                        <a:t>Стоимость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ИУ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74489"/>
      </a:accent1>
      <a:accent2>
        <a:srgbClr val="007EB2"/>
      </a:accent2>
      <a:accent3>
        <a:srgbClr val="4F5356"/>
      </a:accent3>
      <a:accent4>
        <a:srgbClr val="119BAF"/>
      </a:accent4>
      <a:accent5>
        <a:srgbClr val="68243A"/>
      </a:accent5>
      <a:accent6>
        <a:srgbClr val="42BC98"/>
      </a:accent6>
      <a:hlink>
        <a:srgbClr val="CBCFCE"/>
      </a:hlink>
      <a:folHlink>
        <a:srgbClr val="954F72"/>
      </a:folHlink>
    </a:clrScheme>
    <a:fontScheme name="Другая 1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9050">
          <a:solidFill>
            <a:srgbClr val="9460A4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<a:prstTxWarp prst="textNoShape">
          <a:avLst/>
        </a:prstTxWarp>
        <a:noAutofit/>
      </a:bodyPr>
      <a:lstStyle>
        <a:defPPr algn="ctr">
          <a:defRPr sz="1400" dirty="0" smtClean="0">
            <a:latin typeface="Montserrat" panose="00000500000000000000" pitchFamily="2" charset="-52"/>
            <a:ea typeface="Fedra Sans Alt Pro Light" charset="0"/>
            <a:cs typeface="Fedra Sans Alt Pro Light" charset="0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7410</TotalTime>
  <Words>778</Words>
  <Application>Microsoft Office PowerPoint</Application>
  <PresentationFormat>Произвольный</PresentationFormat>
  <Paragraphs>207</Paragraphs>
  <Slides>13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3" baseType="lpstr">
      <vt:lpstr>Arial</vt:lpstr>
      <vt:lpstr>Arial Black</vt:lpstr>
      <vt:lpstr>Calibri</vt:lpstr>
      <vt:lpstr>Fedra Sans Alt Pro</vt:lpstr>
      <vt:lpstr>Fedra Sans Alt Pro Light</vt:lpstr>
      <vt:lpstr>Fedra Sans Pro</vt:lpstr>
      <vt:lpstr>Fedra Sans Pro Bold</vt:lpstr>
      <vt:lpstr>Fedra Sans Pro Light</vt:lpstr>
      <vt:lpstr>Montserrat</vt:lpstr>
      <vt:lpstr>Тема Office</vt:lpstr>
      <vt:lpstr>Капсулы с водой</vt:lpstr>
      <vt:lpstr>Что делает проект? </vt:lpstr>
      <vt:lpstr>Проблема  </vt:lpstr>
      <vt:lpstr>Решение</vt:lpstr>
      <vt:lpstr>Материалы</vt:lpstr>
      <vt:lpstr>   </vt:lpstr>
      <vt:lpstr>Рынок  </vt:lpstr>
      <vt:lpstr>Рынок</vt:lpstr>
      <vt:lpstr>Конкуренты</vt:lpstr>
      <vt:lpstr>Экономика</vt:lpstr>
      <vt:lpstr>Стратегия развития </vt:lpstr>
      <vt:lpstr>Команда</vt:lpstr>
      <vt:lpstr>Контакты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vlad</cp:lastModifiedBy>
  <cp:revision>257</cp:revision>
  <cp:lastPrinted>2021-05-14T10:36:39Z</cp:lastPrinted>
  <dcterms:created xsi:type="dcterms:W3CDTF">2021-05-14T09:45:42Z</dcterms:created>
  <dcterms:modified xsi:type="dcterms:W3CDTF">2023-11-29T17:22:38Z</dcterms:modified>
</cp:coreProperties>
</file>