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3" r:id="rId4"/>
    <p:sldId id="276" r:id="rId5"/>
    <p:sldId id="274" r:id="rId6"/>
    <p:sldId id="27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8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2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6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1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5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19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46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78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0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18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1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2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6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53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2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97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0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0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83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3760C-E1F5-41C7-8FEB-11F45687F70E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C6E6-2BE3-4305-AE05-4CB4F605E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84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DC0BC-C0A5-4FC8-8577-F15921CCE0EB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04CB7-BD6B-40E3-8E86-8B19DA66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35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93536-0BFE-48C9-B9A9-E69A56731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4346"/>
            <a:ext cx="9144000" cy="1418327"/>
          </a:xfrm>
        </p:spPr>
        <p:txBody>
          <a:bodyPr>
            <a:normAutofit/>
          </a:bodyPr>
          <a:lstStyle/>
          <a:p>
            <a:r>
              <a:rPr lang="ru-RU" sz="8000" b="1" dirty="0"/>
              <a:t>Малыш, мы с тобой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364D84-E82E-4E0E-A079-DAC0F0E9A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0549" y="4834490"/>
            <a:ext cx="3858827" cy="1655762"/>
          </a:xfrm>
        </p:spPr>
        <p:txBody>
          <a:bodyPr/>
          <a:lstStyle/>
          <a:p>
            <a:pPr algn="r"/>
            <a:r>
              <a:rPr lang="ru-RU" dirty="0"/>
              <a:t>«Тайный Санта для детей в тяжёлой жизненной ситуации»</a:t>
            </a:r>
          </a:p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7C61082-5475-4CA7-B047-B1C58BD410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8435" r="49932" b="-1"/>
          <a:stretch/>
        </p:blipFill>
        <p:spPr>
          <a:xfrm>
            <a:off x="0" y="3810325"/>
            <a:ext cx="4661453" cy="30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52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DC990A2-E8F4-4808-BC10-92EE57BEFC50}"/>
              </a:ext>
            </a:extLst>
          </p:cNvPr>
          <p:cNvSpPr txBox="1"/>
          <p:nvPr/>
        </p:nvSpPr>
        <p:spPr>
          <a:xfrm>
            <a:off x="719092" y="1234076"/>
            <a:ext cx="3719743" cy="138499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Тайный Санта для детей в тяжёлой жизненной ситуации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AAC2B5-45BE-4FC5-81FB-7F201600F2BC}"/>
              </a:ext>
            </a:extLst>
          </p:cNvPr>
          <p:cNvSpPr txBox="1"/>
          <p:nvPr/>
        </p:nvSpPr>
        <p:spPr>
          <a:xfrm>
            <a:off x="719092" y="3592557"/>
            <a:ext cx="4083727" cy="19389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Мы помогаем ребёнку, который находится в трудной жизненной ситуации, выбрать и получить свою собственную вещь.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8584474-F08A-447F-9E75-8FA51BF733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" b="32670"/>
          <a:stretch/>
        </p:blipFill>
        <p:spPr>
          <a:xfrm>
            <a:off x="5619566" y="1207364"/>
            <a:ext cx="5930284" cy="3949059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38310976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905041-F44A-454D-AB04-8256980234A7}"/>
              </a:ext>
            </a:extLst>
          </p:cNvPr>
          <p:cNvSpPr txBox="1"/>
          <p:nvPr/>
        </p:nvSpPr>
        <p:spPr>
          <a:xfrm>
            <a:off x="769398" y="2074717"/>
            <a:ext cx="10262586" cy="34163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В городе Йошкар-Ола </a:t>
            </a:r>
            <a:r>
              <a:rPr lang="ru-RU" sz="2400" b="1" dirty="0"/>
              <a:t>много детей, оставшихся без попечения родителей</a:t>
            </a:r>
            <a:r>
              <a:rPr lang="ru-RU" sz="2400" dirty="0"/>
              <a:t>, поскольку те, например, погибли или были лишены родительских прав (https://ioshkar-ola.spravker.ru/detskie-doma/). </a:t>
            </a:r>
          </a:p>
          <a:p>
            <a:r>
              <a:rPr lang="ru-RU" sz="2400" dirty="0"/>
              <a:t>Оказавшись без моральной поддержки и материальной помощи, дети чувствуют себя брошенными и никому не нужными, т.к. </a:t>
            </a:r>
            <a:r>
              <a:rPr lang="ru-RU" sz="2400" b="1" dirty="0"/>
              <a:t>ребёнку необходима забота взрослого человека</a:t>
            </a:r>
            <a:r>
              <a:rPr lang="ru-RU" sz="2400" dirty="0"/>
              <a:t>. </a:t>
            </a:r>
          </a:p>
          <a:p>
            <a:r>
              <a:rPr lang="ru-RU" sz="2400" dirty="0"/>
              <a:t>     Кроме того, </a:t>
            </a:r>
            <a:r>
              <a:rPr lang="ru-RU" sz="2400" b="1" dirty="0"/>
              <a:t>не всегда воспитанники детских домов и интернатов получают в достаточном количестве</a:t>
            </a:r>
            <a:r>
              <a:rPr lang="ru-RU" sz="2400" dirty="0"/>
              <a:t> такие нужные вещи, как предметы одежды, книги или игрушки.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55B598-5092-47BE-B7B5-CC0D67CBCBB3}"/>
              </a:ext>
            </a:extLst>
          </p:cNvPr>
          <p:cNvSpPr txBox="1"/>
          <p:nvPr/>
        </p:nvSpPr>
        <p:spPr>
          <a:xfrm>
            <a:off x="491229" y="559294"/>
            <a:ext cx="9212063" cy="70788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000" dirty="0"/>
              <a:t>Актуальность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1765323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BEA344-60A9-46B5-9736-394EE744A994}"/>
              </a:ext>
            </a:extLst>
          </p:cNvPr>
          <p:cNvSpPr txBox="1"/>
          <p:nvPr/>
        </p:nvSpPr>
        <p:spPr>
          <a:xfrm>
            <a:off x="975063" y="493769"/>
            <a:ext cx="4514295" cy="397031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Основная проблема, на решение которой направлен наш проект – </a:t>
            </a:r>
            <a:r>
              <a:rPr lang="ru-RU" sz="2800" u="sng" dirty="0"/>
              <a:t>проблема ребёнка</a:t>
            </a:r>
            <a:r>
              <a:rPr lang="ru-RU" sz="2800" dirty="0"/>
              <a:t>, у которого нет возможности выбора собственной вещи и более сильному не требуется отнимать вещь у более слабого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6B8C58-AB2F-47D8-972D-41F3382EF6B4}"/>
              </a:ext>
            </a:extLst>
          </p:cNvPr>
          <p:cNvSpPr txBox="1"/>
          <p:nvPr/>
        </p:nvSpPr>
        <p:spPr>
          <a:xfrm>
            <a:off x="7119891" y="2478928"/>
            <a:ext cx="4110361" cy="35394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другой стороны, есть немало людей, испытывающих желание и имеющих способность оказать адресную помощь такому ребёнку, </a:t>
            </a:r>
            <a:r>
              <a:rPr lang="ru-RU" sz="2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 у них нет возможности это сделать</a:t>
            </a: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3420208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0A2E6B-CFCA-4569-B5A3-38C7B2FE50D5}"/>
              </a:ext>
            </a:extLst>
          </p:cNvPr>
          <p:cNvSpPr txBox="1"/>
          <p:nvPr/>
        </p:nvSpPr>
        <p:spPr>
          <a:xfrm>
            <a:off x="363984" y="292963"/>
            <a:ext cx="5859263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000" dirty="0"/>
              <a:t>Решение проблемы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65D077-BE89-4787-99E4-4ED238EF7FAB}"/>
              </a:ext>
            </a:extLst>
          </p:cNvPr>
          <p:cNvSpPr txBox="1"/>
          <p:nvPr/>
        </p:nvSpPr>
        <p:spPr>
          <a:xfrm>
            <a:off x="612557" y="2006980"/>
            <a:ext cx="4465470" cy="36317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В рамках реализации проекта  мы соединяем ребёнка, оказавшегося в тяжелой жизненной ситуации, которому даем возможность выбора собственной вещи и обладанию ею, с человеком, желающим оказать адресную помощь.</a:t>
            </a:r>
          </a:p>
          <a:p>
            <a:endParaRPr lang="ru-RU" sz="2000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861395-3026-4870-9123-A016DCCE7040}"/>
              </a:ext>
            </a:extLst>
          </p:cNvPr>
          <p:cNvSpPr txBox="1"/>
          <p:nvPr/>
        </p:nvSpPr>
        <p:spPr>
          <a:xfrm>
            <a:off x="5557420" y="1376039"/>
            <a:ext cx="5477523" cy="489364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Механизм действия:</a:t>
            </a:r>
          </a:p>
          <a:p>
            <a:r>
              <a:rPr lang="ru-RU" sz="2400" dirty="0"/>
              <a:t>• Сначала мы собираем список желаний ребёнка (например, ссылки из интернет-магазинов)</a:t>
            </a:r>
          </a:p>
          <a:p>
            <a:r>
              <a:rPr lang="ru-RU" sz="2400" dirty="0"/>
              <a:t>• При помощи </a:t>
            </a:r>
            <a:r>
              <a:rPr lang="ru-RU" sz="2400" dirty="0" err="1"/>
              <a:t>телеграм</a:t>
            </a:r>
            <a:r>
              <a:rPr lang="ru-RU" sz="2400" dirty="0"/>
              <a:t>-бота предоставляем клиенту выбор, кому из детей он хочет помочь</a:t>
            </a:r>
          </a:p>
          <a:p>
            <a:r>
              <a:rPr lang="ru-RU" sz="2400" dirty="0"/>
              <a:t>• Также клиент может оплатить взнос на содержание нашей организации</a:t>
            </a:r>
          </a:p>
          <a:p>
            <a:r>
              <a:rPr lang="ru-RU" sz="2400" dirty="0"/>
              <a:t>• После получения средств мы покупаем вещи ребёнку, затем отправляем клиенту фото ребенка с подаренной вещью и чек</a:t>
            </a:r>
          </a:p>
        </p:txBody>
      </p:sp>
    </p:spTree>
    <p:extLst>
      <p:ext uri="{BB962C8B-B14F-4D97-AF65-F5344CB8AC3E}">
        <p14:creationId xmlns:p14="http://schemas.microsoft.com/office/powerpoint/2010/main" val="17359164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1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D498DE0-5A95-4006-8C64-64D84935B64F}" vid="{E2CDB5E3-C924-41D8-A459-A6E781099F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280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Тема1</vt:lpstr>
      <vt:lpstr>Малыш, мы с тобой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Professional</dc:creator>
  <cp:lastModifiedBy>Professional</cp:lastModifiedBy>
  <cp:revision>12</cp:revision>
  <dcterms:created xsi:type="dcterms:W3CDTF">2024-04-21T05:18:00Z</dcterms:created>
  <dcterms:modified xsi:type="dcterms:W3CDTF">2024-04-21T06:30:10Z</dcterms:modified>
</cp:coreProperties>
</file>