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cbdd421cabf8e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cbdd421cabf8e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0cbdd421cabf8e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0cbdd421cabf8e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0cbdd421cabf8e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0cbdd421cabf8e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cbdd421cabf8e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0cbdd421cabf8e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cbdd421cabf8e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cbdd421cabf8e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cbdd421cabf8e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0cbdd421cabf8e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cbdd421cabf8e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cbdd421cabf8e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cbdd421cabf8e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0cbdd421cabf8e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6213"/>
            <a:ext cx="9144000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6213"/>
            <a:ext cx="9144000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6213"/>
            <a:ext cx="9144000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6213"/>
            <a:ext cx="9144000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6213"/>
            <a:ext cx="9144000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6213"/>
            <a:ext cx="9144000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6213"/>
            <a:ext cx="9144000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6213"/>
            <a:ext cx="9144000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