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10762540" y="-4913"/>
            <a:ext cx="1429460" cy="1469510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7016245" y="0"/>
            <a:ext cx="3764575" cy="1519391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535625" y="1164288"/>
            <a:ext cx="6281064" cy="190817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8E01FF"/>
                </a:solidFill>
              </a:rPr>
              <a:t>Разработка мобильного приложения в индустрии красоты</a:t>
            </a:r>
            <a:endParaRPr sz="4000" dirty="0">
              <a:solidFill>
                <a:srgbClr val="8E01FF"/>
              </a:solidFill>
            </a:endParaRPr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7016304" y="1464597"/>
            <a:ext cx="3764459" cy="53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10780821" y="1464599"/>
            <a:ext cx="1411122" cy="31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10780762" y="4626398"/>
            <a:ext cx="1411179" cy="2231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6775" y="6519100"/>
            <a:ext cx="542400" cy="1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350">
                <a:solidFill>
                  <a:schemeClr val="lt1"/>
                </a:solidFill>
              </a:rPr>
              <a:t>1</a:t>
            </a:fld>
            <a:endParaRPr sz="135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9519013" y="300034"/>
            <a:ext cx="1043911" cy="992425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6999684" y="175438"/>
            <a:ext cx="2441843" cy="1241620"/>
          </a:xfrm>
          <a:prstGeom prst="rect">
            <a:avLst/>
          </a:prstGeom>
          <a:ln w="12700">
            <a:miter lim="400000"/>
          </a:ln>
        </p:spPr>
        <p:txBody>
          <a:bodyPr wrap="square" lIns="45719" tIns="45719" rIns="45719" bIns="4571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8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Акселератор 2.0 Пензенского государственного университета</a:t>
            </a:r>
            <a:endParaRPr sz="18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818309" y="300033"/>
            <a:ext cx="1298471" cy="9924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CBF3878-0E6E-966E-1814-3EBD1A6A9F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1504" y="3259550"/>
            <a:ext cx="3072461" cy="3072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Разработка мобильного приложения в индустрии красоты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9</cp:revision>
  <dcterms:created xsi:type="dcterms:W3CDTF">2024-05-28T17:52:20Z</dcterms:created>
  <dcterms:modified xsi:type="dcterms:W3CDTF">2024-05-28T18:00:50Z</dcterms:modified>
</cp:coreProperties>
</file>