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71BBF-DDD0-4164-AA58-C20D1BB31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9C92294-EE58-4079-A8D6-906FF5AB2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7F8FF-BF17-4310-8606-778B5D224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4E586-F10B-4591-AC86-63E43AC40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395C0-6D51-4DF2-8B17-A31CD830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8D15-28A0-41B0-97F9-2DF48605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EDEB6-BD16-4F09-B806-DE131E526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85F4F-1170-4926-BBAA-6413E2B9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D478B2-A818-42DF-AE50-A73EC17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CACF93-4425-4D55-81FD-E562499F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9D7496-A8B6-4DD9-BD67-5603BA2F7E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C6F48B-F8A8-44E6-B107-069D19FBB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D39117-9FFE-47E2-BE52-7C916284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4AF7F6-D809-4FEF-B59C-B592D2E2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A1AA08-4BB7-4188-BF56-5B72EAFE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5D94A-A542-4850-86D9-D5044D02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B02D9-D7E4-4ED4-9DBB-695EE63D6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09EAB0-CB10-495A-AC56-0861AE752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2395-8912-412E-BD2F-C80A322C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84830-D265-40A2-AA5C-24A24FF2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3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D4F7B-B7D7-400C-A212-3DFBD247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9358D-65E8-497F-9B14-66D67D0C1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F8E63-D839-405B-BA34-3C858385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DFEADA-982B-47D5-B74D-741D61CC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820ACE-E4C6-4C2F-8E62-AAB71502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3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334D6-120E-43F6-B86A-06F04274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F7CB7D-AF41-445A-9055-AEB9ECCC3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7D4DEB-BD62-4693-942D-1692C7B0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79C566E-ED75-4B68-9B9E-A7F48E2A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6896B8-EFE8-4AAD-A9C3-D43C8374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20C701-9335-4838-9AA5-E15E10D3C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35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2043-B396-4DED-BE66-0892AA72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862F2C-0AFC-4589-8BC2-F847933B5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D4E612-D704-490F-9641-44E49E794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4E122C-BA09-4D8D-B029-362A7FBAF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4A7B74-E637-42E8-A011-1C165164D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0EAE3F-7637-4ACA-A5C2-2A11C514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47B0923-4D3B-4A82-B84F-2EE487A8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C72A5F-650F-4788-ACF5-CA9EA6FC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C6DF1-A2F5-481C-8735-99617EFE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7A8E9A-B01A-47A3-8FE7-440DFCCF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42B2B74-D073-4203-9809-B2F98FC53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161207-71CD-40BF-8285-062FDC98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8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BACCBE-B640-485A-A43E-12596BA8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BF8BD2-EEE6-4103-BA92-D1A94D3B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AF3D41E-DA38-46A1-B07B-15FB11D4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27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6A11A-8397-4AAA-8137-AD7C3A83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DFCA9-EE80-46FB-BCD0-55CDEAEB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932A4B-ED19-4017-B71F-4CB7F88EF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C51677-BEBF-4229-96C2-0B76361B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CE36E9-F14B-4D3B-AA67-4665A03D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843AE-5DEE-423A-A49B-845395B03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9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C7E44-084C-45E9-B5A3-1321BD88C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50D69-6A31-447F-8920-E3F7EE7F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10F19-3103-4B4D-A5E5-3A31BA8C5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71C828-5BC8-4298-A420-3B3CE51D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F1525E-33B7-4B19-90F8-5BB23464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0E43D2-EDD0-4C71-A96D-39D08996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89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67C1D-0467-4422-ACE8-57B35D52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0F8A2B-E4DC-493F-86A3-237F926BF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C2BA30-3FB4-4BA4-B773-FB655B7C1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00B2-F812-4A99-A897-3FBA82A7721C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2225B-68C2-493E-84AB-27EAD4FFBE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3AFF8-76A6-4919-88AC-E152291E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EC313-F095-4458-A272-D2DB6AEDC6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КОНКУРЕНТЫ</a:t>
            </a:r>
            <a:endParaRPr/>
          </a:p>
        </p:txBody>
      </p:sp>
      <p:sp>
        <p:nvSpPr>
          <p:cNvPr id="3" name="Google Shape;130;p26"/>
          <p:cNvSpPr txBox="1"/>
          <p:nvPr/>
        </p:nvSpPr>
        <p:spPr bwMode="auto">
          <a:xfrm>
            <a:off x="911424" y="1484784"/>
            <a:ext cx="9761590" cy="496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Уровень конкуренции – рынок </a:t>
            </a:r>
            <a:r>
              <a:rPr lang="ru-RU" sz="1600" dirty="0" err="1"/>
              <a:t>низкоконкурентный</a:t>
            </a:r>
            <a:endParaRPr lang="ru-RU" sz="1600" dirty="0"/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Конкурентами являются: </a:t>
            </a:r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1) лазерно-вакуумном аппарате «АВЛТ-ДЕСНА»</a:t>
            </a:r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2) ирригаторы</a:t>
            </a:r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GUM </a:t>
            </a:r>
            <a:r>
              <a:rPr lang="ru-RU" sz="1600" dirty="0" err="1"/>
              <a:t>массажер</a:t>
            </a:r>
            <a:r>
              <a:rPr lang="ru-RU" sz="1600" dirty="0"/>
              <a:t> десны</a:t>
            </a:r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Сильными сторонами являются: легкий процесс проведения чистки в труднодоступных местах, в том числе и </a:t>
            </a:r>
            <a:r>
              <a:rPr lang="ru-RU" sz="1600" dirty="0" err="1"/>
              <a:t>десневых</a:t>
            </a:r>
            <a:r>
              <a:rPr lang="ru-RU" sz="1600" dirty="0"/>
              <a:t> карманах; мягкий массаж десен; способствует быстрому заживлению травм и царапин; способствует очистке </a:t>
            </a:r>
            <a:r>
              <a:rPr lang="ru-RU" sz="1600" dirty="0" err="1"/>
              <a:t>десневых</a:t>
            </a:r>
            <a:r>
              <a:rPr lang="ru-RU" sz="1600" dirty="0"/>
              <a:t> карманов, снижению болезнетворной бактериальной флоры. </a:t>
            </a:r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Слабыми сторонами являются: высокая цена; затрата большого количества </a:t>
            </a:r>
            <a:r>
              <a:rPr lang="ru-RU" sz="1600" dirty="0" err="1"/>
              <a:t>времения</a:t>
            </a:r>
            <a:r>
              <a:rPr lang="ru-RU" sz="1600" dirty="0"/>
              <a:t>; риск </a:t>
            </a:r>
            <a:r>
              <a:rPr lang="ru-RU" sz="1600" dirty="0" err="1"/>
              <a:t>травматизации</a:t>
            </a:r>
            <a:r>
              <a:rPr lang="ru-RU" sz="1600" dirty="0"/>
              <a:t> мягких тканей полости рта; нет возможности брать с собой</a:t>
            </a:r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r>
              <a:rPr lang="ru-RU" sz="1600" dirty="0"/>
              <a:t>Данный проект будет дешевле данных конкурентов; среднее время процедуры составляет 5-6 минуты; портативность (благодаря этому клиенты смогут его брать с собой на работу, путешествия); удобство в использовании; проведение мягкого и менее </a:t>
            </a:r>
            <a:r>
              <a:rPr lang="ru-RU" sz="1600" dirty="0" err="1"/>
              <a:t>травматичного</a:t>
            </a:r>
            <a:r>
              <a:rPr lang="ru-RU" sz="1600" dirty="0"/>
              <a:t> массажа десен; улучшает кровообращение и отток лимфы в дёснах, тем самым повышает регенераторную способность дёсен. </a:t>
            </a:r>
          </a:p>
          <a:p>
            <a:pPr lvl="0" algn="just">
              <a:lnSpc>
                <a:spcPct val="114999"/>
              </a:lnSpc>
              <a:buClr>
                <a:schemeClr val="dk1"/>
              </a:buClr>
              <a:buSzPts val="1200"/>
              <a:defRPr/>
            </a:pPr>
            <a:endParaRPr lang="ru-RU"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9533" y="356678"/>
            <a:ext cx="657682" cy="6576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142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Gilroy-ExtraBold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6</cp:revision>
  <dcterms:created xsi:type="dcterms:W3CDTF">2024-05-29T05:35:03Z</dcterms:created>
  <dcterms:modified xsi:type="dcterms:W3CDTF">2024-05-29T05:44:45Z</dcterms:modified>
</cp:coreProperties>
</file>