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771BBF-DDD0-4164-AA58-C20D1BB31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9C92294-EE58-4079-A8D6-906FF5AB2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B7F8FF-BF17-4310-8606-778B5D224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A4E586-F10B-4591-AC86-63E43AC4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D395C0-6D51-4DF2-8B17-A31CD830A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5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248D15-28A0-41B0-97F9-2DF486050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6FEDEB6-BD16-4F09-B806-DE131E526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285F4F-1170-4926-BBAA-6413E2B9F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D478B2-A818-42DF-AE50-A73EC17C1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CACF93-4425-4D55-81FD-E562499F5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21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E9D7496-A8B6-4DD9-BD67-5603BA2F7E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2C6F48B-F8A8-44E6-B107-069D19FBB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D39117-9FFE-47E2-BE52-7C916284D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4AF7F6-D809-4FEF-B59C-B592D2E25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A1AA08-4BB7-4188-BF56-5B72EAFEE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80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F5D94A-A542-4850-86D9-D5044D020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8B02D9-D7E4-4ED4-9DBB-695EE63D6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09EAB0-CB10-495A-AC56-0861AE752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162395-8912-412E-BD2F-C80A322C2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684830-D265-40A2-AA5C-24A24FF26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73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3D4F7B-B7D7-400C-A212-3DFBD2473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B9358D-65E8-497F-9B14-66D67D0C1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0F8E63-D839-405B-BA34-3C8583858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DFEADA-982B-47D5-B74D-741D61CCD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820ACE-E4C6-4C2F-8E62-AAB71502A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39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0334D6-120E-43F6-B86A-06F042749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F7CB7D-AF41-445A-9055-AEB9ECCC35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7D4DEB-BD62-4693-942D-1692C7B0B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9C566E-ED75-4B68-9B9E-A7F48E2A2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6896B8-EFE8-4AAD-A9C3-D43C8374C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020C701-9335-4838-9AA5-E15E10D3C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35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B32043-B396-4DED-BE66-0892AA726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862F2C-0AFC-4589-8BC2-F847933B5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4D4E612-D704-490F-9641-44E49E794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24E122C-BA09-4D8D-B029-362A7FBAFA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14A7B74-E637-42E8-A011-1C165164DB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D0EAE3F-7637-4ACA-A5C2-2A11C5143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47B0923-4D3B-4A82-B84F-2EE487A8E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BC72A5F-650F-4788-ACF5-CA9EA6FC0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75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7C6DF1-A2F5-481C-8735-99617EFE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17A8E9A-B01A-47A3-8FE7-440DFCCF1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42B2B74-D073-4203-9809-B2F98FC53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C161207-71CD-40BF-8285-062FDC98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98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2BACCBE-B640-485A-A43E-12596BA85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3BF8BD2-EEE6-4103-BA92-D1A94D3BE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AF3D41E-DA38-46A1-B07B-15FB11D46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273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06A11A-8397-4AAA-8137-AD7C3A83C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EDFCA9-EE80-46FB-BCD0-55CDEAEB1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A932A4B-ED19-4017-B71F-4CB7F88EF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C51677-BEBF-4229-96C2-0B76361BE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CE36E9-F14B-4D3B-AA67-4665A03D4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C843AE-5DEE-423A-A49B-845395B03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49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EC7E44-084C-45E9-B5A3-1321BD88C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2450D69-6A31-447F-8920-E3F7EE7F5B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D010F19-3103-4B4D-A5E5-3A31BA8C5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71C828-5BC8-4298-A420-3B3CE51DD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9F1525E-33B7-4B19-90F8-5BB234645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0E43D2-EDD0-4C71-A96D-39D08996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89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667C1D-0467-4422-ACE8-57B35D52C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A0F8A2B-E4DC-493F-86A3-237F926BF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C2BA30-3FB4-4BA4-B773-FB655B7C1E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C2225B-68C2-493E-84AB-27EAD4FFBE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D3AFF8-76A6-4919-88AC-E152291EF0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6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Google Shape;112;p25"/>
          <p:cNvSpPr/>
          <p:nvPr/>
        </p:nvSpPr>
        <p:spPr bwMode="auto">
          <a:xfrm>
            <a:off x="10762540" y="-4913"/>
            <a:ext cx="1429460" cy="1469510"/>
          </a:xfrm>
          <a:prstGeom prst="rect">
            <a:avLst/>
          </a:prstGeom>
          <a:solidFill>
            <a:srgbClr val="FBB3C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sp>
        <p:nvSpPr>
          <p:cNvPr id="5" name="Google Shape;109;p25"/>
          <p:cNvSpPr/>
          <p:nvPr/>
        </p:nvSpPr>
        <p:spPr bwMode="auto">
          <a:xfrm>
            <a:off x="7016245" y="0"/>
            <a:ext cx="3764575" cy="1519391"/>
          </a:xfrm>
          <a:prstGeom prst="rect">
            <a:avLst/>
          </a:prstGeom>
          <a:solidFill>
            <a:srgbClr val="8E01FF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 bwMode="auto">
          <a:xfrm>
            <a:off x="407368" y="2675645"/>
            <a:ext cx="6281064" cy="1243377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spAutoFit/>
          </a:bodyPr>
          <a:lstStyle/>
          <a:p>
            <a:pPr algn="ctr">
              <a:defRPr/>
            </a:pPr>
            <a:r>
              <a:rPr lang="ru" sz="3600" dirty="0">
                <a:solidFill>
                  <a:srgbClr val="8E01FF"/>
                </a:solidFill>
              </a:rPr>
              <a:t>ЭЛЕКТРИЧЕСКИЙ МАССАЖЁР ДЛЯ ДЕСЕН</a:t>
            </a:r>
            <a:endParaRPr sz="3600" dirty="0">
              <a:solidFill>
                <a:srgbClr val="8E01FF"/>
              </a:solidFill>
            </a:endParaRPr>
          </a:p>
        </p:txBody>
      </p:sp>
      <p:pic>
        <p:nvPicPr>
          <p:cNvPr id="108" name="Google Shape;108;p25"/>
          <p:cNvPicPr/>
          <p:nvPr/>
        </p:nvPicPr>
        <p:blipFill>
          <a:blip r:embed="rId2">
            <a:alphaModFix/>
          </a:blip>
          <a:srcRect l="48519"/>
          <a:stretch/>
        </p:blipFill>
        <p:spPr bwMode="auto">
          <a:xfrm>
            <a:off x="7016304" y="1464597"/>
            <a:ext cx="3764459" cy="5393403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5"/>
          <p:cNvSpPr/>
          <p:nvPr/>
        </p:nvSpPr>
        <p:spPr bwMode="auto">
          <a:xfrm>
            <a:off x="10780821" y="1464599"/>
            <a:ext cx="1411122" cy="31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pPr>
              <a:defRPr/>
            </a:pPr>
            <a:endParaRPr sz="1850"/>
          </a:p>
        </p:txBody>
      </p:sp>
      <p:sp>
        <p:nvSpPr>
          <p:cNvPr id="111" name="Google Shape;111;p25"/>
          <p:cNvSpPr/>
          <p:nvPr/>
        </p:nvSpPr>
        <p:spPr bwMode="auto">
          <a:xfrm rot="10800000" flipH="1">
            <a:off x="10780762" y="4626398"/>
            <a:ext cx="1411179" cy="2231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pPr>
              <a:defRPr/>
            </a:pPr>
            <a:endParaRPr sz="1850"/>
          </a:p>
        </p:txBody>
      </p:sp>
      <p:sp>
        <p:nvSpPr>
          <p:cNvPr id="116" name="Google Shape;116;p25"/>
          <p:cNvSpPr txBox="1"/>
          <p:nvPr/>
        </p:nvSpPr>
        <p:spPr bwMode="auto">
          <a:xfrm>
            <a:off x="-6775" y="6519100"/>
            <a:ext cx="542400" cy="1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defRPr/>
            </a:pPr>
            <a:fld id="{00000000-1234-1234-1234-123412341234}" type="slidenum">
              <a:rPr lang="ru" sz="1350">
                <a:solidFill>
                  <a:schemeClr val="lt1"/>
                </a:solidFill>
              </a:rPr>
              <a:t>1</a:t>
            </a:fld>
            <a:endParaRPr sz="1350">
              <a:solidFill>
                <a:schemeClr val="lt1"/>
              </a:solidFill>
            </a:endParaRPr>
          </a:p>
        </p:txBody>
      </p:sp>
      <p:pic>
        <p:nvPicPr>
          <p:cNvPr id="2" name="Picture 2" descr="C:\Users\1\Google Диск\JOB\UNI DATA\LOGO\LogPGU_simbioz2013 new.png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9519013" y="300034"/>
            <a:ext cx="1043911" cy="992425"/>
          </a:xfrm>
          <a:prstGeom prst="rect">
            <a:avLst/>
          </a:prstGeom>
          <a:noFill/>
        </p:spPr>
      </p:pic>
      <p:sp>
        <p:nvSpPr>
          <p:cNvPr id="3" name="Текст 2"/>
          <p:cNvSpPr txBox="1"/>
          <p:nvPr/>
        </p:nvSpPr>
        <p:spPr bwMode="auto">
          <a:xfrm>
            <a:off x="6999684" y="175438"/>
            <a:ext cx="2441843" cy="1241620"/>
          </a:xfrm>
          <a:prstGeom prst="rect">
            <a:avLst/>
          </a:prstGeom>
          <a:ln w="12700">
            <a:miter lim="400000"/>
          </a:ln>
        </p:spPr>
        <p:txBody>
          <a:bodyPr wrap="square" lIns="45719" tIns="45719" rIns="45719" bIns="45719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>
              <a:defRPr/>
            </a:pPr>
            <a:r>
              <a:rPr lang="ru-RU" sz="1850" b="1">
                <a:solidFill>
                  <a:schemeClr val="bg1"/>
                </a:solidFill>
              </a:rPr>
              <a:t>Акселератор 2.0 Пензенского государственного университета</a:t>
            </a:r>
            <a:endParaRPr sz="1850" b="1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0818309" y="300033"/>
            <a:ext cx="1298471" cy="9924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Gilroy-ExtraBold</vt:lpstr>
      <vt:lpstr>Тема Office</vt:lpstr>
      <vt:lpstr>ЭЛЕКТРИЧЕСКИЙ МАССАЖЁР ДЛЯ ДЕСЕН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Грекова</dc:creator>
  <cp:lastModifiedBy>Екатерина Грекова</cp:lastModifiedBy>
  <cp:revision>5</cp:revision>
  <dcterms:created xsi:type="dcterms:W3CDTF">2024-05-29T05:35:03Z</dcterms:created>
  <dcterms:modified xsi:type="dcterms:W3CDTF">2024-05-29T05:44:03Z</dcterms:modified>
</cp:coreProperties>
</file>