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1BBF-DDD0-4164-AA58-C20D1BB3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C92294-EE58-4079-A8D6-906FF5AB2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B7F8FF-BF17-4310-8606-778B5D22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4E586-F10B-4591-AC86-63E43AC4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D395C0-6D51-4DF2-8B17-A31CD830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48D15-28A0-41B0-97F9-2DF48605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EDEB6-BD16-4F09-B806-DE131E526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285F4F-1170-4926-BBAA-6413E2B9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478B2-A818-42DF-AE50-A73EC17C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ACF93-4425-4D55-81FD-E562499F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9D7496-A8B6-4DD9-BD67-5603BA2F7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C6F48B-F8A8-44E6-B107-069D19FBB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D39117-9FFE-47E2-BE52-7C916284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AF7F6-D809-4FEF-B59C-B592D2E2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A1AA08-4BB7-4188-BF56-5B72EAFE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5D94A-A542-4850-86D9-D5044D02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B02D9-D7E4-4ED4-9DBB-695EE63D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09EAB0-CB10-495A-AC56-0861AE75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2395-8912-412E-BD2F-C80A322C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84830-D265-40A2-AA5C-24A24FF2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3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D4F7B-B7D7-400C-A212-3DFBD247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B9358D-65E8-497F-9B14-66D67D0C1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F8E63-D839-405B-BA34-3C858385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FEADA-982B-47D5-B74D-741D61CC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20ACE-E4C6-4C2F-8E62-AAB71502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334D6-120E-43F6-B86A-06F04274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F7CB7D-AF41-445A-9055-AEB9ECCC3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7D4DEB-BD62-4693-942D-1692C7B0B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9C566E-ED75-4B68-9B9E-A7F48E2A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6896B8-EFE8-4AAD-A9C3-D43C8374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20C701-9335-4838-9AA5-E15E10D3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32043-B396-4DED-BE66-0892AA72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862F2C-0AFC-4589-8BC2-F847933B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D4E612-D704-490F-9641-44E49E794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4E122C-BA09-4D8D-B029-362A7FBAF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4A7B74-E637-42E8-A011-1C165164D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0EAE3F-7637-4ACA-A5C2-2A11C514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7B0923-4D3B-4A82-B84F-2EE487A8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C72A5F-650F-4788-ACF5-CA9EA6FC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C6DF1-A2F5-481C-8735-99617EFE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7A8E9A-B01A-47A3-8FE7-440DFCCF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2B2B74-D073-4203-9809-B2F98FC5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161207-71CD-40BF-8285-062FDC98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8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BACCBE-B640-485A-A43E-12596BA8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BF8BD2-EEE6-4103-BA92-D1A94D3B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F3D41E-DA38-46A1-B07B-15FB11D4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7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6A11A-8397-4AAA-8137-AD7C3A83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DFCA9-EE80-46FB-BCD0-55CDEAEB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932A4B-ED19-4017-B71F-4CB7F88EF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C51677-BEBF-4229-96C2-0B76361B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CE36E9-F14B-4D3B-AA67-4665A03D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843AE-5DEE-423A-A49B-845395B0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9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C7E44-084C-45E9-B5A3-1321BD88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450D69-6A31-447F-8920-E3F7EE7F5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010F19-3103-4B4D-A5E5-3A31BA8C5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71C828-5BC8-4298-A420-3B3CE51D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F1525E-33B7-4B19-90F8-5BB2346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0E43D2-EDD0-4C71-A96D-39D08996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9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67C1D-0467-4422-ACE8-57B35D52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0F8A2B-E4DC-493F-86A3-237F926BF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C2BA30-3FB4-4BA4-B773-FB655B7C1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2225B-68C2-493E-84AB-27EAD4FFB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3AFF8-76A6-4919-88AC-E152291EF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>
                <a:solidFill>
                  <a:srgbClr val="8E01FF"/>
                </a:solidFill>
                <a:latin typeface="Raleway SemiBold"/>
              </a:rPr>
              <a:t>БИЗНЕС-МОДЕЛЬ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31373" y="311882"/>
            <a:ext cx="687900" cy="68790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335360" y="1412776"/>
            <a:ext cx="11017224" cy="4968552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5361" y="5085185"/>
          <a:ext cx="11017223" cy="1268616"/>
        </p:xfrm>
        <a:graphic>
          <a:graphicData uri="http://schemas.openxmlformats.org/drawingml/2006/table">
            <a:tbl>
              <a:tblPr firstRow="1" bandRow="1"/>
              <a:tblGrid>
                <a:gridCol w="518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8616">
                <a:tc>
                  <a:txBody>
                    <a:bodyPr/>
                    <a:lstStyle/>
                    <a:p>
                      <a:r>
                        <a:rPr lang="ru-RU" b="1" dirty="0"/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Доходы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35360" y="1412776"/>
          <a:ext cx="2088232" cy="3672408"/>
        </p:xfrm>
        <a:graphic>
          <a:graphicData uri="http://schemas.openxmlformats.org/drawingml/2006/table">
            <a:tbl>
              <a:tblPr firstRow="1" bandRow="1"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2408">
                <a:tc>
                  <a:txBody>
                    <a:bodyPr/>
                    <a:lstStyle/>
                    <a:p>
                      <a:pPr algn="just"/>
                      <a:r>
                        <a:rPr lang="ru-RU" b="1" dirty="0"/>
                        <a:t>Проблема </a:t>
                      </a:r>
                      <a:r>
                        <a:rPr lang="ru-RU" dirty="0"/>
                        <a:t>Заключается в функциональном дискомфорте, эстетическом недостатке, потере зубов при запущенных формах, психоэмоциональном напряжении.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23592" y="1412776"/>
          <a:ext cx="1872208" cy="3672408"/>
        </p:xfrm>
        <a:graphic>
          <a:graphicData uri="http://schemas.openxmlformats.org/drawingml/2006/table">
            <a:tbl>
              <a:tblPr firstRow="1" bandRow="1"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3372">
                <a:tc>
                  <a:txBody>
                    <a:bodyPr/>
                    <a:lstStyle/>
                    <a:p>
                      <a:r>
                        <a:rPr lang="ru-RU" sz="1200" b="1" dirty="0"/>
                        <a:t>Решение</a:t>
                      </a:r>
                    </a:p>
                    <a:p>
                      <a:r>
                        <a:rPr lang="ru-RU" sz="1200" dirty="0"/>
                        <a:t>стимулировать кровоснабжение и отток лимфы, что будет способствовать повышению регенераторной способности тканей пародонта.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9036">
                <a:tc>
                  <a:txBody>
                    <a:bodyPr/>
                    <a:lstStyle/>
                    <a:p>
                      <a:r>
                        <a:rPr lang="ru-RU" b="1" dirty="0"/>
                        <a:t>Метрики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95800" y="1412777"/>
          <a:ext cx="2304256" cy="3672407"/>
        </p:xfrm>
        <a:graphic>
          <a:graphicData uri="http://schemas.openxmlformats.org/drawingml/2006/table">
            <a:tbl>
              <a:tblPr firstRow="1" bandRow="1"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2407">
                <a:tc>
                  <a:txBody>
                    <a:bodyPr/>
                    <a:lstStyle/>
                    <a:p>
                      <a:r>
                        <a:rPr lang="ru-RU" sz="1200" b="1" dirty="0"/>
                        <a:t>Ценностное</a:t>
                      </a:r>
                      <a:r>
                        <a:rPr lang="ru-RU" sz="1200" b="1" baseline="0" dirty="0"/>
                        <a:t> предложение</a:t>
                      </a:r>
                      <a:endParaRPr lang="ru-RU" sz="1050" b="1" baseline="0" dirty="0"/>
                    </a:p>
                    <a:p>
                      <a:pPr algn="just"/>
                      <a:r>
                        <a:rPr lang="ru-RU" sz="1200" dirty="0"/>
                        <a:t>Мы компания «Здоровый пародонт»</a:t>
                      </a:r>
                    </a:p>
                    <a:p>
                      <a:pPr algn="just"/>
                      <a:r>
                        <a:rPr lang="ru-RU" sz="1200" dirty="0"/>
                        <a:t>Помогаем клиентам, страдающим заболеваниями тканей пародонта </a:t>
                      </a:r>
                    </a:p>
                    <a:p>
                      <a:pPr algn="just"/>
                      <a:r>
                        <a:rPr lang="ru-RU" sz="1200" dirty="0"/>
                        <a:t>Данные лица, находятся в ситуации различных заболеваний пародонта, </a:t>
                      </a:r>
                    </a:p>
                    <a:p>
                      <a:pPr algn="just"/>
                      <a:r>
                        <a:rPr lang="ru-RU" sz="1200" dirty="0"/>
                        <a:t>Решить данную проблему можно благодаря систематическому массажу дёсен</a:t>
                      </a:r>
                    </a:p>
                    <a:p>
                      <a:pPr algn="just"/>
                      <a:r>
                        <a:rPr lang="ru-RU" sz="1200" dirty="0"/>
                        <a:t>С помощью электрического </a:t>
                      </a:r>
                      <a:r>
                        <a:rPr lang="ru-RU" sz="1200" dirty="0" err="1"/>
                        <a:t>массажёра</a:t>
                      </a:r>
                      <a:r>
                        <a:rPr lang="ru-RU" sz="1200" dirty="0"/>
                        <a:t> для десен </a:t>
                      </a:r>
                    </a:p>
                    <a:p>
                      <a:pPr algn="just"/>
                      <a:r>
                        <a:rPr lang="ru-RU" sz="1200" dirty="0"/>
                        <a:t>И получить здоровые десна с меньшей нагрузкой на организм 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600056" y="1412776"/>
          <a:ext cx="2160240" cy="3672408"/>
        </p:xfrm>
        <a:graphic>
          <a:graphicData uri="http://schemas.openxmlformats.org/drawingml/2006/table">
            <a:tbl>
              <a:tblPr firstRow="1" bandRow="1"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Скрытые преимущества</a:t>
                      </a:r>
                    </a:p>
                    <a:p>
                      <a:pPr algn="l"/>
                      <a:r>
                        <a:rPr lang="ru-RU" sz="1400" b="0" dirty="0"/>
                        <a:t>Отсутствие</a:t>
                      </a:r>
                      <a:r>
                        <a:rPr lang="ru-RU" sz="1400" b="0" baseline="0" dirty="0"/>
                        <a:t> аналогов;</a:t>
                      </a:r>
                    </a:p>
                    <a:p>
                      <a:pPr algn="l"/>
                      <a:r>
                        <a:rPr lang="ru-RU" sz="1400" b="0" baseline="0" dirty="0"/>
                        <a:t>Портативность ;</a:t>
                      </a:r>
                    </a:p>
                    <a:p>
                      <a:pPr algn="l"/>
                      <a:r>
                        <a:rPr lang="ru-RU" sz="1400" b="0" baseline="0" dirty="0"/>
                        <a:t>Доступность;</a:t>
                      </a:r>
                    </a:p>
                    <a:p>
                      <a:pPr algn="l"/>
                      <a:r>
                        <a:rPr lang="ru-RU" sz="1400" b="0" baseline="0" dirty="0"/>
                        <a:t>Простота в использовании.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r>
                        <a:rPr lang="ru-RU" b="1" dirty="0"/>
                        <a:t>Каналы</a:t>
                      </a:r>
                    </a:p>
                    <a:p>
                      <a:r>
                        <a:rPr lang="ru-RU" b="0" dirty="0"/>
                        <a:t>Клиники, аптеки, </a:t>
                      </a:r>
                      <a:r>
                        <a:rPr lang="ru-RU" b="0" dirty="0" err="1"/>
                        <a:t>маркетплейс</a:t>
                      </a:r>
                      <a:r>
                        <a:rPr lang="ru-RU" b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760296" y="1412776"/>
          <a:ext cx="2592288" cy="3672408"/>
        </p:xfrm>
        <a:graphic>
          <a:graphicData uri="http://schemas.openxmlformats.org/drawingml/2006/table">
            <a:tbl>
              <a:tblPr firstRow="1" bandRow="1"/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2408">
                <a:tc>
                  <a:txBody>
                    <a:bodyPr/>
                    <a:lstStyle/>
                    <a:p>
                      <a:r>
                        <a:rPr lang="ru-RU" b="1" dirty="0"/>
                        <a:t>Сегменты покупателей</a:t>
                      </a:r>
                    </a:p>
                    <a:p>
                      <a:pPr algn="just"/>
                      <a:r>
                        <a:rPr lang="ru-RU" dirty="0"/>
                        <a:t>B2C – лица, страдающие патологическими изменениями в тканях пародонта. </a:t>
                      </a:r>
                    </a:p>
                    <a:p>
                      <a:pPr algn="just"/>
                      <a:r>
                        <a:rPr lang="ru-RU" dirty="0"/>
                        <a:t>B2B – стоматологические клиники, поликлиники, аптек.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130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Gilroy-ExtraBold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7</cp:revision>
  <dcterms:created xsi:type="dcterms:W3CDTF">2024-05-29T05:35:03Z</dcterms:created>
  <dcterms:modified xsi:type="dcterms:W3CDTF">2024-05-29T05:45:49Z</dcterms:modified>
</cp:coreProperties>
</file>