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71BBF-DDD0-4164-AA58-C20D1BB3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9C92294-EE58-4079-A8D6-906FF5AB2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B7F8FF-BF17-4310-8606-778B5D22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A4E586-F10B-4591-AC86-63E43AC4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D395C0-6D51-4DF2-8B17-A31CD830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5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48D15-28A0-41B0-97F9-2DF486050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FEDEB6-BD16-4F09-B806-DE131E526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285F4F-1170-4926-BBAA-6413E2B9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D478B2-A818-42DF-AE50-A73EC17C1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CACF93-4425-4D55-81FD-E562499F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1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9D7496-A8B6-4DD9-BD67-5603BA2F7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C6F48B-F8A8-44E6-B107-069D19FBB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D39117-9FFE-47E2-BE52-7C916284D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4AF7F6-D809-4FEF-B59C-B592D2E25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A1AA08-4BB7-4188-BF56-5B72EAFE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80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5D94A-A542-4850-86D9-D5044D020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8B02D9-D7E4-4ED4-9DBB-695EE63D6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09EAB0-CB10-495A-AC56-0861AE752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162395-8912-412E-BD2F-C80A322C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684830-D265-40A2-AA5C-24A24FF2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73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D4F7B-B7D7-400C-A212-3DFBD2473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B9358D-65E8-497F-9B14-66D67D0C1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0F8E63-D839-405B-BA34-3C8583858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DFEADA-982B-47D5-B74D-741D61CCD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820ACE-E4C6-4C2F-8E62-AAB71502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3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334D6-120E-43F6-B86A-06F042749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F7CB7D-AF41-445A-9055-AEB9ECCC3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7D4DEB-BD62-4693-942D-1692C7B0B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9C566E-ED75-4B68-9B9E-A7F48E2A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6896B8-EFE8-4AAD-A9C3-D43C8374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20C701-9335-4838-9AA5-E15E10D3C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35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32043-B396-4DED-BE66-0892AA72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862F2C-0AFC-4589-8BC2-F847933B5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D4E612-D704-490F-9641-44E49E794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4E122C-BA09-4D8D-B029-362A7FBAF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14A7B74-E637-42E8-A011-1C165164D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D0EAE3F-7637-4ACA-A5C2-2A11C5143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47B0923-4D3B-4A82-B84F-2EE487A8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BC72A5F-650F-4788-ACF5-CA9EA6FC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75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7C6DF1-A2F5-481C-8735-99617EFE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17A8E9A-B01A-47A3-8FE7-440DFCCF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42B2B74-D073-4203-9809-B2F98FC53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161207-71CD-40BF-8285-062FDC98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8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BACCBE-B640-485A-A43E-12596BA85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3BF8BD2-EEE6-4103-BA92-D1A94D3BE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F3D41E-DA38-46A1-B07B-15FB11D4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27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6A11A-8397-4AAA-8137-AD7C3A83C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EDFCA9-EE80-46FB-BCD0-55CDEAEB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932A4B-ED19-4017-B71F-4CB7F88EF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C51677-BEBF-4229-96C2-0B76361BE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CE36E9-F14B-4D3B-AA67-4665A03D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C843AE-5DEE-423A-A49B-845395B03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49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C7E44-084C-45E9-B5A3-1321BD88C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450D69-6A31-447F-8920-E3F7EE7F5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010F19-3103-4B4D-A5E5-3A31BA8C5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71C828-5BC8-4298-A420-3B3CE51D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F1525E-33B7-4B19-90F8-5BB23464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0E43D2-EDD0-4C71-A96D-39D08996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89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667C1D-0467-4422-ACE8-57B35D52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0F8A2B-E4DC-493F-86A3-237F926BF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C2BA30-3FB4-4BA4-B773-FB655B7C1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C2225B-68C2-493E-84AB-27EAD4FFB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D3AFF8-76A6-4919-88AC-E152291EF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6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Google Shape;130;p26"/>
          <p:cNvSpPr txBox="1"/>
          <p:nvPr/>
        </p:nvSpPr>
        <p:spPr bwMode="auto">
          <a:xfrm>
            <a:off x="354060" y="1772816"/>
            <a:ext cx="6048672" cy="419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spAutoFit/>
          </a:bodyPr>
          <a:lstStyle/>
          <a:p>
            <a:pPr marL="609600" lvl="0" algn="just">
              <a:spcAft>
                <a:spcPts val="500"/>
              </a:spcAft>
              <a:defRPr/>
            </a:pPr>
            <a:r>
              <a:rPr lang="ru-RU" sz="1800" dirty="0"/>
              <a:t>Проблема пациента заключается в осложнении или обострении системных хронических заболеваний, функциональном дискомфорте, эстетическом недостатке, потеря зубов при запущенных формах, психоэмоциональном напряжении.</a:t>
            </a:r>
          </a:p>
          <a:p>
            <a:pPr marL="609600" lvl="0" algn="just">
              <a:spcAft>
                <a:spcPts val="500"/>
              </a:spcAft>
              <a:defRPr/>
            </a:pPr>
            <a:r>
              <a:rPr lang="ru-RU" sz="1800" dirty="0"/>
              <a:t>По данным эпидемиологических исследований, распространенность заболеваний пародонта с возрастом стремится к 100% и в структуре стоматологической заболеваемости уступает лишь кариесу. В последние годы этот показатель сильно помолодел, уже в 12-летнем возрасте мы диагностируем лишь в 50% случаев пародонт без признаков воспаления</a:t>
            </a:r>
            <a:endParaRPr sz="1800" dirty="0"/>
          </a:p>
        </p:txBody>
      </p:sp>
      <p:sp>
        <p:nvSpPr>
          <p:cNvPr id="28" name="Текст 2"/>
          <p:cNvSpPr txBox="1"/>
          <p:nvPr/>
        </p:nvSpPr>
        <p:spPr bwMode="auto"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marL="0" lvl="0" indent="0" algn="l" defTabSz="914358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4150">
                <a:solidFill>
                  <a:srgbClr val="8E01FF"/>
                </a:solidFill>
                <a:latin typeface="Raleway SemiBold"/>
              </a:rPr>
              <a:t>АКТУАЛЬНОСТЬ ПРОЕКТА</a:t>
            </a:r>
            <a:endParaRPr/>
          </a:p>
        </p:txBody>
      </p:sp>
      <p:grpSp>
        <p:nvGrpSpPr>
          <p:cNvPr id="29" name="Google Shape;132;p26"/>
          <p:cNvGrpSpPr/>
          <p:nvPr/>
        </p:nvGrpSpPr>
        <p:grpSpPr bwMode="auto">
          <a:xfrm>
            <a:off x="-9533" y="1082493"/>
            <a:ext cx="6096000" cy="110384"/>
            <a:chOff x="0" y="692501"/>
            <a:chExt cx="2624940" cy="97200"/>
          </a:xfrm>
        </p:grpSpPr>
        <p:sp>
          <p:nvSpPr>
            <p:cNvPr id="3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35" name="Google Shape;146;p27"/>
          <p:cNvSpPr/>
          <p:nvPr/>
        </p:nvSpPr>
        <p:spPr bwMode="auto"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28736" y="341684"/>
            <a:ext cx="687900" cy="6879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6120" y="1326694"/>
            <a:ext cx="4057228" cy="52464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Gilroy-ExtraBold</vt:lpstr>
      <vt:lpstr>Helvetica Neue</vt:lpstr>
      <vt:lpstr>Raleway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1</cp:revision>
  <dcterms:created xsi:type="dcterms:W3CDTF">2024-05-29T05:35:03Z</dcterms:created>
  <dcterms:modified xsi:type="dcterms:W3CDTF">2024-05-29T05:35:17Z</dcterms:modified>
</cp:coreProperties>
</file>