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07" r:id="rId1"/>
  </p:sldMasterIdLst>
  <p:notesMasterIdLst>
    <p:notesMasterId r:id="rId14"/>
  </p:notesMasterIdLst>
  <p:sldIdLst>
    <p:sldId id="256" r:id="rId2"/>
    <p:sldId id="258" r:id="rId3"/>
    <p:sldId id="274" r:id="rId4"/>
    <p:sldId id="275" r:id="rId5"/>
    <p:sldId id="276" r:id="rId6"/>
    <p:sldId id="263" r:id="rId7"/>
    <p:sldId id="277" r:id="rId8"/>
    <p:sldId id="270" r:id="rId9"/>
    <p:sldId id="280" r:id="rId10"/>
    <p:sldId id="278" r:id="rId11"/>
    <p:sldId id="279" r:id="rId12"/>
    <p:sldId id="267" r:id="rId13"/>
  </p:sldIdLst>
  <p:sldSz cx="9144000" cy="5143500" type="screen16x9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Calibri Light" pitchFamily="34" charset="0"/>
      <p:regular r:id="rId19"/>
      <p: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9633B"/>
    <a:srgbClr val="F90000"/>
    <a:srgbClr val="C5360D"/>
    <a:srgbClr val="D9B5B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9F0553-95DA-4461-8E7D-96A0ED175C6D}">
  <a:tblStyle styleId="{7B9F0553-95DA-4461-8E7D-96A0ED175C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1224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27.png"/><Relationship Id="rId6" Type="http://schemas.openxmlformats.org/officeDocument/2006/relationships/image" Target="../media/image21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102DB7-8CBE-490D-B309-AB528E7E8E5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D91BA9D-930D-4EBF-86B5-10959F8BA5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200" dirty="0"/>
            <a:t>Н</a:t>
          </a:r>
          <a:r>
            <a:rPr lang="en-US" sz="1200" dirty="0" err="1"/>
            <a:t>аучный</a:t>
          </a:r>
          <a:r>
            <a:rPr lang="en-US" sz="1200" dirty="0"/>
            <a:t> </a:t>
          </a:r>
          <a:r>
            <a:rPr lang="en-US" sz="1200" dirty="0" err="1"/>
            <a:t>руководитель</a:t>
          </a:r>
          <a:r>
            <a:rPr lang="en-US" sz="1200" dirty="0"/>
            <a:t> </a:t>
          </a:r>
          <a:r>
            <a:rPr lang="ru-RU" sz="1200" dirty="0"/>
            <a:t>проекта – д.ф.-м.н. </a:t>
          </a:r>
          <a:r>
            <a:rPr lang="en-US" sz="1200" dirty="0"/>
            <a:t>Барулина</a:t>
          </a:r>
          <a:r>
            <a:rPr lang="ru-RU" sz="1200" dirty="0"/>
            <a:t> </a:t>
          </a:r>
          <a:r>
            <a:rPr lang="en-US" sz="1200" dirty="0"/>
            <a:t>М.А.</a:t>
          </a:r>
        </a:p>
      </dgm:t>
    </dgm:pt>
    <dgm:pt modelId="{50F49FA9-E1E6-4039-AB98-D6B1ADF0C283}" type="parTrans" cxnId="{E871289C-EE0E-4E2B-BC24-32EF0B98A194}">
      <dgm:prSet/>
      <dgm:spPr/>
      <dgm:t>
        <a:bodyPr/>
        <a:lstStyle/>
        <a:p>
          <a:endParaRPr lang="en-US"/>
        </a:p>
      </dgm:t>
    </dgm:pt>
    <dgm:pt modelId="{59863AC5-3549-4320-8CB9-244DE75E8733}" type="sibTrans" cxnId="{E871289C-EE0E-4E2B-BC24-32EF0B98A194}">
      <dgm:prSet/>
      <dgm:spPr/>
      <dgm:t>
        <a:bodyPr/>
        <a:lstStyle/>
        <a:p>
          <a:endParaRPr lang="en-US"/>
        </a:p>
      </dgm:t>
    </dgm:pt>
    <dgm:pt modelId="{440EAE19-C078-44F3-BB91-781AFAF76F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200" dirty="0"/>
            <a:t>Медицинский консультант проекта – </a:t>
          </a:r>
          <a:r>
            <a:rPr lang="en-US" sz="1200" dirty="0" err="1"/>
            <a:t>ортопед-травматолог</a:t>
          </a:r>
          <a:r>
            <a:rPr lang="en-US" sz="1200" dirty="0"/>
            <a:t> </a:t>
          </a:r>
          <a:r>
            <a:rPr lang="en-US" sz="1200" dirty="0" err="1"/>
            <a:t>высшей</a:t>
          </a:r>
          <a:r>
            <a:rPr lang="en-US" sz="1200" dirty="0"/>
            <a:t> </a:t>
          </a:r>
          <a:r>
            <a:rPr lang="en-US" sz="1200" dirty="0" err="1"/>
            <a:t>категории</a:t>
          </a:r>
          <a:r>
            <a:rPr lang="ru-RU" sz="1200" dirty="0"/>
            <a:t>, к.м.н. Ромакина Н.А.</a:t>
          </a:r>
          <a:endParaRPr lang="en-US" sz="1200" dirty="0"/>
        </a:p>
      </dgm:t>
    </dgm:pt>
    <dgm:pt modelId="{EBE6203E-BB3D-42F4-B2FF-130505B5201A}" type="parTrans" cxnId="{CD1068ED-1C08-4763-ABAB-E5D3C4536D68}">
      <dgm:prSet/>
      <dgm:spPr/>
      <dgm:t>
        <a:bodyPr/>
        <a:lstStyle/>
        <a:p>
          <a:endParaRPr lang="en-US"/>
        </a:p>
      </dgm:t>
    </dgm:pt>
    <dgm:pt modelId="{77F6185B-4BD6-4968-A64A-76E6EA362FF1}" type="sibTrans" cxnId="{CD1068ED-1C08-4763-ABAB-E5D3C4536D68}">
      <dgm:prSet/>
      <dgm:spPr/>
      <dgm:t>
        <a:bodyPr/>
        <a:lstStyle/>
        <a:p>
          <a:endParaRPr lang="en-US"/>
        </a:p>
      </dgm:t>
    </dgm:pt>
    <dgm:pt modelId="{8EFF11DA-3E28-4983-ABD8-3DFA164561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200" dirty="0"/>
            <a:t>Программист, специалист по ИИ - </a:t>
          </a:r>
          <a:r>
            <a:rPr lang="en-US" sz="1200" dirty="0" err="1"/>
            <a:t>Улитин</a:t>
          </a:r>
          <a:r>
            <a:rPr lang="en-US" sz="1200" dirty="0"/>
            <a:t> И.В.</a:t>
          </a:r>
        </a:p>
      </dgm:t>
    </dgm:pt>
    <dgm:pt modelId="{E91FA971-C620-49F0-856A-094501BA4AF4}" type="parTrans" cxnId="{02A1CAC6-A2EF-47CD-9FB4-36CDFD650860}">
      <dgm:prSet/>
      <dgm:spPr/>
      <dgm:t>
        <a:bodyPr/>
        <a:lstStyle/>
        <a:p>
          <a:endParaRPr lang="en-US"/>
        </a:p>
      </dgm:t>
    </dgm:pt>
    <dgm:pt modelId="{89CA25D2-A65B-4126-8718-B267BA05BAF5}" type="sibTrans" cxnId="{02A1CAC6-A2EF-47CD-9FB4-36CDFD650860}">
      <dgm:prSet/>
      <dgm:spPr/>
      <dgm:t>
        <a:bodyPr/>
        <a:lstStyle/>
        <a:p>
          <a:endParaRPr lang="en-US"/>
        </a:p>
      </dgm:t>
    </dgm:pt>
    <dgm:pt modelId="{756358A0-5667-41CB-8EEB-FE2C2FB6AA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200" dirty="0"/>
            <a:t>И</a:t>
          </a:r>
          <a:r>
            <a:rPr lang="en-US" sz="1200" dirty="0" err="1"/>
            <a:t>нженер-схемотехник</a:t>
          </a:r>
          <a:r>
            <a:rPr lang="ru-RU" sz="1200" dirty="0"/>
            <a:t> -</a:t>
          </a:r>
          <a:r>
            <a:rPr lang="en-US" sz="1200" dirty="0"/>
            <a:t> </a:t>
          </a:r>
          <a:r>
            <a:rPr lang="en-US" sz="1200" dirty="0" err="1"/>
            <a:t>Хазанов</a:t>
          </a:r>
          <a:r>
            <a:rPr lang="en-US" sz="1200" dirty="0"/>
            <a:t> А. А.;</a:t>
          </a:r>
        </a:p>
      </dgm:t>
    </dgm:pt>
    <dgm:pt modelId="{8D77A0C0-F572-4559-AEA7-2C947C075627}" type="parTrans" cxnId="{B6054094-B8C9-4F7C-9F4A-D1EC5C6BB128}">
      <dgm:prSet/>
      <dgm:spPr/>
      <dgm:t>
        <a:bodyPr/>
        <a:lstStyle/>
        <a:p>
          <a:endParaRPr lang="en-US"/>
        </a:p>
      </dgm:t>
    </dgm:pt>
    <dgm:pt modelId="{0D6C879C-B5C2-47AA-A0DE-124EB0F8C2B4}" type="sibTrans" cxnId="{B6054094-B8C9-4F7C-9F4A-D1EC5C6BB128}">
      <dgm:prSet/>
      <dgm:spPr/>
      <dgm:t>
        <a:bodyPr/>
        <a:lstStyle/>
        <a:p>
          <a:endParaRPr lang="en-US"/>
        </a:p>
      </dgm:t>
    </dgm:pt>
    <dgm:pt modelId="{E7883478-BF79-4BE8-A9C6-8D95AC38085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200" dirty="0"/>
            <a:t>Программист, специалист по разработке мобильных приложений - </a:t>
          </a:r>
          <a:r>
            <a:rPr lang="en-US" sz="1200" dirty="0" err="1"/>
            <a:t>Костенко</a:t>
          </a:r>
          <a:r>
            <a:rPr lang="en-US" sz="1200" dirty="0"/>
            <a:t> В. Д.</a:t>
          </a:r>
        </a:p>
      </dgm:t>
    </dgm:pt>
    <dgm:pt modelId="{4DD445F8-49A5-41B0-90FD-185BA481F496}" type="parTrans" cxnId="{874AC47B-3938-446A-8FC0-B88CDC470CA7}">
      <dgm:prSet/>
      <dgm:spPr/>
      <dgm:t>
        <a:bodyPr/>
        <a:lstStyle/>
        <a:p>
          <a:endParaRPr lang="en-US"/>
        </a:p>
      </dgm:t>
    </dgm:pt>
    <dgm:pt modelId="{1755AECB-6C4F-400B-BC27-92E9D65BDD59}" type="sibTrans" cxnId="{874AC47B-3938-446A-8FC0-B88CDC470CA7}">
      <dgm:prSet/>
      <dgm:spPr/>
      <dgm:t>
        <a:bodyPr/>
        <a:lstStyle/>
        <a:p>
          <a:endParaRPr lang="en-US"/>
        </a:p>
      </dgm:t>
    </dgm:pt>
    <dgm:pt modelId="{47A134E7-2515-4691-8CE6-23C598DE91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200" dirty="0"/>
            <a:t>Руководитель проекта – к.т.н. Костерев А.А.</a:t>
          </a:r>
          <a:endParaRPr lang="en-US" sz="1200" dirty="0"/>
        </a:p>
      </dgm:t>
    </dgm:pt>
    <dgm:pt modelId="{C3715F4B-0514-44A3-B87C-36D43432DD9B}" type="parTrans" cxnId="{177CBF8B-C7EB-42FD-B585-C8815B1C42E4}">
      <dgm:prSet/>
      <dgm:spPr/>
      <dgm:t>
        <a:bodyPr/>
        <a:lstStyle/>
        <a:p>
          <a:endParaRPr lang="ru-RU"/>
        </a:p>
      </dgm:t>
    </dgm:pt>
    <dgm:pt modelId="{8A51D395-1861-4D8C-8102-245295A49446}" type="sibTrans" cxnId="{177CBF8B-C7EB-42FD-B585-C8815B1C42E4}">
      <dgm:prSet/>
      <dgm:spPr/>
      <dgm:t>
        <a:bodyPr/>
        <a:lstStyle/>
        <a:p>
          <a:endParaRPr lang="ru-RU"/>
        </a:p>
      </dgm:t>
    </dgm:pt>
    <dgm:pt modelId="{479ABC56-5081-40E1-8C4A-799722D26C4A}">
      <dgm:prSet custT="1"/>
      <dgm:spPr/>
      <dgm:t>
        <a:bodyPr/>
        <a:lstStyle/>
        <a:p>
          <a:r>
            <a:rPr lang="ru-RU" sz="1200" dirty="0" err="1" smtClean="0"/>
            <a:t>Маркетолог</a:t>
          </a:r>
          <a:r>
            <a:rPr lang="ru-RU" sz="1200" dirty="0" smtClean="0"/>
            <a:t> </a:t>
          </a:r>
          <a:endParaRPr lang="en-US" sz="1200" dirty="0"/>
        </a:p>
      </dgm:t>
    </dgm:pt>
    <dgm:pt modelId="{62F75353-0ECA-4D4D-B10E-51351D8F82C0}" type="parTrans" cxnId="{6DFEA352-35DE-45C0-BE7A-E7EA92934281}">
      <dgm:prSet/>
      <dgm:spPr/>
      <dgm:t>
        <a:bodyPr/>
        <a:lstStyle/>
        <a:p>
          <a:endParaRPr lang="ru-RU"/>
        </a:p>
      </dgm:t>
    </dgm:pt>
    <dgm:pt modelId="{4EB28903-2852-4740-A7D2-C00A2FAD0ADC}" type="sibTrans" cxnId="{6DFEA352-35DE-45C0-BE7A-E7EA92934281}">
      <dgm:prSet/>
      <dgm:spPr/>
      <dgm:t>
        <a:bodyPr/>
        <a:lstStyle/>
        <a:p>
          <a:endParaRPr lang="ru-RU"/>
        </a:p>
      </dgm:t>
    </dgm:pt>
    <dgm:pt modelId="{AA1247B9-170B-4AF3-A63B-36AA554905B6}" type="pres">
      <dgm:prSet presAssocID="{F1102DB7-8CBE-490D-B309-AB528E7E8E5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C9F610-4E4A-4AB3-A931-9C03A8635ABA}" type="pres">
      <dgm:prSet presAssocID="{BD91BA9D-930D-4EBF-86B5-10959F8BA54C}" presName="compNode" presStyleCnt="0"/>
      <dgm:spPr/>
    </dgm:pt>
    <dgm:pt modelId="{F08D85EB-351F-4B57-A433-463F65F41E35}" type="pres">
      <dgm:prSet presAssocID="{BD91BA9D-930D-4EBF-86B5-10959F8BA54C}" presName="bgRect" presStyleLbl="bgShp" presStyleIdx="0" presStyleCnt="7" custLinFactNeighborX="-9344" custLinFactNeighborY="-11856"/>
      <dgm:spPr/>
    </dgm:pt>
    <dgm:pt modelId="{448D2BDF-2A1F-4BF7-A6E6-A8752938B47F}" type="pres">
      <dgm:prSet presAssocID="{BD91BA9D-930D-4EBF-86B5-10959F8BA54C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Cycle with People"/>
        </a:ext>
      </dgm:extLst>
    </dgm:pt>
    <dgm:pt modelId="{74C392F3-8617-4AFC-9D6F-4C1FA4238B11}" type="pres">
      <dgm:prSet presAssocID="{BD91BA9D-930D-4EBF-86B5-10959F8BA54C}" presName="spaceRect" presStyleCnt="0"/>
      <dgm:spPr/>
    </dgm:pt>
    <dgm:pt modelId="{6ED5D5C5-170B-4792-B6DB-DCB631F0330A}" type="pres">
      <dgm:prSet presAssocID="{BD91BA9D-930D-4EBF-86B5-10959F8BA54C}" presName="parTx" presStyleLbl="revTx" presStyleIdx="0" presStyleCnt="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A632942-969E-4F27-A3CC-435C77A9FFBD}" type="pres">
      <dgm:prSet presAssocID="{59863AC5-3549-4320-8CB9-244DE75E8733}" presName="sibTrans" presStyleCnt="0"/>
      <dgm:spPr/>
    </dgm:pt>
    <dgm:pt modelId="{1D9A1FE5-4728-42A1-9385-CBC58B64B89E}" type="pres">
      <dgm:prSet presAssocID="{47A134E7-2515-4691-8CE6-23C598DE912D}" presName="compNode" presStyleCnt="0"/>
      <dgm:spPr/>
    </dgm:pt>
    <dgm:pt modelId="{238FFFC4-0EB8-41C7-B9FC-284ED9B8C128}" type="pres">
      <dgm:prSet presAssocID="{47A134E7-2515-4691-8CE6-23C598DE912D}" presName="bgRect" presStyleLbl="bgShp" presStyleIdx="1" presStyleCnt="7" custLinFactNeighborY="-33824"/>
      <dgm:spPr/>
      <dgm:t>
        <a:bodyPr/>
        <a:lstStyle/>
        <a:p>
          <a:endParaRPr lang="ru-RU"/>
        </a:p>
      </dgm:t>
    </dgm:pt>
    <dgm:pt modelId="{4F71C989-5833-4B2F-98FB-93FBC1A43ED8}" type="pres">
      <dgm:prSet presAssocID="{47A134E7-2515-4691-8CE6-23C598DE912D}" presName="iconRect" presStyleLbl="node1" presStyleIdx="1" presStyleCnt="7" custLinFactNeighborY="-6148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Buddha Silhouette with solid fill"/>
        </a:ext>
      </dgm:extLst>
    </dgm:pt>
    <dgm:pt modelId="{93A6ABD6-2A43-43FE-957B-1A9070A4A226}" type="pres">
      <dgm:prSet presAssocID="{47A134E7-2515-4691-8CE6-23C598DE912D}" presName="spaceRect" presStyleCnt="0"/>
      <dgm:spPr/>
    </dgm:pt>
    <dgm:pt modelId="{4A97C275-A143-4359-A856-0A7E942C78D4}" type="pres">
      <dgm:prSet presAssocID="{47A134E7-2515-4691-8CE6-23C598DE912D}" presName="parTx" presStyleLbl="revTx" presStyleIdx="1" presStyleCnt="7" custLinFactNeighborY="-2924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5195C64-6574-4E35-A716-D554D66BCBD5}" type="pres">
      <dgm:prSet presAssocID="{8A51D395-1861-4D8C-8102-245295A49446}" presName="sibTrans" presStyleCnt="0"/>
      <dgm:spPr/>
    </dgm:pt>
    <dgm:pt modelId="{925F55FF-DD1C-44F4-81AE-B907420A3479}" type="pres">
      <dgm:prSet presAssocID="{440EAE19-C078-44F3-BB91-781AFAF76FBB}" presName="compNode" presStyleCnt="0"/>
      <dgm:spPr/>
    </dgm:pt>
    <dgm:pt modelId="{179A30E0-D3C0-4554-B257-9BAF5C455CC5}" type="pres">
      <dgm:prSet presAssocID="{440EAE19-C078-44F3-BB91-781AFAF76FBB}" presName="bgRect" presStyleLbl="bgShp" presStyleIdx="2" presStyleCnt="7" custScaleY="154097" custLinFactNeighborY="-65534"/>
      <dgm:spPr/>
    </dgm:pt>
    <dgm:pt modelId="{F9C12E63-C8CB-4803-9F49-488D73DC4E72}" type="pres">
      <dgm:prSet presAssocID="{440EAE19-C078-44F3-BB91-781AFAF76FBB}" presName="iconRect" presStyleLbl="node1" presStyleIdx="2" presStyleCnt="7" custLinFactY="-11447" custLinFactNeighborY="-10000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Medical with solid fill"/>
        </a:ext>
      </dgm:extLst>
    </dgm:pt>
    <dgm:pt modelId="{098D5B87-92EC-403F-96F9-E2960A7B4333}" type="pres">
      <dgm:prSet presAssocID="{440EAE19-C078-44F3-BB91-781AFAF76FBB}" presName="spaceRect" presStyleCnt="0"/>
      <dgm:spPr/>
    </dgm:pt>
    <dgm:pt modelId="{1EAC4A50-4BA9-4936-A485-0B5CC17EA239}" type="pres">
      <dgm:prSet presAssocID="{440EAE19-C078-44F3-BB91-781AFAF76FBB}" presName="parTx" presStyleLbl="revTx" presStyleIdx="2" presStyleCnt="7" custLinFactNeighborY="-5666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4DFA828-B072-4168-8E81-D8FE38D21935}" type="pres">
      <dgm:prSet presAssocID="{77F6185B-4BD6-4968-A64A-76E6EA362FF1}" presName="sibTrans" presStyleCnt="0"/>
      <dgm:spPr/>
    </dgm:pt>
    <dgm:pt modelId="{99E65D00-0A65-4621-9D0D-42C5E25C2644}" type="pres">
      <dgm:prSet presAssocID="{8EFF11DA-3E28-4983-ABD8-3DFA1645618F}" presName="compNode" presStyleCnt="0"/>
      <dgm:spPr/>
    </dgm:pt>
    <dgm:pt modelId="{56CDD15B-06C7-4925-BDB9-144C18086D47}" type="pres">
      <dgm:prSet presAssocID="{8EFF11DA-3E28-4983-ABD8-3DFA1645618F}" presName="bgRect" presStyleLbl="bgShp" presStyleIdx="3" presStyleCnt="7" custLinFactNeighborX="-1461" custLinFactNeighborY="-75369"/>
      <dgm:spPr/>
      <dgm:t>
        <a:bodyPr/>
        <a:lstStyle/>
        <a:p>
          <a:endParaRPr lang="ru-RU"/>
        </a:p>
      </dgm:t>
    </dgm:pt>
    <dgm:pt modelId="{4CB6A9CD-CFAE-4FB3-81CE-C808C4F77F97}" type="pres">
      <dgm:prSet presAssocID="{8EFF11DA-3E28-4983-ABD8-3DFA1645618F}" presName="iconRect" presStyleLbl="node1" presStyleIdx="3" presStyleCnt="7" custLinFactY="-40714" custLinFactNeighborY="-10000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Scientific Thought with solid fill"/>
        </a:ext>
      </dgm:extLst>
    </dgm:pt>
    <dgm:pt modelId="{369A6337-3C44-4478-AFC3-6AB4F57CBAE9}" type="pres">
      <dgm:prSet presAssocID="{8EFF11DA-3E28-4983-ABD8-3DFA1645618F}" presName="spaceRect" presStyleCnt="0"/>
      <dgm:spPr/>
    </dgm:pt>
    <dgm:pt modelId="{3EA0649D-2196-4052-886E-68FC532AEB51}" type="pres">
      <dgm:prSet presAssocID="{8EFF11DA-3E28-4983-ABD8-3DFA1645618F}" presName="parTx" presStyleLbl="revTx" presStyleIdx="3" presStyleCnt="7" custLinFactNeighborY="-7686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985954C-1619-44FB-B6E2-2E9CFFDFF412}" type="pres">
      <dgm:prSet presAssocID="{89CA25D2-A65B-4126-8718-B267BA05BAF5}" presName="sibTrans" presStyleCnt="0"/>
      <dgm:spPr/>
    </dgm:pt>
    <dgm:pt modelId="{9E3FB2F7-EFBD-45C1-B83A-1328088F6263}" type="pres">
      <dgm:prSet presAssocID="{756358A0-5667-41CB-8EEB-FE2C2FB6AAD3}" presName="compNode" presStyleCnt="0"/>
      <dgm:spPr/>
    </dgm:pt>
    <dgm:pt modelId="{E1D1DBCE-5818-4CE2-B528-A95E1306585C}" type="pres">
      <dgm:prSet presAssocID="{756358A0-5667-41CB-8EEB-FE2C2FB6AAD3}" presName="bgRect" presStyleLbl="bgShp" presStyleIdx="4" presStyleCnt="7" custLinFactY="-20183" custLinFactNeighborY="-100000"/>
      <dgm:spPr/>
    </dgm:pt>
    <dgm:pt modelId="{14138434-3A28-4CD8-A5C1-FA70FA85C8E7}" type="pres">
      <dgm:prSet presAssocID="{756358A0-5667-41CB-8EEB-FE2C2FB6AAD3}" presName="iconRect" presStyleLbl="node1" presStyleIdx="4" presStyleCnt="7" custLinFactY="-100000" custLinFactNeighborX="3451" custLinFactNeighborY="-11343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Processor with solid fill"/>
        </a:ext>
      </dgm:extLst>
    </dgm:pt>
    <dgm:pt modelId="{4B5F1D5F-AD84-489E-9FA3-10790AFCC1EC}" type="pres">
      <dgm:prSet presAssocID="{756358A0-5667-41CB-8EEB-FE2C2FB6AAD3}" presName="spaceRect" presStyleCnt="0"/>
      <dgm:spPr/>
    </dgm:pt>
    <dgm:pt modelId="{2F41F966-4AA0-4C69-9FB7-A7ECE7E54642}" type="pres">
      <dgm:prSet presAssocID="{756358A0-5667-41CB-8EEB-FE2C2FB6AAD3}" presName="parTx" presStyleLbl="revTx" presStyleIdx="4" presStyleCnt="7" custLinFactNeighborY="-9858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03A47EE-FD0C-49D7-8001-D89ECBC785A0}" type="pres">
      <dgm:prSet presAssocID="{0D6C879C-B5C2-47AA-A0DE-124EB0F8C2B4}" presName="sibTrans" presStyleCnt="0"/>
      <dgm:spPr/>
    </dgm:pt>
    <dgm:pt modelId="{C05016E1-619E-4455-8544-7275C5D0F2EE}" type="pres">
      <dgm:prSet presAssocID="{E7883478-BF79-4BE8-A9C6-8D95AC38085A}" presName="compNode" presStyleCnt="0"/>
      <dgm:spPr/>
    </dgm:pt>
    <dgm:pt modelId="{079EE00A-8901-4C90-AF72-D4E47D06994B}" type="pres">
      <dgm:prSet presAssocID="{E7883478-BF79-4BE8-A9C6-8D95AC38085A}" presName="bgRect" presStyleLbl="bgShp" presStyleIdx="5" presStyleCnt="7" custLinFactY="-62529" custLinFactNeighborY="-100000"/>
      <dgm:spPr/>
    </dgm:pt>
    <dgm:pt modelId="{ACDDB784-5210-43BB-BC93-5F9AA5E49BEF}" type="pres">
      <dgm:prSet presAssocID="{E7883478-BF79-4BE8-A9C6-8D95AC38085A}" presName="iconRect" presStyleLbl="node1" presStyleIdx="5" presStyleCnt="7" custLinFactY="-100000" custLinFactNeighborY="-199943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Programmer"/>
        </a:ext>
      </dgm:extLst>
    </dgm:pt>
    <dgm:pt modelId="{68998D54-42A1-4401-BAF4-E9567E917048}" type="pres">
      <dgm:prSet presAssocID="{E7883478-BF79-4BE8-A9C6-8D95AC38085A}" presName="spaceRect" presStyleCnt="0"/>
      <dgm:spPr/>
    </dgm:pt>
    <dgm:pt modelId="{7C577CFF-F3E3-4F2B-8598-7CABD2310364}" type="pres">
      <dgm:prSet presAssocID="{E7883478-BF79-4BE8-A9C6-8D95AC38085A}" presName="parTx" presStyleLbl="revTx" presStyleIdx="5" presStyleCnt="7" custLinFactY="-41990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27A06F3-E7E0-421C-AA1B-CD32C0CE5F32}" type="pres">
      <dgm:prSet presAssocID="{1755AECB-6C4F-400B-BC27-92E9D65BDD59}" presName="sibTrans" presStyleCnt="0"/>
      <dgm:spPr/>
    </dgm:pt>
    <dgm:pt modelId="{CE54F5DF-6FFC-4C55-B850-12EF7F8C0672}" type="pres">
      <dgm:prSet presAssocID="{479ABC56-5081-40E1-8C4A-799722D26C4A}" presName="compNode" presStyleCnt="0"/>
      <dgm:spPr/>
    </dgm:pt>
    <dgm:pt modelId="{129DAB79-F5B5-4003-A020-D25010F714DE}" type="pres">
      <dgm:prSet presAssocID="{479ABC56-5081-40E1-8C4A-799722D26C4A}" presName="bgRect" presStyleLbl="bgShp" presStyleIdx="6" presStyleCnt="7" custLinFactNeighborY="-54038"/>
      <dgm:spPr/>
    </dgm:pt>
    <dgm:pt modelId="{195F96F7-30E2-4B08-A87C-F2AEBDEFE88D}" type="pres">
      <dgm:prSet presAssocID="{479ABC56-5081-40E1-8C4A-799722D26C4A}" presName="iconRect" presStyleLbl="node1" presStyleIdx="6" presStyleCnt="7" custLinFactY="-2677" custLinFactNeighborY="-100000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5D0FB142-D7DA-4ED3-8AFA-72955FF1A64C}" type="pres">
      <dgm:prSet presAssocID="{479ABC56-5081-40E1-8C4A-799722D26C4A}" presName="spaceRect" presStyleCnt="0"/>
      <dgm:spPr/>
    </dgm:pt>
    <dgm:pt modelId="{9C20D161-9F1E-4F92-A19A-B983B3614671}" type="pres">
      <dgm:prSet presAssocID="{479ABC56-5081-40E1-8C4A-799722D26C4A}" presName="parTx" presStyleLbl="revTx" presStyleIdx="6" presStyleCnt="7" custLinFactNeighborY="-6651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5CF3CE8-FC9C-40E1-8626-A10B79072775}" type="presOf" srcId="{8EFF11DA-3E28-4983-ABD8-3DFA1645618F}" destId="{3EA0649D-2196-4052-886E-68FC532AEB51}" srcOrd="0" destOrd="0" presId="urn:microsoft.com/office/officeart/2018/2/layout/IconVerticalSolidList"/>
    <dgm:cxn modelId="{B6054094-B8C9-4F7C-9F4A-D1EC5C6BB128}" srcId="{F1102DB7-8CBE-490D-B309-AB528E7E8E55}" destId="{756358A0-5667-41CB-8EEB-FE2C2FB6AAD3}" srcOrd="4" destOrd="0" parTransId="{8D77A0C0-F572-4559-AEA7-2C947C075627}" sibTransId="{0D6C879C-B5C2-47AA-A0DE-124EB0F8C2B4}"/>
    <dgm:cxn modelId="{4CD5FCCE-9395-4CED-A811-ABBCC185FD82}" type="presOf" srcId="{756358A0-5667-41CB-8EEB-FE2C2FB6AAD3}" destId="{2F41F966-4AA0-4C69-9FB7-A7ECE7E54642}" srcOrd="0" destOrd="0" presId="urn:microsoft.com/office/officeart/2018/2/layout/IconVerticalSolidList"/>
    <dgm:cxn modelId="{31948AAA-D523-46EB-8B00-ACF4509E34C0}" type="presOf" srcId="{479ABC56-5081-40E1-8C4A-799722D26C4A}" destId="{9C20D161-9F1E-4F92-A19A-B983B3614671}" srcOrd="0" destOrd="0" presId="urn:microsoft.com/office/officeart/2018/2/layout/IconVerticalSolidList"/>
    <dgm:cxn modelId="{8CE68FCB-B886-446F-8D06-EAD03B35CB39}" type="presOf" srcId="{440EAE19-C078-44F3-BB91-781AFAF76FBB}" destId="{1EAC4A50-4BA9-4936-A485-0B5CC17EA239}" srcOrd="0" destOrd="0" presId="urn:microsoft.com/office/officeart/2018/2/layout/IconVerticalSolidList"/>
    <dgm:cxn modelId="{874AC47B-3938-446A-8FC0-B88CDC470CA7}" srcId="{F1102DB7-8CBE-490D-B309-AB528E7E8E55}" destId="{E7883478-BF79-4BE8-A9C6-8D95AC38085A}" srcOrd="5" destOrd="0" parTransId="{4DD445F8-49A5-41B0-90FD-185BA481F496}" sibTransId="{1755AECB-6C4F-400B-BC27-92E9D65BDD59}"/>
    <dgm:cxn modelId="{6DFEA352-35DE-45C0-BE7A-E7EA92934281}" srcId="{F1102DB7-8CBE-490D-B309-AB528E7E8E55}" destId="{479ABC56-5081-40E1-8C4A-799722D26C4A}" srcOrd="6" destOrd="0" parTransId="{62F75353-0ECA-4D4D-B10E-51351D8F82C0}" sibTransId="{4EB28903-2852-4740-A7D2-C00A2FAD0ADC}"/>
    <dgm:cxn modelId="{CD1068ED-1C08-4763-ABAB-E5D3C4536D68}" srcId="{F1102DB7-8CBE-490D-B309-AB528E7E8E55}" destId="{440EAE19-C078-44F3-BB91-781AFAF76FBB}" srcOrd="2" destOrd="0" parTransId="{EBE6203E-BB3D-42F4-B2FF-130505B5201A}" sibTransId="{77F6185B-4BD6-4968-A64A-76E6EA362FF1}"/>
    <dgm:cxn modelId="{177CBF8B-C7EB-42FD-B585-C8815B1C42E4}" srcId="{F1102DB7-8CBE-490D-B309-AB528E7E8E55}" destId="{47A134E7-2515-4691-8CE6-23C598DE912D}" srcOrd="1" destOrd="0" parTransId="{C3715F4B-0514-44A3-B87C-36D43432DD9B}" sibTransId="{8A51D395-1861-4D8C-8102-245295A49446}"/>
    <dgm:cxn modelId="{2CC971C8-1551-413C-98F2-152E1563FCFD}" type="presOf" srcId="{47A134E7-2515-4691-8CE6-23C598DE912D}" destId="{4A97C275-A143-4359-A856-0A7E942C78D4}" srcOrd="0" destOrd="0" presId="urn:microsoft.com/office/officeart/2018/2/layout/IconVerticalSolidList"/>
    <dgm:cxn modelId="{02A1CAC6-A2EF-47CD-9FB4-36CDFD650860}" srcId="{F1102DB7-8CBE-490D-B309-AB528E7E8E55}" destId="{8EFF11DA-3E28-4983-ABD8-3DFA1645618F}" srcOrd="3" destOrd="0" parTransId="{E91FA971-C620-49F0-856A-094501BA4AF4}" sibTransId="{89CA25D2-A65B-4126-8718-B267BA05BAF5}"/>
    <dgm:cxn modelId="{DF68456A-9312-4D89-AFFE-5DCEDE6AC4D7}" type="presOf" srcId="{E7883478-BF79-4BE8-A9C6-8D95AC38085A}" destId="{7C577CFF-F3E3-4F2B-8598-7CABD2310364}" srcOrd="0" destOrd="0" presId="urn:microsoft.com/office/officeart/2018/2/layout/IconVerticalSolidList"/>
    <dgm:cxn modelId="{0EDD7592-FC67-4629-B6D7-385E2924D28C}" type="presOf" srcId="{BD91BA9D-930D-4EBF-86B5-10959F8BA54C}" destId="{6ED5D5C5-170B-4792-B6DB-DCB631F0330A}" srcOrd="0" destOrd="0" presId="urn:microsoft.com/office/officeart/2018/2/layout/IconVerticalSolidList"/>
    <dgm:cxn modelId="{16EBA401-7205-4890-A9CD-7CA747564CB7}" type="presOf" srcId="{F1102DB7-8CBE-490D-B309-AB528E7E8E55}" destId="{AA1247B9-170B-4AF3-A63B-36AA554905B6}" srcOrd="0" destOrd="0" presId="urn:microsoft.com/office/officeart/2018/2/layout/IconVerticalSolidList"/>
    <dgm:cxn modelId="{E871289C-EE0E-4E2B-BC24-32EF0B98A194}" srcId="{F1102DB7-8CBE-490D-B309-AB528E7E8E55}" destId="{BD91BA9D-930D-4EBF-86B5-10959F8BA54C}" srcOrd="0" destOrd="0" parTransId="{50F49FA9-E1E6-4039-AB98-D6B1ADF0C283}" sibTransId="{59863AC5-3549-4320-8CB9-244DE75E8733}"/>
    <dgm:cxn modelId="{A564BC76-3A42-45F9-825A-62DE6DF92F14}" type="presParOf" srcId="{AA1247B9-170B-4AF3-A63B-36AA554905B6}" destId="{67C9F610-4E4A-4AB3-A931-9C03A8635ABA}" srcOrd="0" destOrd="0" presId="urn:microsoft.com/office/officeart/2018/2/layout/IconVerticalSolidList"/>
    <dgm:cxn modelId="{B28F8EA4-5004-4B0A-93A7-0ACDAC6E1DD5}" type="presParOf" srcId="{67C9F610-4E4A-4AB3-A931-9C03A8635ABA}" destId="{F08D85EB-351F-4B57-A433-463F65F41E35}" srcOrd="0" destOrd="0" presId="urn:microsoft.com/office/officeart/2018/2/layout/IconVerticalSolidList"/>
    <dgm:cxn modelId="{0D62461F-5B87-4C12-9F40-01FA05178C51}" type="presParOf" srcId="{67C9F610-4E4A-4AB3-A931-9C03A8635ABA}" destId="{448D2BDF-2A1F-4BF7-A6E6-A8752938B47F}" srcOrd="1" destOrd="0" presId="urn:microsoft.com/office/officeart/2018/2/layout/IconVerticalSolidList"/>
    <dgm:cxn modelId="{66361D50-DABA-4320-858C-03F6080E7DF3}" type="presParOf" srcId="{67C9F610-4E4A-4AB3-A931-9C03A8635ABA}" destId="{74C392F3-8617-4AFC-9D6F-4C1FA4238B11}" srcOrd="2" destOrd="0" presId="urn:microsoft.com/office/officeart/2018/2/layout/IconVerticalSolidList"/>
    <dgm:cxn modelId="{54C6DFD0-40A9-4605-940E-56ADFBB89BF4}" type="presParOf" srcId="{67C9F610-4E4A-4AB3-A931-9C03A8635ABA}" destId="{6ED5D5C5-170B-4792-B6DB-DCB631F0330A}" srcOrd="3" destOrd="0" presId="urn:microsoft.com/office/officeart/2018/2/layout/IconVerticalSolidList"/>
    <dgm:cxn modelId="{BA9F0E62-E1D4-4958-BF1C-26B6BFE00797}" type="presParOf" srcId="{AA1247B9-170B-4AF3-A63B-36AA554905B6}" destId="{7A632942-969E-4F27-A3CC-435C77A9FFBD}" srcOrd="1" destOrd="0" presId="urn:microsoft.com/office/officeart/2018/2/layout/IconVerticalSolidList"/>
    <dgm:cxn modelId="{A1A6ABE5-AA11-4089-86A0-C79D50B01274}" type="presParOf" srcId="{AA1247B9-170B-4AF3-A63B-36AA554905B6}" destId="{1D9A1FE5-4728-42A1-9385-CBC58B64B89E}" srcOrd="2" destOrd="0" presId="urn:microsoft.com/office/officeart/2018/2/layout/IconVerticalSolidList"/>
    <dgm:cxn modelId="{61ABFF2B-B696-4DDA-8026-596F1A082542}" type="presParOf" srcId="{1D9A1FE5-4728-42A1-9385-CBC58B64B89E}" destId="{238FFFC4-0EB8-41C7-B9FC-284ED9B8C128}" srcOrd="0" destOrd="0" presId="urn:microsoft.com/office/officeart/2018/2/layout/IconVerticalSolidList"/>
    <dgm:cxn modelId="{C50B3808-4171-4AF4-8426-777D3CF9DE56}" type="presParOf" srcId="{1D9A1FE5-4728-42A1-9385-CBC58B64B89E}" destId="{4F71C989-5833-4B2F-98FB-93FBC1A43ED8}" srcOrd="1" destOrd="0" presId="urn:microsoft.com/office/officeart/2018/2/layout/IconVerticalSolidList"/>
    <dgm:cxn modelId="{E948B4C0-FFE0-4EC0-8D93-AECDB10E8D04}" type="presParOf" srcId="{1D9A1FE5-4728-42A1-9385-CBC58B64B89E}" destId="{93A6ABD6-2A43-43FE-957B-1A9070A4A226}" srcOrd="2" destOrd="0" presId="urn:microsoft.com/office/officeart/2018/2/layout/IconVerticalSolidList"/>
    <dgm:cxn modelId="{22DD2E1E-C1D9-4A43-BE1F-827DD88687BA}" type="presParOf" srcId="{1D9A1FE5-4728-42A1-9385-CBC58B64B89E}" destId="{4A97C275-A143-4359-A856-0A7E942C78D4}" srcOrd="3" destOrd="0" presId="urn:microsoft.com/office/officeart/2018/2/layout/IconVerticalSolidList"/>
    <dgm:cxn modelId="{221BBC1A-1260-4818-8C5E-5147AB165034}" type="presParOf" srcId="{AA1247B9-170B-4AF3-A63B-36AA554905B6}" destId="{65195C64-6574-4E35-A716-D554D66BCBD5}" srcOrd="3" destOrd="0" presId="urn:microsoft.com/office/officeart/2018/2/layout/IconVerticalSolidList"/>
    <dgm:cxn modelId="{326463BF-3D99-4C4E-9E0B-28AF001C56B0}" type="presParOf" srcId="{AA1247B9-170B-4AF3-A63B-36AA554905B6}" destId="{925F55FF-DD1C-44F4-81AE-B907420A3479}" srcOrd="4" destOrd="0" presId="urn:microsoft.com/office/officeart/2018/2/layout/IconVerticalSolidList"/>
    <dgm:cxn modelId="{05CB9A70-9EC9-4804-92EB-7983939535B1}" type="presParOf" srcId="{925F55FF-DD1C-44F4-81AE-B907420A3479}" destId="{179A30E0-D3C0-4554-B257-9BAF5C455CC5}" srcOrd="0" destOrd="0" presId="urn:microsoft.com/office/officeart/2018/2/layout/IconVerticalSolidList"/>
    <dgm:cxn modelId="{C26C27AD-F7E8-47D1-BB77-E5CF54EE346C}" type="presParOf" srcId="{925F55FF-DD1C-44F4-81AE-B907420A3479}" destId="{F9C12E63-C8CB-4803-9F49-488D73DC4E72}" srcOrd="1" destOrd="0" presId="urn:microsoft.com/office/officeart/2018/2/layout/IconVerticalSolidList"/>
    <dgm:cxn modelId="{8B586D18-C65D-42AC-8033-656007F6F0D2}" type="presParOf" srcId="{925F55FF-DD1C-44F4-81AE-B907420A3479}" destId="{098D5B87-92EC-403F-96F9-E2960A7B4333}" srcOrd="2" destOrd="0" presId="urn:microsoft.com/office/officeart/2018/2/layout/IconVerticalSolidList"/>
    <dgm:cxn modelId="{339FC773-845C-48CA-A7DB-B9E8ABCA949D}" type="presParOf" srcId="{925F55FF-DD1C-44F4-81AE-B907420A3479}" destId="{1EAC4A50-4BA9-4936-A485-0B5CC17EA239}" srcOrd="3" destOrd="0" presId="urn:microsoft.com/office/officeart/2018/2/layout/IconVerticalSolidList"/>
    <dgm:cxn modelId="{5BC031D3-B8F8-4DC4-A258-7B5CCAE5E4C4}" type="presParOf" srcId="{AA1247B9-170B-4AF3-A63B-36AA554905B6}" destId="{F4DFA828-B072-4168-8E81-D8FE38D21935}" srcOrd="5" destOrd="0" presId="urn:microsoft.com/office/officeart/2018/2/layout/IconVerticalSolidList"/>
    <dgm:cxn modelId="{39158D11-854D-4ACF-86FE-0B0DBDDF7AD2}" type="presParOf" srcId="{AA1247B9-170B-4AF3-A63B-36AA554905B6}" destId="{99E65D00-0A65-4621-9D0D-42C5E25C2644}" srcOrd="6" destOrd="0" presId="urn:microsoft.com/office/officeart/2018/2/layout/IconVerticalSolidList"/>
    <dgm:cxn modelId="{583B2C52-00BE-4DC7-AF28-C2832F4030DA}" type="presParOf" srcId="{99E65D00-0A65-4621-9D0D-42C5E25C2644}" destId="{56CDD15B-06C7-4925-BDB9-144C18086D47}" srcOrd="0" destOrd="0" presId="urn:microsoft.com/office/officeart/2018/2/layout/IconVerticalSolidList"/>
    <dgm:cxn modelId="{EFEDC5E6-7CC9-4A79-9447-1996C39E7DB1}" type="presParOf" srcId="{99E65D00-0A65-4621-9D0D-42C5E25C2644}" destId="{4CB6A9CD-CFAE-4FB3-81CE-C808C4F77F97}" srcOrd="1" destOrd="0" presId="urn:microsoft.com/office/officeart/2018/2/layout/IconVerticalSolidList"/>
    <dgm:cxn modelId="{91862603-E4D2-4A6B-8AC0-5377A86C4253}" type="presParOf" srcId="{99E65D00-0A65-4621-9D0D-42C5E25C2644}" destId="{369A6337-3C44-4478-AFC3-6AB4F57CBAE9}" srcOrd="2" destOrd="0" presId="urn:microsoft.com/office/officeart/2018/2/layout/IconVerticalSolidList"/>
    <dgm:cxn modelId="{FCFB7095-4B3F-4811-85BD-7AD18DCCD385}" type="presParOf" srcId="{99E65D00-0A65-4621-9D0D-42C5E25C2644}" destId="{3EA0649D-2196-4052-886E-68FC532AEB51}" srcOrd="3" destOrd="0" presId="urn:microsoft.com/office/officeart/2018/2/layout/IconVerticalSolidList"/>
    <dgm:cxn modelId="{3CE7A6F4-4514-40CE-86F1-E850D03C7824}" type="presParOf" srcId="{AA1247B9-170B-4AF3-A63B-36AA554905B6}" destId="{D985954C-1619-44FB-B6E2-2E9CFFDFF412}" srcOrd="7" destOrd="0" presId="urn:microsoft.com/office/officeart/2018/2/layout/IconVerticalSolidList"/>
    <dgm:cxn modelId="{6E66D08E-20B5-4CC0-9145-DFEE8FD43389}" type="presParOf" srcId="{AA1247B9-170B-4AF3-A63B-36AA554905B6}" destId="{9E3FB2F7-EFBD-45C1-B83A-1328088F6263}" srcOrd="8" destOrd="0" presId="urn:microsoft.com/office/officeart/2018/2/layout/IconVerticalSolidList"/>
    <dgm:cxn modelId="{2FC3F2EF-A0F3-4759-BF14-4D96FE58E58E}" type="presParOf" srcId="{9E3FB2F7-EFBD-45C1-B83A-1328088F6263}" destId="{E1D1DBCE-5818-4CE2-B528-A95E1306585C}" srcOrd="0" destOrd="0" presId="urn:microsoft.com/office/officeart/2018/2/layout/IconVerticalSolidList"/>
    <dgm:cxn modelId="{BAB42CEB-24F8-461A-8C2B-A5925F449A64}" type="presParOf" srcId="{9E3FB2F7-EFBD-45C1-B83A-1328088F6263}" destId="{14138434-3A28-4CD8-A5C1-FA70FA85C8E7}" srcOrd="1" destOrd="0" presId="urn:microsoft.com/office/officeart/2018/2/layout/IconVerticalSolidList"/>
    <dgm:cxn modelId="{4A3E3DD4-CD12-401C-831B-431A4AC887BF}" type="presParOf" srcId="{9E3FB2F7-EFBD-45C1-B83A-1328088F6263}" destId="{4B5F1D5F-AD84-489E-9FA3-10790AFCC1EC}" srcOrd="2" destOrd="0" presId="urn:microsoft.com/office/officeart/2018/2/layout/IconVerticalSolidList"/>
    <dgm:cxn modelId="{7E409BFF-1DA1-463C-BD3F-710CCDCF9CED}" type="presParOf" srcId="{9E3FB2F7-EFBD-45C1-B83A-1328088F6263}" destId="{2F41F966-4AA0-4C69-9FB7-A7ECE7E54642}" srcOrd="3" destOrd="0" presId="urn:microsoft.com/office/officeart/2018/2/layout/IconVerticalSolidList"/>
    <dgm:cxn modelId="{5417CBBC-3E71-4C92-A14B-B512C5EDDD34}" type="presParOf" srcId="{AA1247B9-170B-4AF3-A63B-36AA554905B6}" destId="{103A47EE-FD0C-49D7-8001-D89ECBC785A0}" srcOrd="9" destOrd="0" presId="urn:microsoft.com/office/officeart/2018/2/layout/IconVerticalSolidList"/>
    <dgm:cxn modelId="{340B32F6-E07B-4C21-86E3-1F53A8257D1B}" type="presParOf" srcId="{AA1247B9-170B-4AF3-A63B-36AA554905B6}" destId="{C05016E1-619E-4455-8544-7275C5D0F2EE}" srcOrd="10" destOrd="0" presId="urn:microsoft.com/office/officeart/2018/2/layout/IconVerticalSolidList"/>
    <dgm:cxn modelId="{7D599FE7-451F-40DA-AB54-CE479BFC4B1C}" type="presParOf" srcId="{C05016E1-619E-4455-8544-7275C5D0F2EE}" destId="{079EE00A-8901-4C90-AF72-D4E47D06994B}" srcOrd="0" destOrd="0" presId="urn:microsoft.com/office/officeart/2018/2/layout/IconVerticalSolidList"/>
    <dgm:cxn modelId="{FA5D2A5F-5BB3-4813-B0DE-DCBD68FE91C6}" type="presParOf" srcId="{C05016E1-619E-4455-8544-7275C5D0F2EE}" destId="{ACDDB784-5210-43BB-BC93-5F9AA5E49BEF}" srcOrd="1" destOrd="0" presId="urn:microsoft.com/office/officeart/2018/2/layout/IconVerticalSolidList"/>
    <dgm:cxn modelId="{7E30F1CC-2889-4AC9-989E-B248B9C1E9B6}" type="presParOf" srcId="{C05016E1-619E-4455-8544-7275C5D0F2EE}" destId="{68998D54-42A1-4401-BAF4-E9567E917048}" srcOrd="2" destOrd="0" presId="urn:microsoft.com/office/officeart/2018/2/layout/IconVerticalSolidList"/>
    <dgm:cxn modelId="{55808DFE-46E5-458F-B5C0-0BDCB71FF6CD}" type="presParOf" srcId="{C05016E1-619E-4455-8544-7275C5D0F2EE}" destId="{7C577CFF-F3E3-4F2B-8598-7CABD2310364}" srcOrd="3" destOrd="0" presId="urn:microsoft.com/office/officeart/2018/2/layout/IconVerticalSolidList"/>
    <dgm:cxn modelId="{82866B55-E5B7-49EE-B172-6A3304818FB2}" type="presParOf" srcId="{AA1247B9-170B-4AF3-A63B-36AA554905B6}" destId="{127A06F3-E7E0-421C-AA1B-CD32C0CE5F32}" srcOrd="11" destOrd="0" presId="urn:microsoft.com/office/officeart/2018/2/layout/IconVerticalSolidList"/>
    <dgm:cxn modelId="{F3FCB87E-C9B9-44AF-8736-FE4CAB4C9E01}" type="presParOf" srcId="{AA1247B9-170B-4AF3-A63B-36AA554905B6}" destId="{CE54F5DF-6FFC-4C55-B850-12EF7F8C0672}" srcOrd="12" destOrd="0" presId="urn:microsoft.com/office/officeart/2018/2/layout/IconVerticalSolidList"/>
    <dgm:cxn modelId="{699DA012-C926-4D71-B83C-CA749F5BCA76}" type="presParOf" srcId="{CE54F5DF-6FFC-4C55-B850-12EF7F8C0672}" destId="{129DAB79-F5B5-4003-A020-D25010F714DE}" srcOrd="0" destOrd="0" presId="urn:microsoft.com/office/officeart/2018/2/layout/IconVerticalSolidList"/>
    <dgm:cxn modelId="{DBA738F5-8FC7-4B0C-8868-C124BA3C0DA7}" type="presParOf" srcId="{CE54F5DF-6FFC-4C55-B850-12EF7F8C0672}" destId="{195F96F7-30E2-4B08-A87C-F2AEBDEFE88D}" srcOrd="1" destOrd="0" presId="urn:microsoft.com/office/officeart/2018/2/layout/IconVerticalSolidList"/>
    <dgm:cxn modelId="{0E9717EC-DE53-44BC-B563-729508F8C63F}" type="presParOf" srcId="{CE54F5DF-6FFC-4C55-B850-12EF7F8C0672}" destId="{5D0FB142-D7DA-4ED3-8AFA-72955FF1A64C}" srcOrd="2" destOrd="0" presId="urn:microsoft.com/office/officeart/2018/2/layout/IconVerticalSolidList"/>
    <dgm:cxn modelId="{9FCC4FF8-6CAA-42DC-BA81-6C7239E7ADD8}" type="presParOf" srcId="{CE54F5DF-6FFC-4C55-B850-12EF7F8C0672}" destId="{9C20D161-9F1E-4F92-A19A-B983B3614671}" srcOrd="3" destOrd="0" presId="urn:microsoft.com/office/officeart/2018/2/layout/IconVerticalSolidLis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C89C43-4FD9-4AFD-BA0D-F160C5266E3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9A56CB2-0549-45DD-8945-08D235DFC0DB}">
      <dgm:prSet phldrT="[Текст]" custT="1"/>
      <dgm:spPr/>
      <dgm:t>
        <a:bodyPr/>
        <a:lstStyle/>
        <a:p>
          <a:r>
            <a:rPr lang="ru-RU" sz="3200" dirty="0"/>
            <a:t>2023</a:t>
          </a:r>
        </a:p>
      </dgm:t>
    </dgm:pt>
    <dgm:pt modelId="{F38DEA07-7CFD-4F99-92B0-1BEC34013161}" type="parTrans" cxnId="{D3924F93-11D0-464C-9523-434C96E18535}">
      <dgm:prSet/>
      <dgm:spPr/>
      <dgm:t>
        <a:bodyPr/>
        <a:lstStyle/>
        <a:p>
          <a:endParaRPr lang="ru-RU"/>
        </a:p>
      </dgm:t>
    </dgm:pt>
    <dgm:pt modelId="{B2DB2D82-81F7-46C9-B9C1-B4C4D39CDBD2}" type="sibTrans" cxnId="{D3924F93-11D0-464C-9523-434C96E18535}">
      <dgm:prSet/>
      <dgm:spPr/>
      <dgm:t>
        <a:bodyPr/>
        <a:lstStyle/>
        <a:p>
          <a:endParaRPr lang="ru-RU"/>
        </a:p>
      </dgm:t>
    </dgm:pt>
    <dgm:pt modelId="{FF70543F-96E5-44F1-95EC-970FB2C54308}">
      <dgm:prSet phldrT="[Текст]" custT="1"/>
      <dgm:spPr/>
      <dgm:t>
        <a:bodyPr/>
        <a:lstStyle/>
        <a:p>
          <a:r>
            <a:rPr lang="ru-RU" sz="3200" dirty="0"/>
            <a:t>2024</a:t>
          </a:r>
        </a:p>
      </dgm:t>
    </dgm:pt>
    <dgm:pt modelId="{6C39B54C-2B74-4F2B-8897-436DCE32C1B0}" type="parTrans" cxnId="{793AD2B5-40D4-4A28-9258-76B40D752583}">
      <dgm:prSet/>
      <dgm:spPr/>
      <dgm:t>
        <a:bodyPr/>
        <a:lstStyle/>
        <a:p>
          <a:endParaRPr lang="ru-RU"/>
        </a:p>
      </dgm:t>
    </dgm:pt>
    <dgm:pt modelId="{797AAB7D-B354-49F5-980A-8678ECF5CB5C}" type="sibTrans" cxnId="{793AD2B5-40D4-4A28-9258-76B40D752583}">
      <dgm:prSet/>
      <dgm:spPr/>
      <dgm:t>
        <a:bodyPr/>
        <a:lstStyle/>
        <a:p>
          <a:endParaRPr lang="ru-RU"/>
        </a:p>
      </dgm:t>
    </dgm:pt>
    <dgm:pt modelId="{FA0C9B9F-3760-4050-90B2-A005DA8B9A25}">
      <dgm:prSet phldrT="[Текст]" custT="1"/>
      <dgm:spPr/>
      <dgm:t>
        <a:bodyPr/>
        <a:lstStyle/>
        <a:p>
          <a:r>
            <a:rPr lang="ru-RU" sz="3200" dirty="0"/>
            <a:t>2025</a:t>
          </a:r>
          <a:endParaRPr lang="ru-RU" sz="3200" b="1" dirty="0"/>
        </a:p>
      </dgm:t>
    </dgm:pt>
    <dgm:pt modelId="{587B506C-4C33-43B4-B500-4ECCEA30C702}" type="parTrans" cxnId="{96BBD77A-2EF2-4C5A-A54A-2DC24F1F1920}">
      <dgm:prSet/>
      <dgm:spPr/>
      <dgm:t>
        <a:bodyPr/>
        <a:lstStyle/>
        <a:p>
          <a:endParaRPr lang="ru-RU"/>
        </a:p>
      </dgm:t>
    </dgm:pt>
    <dgm:pt modelId="{F8FE477A-67E9-4DC1-966B-B29DE7F95937}" type="sibTrans" cxnId="{96BBD77A-2EF2-4C5A-A54A-2DC24F1F1920}">
      <dgm:prSet/>
      <dgm:spPr/>
      <dgm:t>
        <a:bodyPr/>
        <a:lstStyle/>
        <a:p>
          <a:endParaRPr lang="ru-RU"/>
        </a:p>
      </dgm:t>
    </dgm:pt>
    <dgm:pt modelId="{4E6302D9-0675-45E6-AD52-57DBDC6D46C0}">
      <dgm:prSet phldrT="[Текст]" custT="1"/>
      <dgm:spPr/>
      <dgm:t>
        <a:bodyPr/>
        <a:lstStyle/>
        <a:p>
          <a:r>
            <a:rPr lang="ru-RU" sz="3200" b="0" dirty="0"/>
            <a:t>2026</a:t>
          </a:r>
        </a:p>
      </dgm:t>
    </dgm:pt>
    <dgm:pt modelId="{AB1C1F4C-01F1-41B4-ADD7-45C5E16BD582}" type="parTrans" cxnId="{B5CBD22A-8DF3-40DA-9072-6814C9058A14}">
      <dgm:prSet/>
      <dgm:spPr/>
      <dgm:t>
        <a:bodyPr/>
        <a:lstStyle/>
        <a:p>
          <a:endParaRPr lang="ru-RU"/>
        </a:p>
      </dgm:t>
    </dgm:pt>
    <dgm:pt modelId="{C1726937-5503-4A42-A163-135EA2835B04}" type="sibTrans" cxnId="{B5CBD22A-8DF3-40DA-9072-6814C9058A14}">
      <dgm:prSet/>
      <dgm:spPr/>
      <dgm:t>
        <a:bodyPr/>
        <a:lstStyle/>
        <a:p>
          <a:endParaRPr lang="ru-RU"/>
        </a:p>
      </dgm:t>
    </dgm:pt>
    <dgm:pt modelId="{015F864D-C04B-41F8-8559-4C8EB4340404}" type="pres">
      <dgm:prSet presAssocID="{E8C89C43-4FD9-4AFD-BA0D-F160C5266E39}" presName="Name0" presStyleCnt="0">
        <dgm:presLayoutVars>
          <dgm:dir/>
          <dgm:animLvl val="lvl"/>
          <dgm:resizeHandles val="exact"/>
        </dgm:presLayoutVars>
      </dgm:prSet>
      <dgm:spPr/>
    </dgm:pt>
    <dgm:pt modelId="{FA88DC71-458D-41CA-8192-67FC665FBD29}" type="pres">
      <dgm:prSet presAssocID="{39A56CB2-0549-45DD-8945-08D235DFC0DB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D3DEF-3DC1-4F85-87EB-A1B63093E446}" type="pres">
      <dgm:prSet presAssocID="{B2DB2D82-81F7-46C9-B9C1-B4C4D39CDBD2}" presName="parTxOnlySpace" presStyleCnt="0"/>
      <dgm:spPr/>
    </dgm:pt>
    <dgm:pt modelId="{6F7C9BE8-F0AF-4400-B4A0-DE0CA55C3851}" type="pres">
      <dgm:prSet presAssocID="{FF70543F-96E5-44F1-95EC-970FB2C5430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FABC3-67AE-459E-9E0A-9863CAC9695F}" type="pres">
      <dgm:prSet presAssocID="{797AAB7D-B354-49F5-980A-8678ECF5CB5C}" presName="parTxOnlySpace" presStyleCnt="0"/>
      <dgm:spPr/>
    </dgm:pt>
    <dgm:pt modelId="{6B4998E3-8FA1-4621-A3EA-FAA955E136B8}" type="pres">
      <dgm:prSet presAssocID="{FA0C9B9F-3760-4050-90B2-A005DA8B9A2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00A8A-9B2B-4FA2-8598-5652F06ED4B2}" type="pres">
      <dgm:prSet presAssocID="{F8FE477A-67E9-4DC1-966B-B29DE7F95937}" presName="parTxOnlySpace" presStyleCnt="0"/>
      <dgm:spPr/>
    </dgm:pt>
    <dgm:pt modelId="{8F614B48-0E13-4A21-8098-9C47DB0CAFAB}" type="pres">
      <dgm:prSet presAssocID="{4E6302D9-0675-45E6-AD52-57DBDC6D46C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3AD2B5-40D4-4A28-9258-76B40D752583}" srcId="{E8C89C43-4FD9-4AFD-BA0D-F160C5266E39}" destId="{FF70543F-96E5-44F1-95EC-970FB2C54308}" srcOrd="1" destOrd="0" parTransId="{6C39B54C-2B74-4F2B-8897-436DCE32C1B0}" sibTransId="{797AAB7D-B354-49F5-980A-8678ECF5CB5C}"/>
    <dgm:cxn modelId="{3D64F2F8-5F66-4158-8047-D2954262954E}" type="presOf" srcId="{4E6302D9-0675-45E6-AD52-57DBDC6D46C0}" destId="{8F614B48-0E13-4A21-8098-9C47DB0CAFAB}" srcOrd="0" destOrd="0" presId="urn:microsoft.com/office/officeart/2005/8/layout/chevron1"/>
    <dgm:cxn modelId="{5FA89EBE-6EFE-4C9D-9364-6A8BBFC855D1}" type="presOf" srcId="{FF70543F-96E5-44F1-95EC-970FB2C54308}" destId="{6F7C9BE8-F0AF-4400-B4A0-DE0CA55C3851}" srcOrd="0" destOrd="0" presId="urn:microsoft.com/office/officeart/2005/8/layout/chevron1"/>
    <dgm:cxn modelId="{B5CBD22A-8DF3-40DA-9072-6814C9058A14}" srcId="{E8C89C43-4FD9-4AFD-BA0D-F160C5266E39}" destId="{4E6302D9-0675-45E6-AD52-57DBDC6D46C0}" srcOrd="3" destOrd="0" parTransId="{AB1C1F4C-01F1-41B4-ADD7-45C5E16BD582}" sibTransId="{C1726937-5503-4A42-A163-135EA2835B04}"/>
    <dgm:cxn modelId="{CB4CCEBE-6E1B-4BE6-83A8-D064B96176C5}" type="presOf" srcId="{E8C89C43-4FD9-4AFD-BA0D-F160C5266E39}" destId="{015F864D-C04B-41F8-8559-4C8EB4340404}" srcOrd="0" destOrd="0" presId="urn:microsoft.com/office/officeart/2005/8/layout/chevron1"/>
    <dgm:cxn modelId="{D3924F93-11D0-464C-9523-434C96E18535}" srcId="{E8C89C43-4FD9-4AFD-BA0D-F160C5266E39}" destId="{39A56CB2-0549-45DD-8945-08D235DFC0DB}" srcOrd="0" destOrd="0" parTransId="{F38DEA07-7CFD-4F99-92B0-1BEC34013161}" sibTransId="{B2DB2D82-81F7-46C9-B9C1-B4C4D39CDBD2}"/>
    <dgm:cxn modelId="{96BBD77A-2EF2-4C5A-A54A-2DC24F1F1920}" srcId="{E8C89C43-4FD9-4AFD-BA0D-F160C5266E39}" destId="{FA0C9B9F-3760-4050-90B2-A005DA8B9A25}" srcOrd="2" destOrd="0" parTransId="{587B506C-4C33-43B4-B500-4ECCEA30C702}" sibTransId="{F8FE477A-67E9-4DC1-966B-B29DE7F95937}"/>
    <dgm:cxn modelId="{C3DC1F6A-1A2B-45DB-9318-677BEB732149}" type="presOf" srcId="{FA0C9B9F-3760-4050-90B2-A005DA8B9A25}" destId="{6B4998E3-8FA1-4621-A3EA-FAA955E136B8}" srcOrd="0" destOrd="0" presId="urn:microsoft.com/office/officeart/2005/8/layout/chevron1"/>
    <dgm:cxn modelId="{97BD4860-EE36-4457-8EA0-D2C79FE84E85}" type="presOf" srcId="{39A56CB2-0549-45DD-8945-08D235DFC0DB}" destId="{FA88DC71-458D-41CA-8192-67FC665FBD29}" srcOrd="0" destOrd="0" presId="urn:microsoft.com/office/officeart/2005/8/layout/chevron1"/>
    <dgm:cxn modelId="{BD296D0B-7EFD-42E6-9076-A3D380B1E38C}" type="presParOf" srcId="{015F864D-C04B-41F8-8559-4C8EB4340404}" destId="{FA88DC71-458D-41CA-8192-67FC665FBD29}" srcOrd="0" destOrd="0" presId="urn:microsoft.com/office/officeart/2005/8/layout/chevron1"/>
    <dgm:cxn modelId="{F09397B4-3471-482B-9134-B36529C8A134}" type="presParOf" srcId="{015F864D-C04B-41F8-8559-4C8EB4340404}" destId="{808D3DEF-3DC1-4F85-87EB-A1B63093E446}" srcOrd="1" destOrd="0" presId="urn:microsoft.com/office/officeart/2005/8/layout/chevron1"/>
    <dgm:cxn modelId="{1AFC1072-3614-4AC6-82E1-B39DD5E16807}" type="presParOf" srcId="{015F864D-C04B-41F8-8559-4C8EB4340404}" destId="{6F7C9BE8-F0AF-4400-B4A0-DE0CA55C3851}" srcOrd="2" destOrd="0" presId="urn:microsoft.com/office/officeart/2005/8/layout/chevron1"/>
    <dgm:cxn modelId="{22F05B3A-E13D-47E0-B61A-EDF977D3DF6E}" type="presParOf" srcId="{015F864D-C04B-41F8-8559-4C8EB4340404}" destId="{906FABC3-67AE-459E-9E0A-9863CAC9695F}" srcOrd="3" destOrd="0" presId="urn:microsoft.com/office/officeart/2005/8/layout/chevron1"/>
    <dgm:cxn modelId="{9C540064-CA5D-4107-89D9-F7FF97C0083E}" type="presParOf" srcId="{015F864D-C04B-41F8-8559-4C8EB4340404}" destId="{6B4998E3-8FA1-4621-A3EA-FAA955E136B8}" srcOrd="4" destOrd="0" presId="urn:microsoft.com/office/officeart/2005/8/layout/chevron1"/>
    <dgm:cxn modelId="{330E4FBC-9B47-4D0C-9679-BAC15A882718}" type="presParOf" srcId="{015F864D-C04B-41F8-8559-4C8EB4340404}" destId="{AB300A8A-9B2B-4FA2-8598-5652F06ED4B2}" srcOrd="5" destOrd="0" presId="urn:microsoft.com/office/officeart/2005/8/layout/chevron1"/>
    <dgm:cxn modelId="{75AF34AB-7AA7-49EA-85B3-96E28B5975F6}" type="presParOf" srcId="{015F864D-C04B-41F8-8559-4C8EB4340404}" destId="{8F614B48-0E13-4A21-8098-9C47DB0CAFAB}" srcOrd="6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8AC235-2810-4319-BF47-0C0C33BEA11C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904154-1FF6-45E4-A3EB-316D0D585E9D}">
      <dgm:prSet phldrT="[Текст]"/>
      <dgm:spPr/>
      <dgm:t>
        <a:bodyPr/>
        <a:lstStyle/>
        <a:p>
          <a:r>
            <a:rPr lang="ru-RU" dirty="0"/>
            <a:t>Создание прототипа</a:t>
          </a:r>
        </a:p>
      </dgm:t>
    </dgm:pt>
    <dgm:pt modelId="{FB4A91A6-DB4F-4202-AE6D-594CD59ACE4B}" type="parTrans" cxnId="{050D4E33-FC71-4275-BF0E-550DA216DAD6}">
      <dgm:prSet/>
      <dgm:spPr/>
      <dgm:t>
        <a:bodyPr/>
        <a:lstStyle/>
        <a:p>
          <a:endParaRPr lang="ru-RU"/>
        </a:p>
      </dgm:t>
    </dgm:pt>
    <dgm:pt modelId="{B81573CE-74AB-4590-8D44-4042B24ABD4C}" type="sibTrans" cxnId="{050D4E33-FC71-4275-BF0E-550DA216DAD6}">
      <dgm:prSet/>
      <dgm:spPr/>
      <dgm:t>
        <a:bodyPr/>
        <a:lstStyle/>
        <a:p>
          <a:endParaRPr lang="ru-RU"/>
        </a:p>
      </dgm:t>
    </dgm:pt>
    <dgm:pt modelId="{18A76487-EC5B-4D65-A4F3-F2DE7D4FCA0B}">
      <dgm:prSet phldrT="[Текст]"/>
      <dgm:spPr/>
      <dgm:t>
        <a:bodyPr/>
        <a:lstStyle/>
        <a:p>
          <a:r>
            <a:rPr lang="ru-RU"/>
            <a:t>Сборка прототипа</a:t>
          </a:r>
          <a:endParaRPr lang="ru-RU" dirty="0"/>
        </a:p>
      </dgm:t>
    </dgm:pt>
    <dgm:pt modelId="{EE1EE778-736B-4DB7-82E3-DE1FADE1BADA}" type="parTrans" cxnId="{B0AB4342-F8CC-45BB-BF65-4CA0444FE2A9}">
      <dgm:prSet/>
      <dgm:spPr/>
      <dgm:t>
        <a:bodyPr/>
        <a:lstStyle/>
        <a:p>
          <a:endParaRPr lang="ru-RU"/>
        </a:p>
      </dgm:t>
    </dgm:pt>
    <dgm:pt modelId="{D630017F-01E1-471A-96B4-244D0F827EC2}" type="sibTrans" cxnId="{B0AB4342-F8CC-45BB-BF65-4CA0444FE2A9}">
      <dgm:prSet/>
      <dgm:spPr/>
      <dgm:t>
        <a:bodyPr/>
        <a:lstStyle/>
        <a:p>
          <a:endParaRPr lang="ru-RU"/>
        </a:p>
      </dgm:t>
    </dgm:pt>
    <dgm:pt modelId="{7382FBD9-7266-42EC-9E7D-92C1D5E122F4}">
      <dgm:prSet phldrT="[Текст]"/>
      <dgm:spPr/>
      <dgm:t>
        <a:bodyPr/>
        <a:lstStyle/>
        <a:p>
          <a:r>
            <a:rPr lang="ru-RU" dirty="0"/>
            <a:t>Опытная партия</a:t>
          </a:r>
        </a:p>
      </dgm:t>
    </dgm:pt>
    <dgm:pt modelId="{9E0F90B1-3AC6-4156-A030-19BEA080CE25}" type="parTrans" cxnId="{273EF88D-6B46-4152-870A-FEC62FF4B184}">
      <dgm:prSet/>
      <dgm:spPr/>
      <dgm:t>
        <a:bodyPr/>
        <a:lstStyle/>
        <a:p>
          <a:endParaRPr lang="ru-RU"/>
        </a:p>
      </dgm:t>
    </dgm:pt>
    <dgm:pt modelId="{554EB8CD-4E74-44C9-89A2-D0E0E7A0E614}" type="sibTrans" cxnId="{273EF88D-6B46-4152-870A-FEC62FF4B184}">
      <dgm:prSet/>
      <dgm:spPr/>
      <dgm:t>
        <a:bodyPr/>
        <a:lstStyle/>
        <a:p>
          <a:endParaRPr lang="ru-RU"/>
        </a:p>
      </dgm:t>
    </dgm:pt>
    <dgm:pt modelId="{10CBEAAC-98CB-413D-BC23-EA7530DC05F2}">
      <dgm:prSet phldrT="[Текст]"/>
      <dgm:spPr/>
      <dgm:t>
        <a:bodyPr/>
        <a:lstStyle/>
        <a:p>
          <a:r>
            <a:rPr lang="ru-RU" dirty="0"/>
            <a:t>Подготовка документации</a:t>
          </a:r>
        </a:p>
      </dgm:t>
    </dgm:pt>
    <dgm:pt modelId="{50456DB5-DFCA-46B8-BFD0-035A99423F1F}" type="parTrans" cxnId="{48A4FD1F-FBBD-441C-8FB8-1BB40113C08D}">
      <dgm:prSet/>
      <dgm:spPr/>
      <dgm:t>
        <a:bodyPr/>
        <a:lstStyle/>
        <a:p>
          <a:endParaRPr lang="ru-RU"/>
        </a:p>
      </dgm:t>
    </dgm:pt>
    <dgm:pt modelId="{061C8D2A-AD3C-42E2-BD71-3AC2CD5D9F46}" type="sibTrans" cxnId="{48A4FD1F-FBBD-441C-8FB8-1BB40113C08D}">
      <dgm:prSet/>
      <dgm:spPr/>
      <dgm:t>
        <a:bodyPr/>
        <a:lstStyle/>
        <a:p>
          <a:endParaRPr lang="ru-RU"/>
        </a:p>
      </dgm:t>
    </dgm:pt>
    <dgm:pt modelId="{0D73AE67-E486-470F-A8E0-23172EFA2209}">
      <dgm:prSet phldrT="[Текст]"/>
      <dgm:spPr/>
      <dgm:t>
        <a:bodyPr/>
        <a:lstStyle/>
        <a:p>
          <a:r>
            <a:rPr lang="ru-RU" dirty="0" smtClean="0"/>
            <a:t>Производство</a:t>
          </a:r>
          <a:endParaRPr lang="ru-RU" dirty="0"/>
        </a:p>
      </dgm:t>
    </dgm:pt>
    <dgm:pt modelId="{061395B9-BEC7-4965-99A2-69CB3628BFF4}" type="parTrans" cxnId="{9192A8D6-A59A-4A29-9FBF-2C74DA95CADE}">
      <dgm:prSet/>
      <dgm:spPr/>
      <dgm:t>
        <a:bodyPr/>
        <a:lstStyle/>
        <a:p>
          <a:endParaRPr lang="ru-RU"/>
        </a:p>
      </dgm:t>
    </dgm:pt>
    <dgm:pt modelId="{D51A6AA5-72AB-4344-9A2A-024A94AA4B5B}" type="sibTrans" cxnId="{9192A8D6-A59A-4A29-9FBF-2C74DA95CADE}">
      <dgm:prSet/>
      <dgm:spPr/>
      <dgm:t>
        <a:bodyPr/>
        <a:lstStyle/>
        <a:p>
          <a:endParaRPr lang="ru-RU"/>
        </a:p>
      </dgm:t>
    </dgm:pt>
    <dgm:pt modelId="{34BDE355-173D-412B-BE7F-110BBD5C6AEF}">
      <dgm:prSet phldrT="[Текст]"/>
      <dgm:spPr/>
      <dgm:t>
        <a:bodyPr/>
        <a:lstStyle/>
        <a:p>
          <a:r>
            <a:rPr lang="ru-RU" dirty="0"/>
            <a:t>Договоры поставки комплектующих</a:t>
          </a:r>
        </a:p>
      </dgm:t>
    </dgm:pt>
    <dgm:pt modelId="{A3E27886-8D38-4E2F-AE60-042C4F3BA662}" type="parTrans" cxnId="{38225CD9-1929-42BD-9C23-A72FE2F8B9EC}">
      <dgm:prSet/>
      <dgm:spPr/>
      <dgm:t>
        <a:bodyPr/>
        <a:lstStyle/>
        <a:p>
          <a:endParaRPr lang="ru-RU"/>
        </a:p>
      </dgm:t>
    </dgm:pt>
    <dgm:pt modelId="{0C6E8B76-A0CF-46E0-8607-54AA42C98C61}" type="sibTrans" cxnId="{38225CD9-1929-42BD-9C23-A72FE2F8B9EC}">
      <dgm:prSet/>
      <dgm:spPr/>
      <dgm:t>
        <a:bodyPr/>
        <a:lstStyle/>
        <a:p>
          <a:endParaRPr lang="ru-RU"/>
        </a:p>
      </dgm:t>
    </dgm:pt>
    <dgm:pt modelId="{B47ED8DA-3648-4F4A-820B-3482142D0967}">
      <dgm:prSet phldrT="[Текст]"/>
      <dgm:spPr/>
      <dgm:t>
        <a:bodyPr/>
        <a:lstStyle/>
        <a:p>
          <a:r>
            <a:rPr lang="ru-RU" dirty="0"/>
            <a:t>Наём работников</a:t>
          </a:r>
        </a:p>
      </dgm:t>
    </dgm:pt>
    <dgm:pt modelId="{787B9EDD-7464-4CB3-AD03-5C2291C4EC94}" type="parTrans" cxnId="{F373BFFE-DB15-42B2-A1B4-998257433EFD}">
      <dgm:prSet/>
      <dgm:spPr/>
      <dgm:t>
        <a:bodyPr/>
        <a:lstStyle/>
        <a:p>
          <a:endParaRPr lang="ru-RU"/>
        </a:p>
      </dgm:t>
    </dgm:pt>
    <dgm:pt modelId="{9D1B74EA-45F3-434E-B069-08C81FC435DD}" type="sibTrans" cxnId="{F373BFFE-DB15-42B2-A1B4-998257433EFD}">
      <dgm:prSet/>
      <dgm:spPr/>
      <dgm:t>
        <a:bodyPr/>
        <a:lstStyle/>
        <a:p>
          <a:endParaRPr lang="ru-RU"/>
        </a:p>
      </dgm:t>
    </dgm:pt>
    <dgm:pt modelId="{EAD1BF1E-F451-4CB9-B68C-31A81115E376}">
      <dgm:prSet phldrT="[Текст]"/>
      <dgm:spPr/>
      <dgm:t>
        <a:bodyPr/>
        <a:lstStyle/>
        <a:p>
          <a:r>
            <a:rPr lang="ru-RU" dirty="0"/>
            <a:t>Увеличение </a:t>
          </a:r>
          <a:r>
            <a:rPr lang="ru-RU" dirty="0" smtClean="0"/>
            <a:t>производства, расширение линейки, услуги</a:t>
          </a:r>
          <a:endParaRPr lang="ru-RU" dirty="0"/>
        </a:p>
      </dgm:t>
    </dgm:pt>
    <dgm:pt modelId="{54BCB729-8240-49EA-B3A4-59583C91EEFC}" type="parTrans" cxnId="{F2448213-9CED-47A1-9316-1DC113818316}">
      <dgm:prSet/>
      <dgm:spPr/>
      <dgm:t>
        <a:bodyPr/>
        <a:lstStyle/>
        <a:p>
          <a:endParaRPr lang="ru-RU"/>
        </a:p>
      </dgm:t>
    </dgm:pt>
    <dgm:pt modelId="{7E49717D-2542-4B65-9ADA-A1918BB9C8C5}" type="sibTrans" cxnId="{F2448213-9CED-47A1-9316-1DC113818316}">
      <dgm:prSet/>
      <dgm:spPr/>
      <dgm:t>
        <a:bodyPr/>
        <a:lstStyle/>
        <a:p>
          <a:endParaRPr lang="ru-RU"/>
        </a:p>
      </dgm:t>
    </dgm:pt>
    <dgm:pt modelId="{3A99AEDF-0733-4F2D-BFA8-329AEBFA8C43}">
      <dgm:prSet phldrT="[Текст]"/>
      <dgm:spPr/>
      <dgm:t>
        <a:bodyPr/>
        <a:lstStyle/>
        <a:p>
          <a:r>
            <a:rPr lang="ru-RU" dirty="0"/>
            <a:t>Мат. модели и программирование </a:t>
          </a:r>
        </a:p>
      </dgm:t>
    </dgm:pt>
    <dgm:pt modelId="{BDCB1E6B-8361-4B83-818A-BC211C91BBB3}" type="sibTrans" cxnId="{7CAB1D85-031B-4F4A-B47A-63884566DA76}">
      <dgm:prSet/>
      <dgm:spPr/>
      <dgm:t>
        <a:bodyPr/>
        <a:lstStyle/>
        <a:p>
          <a:endParaRPr lang="ru-RU"/>
        </a:p>
      </dgm:t>
    </dgm:pt>
    <dgm:pt modelId="{FF4FE114-2AAB-4DCB-8B4C-A820F0FFAD84}" type="parTrans" cxnId="{7CAB1D85-031B-4F4A-B47A-63884566DA76}">
      <dgm:prSet/>
      <dgm:spPr/>
      <dgm:t>
        <a:bodyPr/>
        <a:lstStyle/>
        <a:p>
          <a:endParaRPr lang="ru-RU"/>
        </a:p>
      </dgm:t>
    </dgm:pt>
    <dgm:pt modelId="{A6CAA046-2D25-471D-B822-7D70F12F3D8E}">
      <dgm:prSet phldrT="[Текст]"/>
      <dgm:spPr/>
      <dgm:t>
        <a:bodyPr/>
        <a:lstStyle/>
        <a:p>
          <a:r>
            <a:rPr lang="ru-RU" dirty="0"/>
            <a:t>Сборка</a:t>
          </a:r>
        </a:p>
      </dgm:t>
    </dgm:pt>
    <dgm:pt modelId="{EEDB0A36-0867-4207-B591-CDC25E001001}" type="parTrans" cxnId="{C0B40B17-A802-414B-AAB2-862BC2C2C12D}">
      <dgm:prSet/>
      <dgm:spPr/>
      <dgm:t>
        <a:bodyPr/>
        <a:lstStyle/>
        <a:p>
          <a:endParaRPr lang="ru-RU"/>
        </a:p>
      </dgm:t>
    </dgm:pt>
    <dgm:pt modelId="{3A4F4EB8-2B3C-4B95-911E-D3808E1A4D15}" type="sibTrans" cxnId="{C0B40B17-A802-414B-AAB2-862BC2C2C12D}">
      <dgm:prSet/>
      <dgm:spPr/>
      <dgm:t>
        <a:bodyPr/>
        <a:lstStyle/>
        <a:p>
          <a:endParaRPr lang="ru-RU"/>
        </a:p>
      </dgm:t>
    </dgm:pt>
    <dgm:pt modelId="{2918254B-36B1-4B28-8FEE-F7E2413F498F}">
      <dgm:prSet phldrT="[Текст]"/>
      <dgm:spPr/>
      <dgm:t>
        <a:bodyPr/>
        <a:lstStyle/>
        <a:p>
          <a:r>
            <a:rPr lang="ru-RU" dirty="0"/>
            <a:t>Обслуживание</a:t>
          </a:r>
        </a:p>
      </dgm:t>
    </dgm:pt>
    <dgm:pt modelId="{9710728B-ECC1-4B7B-AE4E-0B7493ABCDAF}" type="parTrans" cxnId="{8CA500E1-852A-4260-A657-00E9EE15A724}">
      <dgm:prSet/>
      <dgm:spPr/>
      <dgm:t>
        <a:bodyPr/>
        <a:lstStyle/>
        <a:p>
          <a:endParaRPr lang="ru-RU"/>
        </a:p>
      </dgm:t>
    </dgm:pt>
    <dgm:pt modelId="{36B8D93F-55ED-47CF-899F-9ACAC7B43413}" type="sibTrans" cxnId="{8CA500E1-852A-4260-A657-00E9EE15A724}">
      <dgm:prSet/>
      <dgm:spPr/>
      <dgm:t>
        <a:bodyPr/>
        <a:lstStyle/>
        <a:p>
          <a:endParaRPr lang="ru-RU"/>
        </a:p>
      </dgm:t>
    </dgm:pt>
    <dgm:pt modelId="{1625CB9B-F590-4CB6-BCCD-4B65B37ABCF0}">
      <dgm:prSet phldrT="[Текст]"/>
      <dgm:spPr/>
      <dgm:t>
        <a:bodyPr/>
        <a:lstStyle/>
        <a:p>
          <a:r>
            <a:rPr lang="ru-RU" dirty="0"/>
            <a:t>Продвижение</a:t>
          </a:r>
        </a:p>
      </dgm:t>
    </dgm:pt>
    <dgm:pt modelId="{9BB1EEA8-0219-4874-B491-CBA6542D6900}" type="parTrans" cxnId="{899ADB38-0809-48D8-A33E-389B46BBE5C0}">
      <dgm:prSet/>
      <dgm:spPr/>
      <dgm:t>
        <a:bodyPr/>
        <a:lstStyle/>
        <a:p>
          <a:endParaRPr lang="ru-RU"/>
        </a:p>
      </dgm:t>
    </dgm:pt>
    <dgm:pt modelId="{D1950082-9948-42C8-8B6D-1413927586F0}" type="sibTrans" cxnId="{899ADB38-0809-48D8-A33E-389B46BBE5C0}">
      <dgm:prSet/>
      <dgm:spPr/>
      <dgm:t>
        <a:bodyPr/>
        <a:lstStyle/>
        <a:p>
          <a:endParaRPr lang="ru-RU"/>
        </a:p>
      </dgm:t>
    </dgm:pt>
    <dgm:pt modelId="{BD37DB8C-7FD8-47BD-9199-BAF3639C37B1}">
      <dgm:prSet phldrT="[Текст]"/>
      <dgm:spPr/>
      <dgm:t>
        <a:bodyPr/>
        <a:lstStyle/>
        <a:p>
          <a:r>
            <a:rPr lang="ru-RU" smtClean="0"/>
            <a:t>Популяризация</a:t>
          </a:r>
          <a:endParaRPr lang="ru-RU" dirty="0"/>
        </a:p>
      </dgm:t>
    </dgm:pt>
    <dgm:pt modelId="{73F7FA53-7F54-4ED1-83BA-551B1F609B7C}" type="parTrans" cxnId="{7BD9AC18-AF8F-4E8E-A9B1-406A688EABB6}">
      <dgm:prSet/>
      <dgm:spPr/>
      <dgm:t>
        <a:bodyPr/>
        <a:lstStyle/>
        <a:p>
          <a:endParaRPr lang="ru-RU"/>
        </a:p>
      </dgm:t>
    </dgm:pt>
    <dgm:pt modelId="{FD92BB0B-12DD-48C4-AFC5-B69AC5AECA68}" type="sibTrans" cxnId="{7BD9AC18-AF8F-4E8E-A9B1-406A688EABB6}">
      <dgm:prSet/>
      <dgm:spPr/>
      <dgm:t>
        <a:bodyPr/>
        <a:lstStyle/>
        <a:p>
          <a:endParaRPr lang="ru-RU"/>
        </a:p>
      </dgm:t>
    </dgm:pt>
    <dgm:pt modelId="{E7B51513-4353-4F52-95F7-D9A3FA52982D}">
      <dgm:prSet/>
      <dgm:spPr/>
      <dgm:t>
        <a:bodyPr/>
        <a:lstStyle/>
        <a:p>
          <a:r>
            <a:rPr lang="ru-RU" dirty="0"/>
            <a:t>Масштабирование производства</a:t>
          </a:r>
        </a:p>
      </dgm:t>
    </dgm:pt>
    <dgm:pt modelId="{35F890CB-FB57-4EF3-A991-3D61AF9D2E25}" type="parTrans" cxnId="{2F8A97B4-8130-47B8-A60D-711B4B540052}">
      <dgm:prSet/>
      <dgm:spPr/>
      <dgm:t>
        <a:bodyPr/>
        <a:lstStyle/>
        <a:p>
          <a:endParaRPr lang="ru-RU"/>
        </a:p>
      </dgm:t>
    </dgm:pt>
    <dgm:pt modelId="{CE0BBE1A-7F97-443D-93B7-DF24E82BFB84}" type="sibTrans" cxnId="{2F8A97B4-8130-47B8-A60D-711B4B540052}">
      <dgm:prSet/>
      <dgm:spPr/>
      <dgm:t>
        <a:bodyPr/>
        <a:lstStyle/>
        <a:p>
          <a:endParaRPr lang="ru-RU"/>
        </a:p>
      </dgm:t>
    </dgm:pt>
    <dgm:pt modelId="{F7BE3121-5383-40D2-9EA6-5B8D19F0CA4F}">
      <dgm:prSet phldrT="[Текст]"/>
      <dgm:spPr/>
      <dgm:t>
        <a:bodyPr/>
        <a:lstStyle/>
        <a:p>
          <a:r>
            <a:rPr lang="ru-RU" dirty="0"/>
            <a:t>Закупка комплектующих и сборка опытной партии</a:t>
          </a:r>
        </a:p>
      </dgm:t>
    </dgm:pt>
    <dgm:pt modelId="{5065423A-3399-4B26-B024-4CEA2A0649E4}" type="parTrans" cxnId="{2C16B1DD-3AEF-4AA0-8898-F9647287BBE6}">
      <dgm:prSet/>
      <dgm:spPr/>
      <dgm:t>
        <a:bodyPr/>
        <a:lstStyle/>
        <a:p>
          <a:endParaRPr lang="ru-RU"/>
        </a:p>
      </dgm:t>
    </dgm:pt>
    <dgm:pt modelId="{170FBBFA-F856-4009-B65A-7FC078A92D54}" type="sibTrans" cxnId="{2C16B1DD-3AEF-4AA0-8898-F9647287BBE6}">
      <dgm:prSet/>
      <dgm:spPr/>
      <dgm:t>
        <a:bodyPr/>
        <a:lstStyle/>
        <a:p>
          <a:endParaRPr lang="ru-RU"/>
        </a:p>
      </dgm:t>
    </dgm:pt>
    <dgm:pt modelId="{21F2CC79-8709-44E6-BC97-4CB832627C5E}">
      <dgm:prSet phldrT="[Текст]"/>
      <dgm:spPr/>
      <dgm:t>
        <a:bodyPr/>
        <a:lstStyle/>
        <a:p>
          <a:r>
            <a:rPr lang="ru-RU" dirty="0"/>
            <a:t>Сертификация</a:t>
          </a:r>
        </a:p>
      </dgm:t>
    </dgm:pt>
    <dgm:pt modelId="{D0659580-08E9-4355-8C4C-4FCFFCF78AC0}" type="parTrans" cxnId="{FD9FF7FE-3858-4A39-A507-B9A8E71DB9BC}">
      <dgm:prSet/>
      <dgm:spPr/>
      <dgm:t>
        <a:bodyPr/>
        <a:lstStyle/>
        <a:p>
          <a:endParaRPr lang="ru-RU"/>
        </a:p>
      </dgm:t>
    </dgm:pt>
    <dgm:pt modelId="{A9DC3A7C-12D0-43BE-87F4-93A69D28EE3A}" type="sibTrans" cxnId="{FD9FF7FE-3858-4A39-A507-B9A8E71DB9BC}">
      <dgm:prSet/>
      <dgm:spPr/>
      <dgm:t>
        <a:bodyPr/>
        <a:lstStyle/>
        <a:p>
          <a:endParaRPr lang="ru-RU"/>
        </a:p>
      </dgm:t>
    </dgm:pt>
    <dgm:pt modelId="{D4365C8D-AF0C-42B5-89F0-A2EAECA9EB55}">
      <dgm:prSet phldrT="[Текст]"/>
      <dgm:spPr/>
      <dgm:t>
        <a:bodyPr/>
        <a:lstStyle/>
        <a:p>
          <a:r>
            <a:rPr lang="ru-RU" dirty="0"/>
            <a:t>Верификация</a:t>
          </a:r>
        </a:p>
      </dgm:t>
    </dgm:pt>
    <dgm:pt modelId="{4A381792-97D3-47E7-9284-F4D1B41FAA80}" type="parTrans" cxnId="{57D1263A-B72F-4ED1-92A3-E722096C74F3}">
      <dgm:prSet/>
      <dgm:spPr/>
      <dgm:t>
        <a:bodyPr/>
        <a:lstStyle/>
        <a:p>
          <a:endParaRPr lang="ru-RU"/>
        </a:p>
      </dgm:t>
    </dgm:pt>
    <dgm:pt modelId="{F24FAAC0-9178-41B1-8A11-F9DA7B6E507C}" type="sibTrans" cxnId="{57D1263A-B72F-4ED1-92A3-E722096C74F3}">
      <dgm:prSet/>
      <dgm:spPr/>
      <dgm:t>
        <a:bodyPr/>
        <a:lstStyle/>
        <a:p>
          <a:endParaRPr lang="ru-RU"/>
        </a:p>
      </dgm:t>
    </dgm:pt>
    <dgm:pt modelId="{84C6FFD0-44E0-4054-B5B7-13F494D96D71}">
      <dgm:prSet phldrT="[Текст]"/>
      <dgm:spPr/>
      <dgm:t>
        <a:bodyPr/>
        <a:lstStyle/>
        <a:p>
          <a:r>
            <a:rPr lang="ru-RU" dirty="0"/>
            <a:t>Апробация</a:t>
          </a:r>
        </a:p>
      </dgm:t>
    </dgm:pt>
    <dgm:pt modelId="{B247BF3A-1B58-4C94-8BA9-2DAC8FCC8937}" type="parTrans" cxnId="{EF89A4DE-344F-4F12-A0D1-1DA847BD08DA}">
      <dgm:prSet/>
      <dgm:spPr/>
      <dgm:t>
        <a:bodyPr/>
        <a:lstStyle/>
        <a:p>
          <a:endParaRPr lang="ru-RU"/>
        </a:p>
      </dgm:t>
    </dgm:pt>
    <dgm:pt modelId="{ABA4B6BB-8BAE-4452-B5CA-D23DB05E78F7}" type="sibTrans" cxnId="{EF89A4DE-344F-4F12-A0D1-1DA847BD08DA}">
      <dgm:prSet/>
      <dgm:spPr/>
      <dgm:t>
        <a:bodyPr/>
        <a:lstStyle/>
        <a:p>
          <a:endParaRPr lang="ru-RU"/>
        </a:p>
      </dgm:t>
    </dgm:pt>
    <dgm:pt modelId="{AA5D0461-126D-454A-8EC8-33D59DBF2253}">
      <dgm:prSet phldrT="[Текст]"/>
      <dgm:spPr/>
      <dgm:t>
        <a:bodyPr/>
        <a:lstStyle/>
        <a:p>
          <a:r>
            <a:rPr lang="ru-RU" dirty="0"/>
            <a:t>Аренда помещения</a:t>
          </a:r>
        </a:p>
      </dgm:t>
    </dgm:pt>
    <dgm:pt modelId="{E27DE1AC-717A-4DBD-9D08-6D203A27D15D}" type="parTrans" cxnId="{56824528-F82F-470B-9FCF-C76AC3694FD6}">
      <dgm:prSet/>
      <dgm:spPr/>
      <dgm:t>
        <a:bodyPr/>
        <a:lstStyle/>
        <a:p>
          <a:endParaRPr lang="ru-RU"/>
        </a:p>
      </dgm:t>
    </dgm:pt>
    <dgm:pt modelId="{6E89FA38-E4C2-402A-963F-717078B3B4D7}" type="sibTrans" cxnId="{56824528-F82F-470B-9FCF-C76AC3694FD6}">
      <dgm:prSet/>
      <dgm:spPr/>
      <dgm:t>
        <a:bodyPr/>
        <a:lstStyle/>
        <a:p>
          <a:endParaRPr lang="ru-RU"/>
        </a:p>
      </dgm:t>
    </dgm:pt>
    <dgm:pt modelId="{503340D6-0C76-4C59-8ECF-3234B6127231}">
      <dgm:prSet/>
      <dgm:spPr/>
      <dgm:t>
        <a:bodyPr/>
        <a:lstStyle/>
        <a:p>
          <a:r>
            <a:rPr lang="ru-RU" dirty="0"/>
            <a:t>Выход на рынок Минздрава</a:t>
          </a:r>
        </a:p>
      </dgm:t>
    </dgm:pt>
    <dgm:pt modelId="{C580A23E-8CB6-4562-9E54-41F9F7AFC2EB}" type="parTrans" cxnId="{EDD8D897-330D-4122-9E35-2C810971FEDC}">
      <dgm:prSet/>
      <dgm:spPr/>
      <dgm:t>
        <a:bodyPr/>
        <a:lstStyle/>
        <a:p>
          <a:endParaRPr lang="ru-RU"/>
        </a:p>
      </dgm:t>
    </dgm:pt>
    <dgm:pt modelId="{220B47B6-9005-48A4-BC4A-0A2BC08BA33D}" type="sibTrans" cxnId="{EDD8D897-330D-4122-9E35-2C810971FEDC}">
      <dgm:prSet/>
      <dgm:spPr/>
      <dgm:t>
        <a:bodyPr/>
        <a:lstStyle/>
        <a:p>
          <a:endParaRPr lang="ru-RU"/>
        </a:p>
      </dgm:t>
    </dgm:pt>
    <dgm:pt modelId="{E6DADBB9-DD86-4220-8405-485D4A2CBA38}">
      <dgm:prSet/>
      <dgm:spPr/>
      <dgm:t>
        <a:bodyPr/>
        <a:lstStyle/>
        <a:p>
          <a:r>
            <a:rPr lang="ru-RU" dirty="0"/>
            <a:t>Расширение  линейки продукции</a:t>
          </a:r>
        </a:p>
      </dgm:t>
    </dgm:pt>
    <dgm:pt modelId="{42E63433-8584-4AA6-A675-C4E8958E1EB9}" type="parTrans" cxnId="{E3F97FE2-775B-4AA7-A429-7585D8077A19}">
      <dgm:prSet/>
      <dgm:spPr/>
      <dgm:t>
        <a:bodyPr/>
        <a:lstStyle/>
        <a:p>
          <a:endParaRPr lang="ru-RU"/>
        </a:p>
      </dgm:t>
    </dgm:pt>
    <dgm:pt modelId="{4F0F601D-1458-4340-87A3-BD39833317A8}" type="sibTrans" cxnId="{E3F97FE2-775B-4AA7-A429-7585D8077A19}">
      <dgm:prSet/>
      <dgm:spPr/>
      <dgm:t>
        <a:bodyPr/>
        <a:lstStyle/>
        <a:p>
          <a:endParaRPr lang="ru-RU"/>
        </a:p>
      </dgm:t>
    </dgm:pt>
    <dgm:pt modelId="{36A513F8-651C-459F-B7A4-1FBF8387AD03}">
      <dgm:prSet/>
      <dgm:spPr/>
      <dgm:t>
        <a:bodyPr/>
        <a:lstStyle/>
        <a:p>
          <a:r>
            <a:rPr lang="ru-RU" dirty="0"/>
            <a:t>Постгарантийное обслуживание</a:t>
          </a:r>
        </a:p>
      </dgm:t>
    </dgm:pt>
    <dgm:pt modelId="{DF430A86-452A-4909-B63A-885E8D4ED882}" type="parTrans" cxnId="{3E74A977-03C9-4215-9CE1-F4B37E8D09C1}">
      <dgm:prSet/>
      <dgm:spPr/>
      <dgm:t>
        <a:bodyPr/>
        <a:lstStyle/>
        <a:p>
          <a:endParaRPr lang="ru-RU"/>
        </a:p>
      </dgm:t>
    </dgm:pt>
    <dgm:pt modelId="{E2192B81-0B48-44C2-BAFF-EEC7A5A468B8}" type="sibTrans" cxnId="{3E74A977-03C9-4215-9CE1-F4B37E8D09C1}">
      <dgm:prSet/>
      <dgm:spPr/>
      <dgm:t>
        <a:bodyPr/>
        <a:lstStyle/>
        <a:p>
          <a:endParaRPr lang="ru-RU"/>
        </a:p>
      </dgm:t>
    </dgm:pt>
    <dgm:pt modelId="{C94941A6-3A6C-4B19-8014-8CCC64A529CD}">
      <dgm:prSet/>
      <dgm:spPr/>
      <dgm:t>
        <a:bodyPr/>
        <a:lstStyle/>
        <a:p>
          <a:endParaRPr lang="ru-RU" dirty="0"/>
        </a:p>
      </dgm:t>
    </dgm:pt>
    <dgm:pt modelId="{2AC3F755-55D3-4D58-BD03-1D4EA9BE877F}" type="parTrans" cxnId="{23C0B7B4-BB1C-45D3-B08B-4D6069157CE3}">
      <dgm:prSet/>
      <dgm:spPr/>
      <dgm:t>
        <a:bodyPr/>
        <a:lstStyle/>
        <a:p>
          <a:endParaRPr lang="ru-RU"/>
        </a:p>
      </dgm:t>
    </dgm:pt>
    <dgm:pt modelId="{B7DDA09F-F53D-4E40-B88A-7664A9441A00}" type="sibTrans" cxnId="{23C0B7B4-BB1C-45D3-B08B-4D6069157CE3}">
      <dgm:prSet/>
      <dgm:spPr/>
      <dgm:t>
        <a:bodyPr/>
        <a:lstStyle/>
        <a:p>
          <a:endParaRPr lang="ru-RU"/>
        </a:p>
      </dgm:t>
    </dgm:pt>
    <dgm:pt modelId="{41E02B1B-7CFE-43F3-99AD-ABA4B58C95CA}">
      <dgm:prSet/>
      <dgm:spPr/>
      <dgm:t>
        <a:bodyPr/>
        <a:lstStyle/>
        <a:p>
          <a:endParaRPr lang="ru-RU" dirty="0"/>
        </a:p>
      </dgm:t>
    </dgm:pt>
    <dgm:pt modelId="{B511E34F-7ACB-4D5D-A922-A9B1D2B6EBEA}" type="parTrans" cxnId="{0089320B-39CA-484A-A989-AA0F5B5778E1}">
      <dgm:prSet/>
      <dgm:spPr/>
      <dgm:t>
        <a:bodyPr/>
        <a:lstStyle/>
        <a:p>
          <a:endParaRPr lang="ru-RU"/>
        </a:p>
      </dgm:t>
    </dgm:pt>
    <dgm:pt modelId="{782CA71C-ABF2-4B94-BBE7-8FB7F1842138}" type="sibTrans" cxnId="{0089320B-39CA-484A-A989-AA0F5B5778E1}">
      <dgm:prSet/>
      <dgm:spPr/>
      <dgm:t>
        <a:bodyPr/>
        <a:lstStyle/>
        <a:p>
          <a:endParaRPr lang="ru-RU"/>
        </a:p>
      </dgm:t>
    </dgm:pt>
    <dgm:pt modelId="{9ABDD494-5AF6-4D40-B36C-A53525A048CE}" type="pres">
      <dgm:prSet presAssocID="{A28AC235-2810-4319-BF47-0C0C33BEA1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C481F9-8E51-43EE-8909-ADA965D96061}" type="pres">
      <dgm:prSet presAssocID="{A28AC235-2810-4319-BF47-0C0C33BEA11C}" presName="tSp" presStyleCnt="0"/>
      <dgm:spPr/>
    </dgm:pt>
    <dgm:pt modelId="{69686D95-003F-42F1-B6DF-F65D4AFD7B5F}" type="pres">
      <dgm:prSet presAssocID="{A28AC235-2810-4319-BF47-0C0C33BEA11C}" presName="bSp" presStyleCnt="0"/>
      <dgm:spPr/>
    </dgm:pt>
    <dgm:pt modelId="{4E98E5F7-E357-4925-BB82-1907CF08283A}" type="pres">
      <dgm:prSet presAssocID="{A28AC235-2810-4319-BF47-0C0C33BEA11C}" presName="process" presStyleCnt="0"/>
      <dgm:spPr/>
    </dgm:pt>
    <dgm:pt modelId="{3705CC22-540F-4131-B16A-D295E888D726}" type="pres">
      <dgm:prSet presAssocID="{58904154-1FF6-45E4-A3EB-316D0D585E9D}" presName="composite1" presStyleCnt="0"/>
      <dgm:spPr/>
    </dgm:pt>
    <dgm:pt modelId="{751DD40D-DF61-48C8-B445-F1EA3BF49703}" type="pres">
      <dgm:prSet presAssocID="{58904154-1FF6-45E4-A3EB-316D0D585E9D}" presName="dummyNode1" presStyleLbl="node1" presStyleIdx="0" presStyleCnt="4"/>
      <dgm:spPr/>
    </dgm:pt>
    <dgm:pt modelId="{E6E1FC1D-08D2-4891-8910-8038E2F5B235}" type="pres">
      <dgm:prSet presAssocID="{58904154-1FF6-45E4-A3EB-316D0D585E9D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102530-70A6-40E0-AC04-ED875E7A8BC8}" type="pres">
      <dgm:prSet presAssocID="{58904154-1FF6-45E4-A3EB-316D0D585E9D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079B4-AE1B-46B3-ACD3-01FF05D28D0F}" type="pres">
      <dgm:prSet presAssocID="{58904154-1FF6-45E4-A3EB-316D0D585E9D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F05BD-3FBE-4DBD-B348-24715BD89BE9}" type="pres">
      <dgm:prSet presAssocID="{58904154-1FF6-45E4-A3EB-316D0D585E9D}" presName="connSite1" presStyleCnt="0"/>
      <dgm:spPr/>
    </dgm:pt>
    <dgm:pt modelId="{F91C014C-46A1-4549-A0D6-D9A2A52156CC}" type="pres">
      <dgm:prSet presAssocID="{B81573CE-74AB-4590-8D44-4042B24ABD4C}" presName="Name9" presStyleLbl="sibTrans2D1" presStyleIdx="0" presStyleCnt="3"/>
      <dgm:spPr/>
      <dgm:t>
        <a:bodyPr/>
        <a:lstStyle/>
        <a:p>
          <a:endParaRPr lang="ru-RU"/>
        </a:p>
      </dgm:t>
    </dgm:pt>
    <dgm:pt modelId="{B0CE6E5A-0780-40F7-8CA4-24C35C17B679}" type="pres">
      <dgm:prSet presAssocID="{7382FBD9-7266-42EC-9E7D-92C1D5E122F4}" presName="composite2" presStyleCnt="0"/>
      <dgm:spPr/>
    </dgm:pt>
    <dgm:pt modelId="{C492697F-D145-49E1-96C0-C53865F85ED6}" type="pres">
      <dgm:prSet presAssocID="{7382FBD9-7266-42EC-9E7D-92C1D5E122F4}" presName="dummyNode2" presStyleLbl="node1" presStyleIdx="0" presStyleCnt="4"/>
      <dgm:spPr/>
    </dgm:pt>
    <dgm:pt modelId="{C63C5498-2019-4218-A199-FFBB2CE8C69E}" type="pres">
      <dgm:prSet presAssocID="{7382FBD9-7266-42EC-9E7D-92C1D5E122F4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00018-1EE6-44E3-AB6F-1356D0E40515}" type="pres">
      <dgm:prSet presAssocID="{7382FBD9-7266-42EC-9E7D-92C1D5E122F4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038D2-DAD0-4A45-ABD9-BD4FE9834043}" type="pres">
      <dgm:prSet presAssocID="{7382FBD9-7266-42EC-9E7D-92C1D5E122F4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9025C-E8A0-4C1F-AD27-8DF533C95B5F}" type="pres">
      <dgm:prSet presAssocID="{7382FBD9-7266-42EC-9E7D-92C1D5E122F4}" presName="connSite2" presStyleCnt="0"/>
      <dgm:spPr/>
    </dgm:pt>
    <dgm:pt modelId="{E682CF44-A215-4463-A288-5257FFF25519}" type="pres">
      <dgm:prSet presAssocID="{554EB8CD-4E74-44C9-89A2-D0E0E7A0E614}" presName="Name18" presStyleLbl="sibTrans2D1" presStyleIdx="1" presStyleCnt="3"/>
      <dgm:spPr/>
      <dgm:t>
        <a:bodyPr/>
        <a:lstStyle/>
        <a:p>
          <a:endParaRPr lang="ru-RU"/>
        </a:p>
      </dgm:t>
    </dgm:pt>
    <dgm:pt modelId="{9DBE7D9A-8A17-4440-93D5-A3F9D13A0BC3}" type="pres">
      <dgm:prSet presAssocID="{0D73AE67-E486-470F-A8E0-23172EFA2209}" presName="composite1" presStyleCnt="0"/>
      <dgm:spPr/>
    </dgm:pt>
    <dgm:pt modelId="{84E7B5F4-C51B-407D-A8F9-461DED5CC7A6}" type="pres">
      <dgm:prSet presAssocID="{0D73AE67-E486-470F-A8E0-23172EFA2209}" presName="dummyNode1" presStyleLbl="node1" presStyleIdx="1" presStyleCnt="4"/>
      <dgm:spPr/>
    </dgm:pt>
    <dgm:pt modelId="{272BD892-6B24-4F22-A5C8-6CCFD68388EA}" type="pres">
      <dgm:prSet presAssocID="{0D73AE67-E486-470F-A8E0-23172EFA2209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6839F-E418-4ACE-86E3-084D261B56B2}" type="pres">
      <dgm:prSet presAssocID="{0D73AE67-E486-470F-A8E0-23172EFA2209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3AD6AF-D682-40D7-BE61-8C11FCAE6A1D}" type="pres">
      <dgm:prSet presAssocID="{0D73AE67-E486-470F-A8E0-23172EFA2209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76371-F211-44F0-A887-6510D4B73DF1}" type="pres">
      <dgm:prSet presAssocID="{0D73AE67-E486-470F-A8E0-23172EFA2209}" presName="connSite1" presStyleCnt="0"/>
      <dgm:spPr/>
    </dgm:pt>
    <dgm:pt modelId="{DC20221C-8B1C-4514-8F55-C039F41F57D8}" type="pres">
      <dgm:prSet presAssocID="{D51A6AA5-72AB-4344-9A2A-024A94AA4B5B}" presName="Name9" presStyleLbl="sibTrans2D1" presStyleIdx="2" presStyleCnt="3"/>
      <dgm:spPr/>
      <dgm:t>
        <a:bodyPr/>
        <a:lstStyle/>
        <a:p>
          <a:endParaRPr lang="ru-RU"/>
        </a:p>
      </dgm:t>
    </dgm:pt>
    <dgm:pt modelId="{65ABA8D1-4170-4B56-84F1-3189BD6ECC5F}" type="pres">
      <dgm:prSet presAssocID="{EAD1BF1E-F451-4CB9-B68C-31A81115E376}" presName="composite2" presStyleCnt="0"/>
      <dgm:spPr/>
    </dgm:pt>
    <dgm:pt modelId="{B4ACBA49-3C10-48C5-B484-C3CC256B3B02}" type="pres">
      <dgm:prSet presAssocID="{EAD1BF1E-F451-4CB9-B68C-31A81115E376}" presName="dummyNode2" presStyleLbl="node1" presStyleIdx="2" presStyleCnt="4"/>
      <dgm:spPr/>
    </dgm:pt>
    <dgm:pt modelId="{98B5ABDC-2098-4539-B197-EEEEABC874F2}" type="pres">
      <dgm:prSet presAssocID="{EAD1BF1E-F451-4CB9-B68C-31A81115E376}" presName="childNode2" presStyleLbl="bgAcc1" presStyleIdx="3" presStyleCnt="4" custScaleY="139408" custLinFactNeighborX="3650" custLinFactNeighborY="1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D4350-CA10-4A95-9C53-37375316E3AD}" type="pres">
      <dgm:prSet presAssocID="{EAD1BF1E-F451-4CB9-B68C-31A81115E376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407EE-8ED6-45F8-94EA-CE8EF0A8769B}" type="pres">
      <dgm:prSet presAssocID="{EAD1BF1E-F451-4CB9-B68C-31A81115E376}" presName="parentNode2" presStyleLbl="node1" presStyleIdx="3" presStyleCnt="4" custScaleY="138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94EE0-13FA-4EC2-9BCB-7ECBC238CF92}" type="pres">
      <dgm:prSet presAssocID="{EAD1BF1E-F451-4CB9-B68C-31A81115E376}" presName="connSite2" presStyleCnt="0"/>
      <dgm:spPr/>
    </dgm:pt>
  </dgm:ptLst>
  <dgm:cxnLst>
    <dgm:cxn modelId="{C54A011F-74B0-4EC8-8268-60159D4E0590}" type="presOf" srcId="{A6CAA046-2D25-471D-B822-7D70F12F3D8E}" destId="{FAD6839F-E418-4ACE-86E3-084D261B56B2}" srcOrd="1" destOrd="2" presId="urn:microsoft.com/office/officeart/2005/8/layout/hProcess4"/>
    <dgm:cxn modelId="{3FD97F1C-8C9A-4BB6-B751-D00DAF0CFF79}" type="presOf" srcId="{E6DADBB9-DD86-4220-8405-485D4A2CBA38}" destId="{C8DD4350-CA10-4A95-9C53-37375316E3AD}" srcOrd="1" destOrd="4" presId="urn:microsoft.com/office/officeart/2005/8/layout/hProcess4"/>
    <dgm:cxn modelId="{FE96557A-B399-4166-AEF6-0876862143E8}" type="presOf" srcId="{503340D6-0C76-4C59-8ECF-3234B6127231}" destId="{C8DD4350-CA10-4A95-9C53-37375316E3AD}" srcOrd="1" destOrd="3" presId="urn:microsoft.com/office/officeart/2005/8/layout/hProcess4"/>
    <dgm:cxn modelId="{5F1C0291-3D5A-4DAC-BC69-B9368839C80C}" type="presOf" srcId="{0D73AE67-E486-470F-A8E0-23172EFA2209}" destId="{013AD6AF-D682-40D7-BE61-8C11FCAE6A1D}" srcOrd="0" destOrd="0" presId="urn:microsoft.com/office/officeart/2005/8/layout/hProcess4"/>
    <dgm:cxn modelId="{B0AB4342-F8CC-45BB-BF65-4CA0444FE2A9}" srcId="{58904154-1FF6-45E4-A3EB-316D0D585E9D}" destId="{18A76487-EC5B-4D65-A4F3-F2DE7D4FCA0B}" srcOrd="0" destOrd="0" parTransId="{EE1EE778-736B-4DB7-82E3-DE1FADE1BADA}" sibTransId="{D630017F-01E1-471A-96B4-244D0F827EC2}"/>
    <dgm:cxn modelId="{95DCDE1F-B5C2-41EC-A99E-E00F1800C3D7}" type="presOf" srcId="{A28AC235-2810-4319-BF47-0C0C33BEA11C}" destId="{9ABDD494-5AF6-4D40-B36C-A53525A048CE}" srcOrd="0" destOrd="0" presId="urn:microsoft.com/office/officeart/2005/8/layout/hProcess4"/>
    <dgm:cxn modelId="{D35A5944-1940-4717-8FA2-AACE5AC24B6D}" type="presOf" srcId="{84C6FFD0-44E0-4054-B5B7-13F494D96D71}" destId="{E6E1FC1D-08D2-4891-8910-8038E2F5B235}" srcOrd="0" destOrd="3" presId="urn:microsoft.com/office/officeart/2005/8/layout/hProcess4"/>
    <dgm:cxn modelId="{9192A8D6-A59A-4A29-9FBF-2C74DA95CADE}" srcId="{A28AC235-2810-4319-BF47-0C0C33BEA11C}" destId="{0D73AE67-E486-470F-A8E0-23172EFA2209}" srcOrd="2" destOrd="0" parTransId="{061395B9-BEC7-4965-99A2-69CB3628BFF4}" sibTransId="{D51A6AA5-72AB-4344-9A2A-024A94AA4B5B}"/>
    <dgm:cxn modelId="{93E00B49-CC49-4F06-8AD8-B90903F17416}" type="presOf" srcId="{554EB8CD-4E74-44C9-89A2-D0E0E7A0E614}" destId="{E682CF44-A215-4463-A288-5257FFF25519}" srcOrd="0" destOrd="0" presId="urn:microsoft.com/office/officeart/2005/8/layout/hProcess4"/>
    <dgm:cxn modelId="{2D07B892-3824-425C-9649-F58F4180D5F3}" type="presOf" srcId="{3A99AEDF-0733-4F2D-BFA8-329AEBFA8C43}" destId="{E6E1FC1D-08D2-4891-8910-8038E2F5B235}" srcOrd="0" destOrd="1" presId="urn:microsoft.com/office/officeart/2005/8/layout/hProcess4"/>
    <dgm:cxn modelId="{2F8A97B4-8130-47B8-A60D-711B4B540052}" srcId="{EAD1BF1E-F451-4CB9-B68C-31A81115E376}" destId="{E7B51513-4353-4F52-95F7-D9A3FA52982D}" srcOrd="2" destOrd="0" parTransId="{35F890CB-FB57-4EF3-A991-3D61AF9D2E25}" sibTransId="{CE0BBE1A-7F97-443D-93B7-DF24E82BFB84}"/>
    <dgm:cxn modelId="{92CCB84B-E123-409B-BBCB-663E26E1B5BE}" type="presOf" srcId="{7382FBD9-7266-42EC-9E7D-92C1D5E122F4}" destId="{D75038D2-DAD0-4A45-ABD9-BD4FE9834043}" srcOrd="0" destOrd="0" presId="urn:microsoft.com/office/officeart/2005/8/layout/hProcess4"/>
    <dgm:cxn modelId="{57D1263A-B72F-4ED1-92A3-E722096C74F3}" srcId="{58904154-1FF6-45E4-A3EB-316D0D585E9D}" destId="{D4365C8D-AF0C-42B5-89F0-A2EAECA9EB55}" srcOrd="2" destOrd="0" parTransId="{4A381792-97D3-47E7-9284-F4D1B41FAA80}" sibTransId="{F24FAAC0-9178-41B1-8A11-F9DA7B6E507C}"/>
    <dgm:cxn modelId="{C0B40B17-A802-414B-AAB2-862BC2C2C12D}" srcId="{0D73AE67-E486-470F-A8E0-23172EFA2209}" destId="{A6CAA046-2D25-471D-B822-7D70F12F3D8E}" srcOrd="2" destOrd="0" parTransId="{EEDB0A36-0867-4207-B591-CDC25E001001}" sibTransId="{3A4F4EB8-2B3C-4B95-911E-D3808E1A4D15}"/>
    <dgm:cxn modelId="{1280758E-2114-4DDA-A2C9-B30B43551383}" type="presOf" srcId="{18A76487-EC5B-4D65-A4F3-F2DE7D4FCA0B}" destId="{E6E1FC1D-08D2-4891-8910-8038E2F5B235}" srcOrd="0" destOrd="0" presId="urn:microsoft.com/office/officeart/2005/8/layout/hProcess4"/>
    <dgm:cxn modelId="{3E74A977-03C9-4215-9CE1-F4B37E8D09C1}" srcId="{EAD1BF1E-F451-4CB9-B68C-31A81115E376}" destId="{36A513F8-651C-459F-B7A4-1FBF8387AD03}" srcOrd="5" destOrd="0" parTransId="{DF430A86-452A-4909-B63A-885E8D4ED882}" sibTransId="{E2192B81-0B48-44C2-BAFF-EEC7A5A468B8}"/>
    <dgm:cxn modelId="{0089320B-39CA-484A-A989-AA0F5B5778E1}" srcId="{EAD1BF1E-F451-4CB9-B68C-31A81115E376}" destId="{41E02B1B-7CFE-43F3-99AD-ABA4B58C95CA}" srcOrd="0" destOrd="0" parTransId="{B511E34F-7ACB-4D5D-A922-A9B1D2B6EBEA}" sibTransId="{782CA71C-ABF2-4B94-BBE7-8FB7F1842138}"/>
    <dgm:cxn modelId="{53807790-AF5B-45B4-8408-CAE158C1599E}" type="presOf" srcId="{AA5D0461-126D-454A-8EC8-33D59DBF2253}" destId="{C63C5498-2019-4218-A199-FFBB2CE8C69E}" srcOrd="0" destOrd="4" presId="urn:microsoft.com/office/officeart/2005/8/layout/hProcess4"/>
    <dgm:cxn modelId="{0065C6FA-0F29-4BAF-93D6-DF80EF831265}" type="presOf" srcId="{10CBEAAC-98CB-413D-BC23-EA7530DC05F2}" destId="{C63C5498-2019-4218-A199-FFBB2CE8C69E}" srcOrd="0" destOrd="0" presId="urn:microsoft.com/office/officeart/2005/8/layout/hProcess4"/>
    <dgm:cxn modelId="{6BCDC184-59D4-47A4-B1B3-8FC962BEDCAD}" type="presOf" srcId="{B81573CE-74AB-4590-8D44-4042B24ABD4C}" destId="{F91C014C-46A1-4549-A0D6-D9A2A52156CC}" srcOrd="0" destOrd="0" presId="urn:microsoft.com/office/officeart/2005/8/layout/hProcess4"/>
    <dgm:cxn modelId="{0308CC51-26A8-4B56-B0F6-2CCC9F64A657}" type="presOf" srcId="{C94941A6-3A6C-4B19-8014-8CCC64A529CD}" destId="{C8DD4350-CA10-4A95-9C53-37375316E3AD}" srcOrd="1" destOrd="1" presId="urn:microsoft.com/office/officeart/2005/8/layout/hProcess4"/>
    <dgm:cxn modelId="{EDD8D897-330D-4122-9E35-2C810971FEDC}" srcId="{EAD1BF1E-F451-4CB9-B68C-31A81115E376}" destId="{503340D6-0C76-4C59-8ECF-3234B6127231}" srcOrd="3" destOrd="0" parTransId="{C580A23E-8CB6-4562-9E54-41F9F7AFC2EB}" sibTransId="{220B47B6-9005-48A4-BC4A-0A2BC08BA33D}"/>
    <dgm:cxn modelId="{94468D49-8173-4476-8D42-5087D9A8EA8C}" type="presOf" srcId="{D51A6AA5-72AB-4344-9A2A-024A94AA4B5B}" destId="{DC20221C-8B1C-4514-8F55-C039F41F57D8}" srcOrd="0" destOrd="0" presId="urn:microsoft.com/office/officeart/2005/8/layout/hProcess4"/>
    <dgm:cxn modelId="{95FE7885-8F8F-4668-AA2A-A2337C576142}" type="presOf" srcId="{B47ED8DA-3648-4F4A-820B-3482142D0967}" destId="{272BD892-6B24-4F22-A5C8-6CCFD68388EA}" srcOrd="0" destOrd="1" presId="urn:microsoft.com/office/officeart/2005/8/layout/hProcess4"/>
    <dgm:cxn modelId="{5747E6FD-DB81-48FD-8DF1-9963A99C0BC1}" type="presOf" srcId="{41E02B1B-7CFE-43F3-99AD-ABA4B58C95CA}" destId="{98B5ABDC-2098-4539-B197-EEEEABC874F2}" srcOrd="0" destOrd="0" presId="urn:microsoft.com/office/officeart/2005/8/layout/hProcess4"/>
    <dgm:cxn modelId="{97FD875E-B137-4315-9ADE-250204471CE8}" type="presOf" srcId="{F7BE3121-5383-40D2-9EA6-5B8D19F0CA4F}" destId="{C63C5498-2019-4218-A199-FFBB2CE8C69E}" srcOrd="0" destOrd="3" presId="urn:microsoft.com/office/officeart/2005/8/layout/hProcess4"/>
    <dgm:cxn modelId="{BD0DA538-02C8-4719-BA09-864D47B32B44}" type="presOf" srcId="{E6DADBB9-DD86-4220-8405-485D4A2CBA38}" destId="{98B5ABDC-2098-4539-B197-EEEEABC874F2}" srcOrd="0" destOrd="4" presId="urn:microsoft.com/office/officeart/2005/8/layout/hProcess4"/>
    <dgm:cxn modelId="{050D4E33-FC71-4275-BF0E-550DA216DAD6}" srcId="{A28AC235-2810-4319-BF47-0C0C33BEA11C}" destId="{58904154-1FF6-45E4-A3EB-316D0D585E9D}" srcOrd="0" destOrd="0" parTransId="{FB4A91A6-DB4F-4202-AE6D-594CD59ACE4B}" sibTransId="{B81573CE-74AB-4590-8D44-4042B24ABD4C}"/>
    <dgm:cxn modelId="{899ADB38-0809-48D8-A33E-389B46BBE5C0}" srcId="{7382FBD9-7266-42EC-9E7D-92C1D5E122F4}" destId="{1625CB9B-F590-4CB6-BCCD-4B65B37ABCF0}" srcOrd="1" destOrd="0" parTransId="{9BB1EEA8-0219-4874-B491-CBA6542D6900}" sibTransId="{D1950082-9948-42C8-8B6D-1413927586F0}"/>
    <dgm:cxn modelId="{71F16985-A37F-4EBE-B64D-2446B7B1DFBA}" type="presOf" srcId="{1625CB9B-F590-4CB6-BCCD-4B65B37ABCF0}" destId="{C63C5498-2019-4218-A199-FFBB2CE8C69E}" srcOrd="0" destOrd="1" presId="urn:microsoft.com/office/officeart/2005/8/layout/hProcess4"/>
    <dgm:cxn modelId="{273EF88D-6B46-4152-870A-FEC62FF4B184}" srcId="{A28AC235-2810-4319-BF47-0C0C33BEA11C}" destId="{7382FBD9-7266-42EC-9E7D-92C1D5E122F4}" srcOrd="1" destOrd="0" parTransId="{9E0F90B1-3AC6-4156-A030-19BEA080CE25}" sibTransId="{554EB8CD-4E74-44C9-89A2-D0E0E7A0E614}"/>
    <dgm:cxn modelId="{BDEE9B4F-5D0B-46F6-8E13-B0BD07D790E1}" type="presOf" srcId="{10CBEAAC-98CB-413D-BC23-EA7530DC05F2}" destId="{B4700018-1EE6-44E3-AB6F-1356D0E40515}" srcOrd="1" destOrd="0" presId="urn:microsoft.com/office/officeart/2005/8/layout/hProcess4"/>
    <dgm:cxn modelId="{7BD9AC18-AF8F-4E8E-A9B1-406A688EABB6}" srcId="{0D73AE67-E486-470F-A8E0-23172EFA2209}" destId="{BD37DB8C-7FD8-47BD-9199-BAF3639C37B1}" srcOrd="4" destOrd="0" parTransId="{73F7FA53-7F54-4ED1-83BA-551B1F609B7C}" sibTransId="{FD92BB0B-12DD-48C4-AFC5-B69AC5AECA68}"/>
    <dgm:cxn modelId="{3D7AA2A2-D816-4544-BCCC-08D5A5FB78DC}" type="presOf" srcId="{34BDE355-173D-412B-BE7F-110BBD5C6AEF}" destId="{FAD6839F-E418-4ACE-86E3-084D261B56B2}" srcOrd="1" destOrd="0" presId="urn:microsoft.com/office/officeart/2005/8/layout/hProcess4"/>
    <dgm:cxn modelId="{7753D97E-DF4E-4BBD-BA37-2A3CF0018FDF}" type="presOf" srcId="{58904154-1FF6-45E4-A3EB-316D0D585E9D}" destId="{41C079B4-AE1B-46B3-ACD3-01FF05D28D0F}" srcOrd="0" destOrd="0" presId="urn:microsoft.com/office/officeart/2005/8/layout/hProcess4"/>
    <dgm:cxn modelId="{23C0B7B4-BB1C-45D3-B08B-4D6069157CE3}" srcId="{EAD1BF1E-F451-4CB9-B68C-31A81115E376}" destId="{C94941A6-3A6C-4B19-8014-8CCC64A529CD}" srcOrd="1" destOrd="0" parTransId="{2AC3F755-55D3-4D58-BD03-1D4EA9BE877F}" sibTransId="{B7DDA09F-F53D-4E40-B88A-7664A9441A00}"/>
    <dgm:cxn modelId="{6B97CD6B-B83F-487E-B6E8-BF73B2334677}" type="presOf" srcId="{41E02B1B-7CFE-43F3-99AD-ABA4B58C95CA}" destId="{C8DD4350-CA10-4A95-9C53-37375316E3AD}" srcOrd="1" destOrd="0" presId="urn:microsoft.com/office/officeart/2005/8/layout/hProcess4"/>
    <dgm:cxn modelId="{F513F459-C2D1-4366-8447-917C65F0326A}" type="presOf" srcId="{C94941A6-3A6C-4B19-8014-8CCC64A529CD}" destId="{98B5ABDC-2098-4539-B197-EEEEABC874F2}" srcOrd="0" destOrd="1" presId="urn:microsoft.com/office/officeart/2005/8/layout/hProcess4"/>
    <dgm:cxn modelId="{F2448213-9CED-47A1-9316-1DC113818316}" srcId="{A28AC235-2810-4319-BF47-0C0C33BEA11C}" destId="{EAD1BF1E-F451-4CB9-B68C-31A81115E376}" srcOrd="3" destOrd="0" parTransId="{54BCB729-8240-49EA-B3A4-59583C91EEFC}" sibTransId="{7E49717D-2542-4B65-9ADA-A1918BB9C8C5}"/>
    <dgm:cxn modelId="{17171B80-26F2-4FB0-9EB7-8E7DEACE2EDE}" type="presOf" srcId="{BD37DB8C-7FD8-47BD-9199-BAF3639C37B1}" destId="{272BD892-6B24-4F22-A5C8-6CCFD68388EA}" srcOrd="0" destOrd="4" presId="urn:microsoft.com/office/officeart/2005/8/layout/hProcess4"/>
    <dgm:cxn modelId="{F55F3A25-F652-46D4-B8F8-2F167DEAB948}" type="presOf" srcId="{36A513F8-651C-459F-B7A4-1FBF8387AD03}" destId="{C8DD4350-CA10-4A95-9C53-37375316E3AD}" srcOrd="1" destOrd="5" presId="urn:microsoft.com/office/officeart/2005/8/layout/hProcess4"/>
    <dgm:cxn modelId="{AA5E1949-2622-4979-AD0D-24379FE25B62}" type="presOf" srcId="{D4365C8D-AF0C-42B5-89F0-A2EAECA9EB55}" destId="{E6E1FC1D-08D2-4891-8910-8038E2F5B235}" srcOrd="0" destOrd="2" presId="urn:microsoft.com/office/officeart/2005/8/layout/hProcess4"/>
    <dgm:cxn modelId="{67986ED4-2693-4191-8F35-42C34C1F6ABE}" type="presOf" srcId="{AA5D0461-126D-454A-8EC8-33D59DBF2253}" destId="{B4700018-1EE6-44E3-AB6F-1356D0E40515}" srcOrd="1" destOrd="4" presId="urn:microsoft.com/office/officeart/2005/8/layout/hProcess4"/>
    <dgm:cxn modelId="{64B7591C-C6F2-430B-8AB7-57518E22246E}" type="presOf" srcId="{E7B51513-4353-4F52-95F7-D9A3FA52982D}" destId="{98B5ABDC-2098-4539-B197-EEEEABC874F2}" srcOrd="0" destOrd="2" presId="urn:microsoft.com/office/officeart/2005/8/layout/hProcess4"/>
    <dgm:cxn modelId="{7CAB1D85-031B-4F4A-B47A-63884566DA76}" srcId="{58904154-1FF6-45E4-A3EB-316D0D585E9D}" destId="{3A99AEDF-0733-4F2D-BFA8-329AEBFA8C43}" srcOrd="1" destOrd="0" parTransId="{FF4FE114-2AAB-4DCB-8B4C-A820F0FFAD84}" sibTransId="{BDCB1E6B-8361-4B83-818A-BC211C91BBB3}"/>
    <dgm:cxn modelId="{EF89A4DE-344F-4F12-A0D1-1DA847BD08DA}" srcId="{58904154-1FF6-45E4-A3EB-316D0D585E9D}" destId="{84C6FFD0-44E0-4054-B5B7-13F494D96D71}" srcOrd="3" destOrd="0" parTransId="{B247BF3A-1B58-4C94-8BA9-2DAC8FCC8937}" sibTransId="{ABA4B6BB-8BAE-4452-B5CA-D23DB05E78F7}"/>
    <dgm:cxn modelId="{C0872269-E558-4DCC-9240-469436A00FFF}" type="presOf" srcId="{503340D6-0C76-4C59-8ECF-3234B6127231}" destId="{98B5ABDC-2098-4539-B197-EEEEABC874F2}" srcOrd="0" destOrd="3" presId="urn:microsoft.com/office/officeart/2005/8/layout/hProcess4"/>
    <dgm:cxn modelId="{38225CD9-1929-42BD-9C23-A72FE2F8B9EC}" srcId="{0D73AE67-E486-470F-A8E0-23172EFA2209}" destId="{34BDE355-173D-412B-BE7F-110BBD5C6AEF}" srcOrd="0" destOrd="0" parTransId="{A3E27886-8D38-4E2F-AE60-042C4F3BA662}" sibTransId="{0C6E8B76-A0CF-46E0-8607-54AA42C98C61}"/>
    <dgm:cxn modelId="{AE0B970C-3BFB-4685-AFB1-DF524A09A373}" type="presOf" srcId="{21F2CC79-8709-44E6-BC97-4CB832627C5E}" destId="{C63C5498-2019-4218-A199-FFBB2CE8C69E}" srcOrd="0" destOrd="2" presId="urn:microsoft.com/office/officeart/2005/8/layout/hProcess4"/>
    <dgm:cxn modelId="{8CA500E1-852A-4260-A657-00E9EE15A724}" srcId="{0D73AE67-E486-470F-A8E0-23172EFA2209}" destId="{2918254B-36B1-4B28-8FEE-F7E2413F498F}" srcOrd="3" destOrd="0" parTransId="{9710728B-ECC1-4B7B-AE4E-0B7493ABCDAF}" sibTransId="{36B8D93F-55ED-47CF-899F-9ACAC7B43413}"/>
    <dgm:cxn modelId="{A067F849-F04E-4A7F-A782-D2E05A1991C6}" type="presOf" srcId="{D4365C8D-AF0C-42B5-89F0-A2EAECA9EB55}" destId="{BD102530-70A6-40E0-AC04-ED875E7A8BC8}" srcOrd="1" destOrd="2" presId="urn:microsoft.com/office/officeart/2005/8/layout/hProcess4"/>
    <dgm:cxn modelId="{4AD3B6D3-D75E-4EF7-A2B0-6100C7194880}" type="presOf" srcId="{21F2CC79-8709-44E6-BC97-4CB832627C5E}" destId="{B4700018-1EE6-44E3-AB6F-1356D0E40515}" srcOrd="1" destOrd="2" presId="urn:microsoft.com/office/officeart/2005/8/layout/hProcess4"/>
    <dgm:cxn modelId="{FD9FF7FE-3858-4A39-A507-B9A8E71DB9BC}" srcId="{7382FBD9-7266-42EC-9E7D-92C1D5E122F4}" destId="{21F2CC79-8709-44E6-BC97-4CB832627C5E}" srcOrd="2" destOrd="0" parTransId="{D0659580-08E9-4355-8C4C-4FCFFCF78AC0}" sibTransId="{A9DC3A7C-12D0-43BE-87F4-93A69D28EE3A}"/>
    <dgm:cxn modelId="{BB08A69C-70D0-431D-B566-D131272B7A14}" type="presOf" srcId="{34BDE355-173D-412B-BE7F-110BBD5C6AEF}" destId="{272BD892-6B24-4F22-A5C8-6CCFD68388EA}" srcOrd="0" destOrd="0" presId="urn:microsoft.com/office/officeart/2005/8/layout/hProcess4"/>
    <dgm:cxn modelId="{F66230C5-5BE3-48EB-8151-9C8F4D1DE0F9}" type="presOf" srcId="{84C6FFD0-44E0-4054-B5B7-13F494D96D71}" destId="{BD102530-70A6-40E0-AC04-ED875E7A8BC8}" srcOrd="1" destOrd="3" presId="urn:microsoft.com/office/officeart/2005/8/layout/hProcess4"/>
    <dgm:cxn modelId="{FB2BD8A9-C009-486B-BFCD-D08342A51E69}" type="presOf" srcId="{3A99AEDF-0733-4F2D-BFA8-329AEBFA8C43}" destId="{BD102530-70A6-40E0-AC04-ED875E7A8BC8}" srcOrd="1" destOrd="1" presId="urn:microsoft.com/office/officeart/2005/8/layout/hProcess4"/>
    <dgm:cxn modelId="{56824528-F82F-470B-9FCF-C76AC3694FD6}" srcId="{7382FBD9-7266-42EC-9E7D-92C1D5E122F4}" destId="{AA5D0461-126D-454A-8EC8-33D59DBF2253}" srcOrd="4" destOrd="0" parTransId="{E27DE1AC-717A-4DBD-9D08-6D203A27D15D}" sibTransId="{6E89FA38-E4C2-402A-963F-717078B3B4D7}"/>
    <dgm:cxn modelId="{53DFD7A3-A190-4ECB-A8D0-31D3C1FEAFD1}" type="presOf" srcId="{1625CB9B-F590-4CB6-BCCD-4B65B37ABCF0}" destId="{B4700018-1EE6-44E3-AB6F-1356D0E40515}" srcOrd="1" destOrd="1" presId="urn:microsoft.com/office/officeart/2005/8/layout/hProcess4"/>
    <dgm:cxn modelId="{E3F97FE2-775B-4AA7-A429-7585D8077A19}" srcId="{EAD1BF1E-F451-4CB9-B68C-31A81115E376}" destId="{E6DADBB9-DD86-4220-8405-485D4A2CBA38}" srcOrd="4" destOrd="0" parTransId="{42E63433-8584-4AA6-A675-C4E8958E1EB9}" sibTransId="{4F0F601D-1458-4340-87A3-BD39833317A8}"/>
    <dgm:cxn modelId="{48A4FD1F-FBBD-441C-8FB8-1BB40113C08D}" srcId="{7382FBD9-7266-42EC-9E7D-92C1D5E122F4}" destId="{10CBEAAC-98CB-413D-BC23-EA7530DC05F2}" srcOrd="0" destOrd="0" parTransId="{50456DB5-DFCA-46B8-BFD0-035A99423F1F}" sibTransId="{061C8D2A-AD3C-42E2-BD71-3AC2CD5D9F46}"/>
    <dgm:cxn modelId="{90C79127-8005-4A3D-B57B-9A2079EB358D}" type="presOf" srcId="{BD37DB8C-7FD8-47BD-9199-BAF3639C37B1}" destId="{FAD6839F-E418-4ACE-86E3-084D261B56B2}" srcOrd="1" destOrd="4" presId="urn:microsoft.com/office/officeart/2005/8/layout/hProcess4"/>
    <dgm:cxn modelId="{D4258B1D-636E-4EAD-9F8E-0CE2D742B5AF}" type="presOf" srcId="{A6CAA046-2D25-471D-B822-7D70F12F3D8E}" destId="{272BD892-6B24-4F22-A5C8-6CCFD68388EA}" srcOrd="0" destOrd="2" presId="urn:microsoft.com/office/officeart/2005/8/layout/hProcess4"/>
    <dgm:cxn modelId="{F373BFFE-DB15-42B2-A1B4-998257433EFD}" srcId="{0D73AE67-E486-470F-A8E0-23172EFA2209}" destId="{B47ED8DA-3648-4F4A-820B-3482142D0967}" srcOrd="1" destOrd="0" parTransId="{787B9EDD-7464-4CB3-AD03-5C2291C4EC94}" sibTransId="{9D1B74EA-45F3-434E-B069-08C81FC435DD}"/>
    <dgm:cxn modelId="{12FB1E37-B424-4F78-97E2-853453345DF9}" type="presOf" srcId="{E7B51513-4353-4F52-95F7-D9A3FA52982D}" destId="{C8DD4350-CA10-4A95-9C53-37375316E3AD}" srcOrd="1" destOrd="2" presId="urn:microsoft.com/office/officeart/2005/8/layout/hProcess4"/>
    <dgm:cxn modelId="{4EE363A9-44C4-41A5-8FA4-04DE0955CBE2}" type="presOf" srcId="{F7BE3121-5383-40D2-9EA6-5B8D19F0CA4F}" destId="{B4700018-1EE6-44E3-AB6F-1356D0E40515}" srcOrd="1" destOrd="3" presId="urn:microsoft.com/office/officeart/2005/8/layout/hProcess4"/>
    <dgm:cxn modelId="{027DF309-D572-40D7-B8D1-5E1E11401754}" type="presOf" srcId="{36A513F8-651C-459F-B7A4-1FBF8387AD03}" destId="{98B5ABDC-2098-4539-B197-EEEEABC874F2}" srcOrd="0" destOrd="5" presId="urn:microsoft.com/office/officeart/2005/8/layout/hProcess4"/>
    <dgm:cxn modelId="{A0B40E7F-3C8A-4A5E-BCEB-37643A348033}" type="presOf" srcId="{2918254B-36B1-4B28-8FEE-F7E2413F498F}" destId="{FAD6839F-E418-4ACE-86E3-084D261B56B2}" srcOrd="1" destOrd="3" presId="urn:microsoft.com/office/officeart/2005/8/layout/hProcess4"/>
    <dgm:cxn modelId="{CA6E16B7-D301-49C2-BA7F-6E28C8568535}" type="presOf" srcId="{18A76487-EC5B-4D65-A4F3-F2DE7D4FCA0B}" destId="{BD102530-70A6-40E0-AC04-ED875E7A8BC8}" srcOrd="1" destOrd="0" presId="urn:microsoft.com/office/officeart/2005/8/layout/hProcess4"/>
    <dgm:cxn modelId="{FCE4F588-1244-48AA-9E71-4C1077A41E3B}" type="presOf" srcId="{2918254B-36B1-4B28-8FEE-F7E2413F498F}" destId="{272BD892-6B24-4F22-A5C8-6CCFD68388EA}" srcOrd="0" destOrd="3" presId="urn:microsoft.com/office/officeart/2005/8/layout/hProcess4"/>
    <dgm:cxn modelId="{E8628617-2FC3-4DDD-B9A1-7E52133C1B14}" type="presOf" srcId="{EAD1BF1E-F451-4CB9-B68C-31A81115E376}" destId="{5EA407EE-8ED6-45F8-94EA-CE8EF0A8769B}" srcOrd="0" destOrd="0" presId="urn:microsoft.com/office/officeart/2005/8/layout/hProcess4"/>
    <dgm:cxn modelId="{2C16B1DD-3AEF-4AA0-8898-F9647287BBE6}" srcId="{7382FBD9-7266-42EC-9E7D-92C1D5E122F4}" destId="{F7BE3121-5383-40D2-9EA6-5B8D19F0CA4F}" srcOrd="3" destOrd="0" parTransId="{5065423A-3399-4B26-B024-4CEA2A0649E4}" sibTransId="{170FBBFA-F856-4009-B65A-7FC078A92D54}"/>
    <dgm:cxn modelId="{EF95A650-FDF9-4EA2-9E7A-FD32A5B0EF72}" type="presOf" srcId="{B47ED8DA-3648-4F4A-820B-3482142D0967}" destId="{FAD6839F-E418-4ACE-86E3-084D261B56B2}" srcOrd="1" destOrd="1" presId="urn:microsoft.com/office/officeart/2005/8/layout/hProcess4"/>
    <dgm:cxn modelId="{7ADA64B5-0DAD-497C-820E-E2E9117CCC6E}" type="presParOf" srcId="{9ABDD494-5AF6-4D40-B36C-A53525A048CE}" destId="{5FC481F9-8E51-43EE-8909-ADA965D96061}" srcOrd="0" destOrd="0" presId="urn:microsoft.com/office/officeart/2005/8/layout/hProcess4"/>
    <dgm:cxn modelId="{FC99A695-1776-4D44-B4AD-A592445E3B1C}" type="presParOf" srcId="{9ABDD494-5AF6-4D40-B36C-A53525A048CE}" destId="{69686D95-003F-42F1-B6DF-F65D4AFD7B5F}" srcOrd="1" destOrd="0" presId="urn:microsoft.com/office/officeart/2005/8/layout/hProcess4"/>
    <dgm:cxn modelId="{140AAA83-D189-402D-BD7D-E8E942FFFF40}" type="presParOf" srcId="{9ABDD494-5AF6-4D40-B36C-A53525A048CE}" destId="{4E98E5F7-E357-4925-BB82-1907CF08283A}" srcOrd="2" destOrd="0" presId="urn:microsoft.com/office/officeart/2005/8/layout/hProcess4"/>
    <dgm:cxn modelId="{4A3C11C8-7391-4118-AD61-2EEE0078F3FC}" type="presParOf" srcId="{4E98E5F7-E357-4925-BB82-1907CF08283A}" destId="{3705CC22-540F-4131-B16A-D295E888D726}" srcOrd="0" destOrd="0" presId="urn:microsoft.com/office/officeart/2005/8/layout/hProcess4"/>
    <dgm:cxn modelId="{8060B4B8-2B92-4DE9-83FA-98B3CB139DED}" type="presParOf" srcId="{3705CC22-540F-4131-B16A-D295E888D726}" destId="{751DD40D-DF61-48C8-B445-F1EA3BF49703}" srcOrd="0" destOrd="0" presId="urn:microsoft.com/office/officeart/2005/8/layout/hProcess4"/>
    <dgm:cxn modelId="{40214D61-7208-43BC-93F1-24FFDA274B33}" type="presParOf" srcId="{3705CC22-540F-4131-B16A-D295E888D726}" destId="{E6E1FC1D-08D2-4891-8910-8038E2F5B235}" srcOrd="1" destOrd="0" presId="urn:microsoft.com/office/officeart/2005/8/layout/hProcess4"/>
    <dgm:cxn modelId="{EB3D1BDF-39F4-4638-8815-1E4EC4CF0613}" type="presParOf" srcId="{3705CC22-540F-4131-B16A-D295E888D726}" destId="{BD102530-70A6-40E0-AC04-ED875E7A8BC8}" srcOrd="2" destOrd="0" presId="urn:microsoft.com/office/officeart/2005/8/layout/hProcess4"/>
    <dgm:cxn modelId="{50758438-E614-42B7-A1D1-DF64BD81408F}" type="presParOf" srcId="{3705CC22-540F-4131-B16A-D295E888D726}" destId="{41C079B4-AE1B-46B3-ACD3-01FF05D28D0F}" srcOrd="3" destOrd="0" presId="urn:microsoft.com/office/officeart/2005/8/layout/hProcess4"/>
    <dgm:cxn modelId="{5756D948-E469-4758-AE79-FCD76D305900}" type="presParOf" srcId="{3705CC22-540F-4131-B16A-D295E888D726}" destId="{E93F05BD-3FBE-4DBD-B348-24715BD89BE9}" srcOrd="4" destOrd="0" presId="urn:microsoft.com/office/officeart/2005/8/layout/hProcess4"/>
    <dgm:cxn modelId="{ED3124AC-978C-45F9-94A6-A841A6F6772E}" type="presParOf" srcId="{4E98E5F7-E357-4925-BB82-1907CF08283A}" destId="{F91C014C-46A1-4549-A0D6-D9A2A52156CC}" srcOrd="1" destOrd="0" presId="urn:microsoft.com/office/officeart/2005/8/layout/hProcess4"/>
    <dgm:cxn modelId="{6A644B71-2CC2-4D0B-82CE-730A81A59CF8}" type="presParOf" srcId="{4E98E5F7-E357-4925-BB82-1907CF08283A}" destId="{B0CE6E5A-0780-40F7-8CA4-24C35C17B679}" srcOrd="2" destOrd="0" presId="urn:microsoft.com/office/officeart/2005/8/layout/hProcess4"/>
    <dgm:cxn modelId="{D43B8BA0-0807-4F7F-A4BB-A30487A9C568}" type="presParOf" srcId="{B0CE6E5A-0780-40F7-8CA4-24C35C17B679}" destId="{C492697F-D145-49E1-96C0-C53865F85ED6}" srcOrd="0" destOrd="0" presId="urn:microsoft.com/office/officeart/2005/8/layout/hProcess4"/>
    <dgm:cxn modelId="{A069D924-8181-4D12-8BD5-1F7EA01BF6A2}" type="presParOf" srcId="{B0CE6E5A-0780-40F7-8CA4-24C35C17B679}" destId="{C63C5498-2019-4218-A199-FFBB2CE8C69E}" srcOrd="1" destOrd="0" presId="urn:microsoft.com/office/officeart/2005/8/layout/hProcess4"/>
    <dgm:cxn modelId="{72DA6C58-762D-479D-BFE9-B21102F149E5}" type="presParOf" srcId="{B0CE6E5A-0780-40F7-8CA4-24C35C17B679}" destId="{B4700018-1EE6-44E3-AB6F-1356D0E40515}" srcOrd="2" destOrd="0" presId="urn:microsoft.com/office/officeart/2005/8/layout/hProcess4"/>
    <dgm:cxn modelId="{360B0ED5-CD39-4BC9-B5E3-DD055757AFDD}" type="presParOf" srcId="{B0CE6E5A-0780-40F7-8CA4-24C35C17B679}" destId="{D75038D2-DAD0-4A45-ABD9-BD4FE9834043}" srcOrd="3" destOrd="0" presId="urn:microsoft.com/office/officeart/2005/8/layout/hProcess4"/>
    <dgm:cxn modelId="{FF53D795-62F0-4F5D-B5B1-38B1893B1CEB}" type="presParOf" srcId="{B0CE6E5A-0780-40F7-8CA4-24C35C17B679}" destId="{2E59025C-E8A0-4C1F-AD27-8DF533C95B5F}" srcOrd="4" destOrd="0" presId="urn:microsoft.com/office/officeart/2005/8/layout/hProcess4"/>
    <dgm:cxn modelId="{20BCBADC-E9AF-455A-B826-37574B6C7DB5}" type="presParOf" srcId="{4E98E5F7-E357-4925-BB82-1907CF08283A}" destId="{E682CF44-A215-4463-A288-5257FFF25519}" srcOrd="3" destOrd="0" presId="urn:microsoft.com/office/officeart/2005/8/layout/hProcess4"/>
    <dgm:cxn modelId="{526C8D26-D5A5-4651-AD63-FA3B7F37B63B}" type="presParOf" srcId="{4E98E5F7-E357-4925-BB82-1907CF08283A}" destId="{9DBE7D9A-8A17-4440-93D5-A3F9D13A0BC3}" srcOrd="4" destOrd="0" presId="urn:microsoft.com/office/officeart/2005/8/layout/hProcess4"/>
    <dgm:cxn modelId="{4CEECCB4-5184-4EE7-86D0-A530930069BC}" type="presParOf" srcId="{9DBE7D9A-8A17-4440-93D5-A3F9D13A0BC3}" destId="{84E7B5F4-C51B-407D-A8F9-461DED5CC7A6}" srcOrd="0" destOrd="0" presId="urn:microsoft.com/office/officeart/2005/8/layout/hProcess4"/>
    <dgm:cxn modelId="{60E72000-3058-46CE-875C-FEDFAA3B1DFB}" type="presParOf" srcId="{9DBE7D9A-8A17-4440-93D5-A3F9D13A0BC3}" destId="{272BD892-6B24-4F22-A5C8-6CCFD68388EA}" srcOrd="1" destOrd="0" presId="urn:microsoft.com/office/officeart/2005/8/layout/hProcess4"/>
    <dgm:cxn modelId="{6DFBC37C-138A-467D-AA5A-E4E485B84AA7}" type="presParOf" srcId="{9DBE7D9A-8A17-4440-93D5-A3F9D13A0BC3}" destId="{FAD6839F-E418-4ACE-86E3-084D261B56B2}" srcOrd="2" destOrd="0" presId="urn:microsoft.com/office/officeart/2005/8/layout/hProcess4"/>
    <dgm:cxn modelId="{25BE55AC-8132-407B-95BF-9E6055A896A2}" type="presParOf" srcId="{9DBE7D9A-8A17-4440-93D5-A3F9D13A0BC3}" destId="{013AD6AF-D682-40D7-BE61-8C11FCAE6A1D}" srcOrd="3" destOrd="0" presId="urn:microsoft.com/office/officeart/2005/8/layout/hProcess4"/>
    <dgm:cxn modelId="{BF89B3FB-DF52-4664-AAC6-C3C6DAC68E7E}" type="presParOf" srcId="{9DBE7D9A-8A17-4440-93D5-A3F9D13A0BC3}" destId="{B2D76371-F211-44F0-A887-6510D4B73DF1}" srcOrd="4" destOrd="0" presId="urn:microsoft.com/office/officeart/2005/8/layout/hProcess4"/>
    <dgm:cxn modelId="{7820744F-0DEE-4358-8AFD-10F3280E2BF1}" type="presParOf" srcId="{4E98E5F7-E357-4925-BB82-1907CF08283A}" destId="{DC20221C-8B1C-4514-8F55-C039F41F57D8}" srcOrd="5" destOrd="0" presId="urn:microsoft.com/office/officeart/2005/8/layout/hProcess4"/>
    <dgm:cxn modelId="{A87A174E-CC8B-427F-993E-3A316E3281D4}" type="presParOf" srcId="{4E98E5F7-E357-4925-BB82-1907CF08283A}" destId="{65ABA8D1-4170-4B56-84F1-3189BD6ECC5F}" srcOrd="6" destOrd="0" presId="urn:microsoft.com/office/officeart/2005/8/layout/hProcess4"/>
    <dgm:cxn modelId="{628B8F8E-4C4D-4A67-A204-49AE0CDD2DC4}" type="presParOf" srcId="{65ABA8D1-4170-4B56-84F1-3189BD6ECC5F}" destId="{B4ACBA49-3C10-48C5-B484-C3CC256B3B02}" srcOrd="0" destOrd="0" presId="urn:microsoft.com/office/officeart/2005/8/layout/hProcess4"/>
    <dgm:cxn modelId="{1DA0BC35-DBB0-40E6-998A-1BC7C560F3D0}" type="presParOf" srcId="{65ABA8D1-4170-4B56-84F1-3189BD6ECC5F}" destId="{98B5ABDC-2098-4539-B197-EEEEABC874F2}" srcOrd="1" destOrd="0" presId="urn:microsoft.com/office/officeart/2005/8/layout/hProcess4"/>
    <dgm:cxn modelId="{8F10F61D-2502-4051-BB95-BE932FAC81E6}" type="presParOf" srcId="{65ABA8D1-4170-4B56-84F1-3189BD6ECC5F}" destId="{C8DD4350-CA10-4A95-9C53-37375316E3AD}" srcOrd="2" destOrd="0" presId="urn:microsoft.com/office/officeart/2005/8/layout/hProcess4"/>
    <dgm:cxn modelId="{B90AF9E7-73AF-458E-8883-D8FC7DEBB067}" type="presParOf" srcId="{65ABA8D1-4170-4B56-84F1-3189BD6ECC5F}" destId="{5EA407EE-8ED6-45F8-94EA-CE8EF0A8769B}" srcOrd="3" destOrd="0" presId="urn:microsoft.com/office/officeart/2005/8/layout/hProcess4"/>
    <dgm:cxn modelId="{2480EB17-0032-433C-BD88-AE512DCE1772}" type="presParOf" srcId="{65ABA8D1-4170-4B56-84F1-3189BD6ECC5F}" destId="{23B94EE0-13FA-4EC2-9BCB-7ECBC238CF92}" srcOrd="4" destOrd="0" presId="urn:microsoft.com/office/officeart/2005/8/layout/hProcess4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3D1660-5BEB-41C7-A087-CA4F9BF9D57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0E426C3-A339-423A-BE39-495C30EC6D29}">
      <dgm:prSet phldrT="[Текст]" custT="1"/>
      <dgm:spPr>
        <a:solidFill>
          <a:srgbClr val="D9B5B1"/>
        </a:solidFill>
      </dgm:spPr>
      <dgm:t>
        <a:bodyPr/>
        <a:lstStyle/>
        <a:p>
          <a:pPr>
            <a:spcAft>
              <a:spcPct val="35000"/>
            </a:spcAft>
          </a:pPr>
          <a:r>
            <a:rPr lang="en-US" sz="1400" b="1" u="sng" dirty="0" smtClean="0">
              <a:solidFill>
                <a:schemeClr val="tx1"/>
              </a:solidFill>
            </a:rPr>
            <a:t>4</a:t>
          </a:r>
          <a:r>
            <a:rPr lang="ru-RU" sz="1400" b="1" u="sng" dirty="0" smtClean="0">
              <a:solidFill>
                <a:schemeClr val="tx1"/>
              </a:solidFill>
            </a:rPr>
            <a:t> 000 тыс. ₽</a:t>
          </a:r>
        </a:p>
        <a:p>
          <a:pPr>
            <a:spcAft>
              <a:spcPts val="0"/>
            </a:spcAft>
          </a:pPr>
          <a:r>
            <a:rPr lang="ru-RU" sz="1200" b="1" u="sng" dirty="0" smtClean="0">
              <a:solidFill>
                <a:schemeClr val="tx1"/>
              </a:solidFill>
            </a:rPr>
            <a:t>Грант </a:t>
          </a:r>
          <a:r>
            <a:rPr lang="ru-RU" sz="1200" b="1" u="sng" dirty="0">
              <a:solidFill>
                <a:schemeClr val="tx1"/>
              </a:solidFill>
            </a:rPr>
            <a:t>(ФСИ «Старт1</a:t>
          </a:r>
          <a:r>
            <a:rPr lang="ru-RU" sz="1200" b="1" u="sng" dirty="0" smtClean="0">
              <a:solidFill>
                <a:schemeClr val="tx1"/>
              </a:solidFill>
            </a:rPr>
            <a:t>»)</a:t>
          </a:r>
          <a:endParaRPr lang="ru-RU" sz="1200" b="1" u="sng" dirty="0">
            <a:solidFill>
              <a:schemeClr val="tx1"/>
            </a:solidFill>
          </a:endParaRPr>
        </a:p>
      </dgm:t>
    </dgm:pt>
    <dgm:pt modelId="{7FCA5715-9025-4186-82E2-2F8DA8D0DEAB}" type="parTrans" cxnId="{439E5E7D-C051-4A5E-BDBE-4CBEC18C23B5}">
      <dgm:prSet/>
      <dgm:spPr/>
      <dgm:t>
        <a:bodyPr/>
        <a:lstStyle/>
        <a:p>
          <a:endParaRPr lang="ru-RU"/>
        </a:p>
      </dgm:t>
    </dgm:pt>
    <dgm:pt modelId="{0F964F42-9810-4F4D-AF0D-F2D2A6C5DDF2}" type="sibTrans" cxnId="{439E5E7D-C051-4A5E-BDBE-4CBEC18C23B5}">
      <dgm:prSet/>
      <dgm:spPr/>
      <dgm:t>
        <a:bodyPr/>
        <a:lstStyle/>
        <a:p>
          <a:endParaRPr lang="ru-RU"/>
        </a:p>
      </dgm:t>
    </dgm:pt>
    <dgm:pt modelId="{D67E06D7-248F-48B6-A967-E4D84D19CF77}">
      <dgm:prSet phldrT="[Текст]" custT="1"/>
      <dgm:spPr>
        <a:solidFill>
          <a:srgbClr val="D9B5B1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solidFill>
                <a:schemeClr val="tx1"/>
              </a:solidFill>
            </a:rPr>
            <a:t>15 000 тыс. ₽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/>
              </a:solidFill>
            </a:rPr>
            <a:t>Грант </a:t>
          </a:r>
          <a:r>
            <a:rPr lang="ru-RU" sz="1200" b="1" dirty="0">
              <a:solidFill>
                <a:schemeClr val="tx1"/>
              </a:solidFill>
            </a:rPr>
            <a:t>(ФСИ «Развитие</a:t>
          </a:r>
          <a:r>
            <a:rPr lang="ru-RU" sz="1200" b="1" dirty="0" smtClean="0">
              <a:solidFill>
                <a:schemeClr val="tx1"/>
              </a:solidFill>
            </a:rPr>
            <a:t>»)/ </a:t>
          </a:r>
          <a:r>
            <a:rPr lang="ru-RU" sz="1200" b="1" dirty="0" err="1" smtClean="0">
              <a:solidFill>
                <a:schemeClr val="tx1"/>
              </a:solidFill>
            </a:rPr>
            <a:t>Софинансирование</a:t>
          </a:r>
          <a:endParaRPr lang="ru-RU" sz="1200" b="1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/>
              </a:solidFill>
            </a:rPr>
            <a:t>12 000/3 000  тыс. ₽</a:t>
          </a:r>
          <a:endParaRPr lang="ru-RU" sz="1200" b="1" dirty="0">
            <a:solidFill>
              <a:schemeClr val="tx1"/>
            </a:solidFill>
          </a:endParaRPr>
        </a:p>
      </dgm:t>
    </dgm:pt>
    <dgm:pt modelId="{389125D0-0E9A-4CA8-8A2E-8D3C60D39C90}" type="parTrans" cxnId="{CCEA874C-7945-4783-BDB5-3E94E741FF34}">
      <dgm:prSet/>
      <dgm:spPr/>
      <dgm:t>
        <a:bodyPr/>
        <a:lstStyle/>
        <a:p>
          <a:endParaRPr lang="ru-RU"/>
        </a:p>
      </dgm:t>
    </dgm:pt>
    <dgm:pt modelId="{C9FD7231-AA40-49FE-89C3-609B9EF10E12}" type="sibTrans" cxnId="{CCEA874C-7945-4783-BDB5-3E94E741FF34}">
      <dgm:prSet/>
      <dgm:spPr/>
      <dgm:t>
        <a:bodyPr/>
        <a:lstStyle/>
        <a:p>
          <a:endParaRPr lang="ru-RU"/>
        </a:p>
      </dgm:t>
    </dgm:pt>
    <dgm:pt modelId="{FF5307E8-0F94-4F49-BC34-0BD242CB2B52}">
      <dgm:prSet phldrT="[Текст]" custT="1"/>
      <dgm:spPr>
        <a:solidFill>
          <a:srgbClr val="D9B5B1"/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12 </a:t>
          </a:r>
          <a:r>
            <a:rPr lang="ru-RU" sz="1400" b="1" dirty="0">
              <a:solidFill>
                <a:schemeClr val="tx1"/>
              </a:solidFill>
            </a:rPr>
            <a:t>000 тыс. </a:t>
          </a:r>
          <a:r>
            <a:rPr lang="ru-RU" sz="1400" b="1" dirty="0" smtClean="0">
              <a:solidFill>
                <a:schemeClr val="tx1"/>
              </a:solidFill>
            </a:rPr>
            <a:t>₽</a:t>
          </a:r>
        </a:p>
        <a:p>
          <a:r>
            <a:rPr lang="ru-RU" sz="1200" b="1" dirty="0" smtClean="0">
              <a:solidFill>
                <a:schemeClr val="tx1"/>
              </a:solidFill>
            </a:rPr>
            <a:t>Грант (ФСИ) </a:t>
          </a:r>
          <a:endParaRPr lang="ru-RU" sz="1200" b="1" dirty="0">
            <a:solidFill>
              <a:schemeClr val="tx1"/>
            </a:solidFill>
          </a:endParaRPr>
        </a:p>
      </dgm:t>
    </dgm:pt>
    <dgm:pt modelId="{9397F876-52B2-4B52-A8E8-E6290FA92652}" type="parTrans" cxnId="{56AE4DA4-2F36-415F-9DC5-232EEA9CCD01}">
      <dgm:prSet/>
      <dgm:spPr/>
      <dgm:t>
        <a:bodyPr/>
        <a:lstStyle/>
        <a:p>
          <a:endParaRPr lang="ru-RU"/>
        </a:p>
      </dgm:t>
    </dgm:pt>
    <dgm:pt modelId="{EE1F7D87-8948-43CE-9552-0B41CE57DD8E}" type="sibTrans" cxnId="{56AE4DA4-2F36-415F-9DC5-232EEA9CCD01}">
      <dgm:prSet/>
      <dgm:spPr/>
      <dgm:t>
        <a:bodyPr/>
        <a:lstStyle/>
        <a:p>
          <a:endParaRPr lang="ru-RU"/>
        </a:p>
      </dgm:t>
    </dgm:pt>
    <dgm:pt modelId="{8078622E-A057-42DC-B030-D5A0B0BDAA2D}">
      <dgm:prSet custT="1"/>
      <dgm:spPr/>
      <dgm:t>
        <a:bodyPr/>
        <a:lstStyle/>
        <a:p>
          <a:r>
            <a:rPr lang="ru-RU" sz="1600" b="1" dirty="0">
              <a:solidFill>
                <a:schemeClr val="accent3">
                  <a:lumMod val="50000"/>
                </a:schemeClr>
              </a:solidFill>
            </a:rPr>
            <a:t>8 200 тыс. ₽</a:t>
          </a:r>
        </a:p>
      </dgm:t>
    </dgm:pt>
    <dgm:pt modelId="{215F4999-6766-4F96-864C-1321A3DD5E1A}" type="parTrans" cxnId="{6BD61612-13A0-48F4-8C07-C756B3470EEC}">
      <dgm:prSet/>
      <dgm:spPr/>
      <dgm:t>
        <a:bodyPr/>
        <a:lstStyle/>
        <a:p>
          <a:endParaRPr lang="ru-RU"/>
        </a:p>
      </dgm:t>
    </dgm:pt>
    <dgm:pt modelId="{7C043E1E-C9DD-469F-B55F-BCA90F7E43BA}" type="sibTrans" cxnId="{6BD61612-13A0-48F4-8C07-C756B3470EEC}">
      <dgm:prSet/>
      <dgm:spPr/>
      <dgm:t>
        <a:bodyPr/>
        <a:lstStyle/>
        <a:p>
          <a:endParaRPr lang="ru-RU"/>
        </a:p>
      </dgm:t>
    </dgm:pt>
    <dgm:pt modelId="{B0914CAB-1ABE-446A-BB08-08D8362D2385}" type="pres">
      <dgm:prSet presAssocID="{F03D1660-5BEB-41C7-A087-CA4F9BF9D57E}" presName="Name0" presStyleCnt="0">
        <dgm:presLayoutVars>
          <dgm:dir/>
          <dgm:resizeHandles val="exact"/>
        </dgm:presLayoutVars>
      </dgm:prSet>
      <dgm:spPr/>
    </dgm:pt>
    <dgm:pt modelId="{6AAE066D-9DA6-47BF-8944-B369AFA6447A}" type="pres">
      <dgm:prSet presAssocID="{70E426C3-A339-423A-BE39-495C30EC6D2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90243-05A2-4028-A3CE-0447FFC555DB}" type="pres">
      <dgm:prSet presAssocID="{0F964F42-9810-4F4D-AF0D-F2D2A6C5DDF2}" presName="sibTrans" presStyleLbl="sibTrans2D1" presStyleIdx="0" presStyleCnt="3"/>
      <dgm:spPr/>
      <dgm:t>
        <a:bodyPr/>
        <a:lstStyle/>
        <a:p>
          <a:endParaRPr lang="ru-RU"/>
        </a:p>
      </dgm:t>
    </dgm:pt>
    <dgm:pt modelId="{6DE992F2-7293-4CF6-9B9F-CF52D2323F89}" type="pres">
      <dgm:prSet presAssocID="{0F964F42-9810-4F4D-AF0D-F2D2A6C5DDF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AEC750E-E078-4F8A-9136-0BB049194EC0}" type="pres">
      <dgm:prSet presAssocID="{D67E06D7-248F-48B6-A967-E4D84D19CF77}" presName="node" presStyleLbl="node1" presStyleIdx="1" presStyleCnt="4" custScaleX="136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58917-3787-4A37-B5B6-F80723504FB3}" type="pres">
      <dgm:prSet presAssocID="{C9FD7231-AA40-49FE-89C3-609B9EF10E12}" presName="sibTrans" presStyleLbl="sibTrans2D1" presStyleIdx="1" presStyleCnt="3"/>
      <dgm:spPr/>
      <dgm:t>
        <a:bodyPr/>
        <a:lstStyle/>
        <a:p>
          <a:endParaRPr lang="ru-RU"/>
        </a:p>
      </dgm:t>
    </dgm:pt>
    <dgm:pt modelId="{CA4DA4CD-620E-44B9-BB11-D3BF131DAD80}" type="pres">
      <dgm:prSet presAssocID="{C9FD7231-AA40-49FE-89C3-609B9EF10E12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27E5155-5C7E-41BD-984D-63F6BCE01832}" type="pres">
      <dgm:prSet presAssocID="{FF5307E8-0F94-4F49-BC34-0BD242CB2B5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989F4-00DF-41B8-A8F6-B348750321F0}" type="pres">
      <dgm:prSet presAssocID="{EE1F7D87-8948-43CE-9552-0B41CE57DD8E}" presName="sibTrans" presStyleLbl="sibTrans2D1" presStyleIdx="2" presStyleCnt="3"/>
      <dgm:spPr/>
      <dgm:t>
        <a:bodyPr/>
        <a:lstStyle/>
        <a:p>
          <a:endParaRPr lang="ru-RU"/>
        </a:p>
      </dgm:t>
    </dgm:pt>
    <dgm:pt modelId="{0DBEF91F-F61E-4463-B1AB-D6BF0F22B006}" type="pres">
      <dgm:prSet presAssocID="{EE1F7D87-8948-43CE-9552-0B41CE57DD8E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2AF3079D-2DF3-4F5A-AFB4-C53C18C6605C}" type="pres">
      <dgm:prSet presAssocID="{8078622E-A057-42DC-B030-D5A0B0BDAA2D}" presName="node" presStyleLbl="node1" presStyleIdx="3" presStyleCnt="4" custLinFactNeighborX="-6421" custLinFactNeighborY="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D61612-13A0-48F4-8C07-C756B3470EEC}" srcId="{F03D1660-5BEB-41C7-A087-CA4F9BF9D57E}" destId="{8078622E-A057-42DC-B030-D5A0B0BDAA2D}" srcOrd="3" destOrd="0" parTransId="{215F4999-6766-4F96-864C-1321A3DD5E1A}" sibTransId="{7C043E1E-C9DD-469F-B55F-BCA90F7E43BA}"/>
    <dgm:cxn modelId="{8AFF7E41-A5BE-45EA-A4FF-F131F0FF764D}" type="presOf" srcId="{EE1F7D87-8948-43CE-9552-0B41CE57DD8E}" destId="{0DBEF91F-F61E-4463-B1AB-D6BF0F22B006}" srcOrd="1" destOrd="0" presId="urn:microsoft.com/office/officeart/2005/8/layout/process1"/>
    <dgm:cxn modelId="{31B30BBA-160B-4CF1-8E25-A7398C4C7CCA}" type="presOf" srcId="{8078622E-A057-42DC-B030-D5A0B0BDAA2D}" destId="{2AF3079D-2DF3-4F5A-AFB4-C53C18C6605C}" srcOrd="0" destOrd="0" presId="urn:microsoft.com/office/officeart/2005/8/layout/process1"/>
    <dgm:cxn modelId="{55C80F31-DC30-455A-BC41-78EF342ACEB8}" type="presOf" srcId="{70E426C3-A339-423A-BE39-495C30EC6D29}" destId="{6AAE066D-9DA6-47BF-8944-B369AFA6447A}" srcOrd="0" destOrd="0" presId="urn:microsoft.com/office/officeart/2005/8/layout/process1"/>
    <dgm:cxn modelId="{439E5E7D-C051-4A5E-BDBE-4CBEC18C23B5}" srcId="{F03D1660-5BEB-41C7-A087-CA4F9BF9D57E}" destId="{70E426C3-A339-423A-BE39-495C30EC6D29}" srcOrd="0" destOrd="0" parTransId="{7FCA5715-9025-4186-82E2-2F8DA8D0DEAB}" sibTransId="{0F964F42-9810-4F4D-AF0D-F2D2A6C5DDF2}"/>
    <dgm:cxn modelId="{56AE4DA4-2F36-415F-9DC5-232EEA9CCD01}" srcId="{F03D1660-5BEB-41C7-A087-CA4F9BF9D57E}" destId="{FF5307E8-0F94-4F49-BC34-0BD242CB2B52}" srcOrd="2" destOrd="0" parTransId="{9397F876-52B2-4B52-A8E8-E6290FA92652}" sibTransId="{EE1F7D87-8948-43CE-9552-0B41CE57DD8E}"/>
    <dgm:cxn modelId="{7E10BAE4-1195-47C6-8D86-4EECC182049A}" type="presOf" srcId="{D67E06D7-248F-48B6-A967-E4D84D19CF77}" destId="{6AEC750E-E078-4F8A-9136-0BB049194EC0}" srcOrd="0" destOrd="0" presId="urn:microsoft.com/office/officeart/2005/8/layout/process1"/>
    <dgm:cxn modelId="{BEF4CDD1-FC36-4AB4-8459-8164FF99875D}" type="presOf" srcId="{FF5307E8-0F94-4F49-BC34-0BD242CB2B52}" destId="{827E5155-5C7E-41BD-984D-63F6BCE01832}" srcOrd="0" destOrd="0" presId="urn:microsoft.com/office/officeart/2005/8/layout/process1"/>
    <dgm:cxn modelId="{E6C871DB-347D-4522-BF43-A45D747B552D}" type="presOf" srcId="{0F964F42-9810-4F4D-AF0D-F2D2A6C5DDF2}" destId="{6DE992F2-7293-4CF6-9B9F-CF52D2323F89}" srcOrd="1" destOrd="0" presId="urn:microsoft.com/office/officeart/2005/8/layout/process1"/>
    <dgm:cxn modelId="{C5F302B8-89F6-4423-9C53-4B964B262E1D}" type="presOf" srcId="{C9FD7231-AA40-49FE-89C3-609B9EF10E12}" destId="{6E558917-3787-4A37-B5B6-F80723504FB3}" srcOrd="0" destOrd="0" presId="urn:microsoft.com/office/officeart/2005/8/layout/process1"/>
    <dgm:cxn modelId="{99DAAD1C-A49C-4BBE-87BB-663FFC9740D9}" type="presOf" srcId="{0F964F42-9810-4F4D-AF0D-F2D2A6C5DDF2}" destId="{99690243-05A2-4028-A3CE-0447FFC555DB}" srcOrd="0" destOrd="0" presId="urn:microsoft.com/office/officeart/2005/8/layout/process1"/>
    <dgm:cxn modelId="{AFB91B64-F31A-4FC5-85B9-AC6B6E8DDD98}" type="presOf" srcId="{F03D1660-5BEB-41C7-A087-CA4F9BF9D57E}" destId="{B0914CAB-1ABE-446A-BB08-08D8362D2385}" srcOrd="0" destOrd="0" presId="urn:microsoft.com/office/officeart/2005/8/layout/process1"/>
    <dgm:cxn modelId="{7348BCB9-277C-449A-9B09-9D43C750755F}" type="presOf" srcId="{C9FD7231-AA40-49FE-89C3-609B9EF10E12}" destId="{CA4DA4CD-620E-44B9-BB11-D3BF131DAD80}" srcOrd="1" destOrd="0" presId="urn:microsoft.com/office/officeart/2005/8/layout/process1"/>
    <dgm:cxn modelId="{613097DB-36BE-4D8C-B3B3-84B9102E1775}" type="presOf" srcId="{EE1F7D87-8948-43CE-9552-0B41CE57DD8E}" destId="{139989F4-00DF-41B8-A8F6-B348750321F0}" srcOrd="0" destOrd="0" presId="urn:microsoft.com/office/officeart/2005/8/layout/process1"/>
    <dgm:cxn modelId="{CCEA874C-7945-4783-BDB5-3E94E741FF34}" srcId="{F03D1660-5BEB-41C7-A087-CA4F9BF9D57E}" destId="{D67E06D7-248F-48B6-A967-E4D84D19CF77}" srcOrd="1" destOrd="0" parTransId="{389125D0-0E9A-4CA8-8A2E-8D3C60D39C90}" sibTransId="{C9FD7231-AA40-49FE-89C3-609B9EF10E12}"/>
    <dgm:cxn modelId="{DC9D61D7-BA86-4F8A-B054-EF9530D3887E}" type="presParOf" srcId="{B0914CAB-1ABE-446A-BB08-08D8362D2385}" destId="{6AAE066D-9DA6-47BF-8944-B369AFA6447A}" srcOrd="0" destOrd="0" presId="urn:microsoft.com/office/officeart/2005/8/layout/process1"/>
    <dgm:cxn modelId="{23042C09-752D-466D-ABFD-6A28254B2A37}" type="presParOf" srcId="{B0914CAB-1ABE-446A-BB08-08D8362D2385}" destId="{99690243-05A2-4028-A3CE-0447FFC555DB}" srcOrd="1" destOrd="0" presId="urn:microsoft.com/office/officeart/2005/8/layout/process1"/>
    <dgm:cxn modelId="{29349EEA-6B26-48E5-9D5D-CD8B673E4299}" type="presParOf" srcId="{99690243-05A2-4028-A3CE-0447FFC555DB}" destId="{6DE992F2-7293-4CF6-9B9F-CF52D2323F89}" srcOrd="0" destOrd="0" presId="urn:microsoft.com/office/officeart/2005/8/layout/process1"/>
    <dgm:cxn modelId="{46EBAC36-1C7C-4D2D-8519-30E5E72DF3D4}" type="presParOf" srcId="{B0914CAB-1ABE-446A-BB08-08D8362D2385}" destId="{6AEC750E-E078-4F8A-9136-0BB049194EC0}" srcOrd="2" destOrd="0" presId="urn:microsoft.com/office/officeart/2005/8/layout/process1"/>
    <dgm:cxn modelId="{82927258-0347-49F9-8A07-F358A7EA6F20}" type="presParOf" srcId="{B0914CAB-1ABE-446A-BB08-08D8362D2385}" destId="{6E558917-3787-4A37-B5B6-F80723504FB3}" srcOrd="3" destOrd="0" presId="urn:microsoft.com/office/officeart/2005/8/layout/process1"/>
    <dgm:cxn modelId="{712D58F6-4487-4DCA-B795-62C4D53CFE9A}" type="presParOf" srcId="{6E558917-3787-4A37-B5B6-F80723504FB3}" destId="{CA4DA4CD-620E-44B9-BB11-D3BF131DAD80}" srcOrd="0" destOrd="0" presId="urn:microsoft.com/office/officeart/2005/8/layout/process1"/>
    <dgm:cxn modelId="{675A6BEE-40AE-475F-9608-BFEE1183859C}" type="presParOf" srcId="{B0914CAB-1ABE-446A-BB08-08D8362D2385}" destId="{827E5155-5C7E-41BD-984D-63F6BCE01832}" srcOrd="4" destOrd="0" presId="urn:microsoft.com/office/officeart/2005/8/layout/process1"/>
    <dgm:cxn modelId="{AE6CA85E-1B9D-4470-A760-051D734A5C08}" type="presParOf" srcId="{B0914CAB-1ABE-446A-BB08-08D8362D2385}" destId="{139989F4-00DF-41B8-A8F6-B348750321F0}" srcOrd="5" destOrd="0" presId="urn:microsoft.com/office/officeart/2005/8/layout/process1"/>
    <dgm:cxn modelId="{BA5BFAF5-4C4F-458B-9F3F-7E24CE4BD36D}" type="presParOf" srcId="{139989F4-00DF-41B8-A8F6-B348750321F0}" destId="{0DBEF91F-F61E-4463-B1AB-D6BF0F22B006}" srcOrd="0" destOrd="0" presId="urn:microsoft.com/office/officeart/2005/8/layout/process1"/>
    <dgm:cxn modelId="{FA636F89-0AC7-44EA-9F93-0674EA54A239}" type="presParOf" srcId="{B0914CAB-1ABE-446A-BB08-08D8362D2385}" destId="{2AF3079D-2DF3-4F5A-AFB4-C53C18C6605C}" srcOrd="6" destOrd="0" presId="urn:microsoft.com/office/officeart/2005/8/layout/process1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3D1660-5BEB-41C7-A087-CA4F9BF9D57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0E426C3-A339-423A-BE39-495C30EC6D29}">
      <dgm:prSet phldrT="[Текст]"/>
      <dgm:spPr>
        <a:solidFill>
          <a:srgbClr val="D9B5B1"/>
        </a:solidFill>
      </dgm:spPr>
      <dgm:t>
        <a:bodyPr/>
        <a:lstStyle/>
        <a:p>
          <a:pPr>
            <a:spcAft>
              <a:spcPct val="35000"/>
            </a:spcAft>
          </a:pPr>
          <a:r>
            <a:rPr lang="ru-RU" b="1" u="sng" dirty="0" smtClean="0">
              <a:solidFill>
                <a:schemeClr val="tx1"/>
              </a:solidFill>
            </a:rPr>
            <a:t>2023г.</a:t>
          </a:r>
        </a:p>
        <a:p>
          <a:pPr>
            <a:spcAft>
              <a:spcPts val="0"/>
            </a:spcAft>
          </a:pPr>
          <a:r>
            <a:rPr lang="ru-RU" b="1" u="none" dirty="0" smtClean="0">
              <a:solidFill>
                <a:schemeClr val="tx1"/>
              </a:solidFill>
            </a:rPr>
            <a:t>1 000 - </a:t>
          </a:r>
          <a:r>
            <a:rPr lang="en-US" b="1" u="none" dirty="0" smtClean="0">
              <a:solidFill>
                <a:schemeClr val="tx1"/>
              </a:solidFill>
            </a:rPr>
            <a:t>4</a:t>
          </a:r>
          <a:r>
            <a:rPr lang="ru-RU" b="1" u="none" dirty="0" smtClean="0">
              <a:solidFill>
                <a:schemeClr val="tx1"/>
              </a:solidFill>
            </a:rPr>
            <a:t> </a:t>
          </a:r>
          <a:r>
            <a:rPr lang="ru-RU" b="1" u="none" dirty="0">
              <a:solidFill>
                <a:schemeClr val="tx1"/>
              </a:solidFill>
            </a:rPr>
            <a:t>000 тыс. </a:t>
          </a:r>
          <a:r>
            <a:rPr lang="ru-RU" b="1" u="none" dirty="0" smtClean="0">
              <a:solidFill>
                <a:schemeClr val="tx1"/>
              </a:solidFill>
            </a:rPr>
            <a:t>₽</a:t>
          </a:r>
        </a:p>
        <a:p>
          <a:pPr>
            <a:spcAft>
              <a:spcPts val="0"/>
            </a:spcAft>
          </a:pPr>
          <a:r>
            <a:rPr lang="ru-RU" b="1" u="none" dirty="0" smtClean="0">
              <a:solidFill>
                <a:schemeClr val="tx1"/>
              </a:solidFill>
            </a:rPr>
            <a:t>Завершение работы по созданию прототипа</a:t>
          </a:r>
          <a:endParaRPr lang="ru-RU" b="1" u="none" dirty="0">
            <a:solidFill>
              <a:schemeClr val="tx1"/>
            </a:solidFill>
          </a:endParaRPr>
        </a:p>
      </dgm:t>
    </dgm:pt>
    <dgm:pt modelId="{7FCA5715-9025-4186-82E2-2F8DA8D0DEAB}" type="parTrans" cxnId="{439E5E7D-C051-4A5E-BDBE-4CBEC18C23B5}">
      <dgm:prSet/>
      <dgm:spPr/>
      <dgm:t>
        <a:bodyPr/>
        <a:lstStyle/>
        <a:p>
          <a:endParaRPr lang="ru-RU"/>
        </a:p>
      </dgm:t>
    </dgm:pt>
    <dgm:pt modelId="{0F964F42-9810-4F4D-AF0D-F2D2A6C5DDF2}" type="sibTrans" cxnId="{439E5E7D-C051-4A5E-BDBE-4CBEC18C23B5}">
      <dgm:prSet/>
      <dgm:spPr/>
      <dgm:t>
        <a:bodyPr/>
        <a:lstStyle/>
        <a:p>
          <a:endParaRPr lang="ru-RU"/>
        </a:p>
      </dgm:t>
    </dgm:pt>
    <dgm:pt modelId="{D67E06D7-248F-48B6-A967-E4D84D19CF77}">
      <dgm:prSet phldrT="[Текст]" custT="1"/>
      <dgm:spPr>
        <a:solidFill>
          <a:srgbClr val="D9B5B1"/>
        </a:solidFill>
      </dgm:spPr>
      <dgm:t>
        <a:bodyPr/>
        <a:lstStyle/>
        <a:p>
          <a:pPr>
            <a:lnSpc>
              <a:spcPct val="90000"/>
            </a:lnSpc>
            <a:spcAft>
              <a:spcPts val="600"/>
            </a:spcAft>
          </a:pPr>
          <a:r>
            <a:rPr lang="ru-RU" sz="1200" b="1" u="sng" dirty="0" smtClean="0">
              <a:solidFill>
                <a:schemeClr val="tx1"/>
              </a:solidFill>
            </a:rPr>
            <a:t>2024г.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/>
              </a:solidFill>
            </a:rPr>
            <a:t>12 000 - 15 </a:t>
          </a:r>
          <a:r>
            <a:rPr lang="ru-RU" sz="1200" b="1" dirty="0">
              <a:solidFill>
                <a:schemeClr val="tx1"/>
              </a:solidFill>
            </a:rPr>
            <a:t>000 тыс. </a:t>
          </a:r>
          <a:r>
            <a:rPr lang="ru-RU" sz="1200" b="1" dirty="0" smtClean="0">
              <a:solidFill>
                <a:schemeClr val="tx1"/>
              </a:solidFill>
            </a:rPr>
            <a:t>₽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/>
              </a:solidFill>
            </a:rPr>
            <a:t>Сертификация + опытная партия</a:t>
          </a:r>
          <a:endParaRPr lang="ru-RU" sz="1200" b="1" dirty="0">
            <a:solidFill>
              <a:schemeClr val="tx1"/>
            </a:solidFill>
          </a:endParaRPr>
        </a:p>
      </dgm:t>
    </dgm:pt>
    <dgm:pt modelId="{389125D0-0E9A-4CA8-8A2E-8D3C60D39C90}" type="parTrans" cxnId="{CCEA874C-7945-4783-BDB5-3E94E741FF34}">
      <dgm:prSet/>
      <dgm:spPr/>
      <dgm:t>
        <a:bodyPr/>
        <a:lstStyle/>
        <a:p>
          <a:endParaRPr lang="ru-RU"/>
        </a:p>
      </dgm:t>
    </dgm:pt>
    <dgm:pt modelId="{C9FD7231-AA40-49FE-89C3-609B9EF10E12}" type="sibTrans" cxnId="{CCEA874C-7945-4783-BDB5-3E94E741FF34}">
      <dgm:prSet/>
      <dgm:spPr/>
      <dgm:t>
        <a:bodyPr/>
        <a:lstStyle/>
        <a:p>
          <a:endParaRPr lang="ru-RU"/>
        </a:p>
      </dgm:t>
    </dgm:pt>
    <dgm:pt modelId="{FF5307E8-0F94-4F49-BC34-0BD242CB2B52}">
      <dgm:prSet phldrT="[Текст]" custT="1"/>
      <dgm:spPr>
        <a:solidFill>
          <a:srgbClr val="D9B5B1"/>
        </a:solidFill>
      </dgm:spPr>
      <dgm:t>
        <a:bodyPr/>
        <a:lstStyle/>
        <a:p>
          <a:r>
            <a:rPr lang="ru-RU" sz="1200" b="1" u="sng" dirty="0" smtClean="0">
              <a:solidFill>
                <a:schemeClr val="tx1"/>
              </a:solidFill>
            </a:rPr>
            <a:t>2025г.</a:t>
          </a:r>
        </a:p>
        <a:p>
          <a:r>
            <a:rPr lang="ru-RU" sz="1200" b="1" dirty="0" smtClean="0">
              <a:solidFill>
                <a:schemeClr val="tx1"/>
              </a:solidFill>
            </a:rPr>
            <a:t>12 000-15 000 </a:t>
          </a:r>
          <a:r>
            <a:rPr lang="ru-RU" sz="1200" b="1" dirty="0">
              <a:solidFill>
                <a:schemeClr val="tx1"/>
              </a:solidFill>
            </a:rPr>
            <a:t>тыс. </a:t>
          </a:r>
          <a:r>
            <a:rPr lang="ru-RU" sz="1200" b="1" dirty="0" smtClean="0">
              <a:solidFill>
                <a:schemeClr val="tx1"/>
              </a:solidFill>
            </a:rPr>
            <a:t>₽</a:t>
          </a:r>
        </a:p>
        <a:p>
          <a:r>
            <a:rPr lang="ru-RU" sz="1200" b="1" dirty="0" smtClean="0">
              <a:solidFill>
                <a:schemeClr val="tx1"/>
              </a:solidFill>
            </a:rPr>
            <a:t>Заказ производства</a:t>
          </a:r>
          <a:endParaRPr lang="ru-RU" sz="1200" b="1" dirty="0">
            <a:solidFill>
              <a:schemeClr val="tx1"/>
            </a:solidFill>
          </a:endParaRPr>
        </a:p>
      </dgm:t>
    </dgm:pt>
    <dgm:pt modelId="{9397F876-52B2-4B52-A8E8-E6290FA92652}" type="parTrans" cxnId="{56AE4DA4-2F36-415F-9DC5-232EEA9CCD01}">
      <dgm:prSet/>
      <dgm:spPr/>
      <dgm:t>
        <a:bodyPr/>
        <a:lstStyle/>
        <a:p>
          <a:endParaRPr lang="ru-RU"/>
        </a:p>
      </dgm:t>
    </dgm:pt>
    <dgm:pt modelId="{EE1F7D87-8948-43CE-9552-0B41CE57DD8E}" type="sibTrans" cxnId="{56AE4DA4-2F36-415F-9DC5-232EEA9CCD01}">
      <dgm:prSet/>
      <dgm:spPr/>
      <dgm:t>
        <a:bodyPr/>
        <a:lstStyle/>
        <a:p>
          <a:endParaRPr lang="ru-RU"/>
        </a:p>
      </dgm:t>
    </dgm:pt>
    <dgm:pt modelId="{B0914CAB-1ABE-446A-BB08-08D8362D2385}" type="pres">
      <dgm:prSet presAssocID="{F03D1660-5BEB-41C7-A087-CA4F9BF9D57E}" presName="Name0" presStyleCnt="0">
        <dgm:presLayoutVars>
          <dgm:dir/>
          <dgm:resizeHandles val="exact"/>
        </dgm:presLayoutVars>
      </dgm:prSet>
      <dgm:spPr/>
    </dgm:pt>
    <dgm:pt modelId="{6AAE066D-9DA6-47BF-8944-B369AFA6447A}" type="pres">
      <dgm:prSet presAssocID="{70E426C3-A339-423A-BE39-495C30EC6D2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90243-05A2-4028-A3CE-0447FFC555DB}" type="pres">
      <dgm:prSet presAssocID="{0F964F42-9810-4F4D-AF0D-F2D2A6C5DDF2}" presName="sibTrans" presStyleLbl="sibTrans2D1" presStyleIdx="0" presStyleCnt="2"/>
      <dgm:spPr/>
      <dgm:t>
        <a:bodyPr/>
        <a:lstStyle/>
        <a:p>
          <a:endParaRPr lang="ru-RU"/>
        </a:p>
      </dgm:t>
    </dgm:pt>
    <dgm:pt modelId="{6DE992F2-7293-4CF6-9B9F-CF52D2323F89}" type="pres">
      <dgm:prSet presAssocID="{0F964F42-9810-4F4D-AF0D-F2D2A6C5DDF2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6AEC750E-E078-4F8A-9136-0BB049194EC0}" type="pres">
      <dgm:prSet presAssocID="{D67E06D7-248F-48B6-A967-E4D84D19CF77}" presName="node" presStyleLbl="node1" presStyleIdx="1" presStyleCnt="3" custScaleX="99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58917-3787-4A37-B5B6-F80723504FB3}" type="pres">
      <dgm:prSet presAssocID="{C9FD7231-AA40-49FE-89C3-609B9EF10E12}" presName="sibTrans" presStyleLbl="sibTrans2D1" presStyleIdx="1" presStyleCnt="2"/>
      <dgm:spPr/>
      <dgm:t>
        <a:bodyPr/>
        <a:lstStyle/>
        <a:p>
          <a:endParaRPr lang="ru-RU"/>
        </a:p>
      </dgm:t>
    </dgm:pt>
    <dgm:pt modelId="{CA4DA4CD-620E-44B9-BB11-D3BF131DAD80}" type="pres">
      <dgm:prSet presAssocID="{C9FD7231-AA40-49FE-89C3-609B9EF10E12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827E5155-5C7E-41BD-984D-63F6BCE01832}" type="pres">
      <dgm:prSet presAssocID="{FF5307E8-0F94-4F49-BC34-0BD242CB2B5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0B77A6-2FA6-45FB-9539-67BF51E9277C}" type="presOf" srcId="{D67E06D7-248F-48B6-A967-E4D84D19CF77}" destId="{6AEC750E-E078-4F8A-9136-0BB049194EC0}" srcOrd="0" destOrd="0" presId="urn:microsoft.com/office/officeart/2005/8/layout/process1"/>
    <dgm:cxn modelId="{439E5E7D-C051-4A5E-BDBE-4CBEC18C23B5}" srcId="{F03D1660-5BEB-41C7-A087-CA4F9BF9D57E}" destId="{70E426C3-A339-423A-BE39-495C30EC6D29}" srcOrd="0" destOrd="0" parTransId="{7FCA5715-9025-4186-82E2-2F8DA8D0DEAB}" sibTransId="{0F964F42-9810-4F4D-AF0D-F2D2A6C5DDF2}"/>
    <dgm:cxn modelId="{48F6EC82-DFDD-42C6-8514-76611F73E87D}" type="presOf" srcId="{C9FD7231-AA40-49FE-89C3-609B9EF10E12}" destId="{CA4DA4CD-620E-44B9-BB11-D3BF131DAD80}" srcOrd="1" destOrd="0" presId="urn:microsoft.com/office/officeart/2005/8/layout/process1"/>
    <dgm:cxn modelId="{56AE4DA4-2F36-415F-9DC5-232EEA9CCD01}" srcId="{F03D1660-5BEB-41C7-A087-CA4F9BF9D57E}" destId="{FF5307E8-0F94-4F49-BC34-0BD242CB2B52}" srcOrd="2" destOrd="0" parTransId="{9397F876-52B2-4B52-A8E8-E6290FA92652}" sibTransId="{EE1F7D87-8948-43CE-9552-0B41CE57DD8E}"/>
    <dgm:cxn modelId="{DA51E38C-E25B-49E6-8B2B-4B992A224942}" type="presOf" srcId="{0F964F42-9810-4F4D-AF0D-F2D2A6C5DDF2}" destId="{99690243-05A2-4028-A3CE-0447FFC555DB}" srcOrd="0" destOrd="0" presId="urn:microsoft.com/office/officeart/2005/8/layout/process1"/>
    <dgm:cxn modelId="{1F142914-8AD0-46AF-87A3-91FDAAB138E9}" type="presOf" srcId="{F03D1660-5BEB-41C7-A087-CA4F9BF9D57E}" destId="{B0914CAB-1ABE-446A-BB08-08D8362D2385}" srcOrd="0" destOrd="0" presId="urn:microsoft.com/office/officeart/2005/8/layout/process1"/>
    <dgm:cxn modelId="{01B6CFD1-0894-49A8-B19F-EECCBC8F6791}" type="presOf" srcId="{C9FD7231-AA40-49FE-89C3-609B9EF10E12}" destId="{6E558917-3787-4A37-B5B6-F80723504FB3}" srcOrd="0" destOrd="0" presId="urn:microsoft.com/office/officeart/2005/8/layout/process1"/>
    <dgm:cxn modelId="{7DBBA435-8538-4B04-BF27-A5AB9FBC5902}" type="presOf" srcId="{70E426C3-A339-423A-BE39-495C30EC6D29}" destId="{6AAE066D-9DA6-47BF-8944-B369AFA6447A}" srcOrd="0" destOrd="0" presId="urn:microsoft.com/office/officeart/2005/8/layout/process1"/>
    <dgm:cxn modelId="{8625EF70-1A3B-4400-8093-75DD1C0EC48B}" type="presOf" srcId="{FF5307E8-0F94-4F49-BC34-0BD242CB2B52}" destId="{827E5155-5C7E-41BD-984D-63F6BCE01832}" srcOrd="0" destOrd="0" presId="urn:microsoft.com/office/officeart/2005/8/layout/process1"/>
    <dgm:cxn modelId="{45E55FFA-F99F-4D19-AC71-9056611F58AB}" type="presOf" srcId="{0F964F42-9810-4F4D-AF0D-F2D2A6C5DDF2}" destId="{6DE992F2-7293-4CF6-9B9F-CF52D2323F89}" srcOrd="1" destOrd="0" presId="urn:microsoft.com/office/officeart/2005/8/layout/process1"/>
    <dgm:cxn modelId="{CCEA874C-7945-4783-BDB5-3E94E741FF34}" srcId="{F03D1660-5BEB-41C7-A087-CA4F9BF9D57E}" destId="{D67E06D7-248F-48B6-A967-E4D84D19CF77}" srcOrd="1" destOrd="0" parTransId="{389125D0-0E9A-4CA8-8A2E-8D3C60D39C90}" sibTransId="{C9FD7231-AA40-49FE-89C3-609B9EF10E12}"/>
    <dgm:cxn modelId="{E0B3C276-32AC-43DC-AB1B-885C2FEFFF8E}" type="presParOf" srcId="{B0914CAB-1ABE-446A-BB08-08D8362D2385}" destId="{6AAE066D-9DA6-47BF-8944-B369AFA6447A}" srcOrd="0" destOrd="0" presId="urn:microsoft.com/office/officeart/2005/8/layout/process1"/>
    <dgm:cxn modelId="{09E2BDA6-8A8E-4A9A-88D2-FA4874191F46}" type="presParOf" srcId="{B0914CAB-1ABE-446A-BB08-08D8362D2385}" destId="{99690243-05A2-4028-A3CE-0447FFC555DB}" srcOrd="1" destOrd="0" presId="urn:microsoft.com/office/officeart/2005/8/layout/process1"/>
    <dgm:cxn modelId="{45C47E36-CF92-4AE6-A382-C331E664AA9A}" type="presParOf" srcId="{99690243-05A2-4028-A3CE-0447FFC555DB}" destId="{6DE992F2-7293-4CF6-9B9F-CF52D2323F89}" srcOrd="0" destOrd="0" presId="urn:microsoft.com/office/officeart/2005/8/layout/process1"/>
    <dgm:cxn modelId="{1C36F2F6-FD91-4CF8-8590-81EA716AD1AD}" type="presParOf" srcId="{B0914CAB-1ABE-446A-BB08-08D8362D2385}" destId="{6AEC750E-E078-4F8A-9136-0BB049194EC0}" srcOrd="2" destOrd="0" presId="urn:microsoft.com/office/officeart/2005/8/layout/process1"/>
    <dgm:cxn modelId="{DE6FB450-4A53-40B4-B5AA-1B56578D4FDA}" type="presParOf" srcId="{B0914CAB-1ABE-446A-BB08-08D8362D2385}" destId="{6E558917-3787-4A37-B5B6-F80723504FB3}" srcOrd="3" destOrd="0" presId="urn:microsoft.com/office/officeart/2005/8/layout/process1"/>
    <dgm:cxn modelId="{A2ACB11B-4912-4FD3-B463-7975AF6CF3B2}" type="presParOf" srcId="{6E558917-3787-4A37-B5B6-F80723504FB3}" destId="{CA4DA4CD-620E-44B9-BB11-D3BF131DAD80}" srcOrd="0" destOrd="0" presId="urn:microsoft.com/office/officeart/2005/8/layout/process1"/>
    <dgm:cxn modelId="{0253BBA8-0BAE-45BB-BB56-9538AC018B81}" type="presParOf" srcId="{B0914CAB-1ABE-446A-BB08-08D8362D2385}" destId="{827E5155-5C7E-41BD-984D-63F6BCE01832}" srcOrd="4" destOrd="0" presId="urn:microsoft.com/office/officeart/2005/8/layout/process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d806175bb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d806175bb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d806175b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4d806175b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4d806175b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4d806175b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354337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="" xmlns:p14="http://schemas.microsoft.com/office/powerpoint/2010/main" val="19316683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="" xmlns:p14="http://schemas.microsoft.com/office/powerpoint/2010/main" val="250167526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85860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="" xmlns:p14="http://schemas.microsoft.com/office/powerpoint/2010/main" val="50473894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7093299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="" xmlns:p14="http://schemas.microsoft.com/office/powerpoint/2010/main" val="249903698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="" xmlns:p14="http://schemas.microsoft.com/office/powerpoint/2010/main" val="580819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="" xmlns:p14="http://schemas.microsoft.com/office/powerpoint/2010/main" val="276074601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="" xmlns:p14="http://schemas.microsoft.com/office/powerpoint/2010/main" val="129637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="" xmlns:p14="http://schemas.microsoft.com/office/powerpoint/2010/main" val="299274765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="" xmlns:p14="http://schemas.microsoft.com/office/powerpoint/2010/main" val="34592595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AA1C0C04-BD60-43E4-A950-315D1E89F950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5630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2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4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hyperlink" Target="mailto:79271121550@yandex.ru" TargetMode="External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openxmlformats.org/officeDocument/2006/relationships/image" Target="../media/image9.pn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9.png"/><Relationship Id="rId10" Type="http://schemas.openxmlformats.org/officeDocument/2006/relationships/image" Target="../media/image3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Relationship Id="rId1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72592478-32DC-44B2-ABDD-EBEB9D0B91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5BECA705-D33A-154B-9DD0-AB51B8F1B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29687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52475" y="952501"/>
            <a:ext cx="7063740" cy="362712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4000" dirty="0">
                <a:latin typeface="Calibri" pitchFamily="34" charset="0"/>
                <a:cs typeface="Calibri" pitchFamily="34" charset="0"/>
              </a:rPr>
              <a:t/>
            </a:r>
            <a:br>
              <a:rPr lang="ru-RU" sz="4000" dirty="0">
                <a:latin typeface="Calibri" pitchFamily="34" charset="0"/>
                <a:cs typeface="Calibri" pitchFamily="34" charset="0"/>
              </a:rPr>
            </a:br>
            <a:r>
              <a:rPr lang="ru-RU" sz="4000" dirty="0">
                <a:latin typeface="Calibri" pitchFamily="34" charset="0"/>
                <a:cs typeface="Calibri" pitchFamily="34" charset="0"/>
              </a:rPr>
              <a:t/>
            </a:r>
            <a:br>
              <a:rPr lang="ru-RU" sz="4000" dirty="0">
                <a:latin typeface="Calibri" pitchFamily="34" charset="0"/>
                <a:cs typeface="Calibri" pitchFamily="34" charset="0"/>
              </a:rPr>
            </a:br>
            <a:r>
              <a:rPr lang="ru-RU" sz="4000" dirty="0">
                <a:latin typeface="Calibri" pitchFamily="34" charset="0"/>
                <a:cs typeface="Calibri" pitchFamily="34" charset="0"/>
              </a:rPr>
              <a:t/>
            </a:r>
            <a:br>
              <a:rPr lang="ru-RU" sz="4000" dirty="0">
                <a:latin typeface="Calibri" pitchFamily="34" charset="0"/>
                <a:cs typeface="Calibri" pitchFamily="34" charset="0"/>
              </a:rPr>
            </a:br>
            <a:r>
              <a:rPr lang="ru-RU" sz="4000" dirty="0" err="1">
                <a:latin typeface="Calibri" pitchFamily="34" charset="0"/>
                <a:cs typeface="Calibri" pitchFamily="34" charset="0"/>
              </a:rPr>
              <a:t>Костерев</a:t>
            </a:r>
            <a:r>
              <a:rPr lang="ru-RU" sz="4000" dirty="0">
                <a:latin typeface="Calibri" pitchFamily="34" charset="0"/>
                <a:cs typeface="Calibri" pitchFamily="34" charset="0"/>
              </a:rPr>
              <a:t> Андрей</a:t>
            </a:r>
            <a:br>
              <a:rPr lang="ru-RU" sz="4000" dirty="0">
                <a:latin typeface="Calibri" pitchFamily="34" charset="0"/>
                <a:cs typeface="Calibri" pitchFamily="34" charset="0"/>
              </a:rPr>
            </a:br>
            <a:r>
              <a:rPr lang="ru-RU" sz="2700" dirty="0">
                <a:latin typeface="Calibri" pitchFamily="34" charset="0"/>
                <a:cs typeface="Calibri" pitchFamily="34" charset="0"/>
              </a:rPr>
              <a:t>к.т.н., ИПТМУ РАН, г. Саратов </a:t>
            </a:r>
            <a:br>
              <a:rPr lang="ru-RU" sz="2700" dirty="0">
                <a:latin typeface="Calibri" pitchFamily="34" charset="0"/>
                <a:cs typeface="Calibri" pitchFamily="34" charset="0"/>
              </a:rPr>
            </a:br>
            <a:r>
              <a:rPr lang="ru-RU" sz="4000" dirty="0">
                <a:latin typeface="Calibri" pitchFamily="34" charset="0"/>
                <a:cs typeface="Calibri" pitchFamily="34" charset="0"/>
              </a:rPr>
              <a:t/>
            </a:r>
            <a:br>
              <a:rPr lang="ru-RU" sz="4000" dirty="0">
                <a:latin typeface="Calibri" pitchFamily="34" charset="0"/>
                <a:cs typeface="Calibri" pitchFamily="34" charset="0"/>
              </a:rPr>
            </a:br>
            <a:r>
              <a:rPr lang="ru-RU" sz="4000" dirty="0">
                <a:latin typeface="Calibri" pitchFamily="34" charset="0"/>
                <a:cs typeface="Calibri" pitchFamily="34" charset="0"/>
              </a:rPr>
              <a:t>Руководитель проекта</a:t>
            </a:r>
            <a:br>
              <a:rPr lang="ru-RU" sz="4000" dirty="0">
                <a:latin typeface="Calibri" pitchFamily="34" charset="0"/>
                <a:cs typeface="Calibri" pitchFamily="34" charset="0"/>
              </a:rPr>
            </a:br>
            <a:r>
              <a:rPr lang="ru-RU" sz="3600" dirty="0"/>
              <a:t>Программно-аппаратный комплекс для мобильной денситометрии в целях оперативной диагностики </a:t>
            </a:r>
            <a:r>
              <a:rPr lang="ru-RU" sz="3600" dirty="0" err="1"/>
              <a:t>остеопороза</a:t>
            </a:r>
            <a:endParaRPr lang="ru-RU" sz="3600" dirty="0"/>
          </a:p>
        </p:txBody>
      </p:sp>
      <p:pic>
        <p:nvPicPr>
          <p:cNvPr id="2050" name="Picture 2" descr="C:\Users\direc\Documents\Архипелаг 2023\Для презентации\КА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0099" y="613410"/>
            <a:ext cx="1792401" cy="2389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CA96A55-F4E0-CB46-BD1E-8FDB15E38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46" y="71338"/>
            <a:ext cx="2877109" cy="14170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ABC0984-B736-2E44-BBEA-1EBDDC3020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3148" y="122708"/>
            <a:ext cx="1293426" cy="4545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688820E-06CB-7D4D-B021-E809C4347CE3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05298" y="169173"/>
            <a:ext cx="1077627" cy="3787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C1DF690-8F15-F540-A8E1-3F11B5FD65E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57190" y="144730"/>
            <a:ext cx="1077627" cy="3787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C9CEB93-5090-9B48-818B-E13B70220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84346" y="173262"/>
            <a:ext cx="1143572" cy="4019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10397" y="4784943"/>
            <a:ext cx="239300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АКСЕЛЕРАТОР НТИ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ru-RU" dirty="0"/>
              <a:t>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4;p20"/>
          <p:cNvSpPr txBox="1">
            <a:spLocks/>
          </p:cNvSpPr>
          <p:nvPr/>
        </p:nvSpPr>
        <p:spPr>
          <a:xfrm>
            <a:off x="311700" y="1272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sng" strike="noStrike" kern="1200" cap="none" spc="-38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Дорожная карта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272374" y="779699"/>
          <a:ext cx="8715983" cy="458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324255" y="966281"/>
          <a:ext cx="8644647" cy="2989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Google Shape;114;p20"/>
          <p:cNvSpPr txBox="1">
            <a:spLocks/>
          </p:cNvSpPr>
          <p:nvPr/>
        </p:nvSpPr>
        <p:spPr>
          <a:xfrm>
            <a:off x="87964" y="3499368"/>
            <a:ext cx="3264836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spc="-38" dirty="0" smtClean="0">
                <a:latin typeface="+mj-lt"/>
                <a:ea typeface="+mj-ea"/>
                <a:cs typeface="+mj-cs"/>
              </a:rPr>
              <a:t>Финансирование</a:t>
            </a:r>
            <a:endParaRPr kumimoji="0" lang="ru-RU" b="0" i="0" u="sng" strike="noStrike" kern="1200" cap="none" spc="-38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434502" y="3857625"/>
          <a:ext cx="8320877" cy="752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59981" y="4839176"/>
            <a:ext cx="984019" cy="273844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Google Shape;114;p20"/>
          <p:cNvSpPr txBox="1">
            <a:spLocks/>
          </p:cNvSpPr>
          <p:nvPr/>
        </p:nvSpPr>
        <p:spPr>
          <a:xfrm>
            <a:off x="7616524" y="3499368"/>
            <a:ext cx="841676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sng" strike="noStrike" kern="1200" cap="none" spc="-38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Доход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0"/>
          <p:cNvSpPr txBox="1">
            <a:spLocks/>
          </p:cNvSpPr>
          <p:nvPr/>
        </p:nvSpPr>
        <p:spPr>
          <a:xfrm>
            <a:off x="311700" y="1272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sng" strike="noStrike" kern="1200" cap="none" spc="-38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Необходимая поддержка</a:t>
            </a:r>
          </a:p>
        </p:txBody>
      </p:sp>
      <p:sp>
        <p:nvSpPr>
          <p:cNvPr id="3" name="Google Shape;84;p15"/>
          <p:cNvSpPr txBox="1">
            <a:spLocks/>
          </p:cNvSpPr>
          <p:nvPr/>
        </p:nvSpPr>
        <p:spPr>
          <a:xfrm>
            <a:off x="291830" y="929640"/>
            <a:ext cx="7879404" cy="36812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62500" lnSpcReduction="20000"/>
          </a:bodyPr>
          <a:lstStyle/>
          <a:p>
            <a:pPr marL="514350" indent="-514350" defTabSz="685800">
              <a:lnSpc>
                <a:spcPct val="85000"/>
              </a:lnSpc>
              <a:spcAft>
                <a:spcPts val="600"/>
              </a:spcAft>
              <a:buAutoNum type="arabicPeriod"/>
            </a:pPr>
            <a:r>
              <a:rPr lang="ru-RU" sz="2800" b="1" spc="-38" dirty="0">
                <a:latin typeface="Calibri" pitchFamily="34" charset="0"/>
                <a:ea typeface="+mj-ea"/>
                <a:cs typeface="Calibri" pitchFamily="34" charset="0"/>
              </a:rPr>
              <a:t>Экспертная</a:t>
            </a:r>
          </a:p>
          <a:p>
            <a:pPr marL="514350" indent="-514350" defTabSz="685800"/>
            <a:r>
              <a:rPr lang="ru-RU" sz="2800" b="1" spc="-38" dirty="0">
                <a:latin typeface="Calibri" pitchFamily="34" charset="0"/>
                <a:ea typeface="+mj-ea"/>
                <a:cs typeface="Calibri" pitchFamily="34" charset="0"/>
              </a:rPr>
              <a:t>	</a:t>
            </a:r>
            <a:r>
              <a:rPr lang="ru-RU" sz="2900" spc="-38" dirty="0">
                <a:latin typeface="Calibri" pitchFamily="34" charset="0"/>
                <a:ea typeface="+mj-ea"/>
                <a:cs typeface="Calibri" pitchFamily="34" charset="0"/>
              </a:rPr>
              <a:t>	</a:t>
            </a:r>
            <a:r>
              <a:rPr lang="ru-RU" sz="2900" spc="-38" dirty="0" smtClean="0">
                <a:latin typeface="Calibri" pitchFamily="34" charset="0"/>
                <a:ea typeface="+mj-ea"/>
                <a:cs typeface="Calibri" pitchFamily="34" charset="0"/>
              </a:rPr>
              <a:t>- </a:t>
            </a:r>
            <a:r>
              <a:rPr lang="ru-RU" sz="2900" spc="-38" dirty="0" err="1" smtClean="0">
                <a:latin typeface="Calibri" pitchFamily="34" charset="0"/>
                <a:ea typeface="+mj-ea"/>
                <a:cs typeface="Calibri" pitchFamily="34" charset="0"/>
              </a:rPr>
              <a:t>менторство</a:t>
            </a:r>
            <a:endParaRPr lang="ru-RU" sz="2900" spc="-38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/>
            <a:r>
              <a:rPr lang="ru-RU" sz="2900" spc="-38" dirty="0" smtClean="0">
                <a:latin typeface="Calibri" pitchFamily="34" charset="0"/>
                <a:ea typeface="+mj-ea"/>
                <a:cs typeface="Calibri" pitchFamily="34" charset="0"/>
              </a:rPr>
              <a:t>		- поиск требуемого финансирования (институты развития, инвестор)</a:t>
            </a:r>
          </a:p>
          <a:p>
            <a:pPr marL="514350" indent="-514350" defTabSz="685800">
              <a:lnSpc>
                <a:spcPct val="85000"/>
              </a:lnSpc>
            </a:pPr>
            <a:endParaRPr lang="ru-RU" sz="2300" b="1" spc="-38" dirty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lang="ru-RU" sz="2800" b="1" spc="-38" dirty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lang="ru-RU" sz="2800" b="1" spc="-38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lang="ru-RU" sz="2800" b="1" spc="-38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lang="ru-RU" sz="2800" b="1" spc="-38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lang="ru-RU" sz="2800" b="1" spc="-38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lang="ru-RU" sz="2800" b="1" spc="-38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120000"/>
              </a:lnSpc>
            </a:pPr>
            <a:r>
              <a:rPr lang="ru-RU" sz="2800" b="1" spc="-38" dirty="0" smtClean="0">
                <a:latin typeface="Calibri" pitchFamily="34" charset="0"/>
                <a:ea typeface="+mj-ea"/>
                <a:cs typeface="Calibri" pitchFamily="34" charset="0"/>
              </a:rPr>
              <a:t>2</a:t>
            </a:r>
            <a:r>
              <a:rPr lang="ru-RU" sz="2800" b="1" spc="-38" dirty="0">
                <a:latin typeface="Calibri" pitchFamily="34" charset="0"/>
                <a:ea typeface="+mj-ea"/>
                <a:cs typeface="Calibri" pitchFamily="34" charset="0"/>
              </a:rPr>
              <a:t>. 	Доступ к площадкам для поиска первых заказчиков,</a:t>
            </a:r>
          </a:p>
          <a:p>
            <a:pPr marL="514350" indent="-514350" defTabSz="685800">
              <a:lnSpc>
                <a:spcPct val="120000"/>
              </a:lnSpc>
            </a:pPr>
            <a:r>
              <a:rPr lang="ru-RU" sz="2800" b="1" spc="-38" dirty="0">
                <a:latin typeface="Calibri" pitchFamily="34" charset="0"/>
                <a:cs typeface="Calibri" pitchFamily="34" charset="0"/>
              </a:rPr>
              <a:t> 	Контакты с Минздравом (</a:t>
            </a:r>
            <a:r>
              <a:rPr lang="en-US" sz="2800" b="1" spc="-38" dirty="0">
                <a:latin typeface="Calibri" pitchFamily="34" charset="0"/>
                <a:cs typeface="Calibri" pitchFamily="34" charset="0"/>
              </a:rPr>
              <a:t>GR</a:t>
            </a:r>
            <a:r>
              <a:rPr lang="ru-RU" sz="2800" b="1" spc="-38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14350" indent="-514350" defTabSz="685800">
              <a:lnSpc>
                <a:spcPct val="170000"/>
              </a:lnSpc>
            </a:pPr>
            <a:r>
              <a:rPr lang="ru-RU" sz="2800" b="1" spc="-38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ru-RU" sz="2300" b="1" spc="-38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ru-RU" sz="2600" spc="-38" dirty="0" smtClean="0">
                <a:latin typeface="Calibri" pitchFamily="34" charset="0"/>
                <a:cs typeface="Calibri" pitchFamily="34" charset="0"/>
              </a:rPr>
              <a:t>- включение </a:t>
            </a:r>
            <a:r>
              <a:rPr lang="ru-RU" sz="2600" spc="-38" dirty="0">
                <a:latin typeface="Calibri" pitchFamily="34" charset="0"/>
                <a:cs typeface="Calibri" pitchFamily="34" charset="0"/>
              </a:rPr>
              <a:t>прибора в утвержденный </a:t>
            </a:r>
            <a:r>
              <a:rPr lang="ru-RU" sz="2600" spc="-38" dirty="0" smtClean="0">
                <a:latin typeface="Calibri" pitchFamily="34" charset="0"/>
                <a:cs typeface="Calibri" pitchFamily="34" charset="0"/>
              </a:rPr>
              <a:t>перечень</a:t>
            </a:r>
          </a:p>
          <a:p>
            <a:pPr marL="514350" indent="-514350" defTabSz="685800">
              <a:lnSpc>
                <a:spcPct val="85000"/>
              </a:lnSpc>
            </a:pPr>
            <a:r>
              <a:rPr lang="ru-RU" sz="2600" spc="-38" dirty="0" smtClean="0">
                <a:latin typeface="Calibri" pitchFamily="34" charset="0"/>
                <a:cs typeface="Calibri" pitchFamily="34" charset="0"/>
              </a:rPr>
              <a:t>		- клинические рекомендации</a:t>
            </a:r>
            <a:r>
              <a:rPr lang="ru-RU" sz="2800" b="1" spc="-38" baseline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		</a:t>
            </a:r>
            <a:endParaRPr lang="ru-RU" sz="2000" spc="-38" baseline="0" dirty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kumimoji="0" lang="ru-RU" sz="2000" i="0" strike="noStrike" kern="1200" cap="none" spc="-38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4" name="Picture 9" descr="C:\Users\direc\Documents\Архипелаг 2023\Для презентации\Без назван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79194" y="2962752"/>
            <a:ext cx="982088" cy="1083052"/>
          </a:xfrm>
          <a:prstGeom prst="rect">
            <a:avLst/>
          </a:prstGeom>
          <a:noFill/>
        </p:spPr>
      </p:pic>
      <p:pic>
        <p:nvPicPr>
          <p:cNvPr id="1026" name="Picture 2" descr="C:\Users\direc\Documents\Архипелаг 2023\Для презентации\медцент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7127" y="3641224"/>
            <a:ext cx="1232324" cy="1078283"/>
          </a:xfrm>
          <a:prstGeom prst="rect">
            <a:avLst/>
          </a:prstGeom>
          <a:noFill/>
        </p:spPr>
      </p:pic>
      <p:pic>
        <p:nvPicPr>
          <p:cNvPr id="1027" name="Picture 3" descr="C:\Users\direc\Documents\Архипелаг 2023\Для презентации\Рег удостоверени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2971" y="768885"/>
            <a:ext cx="592440" cy="837664"/>
          </a:xfrm>
          <a:prstGeom prst="rect">
            <a:avLst/>
          </a:prstGeom>
          <a:noFill/>
        </p:spPr>
      </p:pic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59981" y="4839176"/>
            <a:ext cx="984019" cy="273844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438717" y="1809791"/>
          <a:ext cx="8320877" cy="96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="" xmlns:a16="http://schemas.microsoft.com/office/drawing/2014/main" id="{4E4490D0-3672-446A-AC12-B4830333BD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47" name="Rectangle 146">
            <a:extLst>
              <a:ext uri="{FF2B5EF4-FFF2-40B4-BE49-F238E27FC236}">
                <a16:creationId xmlns="" xmlns:a16="http://schemas.microsoft.com/office/drawing/2014/main" id="{39CB82C2-DF65-4EC1-8280-F201D50F5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cxnSp>
        <p:nvCxnSpPr>
          <p:cNvPr id="149" name="Straight Connector 148">
            <a:extLst>
              <a:ext uri="{FF2B5EF4-FFF2-40B4-BE49-F238E27FC236}">
                <a16:creationId xmlns="" xmlns:a16="http://schemas.microsoft.com/office/drawing/2014/main" id="{7E1D4427-852B-4B37-8E76-0E9F1810BA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1" name="Rectangle 150">
            <a:extLst>
              <a:ext uri="{FF2B5EF4-FFF2-40B4-BE49-F238E27FC236}">
                <a16:creationId xmlns="" xmlns:a16="http://schemas.microsoft.com/office/drawing/2014/main" id="{C4AAA502-5435-489E-9538-3A40E6C714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392635" y="918064"/>
            <a:ext cx="6054510" cy="79324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l" defTabSz="914400">
              <a:spcBef>
                <a:spcPct val="0"/>
              </a:spcBef>
              <a:spcAft>
                <a:spcPts val="0"/>
              </a:spcAft>
            </a:pPr>
            <a:r>
              <a:rPr lang="en-US" sz="4500" spc="-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Спасибо</a:t>
            </a:r>
            <a:r>
              <a:rPr lang="en-US" sz="4500" spc="-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500" spc="-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</a:t>
            </a:r>
            <a:r>
              <a:rPr lang="en-US" sz="4500" spc="-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500" spc="-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внимание</a:t>
            </a:r>
            <a:r>
              <a:rPr lang="en-US" sz="4500" spc="-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</p:txBody>
      </p:sp>
      <p:pic>
        <p:nvPicPr>
          <p:cNvPr id="142" name="Graphic 141" descr="Handshake">
            <a:extLst>
              <a:ext uri="{FF2B5EF4-FFF2-40B4-BE49-F238E27FC236}">
                <a16:creationId xmlns="" xmlns:a16="http://schemas.microsoft.com/office/drawing/2014/main" id="{517B0EEF-8D8D-B227-82A0-DD92A98DE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592" y="480060"/>
            <a:ext cx="2702052" cy="2702052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="" xmlns:a16="http://schemas.microsoft.com/office/drawing/2014/main" id="{C9AC0290-4702-4519-B0F4-C2A4688099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40814" y="4214077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="" xmlns:a16="http://schemas.microsoft.com/office/drawing/2014/main" id="{DE42378B-2E28-4810-8421-7A473A40E3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57" name="Rectangle 156">
            <a:extLst>
              <a:ext uri="{FF2B5EF4-FFF2-40B4-BE49-F238E27FC236}">
                <a16:creationId xmlns="" xmlns:a16="http://schemas.microsoft.com/office/drawing/2014/main" id="{0D91DD17-237F-4811-BC0E-128EB1BD7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091A3C4-D9AE-F816-1648-25C650D6B787}"/>
              </a:ext>
            </a:extLst>
          </p:cNvPr>
          <p:cNvSpPr txBox="1"/>
          <p:nvPr/>
        </p:nvSpPr>
        <p:spPr>
          <a:xfrm>
            <a:off x="3523422" y="2141883"/>
            <a:ext cx="5143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Костерев</a:t>
            </a:r>
            <a:r>
              <a:rPr lang="ru-RU" dirty="0"/>
              <a:t> Андрей Александрович</a:t>
            </a:r>
          </a:p>
          <a:p>
            <a:endParaRPr lang="ru-RU" dirty="0"/>
          </a:p>
          <a:p>
            <a:r>
              <a:rPr lang="ru-RU" dirty="0"/>
              <a:t>Тел. +7 927 112 15 50</a:t>
            </a:r>
          </a:p>
          <a:p>
            <a:r>
              <a:rPr lang="en-US" dirty="0"/>
              <a:t>E-mail</a:t>
            </a:r>
            <a:r>
              <a:rPr lang="ru-RU" dirty="0"/>
              <a:t>: </a:t>
            </a:r>
            <a:r>
              <a:rPr lang="ru-RU" dirty="0">
                <a:hlinkClick r:id="rId5"/>
              </a:rPr>
              <a:t>79271121550</a:t>
            </a:r>
            <a:r>
              <a:rPr lang="en-US" dirty="0" smtClean="0">
                <a:hlinkClick r:id="rId5"/>
              </a:rPr>
              <a:t>@</a:t>
            </a:r>
            <a:r>
              <a:rPr lang="en-US" dirty="0" err="1" smtClean="0">
                <a:hlinkClick r:id="rId5"/>
              </a:rPr>
              <a:t>yandex.ru</a:t>
            </a:r>
            <a:endParaRPr lang="ru-RU" dirty="0" smtClean="0"/>
          </a:p>
          <a:p>
            <a:r>
              <a:rPr lang="ru-RU" dirty="0" smtClean="0"/>
              <a:t>					</a:t>
            </a:r>
          </a:p>
          <a:p>
            <a:r>
              <a:rPr lang="ru-RU" dirty="0" smtClean="0"/>
              <a:t>					</a:t>
            </a:r>
            <a:r>
              <a:rPr lang="en-US" dirty="0" smtClean="0"/>
              <a:t>Telegram</a:t>
            </a:r>
            <a:r>
              <a:rPr lang="ru-RU" dirty="0" smtClean="0"/>
              <a:t>: </a:t>
            </a:r>
            <a:endParaRPr lang="ru-RU" dirty="0"/>
          </a:p>
        </p:txBody>
      </p:sp>
      <p:pic>
        <p:nvPicPr>
          <p:cNvPr id="2051" name="Picture 3" descr="C:\Users\direc\Documents\Архипелаг 2023\Для презентации\Еудупкфь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8501" y="1984374"/>
            <a:ext cx="1463039" cy="206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Google Shape;138;p24"/>
          <p:cNvSpPr txBox="1">
            <a:spLocks/>
          </p:cNvSpPr>
          <p:nvPr/>
        </p:nvSpPr>
        <p:spPr>
          <a:xfrm>
            <a:off x="535135" y="4297680"/>
            <a:ext cx="6947705" cy="411480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b" anchorCtr="0">
            <a:normAutofit fontScale="62500" lnSpcReduction="20000"/>
          </a:bodyPr>
          <a:lstStyle/>
          <a:p>
            <a:pPr lvl="0" algn="just" defTabSz="914400">
              <a:lnSpc>
                <a:spcPct val="85000"/>
              </a:lnSpc>
              <a:spcBef>
                <a:spcPct val="0"/>
              </a:spcBef>
              <a:buClr>
                <a:schemeClr val="lt1"/>
              </a:buClr>
              <a:buSzPts val="4800"/>
            </a:pPr>
            <a:r>
              <a:rPr lang="ru-RU" sz="2400" dirty="0" smtClean="0"/>
              <a:t>Программно-аппаратный комплекс для мобильной денситометрии в целях оперативной диагностики </a:t>
            </a:r>
            <a:r>
              <a:rPr lang="ru-RU" sz="2400" dirty="0" err="1" smtClean="0"/>
              <a:t>остеопороза</a:t>
            </a: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 idx="4294967295"/>
          </p:nvPr>
        </p:nvSpPr>
        <p:spPr>
          <a:xfrm>
            <a:off x="335280" y="188913"/>
            <a:ext cx="3331845" cy="6721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 dirty="0"/>
              <a:t>Актуальность</a:t>
            </a:r>
          </a:p>
        </p:txBody>
      </p:sp>
      <p:sp>
        <p:nvSpPr>
          <p:cNvPr id="4" name="Google Shape;84;p15"/>
          <p:cNvSpPr txBox="1">
            <a:spLocks/>
          </p:cNvSpPr>
          <p:nvPr/>
        </p:nvSpPr>
        <p:spPr>
          <a:xfrm>
            <a:off x="381000" y="905193"/>
            <a:ext cx="8321040" cy="395636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8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strike="noStrike" kern="1200" cap="none" spc="-38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Остеопороз  ─ «тихая» эпидемия </a:t>
            </a:r>
            <a:r>
              <a:rPr kumimoji="0" lang="en-US" sz="2400" b="1" strike="noStrike" kern="1200" cap="none" spc="-38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XXI </a:t>
            </a:r>
            <a:r>
              <a:rPr kumimoji="0" lang="ru-RU" sz="2400" b="1" strike="noStrike" kern="1200" cap="none" spc="-38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века: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spc="-38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В </a:t>
            </a:r>
            <a:r>
              <a:rPr lang="ru-RU" sz="2400" b="1" spc="-38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России: </a:t>
            </a:r>
            <a:r>
              <a:rPr lang="ru-RU" sz="2000" b="1" spc="-38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endParaRPr lang="en-US" sz="2000" b="1" spc="-38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b="1" spc="-38" dirty="0" smtClean="0">
                <a:latin typeface="+mj-lt"/>
                <a:ea typeface="+mj-ea"/>
                <a:cs typeface="+mj-cs"/>
              </a:rPr>
              <a:t> 	</a:t>
            </a:r>
            <a:r>
              <a:rPr lang="ru-RU" sz="3000" b="1" u="sng" spc="-38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34</a:t>
            </a:r>
            <a:r>
              <a:rPr lang="ru-RU" sz="5400" b="1" spc="-38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spc="-38" dirty="0">
                <a:latin typeface="+mj-lt"/>
                <a:ea typeface="+mj-ea"/>
                <a:cs typeface="+mj-cs"/>
              </a:rPr>
              <a:t>млн. человек – риск </a:t>
            </a:r>
            <a:r>
              <a:rPr lang="ru-RU" sz="2000" b="1" spc="-38" dirty="0" smtClean="0">
                <a:latin typeface="+mj-lt"/>
                <a:ea typeface="+mj-ea"/>
                <a:cs typeface="+mj-cs"/>
              </a:rPr>
              <a:t>переломов</a:t>
            </a:r>
            <a:endParaRPr lang="en-US" sz="2000" b="1" spc="-38" dirty="0" smtClean="0">
              <a:latin typeface="+mj-lt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b="1" spc="-38" dirty="0" smtClean="0">
                <a:latin typeface="+mj-lt"/>
                <a:ea typeface="+mj-ea"/>
                <a:cs typeface="+mj-cs"/>
              </a:rPr>
              <a:t> 	</a:t>
            </a:r>
            <a:r>
              <a:rPr lang="ru-RU" sz="3000" b="1" u="sng" spc="-38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3,8</a:t>
            </a:r>
            <a:r>
              <a:rPr lang="ru-RU" sz="3000" b="1" spc="-38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000" b="1" spc="-38" dirty="0" smtClean="0">
                <a:latin typeface="+mj-lt"/>
                <a:ea typeface="+mj-ea"/>
                <a:cs typeface="+mj-cs"/>
              </a:rPr>
              <a:t>млн. переломов позвонков в год  (</a:t>
            </a:r>
            <a:r>
              <a:rPr lang="ru-RU" sz="3000" b="1" u="sng" spc="-38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000" b="1" spc="-38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spc="-38" dirty="0" smtClean="0">
                <a:latin typeface="+mj-lt"/>
                <a:ea typeface="+mj-ea"/>
                <a:cs typeface="+mj-cs"/>
              </a:rPr>
              <a:t>каждую минуту)</a:t>
            </a:r>
            <a:endParaRPr lang="en-US" sz="2000" b="1" spc="-38" dirty="0" smtClean="0">
              <a:latin typeface="+mj-lt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400" b="1" spc="-38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b="1" spc="-38" dirty="0" smtClean="0">
                <a:latin typeface="+mj-lt"/>
                <a:ea typeface="+mj-ea"/>
                <a:cs typeface="+mj-cs"/>
              </a:rPr>
              <a:t>	</a:t>
            </a:r>
            <a:r>
              <a:rPr lang="ru-RU" sz="2000" b="1" spc="-38" dirty="0" smtClean="0">
                <a:latin typeface="+mj-lt"/>
                <a:ea typeface="+mj-ea"/>
                <a:cs typeface="+mj-cs"/>
              </a:rPr>
              <a:t>каждые   </a:t>
            </a:r>
            <a:r>
              <a:rPr lang="ru-RU" sz="3000" b="1" u="sng" spc="-38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5</a:t>
            </a:r>
            <a:r>
              <a:rPr lang="ru-RU" sz="3000" b="1" spc="-38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spc="-38" dirty="0" smtClean="0">
                <a:latin typeface="+mj-lt"/>
                <a:ea typeface="+mj-ea"/>
                <a:cs typeface="+mj-cs"/>
              </a:rPr>
              <a:t>  мин – перелом шейки бедра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spc="-38" dirty="0">
              <a:latin typeface="+mj-lt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400" b="1" spc="-38" dirty="0">
                <a:latin typeface="+mj-lt"/>
                <a:ea typeface="+mj-ea"/>
                <a:cs typeface="+mj-cs"/>
              </a:rPr>
              <a:t>	</a:t>
            </a:r>
            <a:r>
              <a:rPr lang="ru-RU" sz="3000" b="1" u="sng" spc="-38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45-52</a:t>
            </a:r>
            <a:r>
              <a:rPr lang="ru-RU" sz="3000" b="1" u="sng" spc="-38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%</a:t>
            </a:r>
            <a:r>
              <a:rPr lang="ru-RU" sz="3000" b="1" spc="-38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</a:t>
            </a:r>
            <a:r>
              <a:rPr lang="ru-RU" sz="2000" b="1" spc="-38" dirty="0">
                <a:latin typeface="+mj-lt"/>
                <a:ea typeface="+mj-ea"/>
                <a:cs typeface="+mj-cs"/>
              </a:rPr>
              <a:t>пациентов умирают после осложнений 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400" b="1" spc="-38" dirty="0">
                <a:latin typeface="+mj-lt"/>
                <a:ea typeface="+mj-ea"/>
                <a:cs typeface="+mj-cs"/>
              </a:rPr>
              <a:t>	</a:t>
            </a:r>
            <a:r>
              <a:rPr lang="ru-RU" sz="2000" b="1" spc="-38" dirty="0" smtClean="0">
                <a:latin typeface="+mj-lt"/>
                <a:ea typeface="+mj-ea"/>
                <a:cs typeface="+mj-cs"/>
              </a:rPr>
              <a:t>только  </a:t>
            </a:r>
            <a:r>
              <a:rPr lang="ru-RU" sz="3000" b="1" u="sng" spc="-38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9-15%</a:t>
            </a:r>
            <a:r>
              <a:rPr lang="en-US" sz="3000" b="1" spc="-38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spc="-38" dirty="0">
                <a:latin typeface="+mj-lt"/>
                <a:ea typeface="+mj-ea"/>
                <a:cs typeface="+mj-cs"/>
              </a:rPr>
              <a:t>возвращаются к прежней деятельности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400" b="1" spc="-38" dirty="0">
                <a:latin typeface="+mj-lt"/>
                <a:ea typeface="+mj-ea"/>
                <a:cs typeface="+mj-cs"/>
              </a:rPr>
              <a:t>	</a:t>
            </a:r>
            <a:r>
              <a:rPr lang="ru-RU" sz="2000" b="1" spc="-38" dirty="0" err="1" smtClean="0">
                <a:latin typeface="+mj-lt"/>
                <a:ea typeface="+mj-ea"/>
                <a:cs typeface="+mj-cs"/>
              </a:rPr>
              <a:t>эндопротезирование</a:t>
            </a:r>
            <a:r>
              <a:rPr lang="ru-RU" sz="2000" b="1" spc="-38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000" b="1" spc="-38" dirty="0">
                <a:latin typeface="+mj-lt"/>
                <a:ea typeface="+mj-ea"/>
                <a:cs typeface="+mj-cs"/>
              </a:rPr>
              <a:t>после операции более </a:t>
            </a:r>
            <a:r>
              <a:rPr lang="ru-RU" sz="3000" b="1" u="sng" spc="-38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500 тыс</a:t>
            </a:r>
            <a:r>
              <a:rPr lang="ru-RU" sz="3000" b="1" u="sng" spc="-38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 ₽</a:t>
            </a:r>
            <a:endParaRPr lang="ru-RU" sz="3000" b="1" u="sng" spc="-38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spc="-38" dirty="0">
              <a:latin typeface="+mj-lt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-38" dirty="0">
                <a:latin typeface="+mj-lt"/>
                <a:ea typeface="+mj-ea"/>
                <a:cs typeface="+mj-cs"/>
              </a:rPr>
              <a:t>Для решения проблемы требуется </a:t>
            </a:r>
            <a:r>
              <a:rPr lang="ru-RU" sz="2800" b="1" spc="-38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РАННЯЯ ДИАГНОСТИКА </a:t>
            </a:r>
            <a:r>
              <a:rPr kumimoji="0" lang="ru-RU" sz="2800" b="1" i="0" strike="noStrike" kern="1200" cap="none" spc="-3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</a:p>
        </p:txBody>
      </p:sp>
      <p:pic>
        <p:nvPicPr>
          <p:cNvPr id="21507" name="Picture 3" descr="C:\Users\direc\Documents\Архипелаг 2023\Для презентации\osteoporoz-lechenie-v-izrai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0044" y="238125"/>
            <a:ext cx="2814381" cy="1563992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59981" y="4839176"/>
            <a:ext cx="984019" cy="273844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89550"/>
            <a:ext cx="172973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 </a:t>
            </a:r>
            <a:r>
              <a:rPr lang="ru-RU" dirty="0" smtClean="0"/>
              <a:t>Источники</a:t>
            </a:r>
            <a:r>
              <a:rPr lang="ru-RU" dirty="0"/>
              <a:t>:  </a:t>
            </a:r>
          </a:p>
          <a:p>
            <a:pPr>
              <a:lnSpc>
                <a:spcPct val="80000"/>
              </a:lnSpc>
            </a:pPr>
            <a:r>
              <a:rPr lang="ru-RU" dirty="0"/>
              <a:t>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1024" y="4799778"/>
            <a:ext cx="747520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 smtClean="0"/>
              <a:t>Российская ассоциация по остеопорозу;  Научный рецензируемый медицинский журнал  «Остеопороз и остеопатии»; </a:t>
            </a:r>
          </a:p>
          <a:p>
            <a:pPr>
              <a:lnSpc>
                <a:spcPct val="80000"/>
              </a:lnSpc>
            </a:pPr>
            <a:r>
              <a:rPr lang="ru-RU" sz="1100" dirty="0" smtClean="0"/>
              <a:t>ПП РФ от 29.12.2022 №2497 «О программе государственных гарантий…»</a:t>
            </a:r>
            <a:endParaRPr lang="ru-RU" sz="1100" dirty="0"/>
          </a:p>
          <a:p>
            <a:pPr>
              <a:lnSpc>
                <a:spcPct val="80000"/>
              </a:lnSpc>
            </a:pPr>
            <a:r>
              <a:rPr lang="ru-RU" sz="1100" dirty="0"/>
              <a:t>     </a:t>
            </a:r>
          </a:p>
        </p:txBody>
      </p:sp>
      <p:pic>
        <p:nvPicPr>
          <p:cNvPr id="11" name="Picture 3" descr="C:\Users\direc\Documents\Архипелаг 2023\Для презентации\НИИТОН СГМУ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3299" y="3872683"/>
            <a:ext cx="1049338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6953" y="3390902"/>
            <a:ext cx="2477047" cy="409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3" name="Picture 7" descr="C:\Users\direc\Documents\Архипелаг 2023\Для презентации\souz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83215" y="2464339"/>
            <a:ext cx="722443" cy="80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5"/>
          <p:cNvSpPr txBox="1">
            <a:spLocks/>
          </p:cNvSpPr>
          <p:nvPr/>
        </p:nvSpPr>
        <p:spPr>
          <a:xfrm>
            <a:off x="335280" y="188913"/>
            <a:ext cx="7543800" cy="6721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sng" strike="noStrike" kern="1200" cap="none" spc="-38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Google Shape;84;p15"/>
          <p:cNvSpPr txBox="1">
            <a:spLocks/>
          </p:cNvSpPr>
          <p:nvPr/>
        </p:nvSpPr>
        <p:spPr>
          <a:xfrm>
            <a:off x="487680" y="341313"/>
            <a:ext cx="8275320" cy="6721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2500"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u="sng" spc="-38" dirty="0">
                <a:latin typeface="+mj-lt"/>
                <a:ea typeface="+mj-ea"/>
                <a:cs typeface="+mj-cs"/>
              </a:rPr>
              <a:t>Ранняя диагностика </a:t>
            </a:r>
            <a:r>
              <a:rPr lang="ru-RU" sz="3600" u="sng" spc="-38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СЕЙЧАС </a:t>
            </a:r>
            <a:r>
              <a:rPr lang="ru-RU" sz="3600" u="sng" spc="-38" dirty="0">
                <a:latin typeface="+mj-lt"/>
                <a:ea typeface="+mj-ea"/>
                <a:cs typeface="+mj-cs"/>
              </a:rPr>
              <a:t>(денситометрия)</a:t>
            </a:r>
            <a:endParaRPr kumimoji="0" lang="ru-RU" sz="3600" b="0" i="0" u="sng" strike="noStrike" kern="1200" cap="none" spc="-38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 descr="https://www.trimm.ru/upload/resize_cache/iblock/045/1024_768_1/04520fcbd8b8d65f3451e77adcdd4e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5670" y="1127760"/>
            <a:ext cx="2213383" cy="120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84;p15"/>
          <p:cNvSpPr txBox="1">
            <a:spLocks/>
          </p:cNvSpPr>
          <p:nvPr/>
        </p:nvSpPr>
        <p:spPr>
          <a:xfrm>
            <a:off x="381000" y="1158240"/>
            <a:ext cx="7620000" cy="37033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514350" indent="-514350" defTabSz="685800">
              <a:lnSpc>
                <a:spcPct val="85000"/>
              </a:lnSpc>
              <a:buFontTx/>
              <a:buAutoNum type="arabicPeriod"/>
            </a:pPr>
            <a:r>
              <a:rPr kumimoji="0" lang="ru-RU" sz="2800" b="1" i="0" strike="noStrike" kern="1200" cap="none" spc="-38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Дорого:</a:t>
            </a:r>
            <a:r>
              <a:rPr kumimoji="0" lang="ru-RU" sz="2800" b="1" i="0" strike="noStrike" kern="1200" cap="none" spc="-38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514350" indent="-514350" defTabSz="685800">
              <a:lnSpc>
                <a:spcPct val="85000"/>
              </a:lnSpc>
            </a:pPr>
            <a:r>
              <a:rPr lang="ru-RU" sz="2800" b="1" spc="-38" dirty="0">
                <a:latin typeface="+mj-lt"/>
                <a:ea typeface="+mj-ea"/>
                <a:cs typeface="+mj-cs"/>
              </a:rPr>
              <a:t>	</a:t>
            </a:r>
            <a:r>
              <a:rPr lang="ru-RU" sz="2000" spc="-38" dirty="0"/>
              <a:t>стационарное оборудование от </a:t>
            </a:r>
            <a:r>
              <a:rPr lang="ru-RU" sz="2000" b="1" spc="-38" dirty="0">
                <a:solidFill>
                  <a:srgbClr val="FF0000"/>
                </a:solidFill>
              </a:rPr>
              <a:t>150 тыс. </a:t>
            </a:r>
            <a:r>
              <a:rPr lang="en-US" sz="2000" b="1" spc="-38" dirty="0">
                <a:solidFill>
                  <a:srgbClr val="FF0000"/>
                </a:solidFill>
              </a:rPr>
              <a:t>$</a:t>
            </a:r>
            <a:r>
              <a:rPr lang="ru-RU" sz="2000" b="1" spc="-38" dirty="0">
                <a:solidFill>
                  <a:srgbClr val="FF0000"/>
                </a:solidFill>
              </a:rPr>
              <a:t> </a:t>
            </a:r>
            <a:r>
              <a:rPr lang="en-US" sz="2000" spc="-38" dirty="0"/>
              <a:t>(</a:t>
            </a:r>
            <a:r>
              <a:rPr lang="ru-RU" sz="2000" spc="-38" dirty="0"/>
              <a:t>импортное</a:t>
            </a:r>
            <a:r>
              <a:rPr lang="en-US" sz="2000" spc="-38" dirty="0"/>
              <a:t>)</a:t>
            </a:r>
            <a:endParaRPr lang="ru-RU" sz="2000" spc="-38" dirty="0"/>
          </a:p>
          <a:p>
            <a:pPr marL="514350" marR="0" lvl="0" indent="-51435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ru-RU" sz="2800" b="1" i="0" strike="noStrike" kern="1200" cap="none" spc="-38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spc="-38" dirty="0">
                <a:latin typeface="+mj-lt"/>
                <a:ea typeface="+mj-ea"/>
                <a:cs typeface="+mj-cs"/>
              </a:rPr>
              <a:t>2. 	Долго</a:t>
            </a:r>
            <a:r>
              <a:rPr kumimoji="0" lang="ru-RU" sz="2800" b="1" i="0" strike="noStrike" kern="1200" cap="none" spc="-38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:</a:t>
            </a:r>
          </a:p>
          <a:p>
            <a:pPr marL="514350" marR="0" lvl="0" indent="-51435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spc="-38" dirty="0">
                <a:latin typeface="+mj-lt"/>
                <a:ea typeface="+mj-ea"/>
                <a:cs typeface="+mj-cs"/>
              </a:rPr>
              <a:t>	</a:t>
            </a:r>
            <a:r>
              <a:rPr lang="ru-RU" sz="2000" spc="-38" dirty="0">
                <a:latin typeface="Calibri" pitchFamily="34" charset="0"/>
                <a:ea typeface="+mj-ea"/>
                <a:cs typeface="Calibri" pitchFamily="34" charset="0"/>
              </a:rPr>
              <a:t>ожидание процедуры </a:t>
            </a:r>
            <a:r>
              <a:rPr lang="ru-RU" sz="2000" b="1" spc="-38" dirty="0">
                <a:solidFill>
                  <a:srgbClr val="FF0000"/>
                </a:solidFill>
                <a:latin typeface="Calibri" pitchFamily="34" charset="0"/>
                <a:ea typeface="+mj-ea"/>
                <a:cs typeface="Calibri" pitchFamily="34" charset="0"/>
              </a:rPr>
              <a:t>3-6</a:t>
            </a:r>
            <a:r>
              <a:rPr lang="ru-RU" sz="2000" spc="-38" dirty="0">
                <a:solidFill>
                  <a:srgbClr val="FF0000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ru-RU" sz="2000" spc="-38" dirty="0">
                <a:latin typeface="Calibri" pitchFamily="34" charset="0"/>
                <a:ea typeface="+mj-ea"/>
                <a:cs typeface="Calibri" pitchFamily="34" charset="0"/>
              </a:rPr>
              <a:t>месяцев</a:t>
            </a:r>
          </a:p>
          <a:p>
            <a:pPr marL="514350" marR="0" lvl="0" indent="-51435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i="0" strike="noStrike" kern="1200" cap="none" spc="-38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514350" marR="0" lvl="0" indent="-51435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000" spc="-38" dirty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marR="0" lvl="0" indent="-51435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i="0" strike="noStrike" kern="1200" cap="none" spc="-38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514350" marR="0" lvl="0" indent="-51435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spc="-38" dirty="0">
                <a:latin typeface="Calibri" pitchFamily="34" charset="0"/>
                <a:ea typeface="+mj-ea"/>
                <a:cs typeface="Calibri" pitchFamily="34" charset="0"/>
              </a:rPr>
              <a:t>____________________________________________________</a:t>
            </a:r>
          </a:p>
          <a:p>
            <a:pPr marL="514350" lvl="0" indent="-514350" defTabSz="685800">
              <a:lnSpc>
                <a:spcPct val="85000"/>
              </a:lnSpc>
            </a:pPr>
            <a:r>
              <a:rPr kumimoji="0" lang="ru-RU" i="0" strike="noStrike" kern="1200" cap="none" spc="-38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*Европейский стандарт: </a:t>
            </a:r>
            <a:r>
              <a:rPr kumimoji="0" lang="ru-RU" b="1" i="0" strike="noStrike" kern="1200" cap="none" spc="-38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11</a:t>
            </a:r>
            <a:r>
              <a:rPr kumimoji="0" lang="en-US" b="1" i="0" strike="noStrike" kern="1200" cap="none" spc="-38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ru-RU" spc="-38" dirty="0" err="1">
                <a:latin typeface="Calibri" pitchFamily="34" charset="0"/>
                <a:ea typeface="+mj-ea"/>
                <a:cs typeface="Calibri" pitchFamily="34" charset="0"/>
              </a:rPr>
              <a:t>стац</a:t>
            </a:r>
            <a:r>
              <a:rPr lang="ru-RU" spc="-38" dirty="0">
                <a:latin typeface="Calibri" pitchFamily="34" charset="0"/>
                <a:ea typeface="+mj-ea"/>
                <a:cs typeface="Calibri" pitchFamily="34" charset="0"/>
              </a:rPr>
              <a:t>. </a:t>
            </a:r>
            <a:r>
              <a:rPr lang="ru-RU" spc="-38" dirty="0">
                <a:latin typeface="Calibri" pitchFamily="34" charset="0"/>
                <a:cs typeface="Calibri" pitchFamily="34" charset="0"/>
              </a:rPr>
              <a:t>денситометров</a:t>
            </a:r>
            <a:r>
              <a:rPr kumimoji="0" lang="ru-RU" i="0" strike="noStrike" kern="1200" cap="none" spc="-38" normalizeH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на 1 млн. </a:t>
            </a:r>
            <a:r>
              <a:rPr lang="ru-RU" spc="-38" dirty="0">
                <a:latin typeface="Calibri" pitchFamily="34" charset="0"/>
                <a:ea typeface="+mj-ea"/>
                <a:cs typeface="Calibri" pitchFamily="34" charset="0"/>
              </a:rPr>
              <a:t>чел. (США более 40)</a:t>
            </a:r>
          </a:p>
          <a:p>
            <a:pPr marL="514350" lvl="0" indent="-514350" defTabSz="685800">
              <a:lnSpc>
                <a:spcPct val="85000"/>
              </a:lnSpc>
            </a:pPr>
            <a:r>
              <a:rPr kumimoji="0" lang="ru-RU" i="0" strike="noStrike" kern="1200" cap="none" spc="-38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В </a:t>
            </a:r>
            <a:r>
              <a:rPr lang="ru-RU" spc="-38" dirty="0">
                <a:latin typeface="Calibri" pitchFamily="34" charset="0"/>
                <a:ea typeface="+mj-ea"/>
                <a:cs typeface="Calibri" pitchFamily="34" charset="0"/>
              </a:rPr>
              <a:t>России сейчас </a:t>
            </a:r>
            <a:r>
              <a:rPr lang="ru-RU" spc="-38" dirty="0">
                <a:solidFill>
                  <a:srgbClr val="FF0000"/>
                </a:solidFill>
                <a:latin typeface="Calibri" pitchFamily="34" charset="0"/>
                <a:ea typeface="+mj-ea"/>
                <a:cs typeface="Calibri" pitchFamily="34" charset="0"/>
              </a:rPr>
              <a:t>около</a:t>
            </a:r>
            <a:r>
              <a:rPr lang="ru-RU" spc="-38" dirty="0"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ru-RU" spc="-38" dirty="0">
                <a:solidFill>
                  <a:srgbClr val="FF0000"/>
                </a:solidFill>
                <a:latin typeface="Calibri" pitchFamily="34" charset="0"/>
                <a:ea typeface="+mj-ea"/>
                <a:cs typeface="Calibri" pitchFamily="34" charset="0"/>
              </a:rPr>
              <a:t>2</a:t>
            </a:r>
            <a:r>
              <a:rPr lang="ru-RU" spc="-38" dirty="0"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ru-RU" spc="-38" dirty="0" err="1">
                <a:latin typeface="Calibri" pitchFamily="34" charset="0"/>
                <a:ea typeface="+mj-ea"/>
                <a:cs typeface="Calibri" pitchFamily="34" charset="0"/>
              </a:rPr>
              <a:t>стац</a:t>
            </a:r>
            <a:r>
              <a:rPr lang="ru-RU" spc="-38" dirty="0">
                <a:latin typeface="Calibri" pitchFamily="34" charset="0"/>
                <a:ea typeface="+mj-ea"/>
                <a:cs typeface="Calibri" pitchFamily="34" charset="0"/>
              </a:rPr>
              <a:t>. денситометра на 1 млн. чел (70% в Москве)</a:t>
            </a:r>
            <a:endParaRPr kumimoji="0" lang="ru-RU" i="0" strike="noStrike" kern="1200" cap="none" spc="-38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3077" name="Picture 5" descr="C:\Users\direc\Documents\Архипелаг 2023\Для презентации\pngwing.c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4274" y="2361837"/>
            <a:ext cx="1190625" cy="114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59981" y="4839176"/>
            <a:ext cx="984019" cy="273844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5"/>
          <p:cNvSpPr txBox="1">
            <a:spLocks/>
          </p:cNvSpPr>
          <p:nvPr/>
        </p:nvSpPr>
        <p:spPr>
          <a:xfrm>
            <a:off x="411480" y="207963"/>
            <a:ext cx="8275320" cy="6721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u="sng" spc="-38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Предлагаемое решение:</a:t>
            </a:r>
            <a:endParaRPr kumimoji="0" lang="ru-RU" sz="3600" b="0" i="0" u="sng" strike="noStrike" kern="1200" cap="none" spc="-38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Google Shape;84;p15"/>
          <p:cNvSpPr txBox="1">
            <a:spLocks/>
          </p:cNvSpPr>
          <p:nvPr/>
        </p:nvSpPr>
        <p:spPr>
          <a:xfrm>
            <a:off x="714375" y="929640"/>
            <a:ext cx="6667500" cy="309943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77500" lnSpcReduction="20000"/>
          </a:bodyPr>
          <a:lstStyle/>
          <a:p>
            <a:pPr marL="514350" indent="-514350" defTabSz="685800">
              <a:lnSpc>
                <a:spcPct val="85000"/>
              </a:lnSpc>
            </a:pPr>
            <a:r>
              <a:rPr lang="ru-RU" sz="2800" b="1" spc="-38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Мобильный рентгеновский </a:t>
            </a:r>
            <a:r>
              <a:rPr lang="ru-RU" sz="2800" b="1" spc="-38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денситометр </a:t>
            </a:r>
            <a:endParaRPr lang="ru-RU" sz="2800" b="1" spc="-38" dirty="0">
              <a:solidFill>
                <a:schemeClr val="accent2">
                  <a:lumMod val="50000"/>
                </a:schemeClr>
              </a:solidFill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/>
            <a:r>
              <a:rPr lang="ru-RU" sz="2800" b="1" spc="-38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	</a:t>
            </a:r>
            <a:r>
              <a:rPr lang="ru-RU" sz="2600" spc="-38" dirty="0">
                <a:latin typeface="Calibri" pitchFamily="34" charset="0"/>
                <a:ea typeface="+mj-ea"/>
                <a:cs typeface="Calibri" pitchFamily="34" charset="0"/>
              </a:rPr>
              <a:t>- доступность</a:t>
            </a:r>
          </a:p>
          <a:p>
            <a:pPr marL="514350" indent="-514350" defTabSz="685800"/>
            <a:r>
              <a:rPr lang="ru-RU" sz="2600" spc="-38" dirty="0">
                <a:latin typeface="Calibri" pitchFamily="34" charset="0"/>
                <a:ea typeface="+mj-ea"/>
                <a:cs typeface="Calibri" pitchFamily="34" charset="0"/>
              </a:rPr>
              <a:t>	- компактность</a:t>
            </a:r>
          </a:p>
          <a:p>
            <a:pPr marL="514350" indent="-514350" defTabSz="685800"/>
            <a:r>
              <a:rPr lang="ru-RU" sz="2600" spc="-38" dirty="0">
                <a:latin typeface="Calibri" pitchFamily="34" charset="0"/>
                <a:cs typeface="Calibri" pitchFamily="34" charset="0"/>
              </a:rPr>
              <a:t>	- достаточная точность</a:t>
            </a:r>
            <a:endParaRPr lang="ru-RU" sz="2600" b="1" spc="-38" dirty="0">
              <a:solidFill>
                <a:schemeClr val="accent2">
                  <a:lumMod val="50000"/>
                </a:schemeClr>
              </a:solidFill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kumimoji="0" lang="ru-RU" sz="2000" i="0" strike="noStrike" kern="1200" cap="none" spc="-38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kumimoji="0" lang="ru-RU" sz="2000" i="0" strike="noStrike" kern="1200" cap="none" spc="-38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r>
              <a:rPr kumimoji="0" lang="ru-RU" sz="2000" i="0" strike="noStrike" kern="1200" cap="none" spc="-38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Решаемые</a:t>
            </a:r>
            <a:r>
              <a:rPr kumimoji="0" lang="ru-RU" sz="2000" i="0" strike="noStrike" kern="1200" cap="none" spc="-38" normalizeH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ru-RU" sz="2000" i="0" strike="noStrike" kern="1200" cap="none" spc="-38" normalizeH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задачи </a:t>
            </a:r>
            <a:r>
              <a:rPr lang="ru-RU" sz="2000" spc="-38" dirty="0">
                <a:latin typeface="Calibri" pitchFamily="34" charset="0"/>
                <a:ea typeface="+mj-ea"/>
                <a:cs typeface="Calibri" pitchFamily="34" charset="0"/>
              </a:rPr>
              <a:t>для целевой аудитории:</a:t>
            </a:r>
            <a:endParaRPr kumimoji="0" lang="ru-RU" sz="2000" i="0" strike="noStrike" kern="1200" cap="none" spc="-38" normalizeH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lang="ru-RU" sz="2000" spc="-38" dirty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r>
              <a:rPr lang="ru-RU" sz="2600" spc="-38" dirty="0">
                <a:latin typeface="Calibri" pitchFamily="34" charset="0"/>
                <a:ea typeface="+mj-ea"/>
                <a:cs typeface="Calibri" pitchFamily="34" charset="0"/>
              </a:rPr>
              <a:t>Государственные клиники, </a:t>
            </a:r>
            <a:r>
              <a:rPr lang="ru-RU" sz="2600" spc="-38" dirty="0" err="1">
                <a:latin typeface="Calibri" pitchFamily="34" charset="0"/>
                <a:ea typeface="+mj-ea"/>
                <a:cs typeface="Calibri" pitchFamily="34" charset="0"/>
              </a:rPr>
              <a:t>ФАПы</a:t>
            </a:r>
            <a:r>
              <a:rPr lang="ru-RU" sz="2600" spc="-38" dirty="0">
                <a:latin typeface="Calibri" pitchFamily="34" charset="0"/>
                <a:ea typeface="+mj-ea"/>
                <a:cs typeface="Calibri" pitchFamily="34" charset="0"/>
              </a:rPr>
              <a:t>, поезда здоровья:</a:t>
            </a:r>
          </a:p>
          <a:p>
            <a:pPr marL="514350" indent="-514350" defTabSz="685800">
              <a:lnSpc>
                <a:spcPct val="85000"/>
              </a:lnSpc>
            </a:pPr>
            <a:r>
              <a:rPr lang="ru-RU" sz="2000" spc="-38" dirty="0">
                <a:latin typeface="Calibri" pitchFamily="34" charset="0"/>
                <a:ea typeface="+mj-ea"/>
                <a:cs typeface="Calibri" pitchFamily="34" charset="0"/>
              </a:rPr>
              <a:t>	- повышение показателей по проведению своевременной диагностики</a:t>
            </a:r>
          </a:p>
          <a:p>
            <a:pPr marL="514350" indent="-514350" defTabSz="685800">
              <a:lnSpc>
                <a:spcPct val="85000"/>
              </a:lnSpc>
            </a:pPr>
            <a:r>
              <a:rPr lang="ru-RU" sz="2000" spc="-38" dirty="0">
                <a:latin typeface="Calibri" pitchFamily="34" charset="0"/>
                <a:ea typeface="+mj-ea"/>
                <a:cs typeface="Calibri" pitchFamily="34" charset="0"/>
              </a:rPr>
              <a:t>	- оснащение оборудованием</a:t>
            </a:r>
          </a:p>
          <a:p>
            <a:pPr marL="514350" indent="-514350" defTabSz="685800">
              <a:lnSpc>
                <a:spcPct val="85000"/>
              </a:lnSpc>
            </a:pPr>
            <a:endParaRPr kumimoji="0" lang="ru-RU" sz="2000" i="0" strike="noStrike" kern="1200" cap="none" spc="-38" normalizeH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r>
              <a:rPr kumimoji="0" lang="ru-RU" sz="2600" i="0" strike="noStrike" kern="1200" cap="none" spc="-38" normalizeH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Частные клиники, </a:t>
            </a:r>
            <a:r>
              <a:rPr kumimoji="0" lang="ru-RU" sz="2600" i="0" strike="noStrike" kern="1200" cap="none" spc="-38" normalizeH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медцентры</a:t>
            </a:r>
            <a:r>
              <a:rPr kumimoji="0" lang="ru-RU" sz="2600" i="0" strike="noStrike" kern="1200" cap="none" spc="-38" normalizeH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: </a:t>
            </a:r>
          </a:p>
          <a:p>
            <a:pPr marL="514350" indent="-514350" defTabSz="685800">
              <a:lnSpc>
                <a:spcPct val="85000"/>
              </a:lnSpc>
            </a:pPr>
            <a:r>
              <a:rPr lang="ru-RU" sz="2000" spc="-38" dirty="0">
                <a:latin typeface="Calibri" pitchFamily="34" charset="0"/>
                <a:ea typeface="+mj-ea"/>
                <a:cs typeface="Calibri" pitchFamily="34" charset="0"/>
              </a:rPr>
              <a:t>	- </a:t>
            </a:r>
            <a:r>
              <a:rPr kumimoji="0" lang="ru-RU" sz="2000" i="0" strike="noStrike" kern="1200" cap="none" spc="-38" normalizeH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расширение спектра услуг</a:t>
            </a:r>
          </a:p>
          <a:p>
            <a:pPr marL="514350" indent="-514350" defTabSz="685800">
              <a:lnSpc>
                <a:spcPct val="85000"/>
              </a:lnSpc>
            </a:pPr>
            <a:r>
              <a:rPr lang="ru-RU" sz="2000" spc="-38" dirty="0">
                <a:latin typeface="Calibri" pitchFamily="34" charset="0"/>
                <a:ea typeface="+mj-ea"/>
                <a:cs typeface="Calibri" pitchFamily="34" charset="0"/>
              </a:rPr>
              <a:t>	- </a:t>
            </a:r>
            <a:r>
              <a:rPr lang="ru-RU" sz="2000" spc="-38" dirty="0">
                <a:latin typeface="Calibri" pitchFamily="34" charset="0"/>
                <a:cs typeface="Calibri" pitchFamily="34" charset="0"/>
              </a:rPr>
              <a:t>приток клиентов</a:t>
            </a:r>
            <a:endParaRPr kumimoji="0" lang="ru-RU" sz="2000" i="0" strike="noStrike" kern="1200" cap="none" spc="-38" normalizeH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lang="ru-RU" sz="2000" spc="-38" baseline="0" dirty="0">
              <a:latin typeface="Calibri" pitchFamily="34" charset="0"/>
              <a:ea typeface="+mj-ea"/>
              <a:cs typeface="Calibri" pitchFamily="34" charset="0"/>
            </a:endParaRPr>
          </a:p>
          <a:p>
            <a:pPr marL="514350" indent="-514350" defTabSz="685800">
              <a:lnSpc>
                <a:spcPct val="85000"/>
              </a:lnSpc>
            </a:pPr>
            <a:endParaRPr kumimoji="0" lang="ru-RU" sz="2000" i="0" strike="noStrike" kern="1200" cap="none" spc="-38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Google Shape;84;p15"/>
          <p:cNvSpPr txBox="1">
            <a:spLocks/>
          </p:cNvSpPr>
          <p:nvPr/>
        </p:nvSpPr>
        <p:spPr>
          <a:xfrm>
            <a:off x="495300" y="3930016"/>
            <a:ext cx="6667500" cy="74676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514350" indent="-514350" defTabSz="685800">
              <a:lnSpc>
                <a:spcPct val="85000"/>
              </a:lnSpc>
            </a:pPr>
            <a:r>
              <a:rPr kumimoji="0" lang="ru-RU" sz="2000" b="1" i="0" strike="noStrike" kern="1200" cap="none" spc="-3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Социальный эффект</a:t>
            </a:r>
          </a:p>
          <a:p>
            <a:pPr marL="514350" indent="-514350" defTabSz="685800">
              <a:lnSpc>
                <a:spcPct val="85000"/>
              </a:lnSpc>
            </a:pPr>
            <a:r>
              <a:rPr lang="ru-RU" sz="2000" spc="-38" dirty="0">
                <a:latin typeface="Calibri" pitchFamily="34" charset="0"/>
                <a:ea typeface="+mj-ea"/>
                <a:cs typeface="Calibri" pitchFamily="34" charset="0"/>
              </a:rPr>
              <a:t>Рост продолжительности и качества жизни населения</a:t>
            </a:r>
            <a:endParaRPr kumimoji="0" lang="ru-RU" sz="2000" i="0" strike="noStrike" kern="1200" cap="none" spc="-38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40968" name="Picture 8" descr="C:\Users\direc\Documents\Архипелаг 2023\Для презентации\png-clipart-old-age-graphy-affection-elderly-people-love-purp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7581" y="3076574"/>
            <a:ext cx="965074" cy="1566637"/>
          </a:xfrm>
          <a:prstGeom prst="rect">
            <a:avLst/>
          </a:prstGeom>
          <a:noFill/>
        </p:spPr>
      </p:pic>
      <p:pic>
        <p:nvPicPr>
          <p:cNvPr id="40969" name="Picture 9" descr="C:\Users\direc\Documents\Архипелаг 2023\Для презентации\Без назван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807" y="2489502"/>
            <a:ext cx="476250" cy="525211"/>
          </a:xfrm>
          <a:prstGeom prst="rect">
            <a:avLst/>
          </a:prstGeom>
          <a:noFill/>
        </p:spPr>
      </p:pic>
      <p:pic>
        <p:nvPicPr>
          <p:cNvPr id="40971" name="Picture 11" descr="C:\Users\direc\Documents\Архипелаг 2023\Для презентации\Gold-Dollar-PNG-Ima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210" y="3271736"/>
            <a:ext cx="608128" cy="596175"/>
          </a:xfrm>
          <a:prstGeom prst="rect">
            <a:avLst/>
          </a:prstGeom>
          <a:noFill/>
        </p:spPr>
      </p:pic>
      <p:pic>
        <p:nvPicPr>
          <p:cNvPr id="22529" name="Picture 1" descr="C:\Users\direc\Documents\Архипелаг 2023\Для презентации\Нац проект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6150" y="2431057"/>
            <a:ext cx="1695450" cy="540741"/>
          </a:xfrm>
          <a:prstGeom prst="rect">
            <a:avLst/>
          </a:prstGeom>
          <a:noFill/>
        </p:spPr>
      </p:pic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59981" y="4839176"/>
            <a:ext cx="984019" cy="273844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65944" y="849549"/>
            <a:ext cx="2474282" cy="110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5"/>
          <p:cNvSpPr txBox="1">
            <a:spLocks/>
          </p:cNvSpPr>
          <p:nvPr/>
        </p:nvSpPr>
        <p:spPr>
          <a:xfrm>
            <a:off x="411480" y="207963"/>
            <a:ext cx="8275320" cy="6721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u="sng" spc="-38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Рынки:</a:t>
            </a:r>
            <a:endParaRPr kumimoji="0" lang="ru-RU" sz="3600" b="0" i="0" u="sng" strike="noStrike" kern="1200" cap="none" spc="-38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09700" y="171451"/>
            <a:ext cx="4505326" cy="4554675"/>
            <a:chOff x="2428875" y="171451"/>
            <a:chExt cx="4505326" cy="4554675"/>
          </a:xfrm>
        </p:grpSpPr>
        <p:sp>
          <p:nvSpPr>
            <p:cNvPr id="3" name="Овал 2"/>
            <p:cNvSpPr/>
            <p:nvPr/>
          </p:nvSpPr>
          <p:spPr>
            <a:xfrm>
              <a:off x="2428875" y="171451"/>
              <a:ext cx="4505326" cy="45339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>
              <a:spLocks noChangeAspect="1"/>
            </p:cNvSpPr>
            <p:nvPr/>
          </p:nvSpPr>
          <p:spPr>
            <a:xfrm>
              <a:off x="2905125" y="1114426"/>
              <a:ext cx="3577312" cy="3600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>
              <a:spLocks noChangeAspect="1"/>
            </p:cNvSpPr>
            <p:nvPr/>
          </p:nvSpPr>
          <p:spPr>
            <a:xfrm>
              <a:off x="3438525" y="2190751"/>
              <a:ext cx="2504118" cy="2520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>
              <a:spLocks noChangeAspect="1"/>
            </p:cNvSpPr>
            <p:nvPr/>
          </p:nvSpPr>
          <p:spPr>
            <a:xfrm>
              <a:off x="3962401" y="3286126"/>
              <a:ext cx="1430925" cy="1440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476376" y="66675"/>
            <a:ext cx="438920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PAM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17 203 млн.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₽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33524" y="1162050"/>
            <a:ext cx="423862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TAM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15 917 млн. 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00175" y="2286000"/>
            <a:ext cx="45148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SAM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2 550 млн.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₽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85925" y="3286125"/>
            <a:ext cx="39719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SOM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255 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млн.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₽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1199" y="0"/>
            <a:ext cx="420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					</a:t>
            </a:r>
            <a:r>
              <a:rPr lang="ru-RU" dirty="0" smtClean="0"/>
              <a:t>	         2028г</a:t>
            </a:r>
            <a:r>
              <a:rPr lang="ru-RU" dirty="0"/>
              <a:t>.</a:t>
            </a:r>
          </a:p>
          <a:p>
            <a:pPr>
              <a:lnSpc>
                <a:spcPct val="80000"/>
              </a:lnSpc>
            </a:pPr>
            <a:r>
              <a:rPr lang="ru-RU" dirty="0"/>
              <a:t>62 188 ФАП, Поликлиники, Больницы</a:t>
            </a:r>
          </a:p>
          <a:p>
            <a:pPr>
              <a:lnSpc>
                <a:spcPct val="80000"/>
              </a:lnSpc>
            </a:pPr>
            <a:r>
              <a:rPr lang="ru-RU" dirty="0"/>
              <a:t>       50 500 </a:t>
            </a:r>
            <a:r>
              <a:rPr lang="ru-RU" dirty="0" smtClean="0"/>
              <a:t> </a:t>
            </a:r>
            <a:r>
              <a:rPr lang="ru-RU" dirty="0" err="1" smtClean="0"/>
              <a:t>Медцентров</a:t>
            </a: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	    2 000 </a:t>
            </a:r>
            <a:r>
              <a:rPr lang="ru-RU" dirty="0" smtClean="0"/>
              <a:t> Передвижные 						 </a:t>
            </a:r>
            <a:r>
              <a:rPr lang="ru-RU" dirty="0" err="1" smtClean="0"/>
              <a:t>мед.комплексы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674625" y="1143000"/>
            <a:ext cx="3992631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				</a:t>
            </a:r>
            <a:r>
              <a:rPr lang="ru-RU" dirty="0" smtClean="0"/>
              <a:t>	    2023г</a:t>
            </a:r>
            <a:r>
              <a:rPr lang="ru-RU" dirty="0"/>
              <a:t>.</a:t>
            </a:r>
          </a:p>
          <a:p>
            <a:pPr>
              <a:lnSpc>
                <a:spcPct val="80000"/>
              </a:lnSpc>
            </a:pPr>
            <a:r>
              <a:rPr lang="ru-RU" dirty="0"/>
              <a:t>    60 316 ФАП, </a:t>
            </a:r>
            <a:r>
              <a:rPr lang="ru-RU" dirty="0" err="1"/>
              <a:t>Поликл</a:t>
            </a:r>
            <a:r>
              <a:rPr lang="ru-RU" dirty="0"/>
              <a:t>., Больницы         </a:t>
            </a:r>
          </a:p>
          <a:p>
            <a:pPr>
              <a:lnSpc>
                <a:spcPct val="80000"/>
              </a:lnSpc>
            </a:pPr>
            <a:r>
              <a:rPr lang="ru-RU" dirty="0"/>
              <a:t>      44 300 </a:t>
            </a:r>
            <a:r>
              <a:rPr lang="ru-RU" dirty="0" smtClean="0"/>
              <a:t>  </a:t>
            </a:r>
            <a:r>
              <a:rPr lang="ru-RU" dirty="0" err="1" smtClean="0"/>
              <a:t>Медцентров</a:t>
            </a: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	1 500 </a:t>
            </a:r>
            <a:r>
              <a:rPr lang="ru-RU" dirty="0" smtClean="0"/>
              <a:t>   </a:t>
            </a:r>
            <a:r>
              <a:rPr lang="ru-RU" dirty="0" err="1" smtClean="0"/>
              <a:t>Пер.мед.компл</a:t>
            </a:r>
            <a:r>
              <a:rPr lang="ru-RU" dirty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79879" y="2533650"/>
            <a:ext cx="356412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          </a:t>
            </a:r>
            <a:r>
              <a:rPr lang="ru-RU" dirty="0" smtClean="0"/>
              <a:t>		     		      2023г. 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	 17 </a:t>
            </a:r>
            <a:r>
              <a:rPr lang="ru-RU" dirty="0"/>
              <a:t>000 организаций,</a:t>
            </a:r>
          </a:p>
          <a:p>
            <a:pPr>
              <a:lnSpc>
                <a:spcPct val="80000"/>
              </a:lnSpc>
            </a:pPr>
            <a:r>
              <a:rPr lang="ru-RU" dirty="0"/>
              <a:t>        проводящих</a:t>
            </a:r>
          </a:p>
          <a:p>
            <a:pPr>
              <a:lnSpc>
                <a:spcPct val="80000"/>
              </a:lnSpc>
            </a:pPr>
            <a:r>
              <a:rPr lang="ru-RU" dirty="0"/>
              <a:t>      </a:t>
            </a:r>
            <a:r>
              <a:rPr lang="ru-RU" dirty="0" smtClean="0"/>
              <a:t>денситометрию    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027429" y="3705225"/>
            <a:ext cx="4116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         </a:t>
            </a:r>
            <a:r>
              <a:rPr lang="ru-RU" dirty="0" smtClean="0"/>
              <a:t>     	10%				        2028г.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	- оснащение новой техникой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     - переоснащение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- расширение спектра услуг</a:t>
            </a: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  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4789550"/>
            <a:ext cx="172973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 </a:t>
            </a:r>
            <a:r>
              <a:rPr lang="ru-RU" dirty="0" smtClean="0"/>
              <a:t>Источники</a:t>
            </a:r>
            <a:r>
              <a:rPr lang="ru-RU" dirty="0"/>
              <a:t>:  </a:t>
            </a:r>
          </a:p>
          <a:p>
            <a:pPr>
              <a:lnSpc>
                <a:spcPct val="80000"/>
              </a:lnSpc>
            </a:pPr>
            <a:r>
              <a:rPr lang="ru-RU" dirty="0"/>
              <a:t>  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8351" y="4838689"/>
            <a:ext cx="7475208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/>
              <a:t>          Росстат/ Здравоохранение(</a:t>
            </a:r>
            <a:r>
              <a:rPr lang="en-US" sz="1100" dirty="0"/>
              <a:t>rosstat.gov.ru</a:t>
            </a:r>
            <a:r>
              <a:rPr lang="ru-RU" sz="1100" dirty="0"/>
              <a:t>); Реализации нац. проекта «Здравоохранение» в СМИ;  Справочник 2</a:t>
            </a:r>
            <a:r>
              <a:rPr lang="en-US" sz="1100" dirty="0"/>
              <a:t>gis.ru</a:t>
            </a:r>
            <a:endParaRPr lang="ru-RU" sz="1100" dirty="0"/>
          </a:p>
          <a:p>
            <a:pPr>
              <a:lnSpc>
                <a:spcPct val="80000"/>
              </a:lnSpc>
            </a:pPr>
            <a:r>
              <a:rPr lang="ru-RU" sz="1100" dirty="0"/>
              <a:t>  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0" y="4724640"/>
            <a:ext cx="870966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 dirty="0"/>
              <a:t>* Риски компании – достижение необходимой точности</a:t>
            </a:r>
          </a:p>
        </p:txBody>
      </p:sp>
      <p:graphicFrame>
        <p:nvGraphicFramePr>
          <p:cNvPr id="115" name="Google Shape;115;p20"/>
          <p:cNvGraphicFramePr/>
          <p:nvPr>
            <p:extLst>
              <p:ext uri="{D42A27DB-BD31-4B8C-83A1-F6EECF244321}">
                <p14:modId xmlns="" xmlns:p14="http://schemas.microsoft.com/office/powerpoint/2010/main" val="275921725"/>
              </p:ext>
            </p:extLst>
          </p:nvPr>
        </p:nvGraphicFramePr>
        <p:xfrm>
          <a:off x="109720" y="532061"/>
          <a:ext cx="8916875" cy="4146434"/>
        </p:xfrm>
        <a:graphic>
          <a:graphicData uri="http://schemas.openxmlformats.org/drawingml/2006/table">
            <a:tbl>
              <a:tblPr firstRow="1" first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4207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18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99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926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267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64960"/>
              </a:tblGrid>
              <a:tr h="3869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/>
                        <a:t>Параметр</a:t>
                      </a:r>
                      <a:endParaRPr sz="13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/>
                        <a:t>Наше</a:t>
                      </a:r>
                      <a:r>
                        <a:rPr lang="ru-RU" sz="1400" baseline="0" dirty="0" smtClean="0"/>
                        <a:t> решение</a:t>
                      </a: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Lunar </a:t>
                      </a:r>
                      <a:r>
                        <a:rPr lang="en-US" sz="1350" b="0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iDXA</a:t>
                      </a:r>
                      <a:endParaRPr lang="en-US" sz="1350" b="0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EXA-3000</a:t>
                      </a:r>
                      <a:endParaRPr lang="en-US" sz="1350" b="0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MiniOmni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CD7000</a:t>
                      </a:r>
                      <a:endParaRPr sz="1300" b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420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smtClean="0"/>
                        <a:t>Принцип работы, параметры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р</a:t>
                      </a:r>
                      <a:r>
                        <a:rPr lang="en" sz="1100" dirty="0" smtClean="0"/>
                        <a:t>ентгеновский</a:t>
                      </a:r>
                      <a:endParaRPr lang="ru-RU" sz="1100" dirty="0" smtClean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 smtClean="0"/>
                        <a:t>Risk value</a:t>
                      </a:r>
                      <a:endParaRPr lang="ru-RU" sz="1100" dirty="0" smtClean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25" marR="91425" marT="91425" marB="9142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р</a:t>
                      </a:r>
                      <a:r>
                        <a:rPr lang="en" sz="1100" dirty="0" smtClean="0"/>
                        <a:t>ентгеновский</a:t>
                      </a:r>
                      <a:endParaRPr lang="ru-RU" sz="1100" dirty="0" smtClean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/>
                        <a:t>HAL,</a:t>
                      </a:r>
                      <a:r>
                        <a:rPr lang="en-US" sz="900" baseline="0" dirty="0" smtClean="0"/>
                        <a:t> VAL,BMD, BMC, </a:t>
                      </a:r>
                      <a:r>
                        <a:rPr lang="en-US" sz="900" dirty="0" smtClean="0"/>
                        <a:t>SOS, T-score,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dirty="0" smtClean="0"/>
                        <a:t>Z-score, Z value, T value, AFF</a:t>
                      </a:r>
                      <a:endParaRPr lang="ru-RU" sz="9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р</a:t>
                      </a:r>
                      <a:r>
                        <a:rPr lang="en" sz="1100" dirty="0" smtClean="0"/>
                        <a:t>ентгеновский</a:t>
                      </a:r>
                      <a:endParaRPr lang="en-US" sz="900" dirty="0" smtClean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aseline="0" dirty="0" smtClean="0"/>
                        <a:t>BMD, BMC,</a:t>
                      </a:r>
                      <a:r>
                        <a:rPr lang="en-US" sz="900" dirty="0" smtClean="0"/>
                        <a:t> Z value, T value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ультразвуковой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/>
                        <a:t>Z value, T value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ультразвуковой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/>
                        <a:t>SOS, T-score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/>
                        <a:t>Z-score, Z value, T value, BQI, RRF, EOA</a:t>
                      </a:r>
                      <a:endParaRPr sz="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31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aseline="0" dirty="0" smtClean="0"/>
                        <a:t>Обследуемая о</a:t>
                      </a:r>
                      <a:r>
                        <a:rPr lang="ru-RU" sz="1000" dirty="0" smtClean="0"/>
                        <a:t>бласть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Кисть</a:t>
                      </a:r>
                      <a:endParaRPr sz="1100" dirty="0"/>
                    </a:p>
                  </a:txBody>
                  <a:tcPr marL="91425" marR="91425" marT="91425" marB="9142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Все кости</a:t>
                      </a: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Пяточная кость</a:t>
                      </a: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/>
                        <a:t>Запястье, голень</a:t>
                      </a:r>
                      <a:endParaRPr lang="ru-RU" sz="11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/>
                        <a:t>Запястье, голень</a:t>
                      </a:r>
                    </a:p>
                  </a:txBody>
                  <a:tcPr marL="91425" marR="91425" marT="91425" marB="91425"/>
                </a:tc>
              </a:tr>
              <a:tr h="34231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Вес, мобильность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/>
                        <a:t>≈ </a:t>
                      </a:r>
                      <a:r>
                        <a:rPr lang="ru-RU" sz="1100" dirty="0"/>
                        <a:t>5</a:t>
                      </a:r>
                      <a:r>
                        <a:rPr lang="en" sz="1100" dirty="0"/>
                        <a:t> кг, </a:t>
                      </a:r>
                      <a:r>
                        <a:rPr lang="en" sz="1100" dirty="0" smtClean="0"/>
                        <a:t>портат</a:t>
                      </a:r>
                      <a:r>
                        <a:rPr lang="ru-RU" sz="1100" dirty="0" smtClean="0"/>
                        <a:t>ив</a:t>
                      </a:r>
                      <a:endParaRPr sz="1100" dirty="0"/>
                    </a:p>
                  </a:txBody>
                  <a:tcPr marL="91425" marR="91425" marT="91425" marB="9142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tx1"/>
                          </a:solidFill>
                        </a:rPr>
                        <a:t>≈100 кг, стационарный</a:t>
                      </a: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tx1"/>
                          </a:solidFill>
                        </a:rPr>
                        <a:t>10 кг, переносной</a:t>
                      </a: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/>
                        <a:t>≈ 5 кг, </a:t>
                      </a:r>
                      <a:r>
                        <a:rPr lang="ru-RU" sz="1100" dirty="0" err="1" smtClean="0"/>
                        <a:t>портатив</a:t>
                      </a:r>
                      <a:endParaRPr lang="ru-RU" sz="11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/>
                        <a:t>≈ 5 кг, </a:t>
                      </a:r>
                      <a:r>
                        <a:rPr lang="ru-RU" sz="1100" dirty="0" err="1" smtClean="0"/>
                        <a:t>портатив</a:t>
                      </a:r>
                      <a:endParaRPr lang="ru-RU" sz="1100" dirty="0" smtClean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628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Длительность</a:t>
                      </a:r>
                      <a:r>
                        <a:rPr lang="ru-RU" sz="1000" dirty="0"/>
                        <a:t> процедуры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 smtClean="0"/>
                        <a:t> </a:t>
                      </a:r>
                      <a:r>
                        <a:rPr lang="ru-RU" sz="1100" dirty="0" smtClean="0"/>
                        <a:t>менее</a:t>
                      </a:r>
                      <a:r>
                        <a:rPr lang="en" sz="1100" dirty="0" smtClean="0"/>
                        <a:t> 1 </a:t>
                      </a:r>
                      <a:r>
                        <a:rPr lang="en" sz="1100" dirty="0"/>
                        <a:t>мин.</a:t>
                      </a:r>
                      <a:endParaRPr sz="1100" dirty="0"/>
                    </a:p>
                  </a:txBody>
                  <a:tcPr marL="91425" marR="91425" marT="91425" marB="9142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до 10 мин.</a:t>
                      </a:r>
                      <a:endParaRPr lang="ru-RU" sz="11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менее</a:t>
                      </a:r>
                      <a:r>
                        <a:rPr lang="en" sz="1100" dirty="0" smtClean="0"/>
                        <a:t> 1 </a:t>
                      </a:r>
                      <a:r>
                        <a:rPr lang="en" sz="1100" dirty="0"/>
                        <a:t>мин.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до </a:t>
                      </a:r>
                      <a:r>
                        <a:rPr lang="ru-RU" sz="1100" dirty="0" smtClean="0"/>
                        <a:t>5 </a:t>
                      </a:r>
                      <a:r>
                        <a:rPr lang="ru-RU" sz="1100" dirty="0"/>
                        <a:t>мин.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до 2 мин.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231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Стоимость 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/>
                        <a:t>≈ </a:t>
                      </a:r>
                      <a:r>
                        <a:rPr lang="ru-RU" sz="1100" dirty="0" smtClean="0"/>
                        <a:t>200 </a:t>
                      </a:r>
                      <a:r>
                        <a:rPr lang="ru-RU" sz="1100" dirty="0"/>
                        <a:t>000</a:t>
                      </a:r>
                      <a:r>
                        <a:rPr lang="en" sz="1100" dirty="0"/>
                        <a:t> </a:t>
                      </a:r>
                      <a:r>
                        <a:rPr lang="ru-RU" sz="1100" dirty="0"/>
                        <a:t>₽</a:t>
                      </a:r>
                      <a:endParaRPr sz="1100"/>
                    </a:p>
                  </a:txBody>
                  <a:tcPr marL="91425" marR="91425" marT="91425" marB="9142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/>
                        <a:t>о</a:t>
                      </a:r>
                      <a:r>
                        <a:rPr lang="en" sz="1100" dirty="0"/>
                        <a:t>т </a:t>
                      </a:r>
                      <a:r>
                        <a:rPr lang="en" sz="1100" dirty="0" smtClean="0"/>
                        <a:t>10</a:t>
                      </a:r>
                      <a:r>
                        <a:rPr lang="ru-RU" sz="1100" dirty="0" smtClean="0"/>
                        <a:t> </a:t>
                      </a:r>
                      <a:r>
                        <a:rPr lang="en" sz="1100" dirty="0"/>
                        <a:t>000 </a:t>
                      </a:r>
                      <a:r>
                        <a:rPr lang="ru-RU" sz="1100" dirty="0" smtClean="0"/>
                        <a:t>000 ₽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/>
                        <a:t>о</a:t>
                      </a:r>
                      <a:r>
                        <a:rPr lang="en" sz="1100" dirty="0"/>
                        <a:t>коло </a:t>
                      </a:r>
                      <a:r>
                        <a:rPr lang="en" sz="1100" dirty="0" smtClean="0"/>
                        <a:t>2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en" sz="1100" dirty="0" smtClean="0"/>
                        <a:t>000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en" sz="1100" dirty="0"/>
                        <a:t>000 </a:t>
                      </a:r>
                      <a:r>
                        <a:rPr lang="ru-RU" sz="1100" dirty="0"/>
                        <a:t>₽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от</a:t>
                      </a:r>
                      <a:r>
                        <a:rPr lang="ru-RU" sz="1100" baseline="0" dirty="0"/>
                        <a:t> </a:t>
                      </a:r>
                      <a:r>
                        <a:rPr lang="ru-RU" sz="1100" baseline="0" dirty="0" smtClean="0"/>
                        <a:t>1 5</a:t>
                      </a:r>
                      <a:r>
                        <a:rPr lang="en" sz="1100" dirty="0" smtClean="0"/>
                        <a:t>0</a:t>
                      </a:r>
                      <a:r>
                        <a:rPr lang="ru-RU" sz="1100" dirty="0" smtClean="0"/>
                        <a:t>0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en" sz="1100" dirty="0"/>
                        <a:t>000 ₽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От 315 000 ₽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231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П</a:t>
                      </a:r>
                      <a:r>
                        <a:rPr lang="en" sz="1000" dirty="0"/>
                        <a:t>роизводитель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РФ</a:t>
                      </a:r>
                      <a:endParaRPr sz="1100" dirty="0"/>
                    </a:p>
                  </a:txBody>
                  <a:tcPr marL="91425" marR="91425" marT="91425" marB="9142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 (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США)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 smtClean="0"/>
                        <a:t>Osteosys</a:t>
                      </a:r>
                      <a:r>
                        <a:rPr lang="en" sz="1100" baseline="0" dirty="0" smtClean="0"/>
                        <a:t>  (</a:t>
                      </a:r>
                      <a:r>
                        <a:rPr lang="en" sz="1100" dirty="0" smtClean="0"/>
                        <a:t>Южная Корея )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BeamMed</a:t>
                      </a:r>
                      <a:r>
                        <a:rPr lang="en-US" sz="11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100" dirty="0" smtClean="0"/>
                        <a:t>Израиль</a:t>
                      </a:r>
                      <a:r>
                        <a:rPr lang="en-US" sz="11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1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Clinidock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(Китай) </a:t>
                      </a:r>
                      <a:endParaRPr lang="ru-RU" sz="1100" b="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986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Специально</a:t>
                      </a:r>
                      <a:r>
                        <a:rPr lang="ru-RU" sz="1000" dirty="0"/>
                        <a:t>е</a:t>
                      </a:r>
                      <a:r>
                        <a:rPr lang="en" sz="1000" dirty="0"/>
                        <a:t> помещение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 требуется</a:t>
                      </a:r>
                      <a:endParaRPr sz="800" dirty="0"/>
                    </a:p>
                  </a:txBody>
                  <a:tcPr marL="91425" marR="91425" marT="91425" marB="9142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 smtClean="0"/>
                        <a:t>Требуется</a:t>
                      </a:r>
                      <a:r>
                        <a:rPr lang="ru-RU" sz="1100" dirty="0" smtClean="0"/>
                        <a:t>                      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/>
                        <a:t>Не </a:t>
                      </a:r>
                      <a:r>
                        <a:rPr lang="en" sz="1100" dirty="0" smtClean="0"/>
                        <a:t>требуется</a:t>
                      </a:r>
                      <a:endParaRPr sz="11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Не </a:t>
                      </a:r>
                      <a:r>
                        <a:rPr lang="ru-RU" sz="1100" dirty="0" smtClean="0"/>
                        <a:t>требуется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100" dirty="0" smtClean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Не требуется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</a:rPr>
                        <a:t>НЕ</a:t>
                      </a:r>
                      <a:r>
                        <a:rPr lang="ru-RU" sz="1000" baseline="0" dirty="0" smtClean="0">
                          <a:solidFill>
                            <a:srgbClr val="FF0000"/>
                          </a:solidFill>
                        </a:rPr>
                        <a:t> СЕРТИФИЦИРОВАН</a:t>
                      </a:r>
                      <a:endParaRPr lang="ru-RU" sz="10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59981" y="4839176"/>
            <a:ext cx="984019" cy="273844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Google Shape;114;p20"/>
          <p:cNvSpPr txBox="1">
            <a:spLocks/>
          </p:cNvSpPr>
          <p:nvPr/>
        </p:nvSpPr>
        <p:spPr>
          <a:xfrm>
            <a:off x="311700" y="-4133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sng" strike="noStrike" kern="1200" cap="none" spc="-38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Аналоги и конкуренты:</a:t>
            </a:r>
          </a:p>
        </p:txBody>
      </p:sp>
      <p:pic>
        <p:nvPicPr>
          <p:cNvPr id="8195" name="Picture 3" descr="C:\Users\direc\Documents\Архипелаг 2023\Для презентации\УЗ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0649" y="3819728"/>
            <a:ext cx="1018814" cy="810976"/>
          </a:xfrm>
          <a:prstGeom prst="rect">
            <a:avLst/>
          </a:prstGeom>
          <a:noFill/>
        </p:spPr>
      </p:pic>
      <p:pic>
        <p:nvPicPr>
          <p:cNvPr id="8199" name="Picture 7" descr="C:\Users\direc\Documents\Архипелаг 2023\Для презентации\exa3000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0761" y="3761360"/>
            <a:ext cx="1108007" cy="1067611"/>
          </a:xfrm>
          <a:prstGeom prst="rect">
            <a:avLst/>
          </a:prstGeom>
          <a:noFill/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8200" name="Picture 8" descr="C:\Users\direc\Documents\Архипелаг 2023\Для презентации\idxa-1.153198095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86536" y="3625172"/>
            <a:ext cx="1031943" cy="1031943"/>
          </a:xfrm>
          <a:prstGeom prst="rect">
            <a:avLst/>
          </a:prstGeom>
          <a:noFill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58887" y="3813731"/>
            <a:ext cx="1038822" cy="51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1138" y="3923490"/>
            <a:ext cx="1152049" cy="62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5-конечная звезда 20"/>
          <p:cNvSpPr/>
          <p:nvPr/>
        </p:nvSpPr>
        <p:spPr>
          <a:xfrm>
            <a:off x="4234940" y="1724880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2678512" y="987845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4232992" y="969526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5914905" y="972605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4031953" y="969527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2691644" y="2081720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7377782" y="2062265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8814560" y="2075400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/>
          <p:cNvSpPr/>
          <p:nvPr/>
        </p:nvSpPr>
        <p:spPr>
          <a:xfrm>
            <a:off x="2684024" y="2432240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2684024" y="2919920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2478284" y="2919920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8825744" y="2919920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5-конечная звезда 38"/>
          <p:cNvSpPr/>
          <p:nvPr/>
        </p:nvSpPr>
        <p:spPr>
          <a:xfrm>
            <a:off x="2668784" y="3270440"/>
            <a:ext cx="162126" cy="17509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24338" y="3614738"/>
            <a:ext cx="119062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57298" y="3622358"/>
            <a:ext cx="119062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4;p20"/>
          <p:cNvSpPr txBox="1">
            <a:spLocks/>
          </p:cNvSpPr>
          <p:nvPr/>
        </p:nvSpPr>
        <p:spPr>
          <a:xfrm>
            <a:off x="311700" y="1272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sng" strike="noStrike" kern="1200" cap="none" spc="-38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Финансовая модель</a:t>
            </a:r>
          </a:p>
        </p:txBody>
      </p:sp>
      <p:graphicFrame>
        <p:nvGraphicFramePr>
          <p:cNvPr id="4" name="Google Shape;115;p20"/>
          <p:cNvGraphicFramePr/>
          <p:nvPr>
            <p:extLst>
              <p:ext uri="{D42A27DB-BD31-4B8C-83A1-F6EECF244321}">
                <p14:modId xmlns="" xmlns:p14="http://schemas.microsoft.com/office/powerpoint/2010/main" val="275921725"/>
              </p:ext>
            </p:extLst>
          </p:nvPr>
        </p:nvGraphicFramePr>
        <p:xfrm>
          <a:off x="123823" y="766875"/>
          <a:ext cx="5461637" cy="3327300"/>
        </p:xfrm>
        <a:graphic>
          <a:graphicData uri="http://schemas.openxmlformats.org/drawingml/2006/table">
            <a:tbl>
              <a:tblPr firstRow="1" first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2639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43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81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086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914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/>
                        <a:t>Параметр</a:t>
                      </a:r>
                      <a:endParaRPr sz="13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/>
                        <a:t>2023</a:t>
                      </a:r>
                      <a:endParaRPr sz="1400"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/>
                        <a:t>2024</a:t>
                      </a:r>
                      <a:endParaRPr sz="1400"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/>
                        <a:t>2025</a:t>
                      </a:r>
                      <a:endParaRPr sz="1400" b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/>
                        <a:t>2026</a:t>
                      </a:r>
                      <a:endParaRPr sz="1400" b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/>
                        <a:t>2027</a:t>
                      </a:r>
                      <a:endParaRPr sz="1400" b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/>
                        <a:t>2028</a:t>
                      </a:r>
                      <a:endParaRPr sz="1400" b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58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Объем продаж, ед.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0</a:t>
                      </a:r>
                      <a:endParaRPr sz="900" dirty="0"/>
                    </a:p>
                  </a:txBody>
                  <a:tcPr marL="91425" marR="91425" marT="91425" marB="91425">
                    <a:solidFill>
                      <a:srgbClr val="D9B5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10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50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150</a:t>
                      </a:r>
                      <a:endParaRPr sz="900"/>
                    </a:p>
                  </a:txBody>
                  <a:tcPr marL="91425" marR="91425" marT="91425" marB="914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350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650</a:t>
                      </a:r>
                      <a:endParaRPr sz="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8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Выручка, тыс. ₽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0</a:t>
                      </a:r>
                      <a:endParaRPr sz="900" dirty="0"/>
                    </a:p>
                  </a:txBody>
                  <a:tcPr marL="91425" marR="91425" marT="91425" marB="91425">
                    <a:solidFill>
                      <a:srgbClr val="D9B5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2 000</a:t>
                      </a:r>
                      <a:r>
                        <a:rPr lang="ru-RU" sz="900" dirty="0"/>
                        <a:t>,00*</a:t>
                      </a:r>
                      <a:endParaRPr sz="90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10 000</a:t>
                      </a:r>
                      <a:r>
                        <a:rPr lang="ru-RU" sz="900" dirty="0"/>
                        <a:t>,00</a:t>
                      </a:r>
                      <a:endParaRPr sz="90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30 000,00</a:t>
                      </a:r>
                    </a:p>
                  </a:txBody>
                  <a:tcPr marL="91425" marR="91425" marT="91425" marB="914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70 000,00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130 000,00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4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Расходы, тыс. ₽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1 000,00</a:t>
                      </a:r>
                      <a:endParaRPr sz="900" dirty="0"/>
                    </a:p>
                  </a:txBody>
                  <a:tcPr marL="91425" marR="91425" marT="91425" marB="91425">
                    <a:solidFill>
                      <a:srgbClr val="D9B5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15</a:t>
                      </a:r>
                      <a:r>
                        <a:rPr lang="ru-RU" sz="900" baseline="0" dirty="0"/>
                        <a:t> 000</a:t>
                      </a:r>
                      <a:r>
                        <a:rPr lang="ru-RU" sz="900" dirty="0"/>
                        <a:t>,00**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12 100,00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21 800,00</a:t>
                      </a:r>
                      <a:endParaRPr sz="900"/>
                    </a:p>
                  </a:txBody>
                  <a:tcPr marL="91425" marR="91425" marT="91425" marB="914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37 500,00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57 500,00</a:t>
                      </a:r>
                      <a:endParaRPr sz="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4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aseline="0" dirty="0"/>
                        <a:t>  в том числе: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aseline="0" dirty="0"/>
                        <a:t>      - налоги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aseline="0" dirty="0"/>
                        <a:t>      - ЗП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aseline="0" dirty="0"/>
                        <a:t>      - материалы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aseline="0" dirty="0"/>
                        <a:t>      - гарант. </a:t>
                      </a:r>
                      <a:r>
                        <a:rPr lang="ru-RU" sz="900" baseline="0" dirty="0" err="1"/>
                        <a:t>обсл</a:t>
                      </a:r>
                      <a:r>
                        <a:rPr lang="ru-RU" sz="900" baseline="0" dirty="0"/>
                        <a:t>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aseline="0" dirty="0"/>
                        <a:t>      - аренда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aseline="0" dirty="0"/>
                        <a:t>      - реклама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 smtClean="0"/>
                        <a:t>200,00</a:t>
                      </a: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 smtClean="0"/>
                        <a:t>500,00</a:t>
                      </a: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 smtClean="0"/>
                        <a:t>100,00</a:t>
                      </a: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 smtClean="0"/>
                        <a:t>0,00</a:t>
                      </a: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 smtClean="0"/>
                        <a:t>0,00</a:t>
                      </a: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 smtClean="0"/>
                        <a:t>0,00</a:t>
                      </a:r>
                      <a:endParaRPr lang="ru-RU" sz="900" dirty="0"/>
                    </a:p>
                  </a:txBody>
                  <a:tcPr marL="91425" marR="91425" marT="91425" marB="91425">
                    <a:solidFill>
                      <a:srgbClr val="D9B5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1 300,00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3 000,00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800,00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200,00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200,00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3</a:t>
                      </a:r>
                      <a:r>
                        <a:rPr lang="ru-RU" sz="900" baseline="0" dirty="0"/>
                        <a:t> 000</a:t>
                      </a:r>
                      <a:r>
                        <a:rPr lang="ru-RU" sz="900" dirty="0"/>
                        <a:t>,00</a:t>
                      </a:r>
                      <a:r>
                        <a:rPr lang="ru-RU" sz="900" baseline="0" dirty="0"/>
                        <a:t> </a:t>
                      </a: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5 000,00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3 000,00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200,00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500,00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400,00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5000,00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7 000,00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8 000,00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600,00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700,00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dirty="0"/>
                        <a:t>500</a:t>
                      </a:r>
                      <a:r>
                        <a:rPr lang="ru-RU" sz="900" dirty="0"/>
                        <a:t>,00</a:t>
                      </a:r>
                      <a:endParaRPr sz="900" b="0"/>
                    </a:p>
                  </a:txBody>
                  <a:tcPr marL="91425" marR="91425" marT="91425" marB="914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9</a:t>
                      </a:r>
                      <a:r>
                        <a:rPr lang="ru-RU" sz="900" baseline="0" dirty="0"/>
                        <a:t> 000</a:t>
                      </a:r>
                      <a:r>
                        <a:rPr lang="ru-RU" sz="900" dirty="0"/>
                        <a:t>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10</a:t>
                      </a:r>
                      <a:r>
                        <a:rPr lang="ru-RU" sz="900" baseline="0" dirty="0"/>
                        <a:t> 000</a:t>
                      </a:r>
                      <a:r>
                        <a:rPr lang="ru-RU" sz="900" dirty="0"/>
                        <a:t>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16 000,00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1 000,00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</a:t>
                      </a:r>
                      <a:r>
                        <a:rPr lang="ru-RU" sz="900" baseline="0" dirty="0"/>
                        <a:t> 000</a:t>
                      </a:r>
                      <a:r>
                        <a:rPr lang="ru-RU" sz="900" dirty="0"/>
                        <a:t>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500,00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19 000,00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15</a:t>
                      </a:r>
                      <a:r>
                        <a:rPr lang="ru-RU" sz="900" baseline="0" dirty="0"/>
                        <a:t> 000,00</a:t>
                      </a:r>
                      <a:endParaRPr lang="ru-RU" sz="9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30</a:t>
                      </a:r>
                      <a:r>
                        <a:rPr lang="ru-RU" sz="900" baseline="0" dirty="0"/>
                        <a:t> 000</a:t>
                      </a:r>
                      <a:r>
                        <a:rPr lang="ru-RU" sz="900" dirty="0"/>
                        <a:t>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1 500,00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1</a:t>
                      </a:r>
                      <a:r>
                        <a:rPr lang="ru-RU" sz="900" baseline="0" dirty="0"/>
                        <a:t> 500</a:t>
                      </a:r>
                      <a:r>
                        <a:rPr lang="ru-RU" sz="900" dirty="0"/>
                        <a:t>,00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500,00</a:t>
                      </a:r>
                      <a:endParaRPr sz="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1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Доходность, тыс. ₽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-1 000,00</a:t>
                      </a:r>
                    </a:p>
                  </a:txBody>
                  <a:tcPr marL="91425" marR="91425" marT="91425" marB="91425">
                    <a:solidFill>
                      <a:srgbClr val="D9B5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-13 000,00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dirty="0"/>
                        <a:t>-2 100,00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8</a:t>
                      </a:r>
                      <a:r>
                        <a:rPr lang="ru-RU" sz="900" baseline="0" dirty="0"/>
                        <a:t> 2</a:t>
                      </a:r>
                      <a:r>
                        <a:rPr lang="ru-RU" sz="900" dirty="0"/>
                        <a:t>00, 00</a:t>
                      </a:r>
                      <a:endParaRPr sz="900"/>
                    </a:p>
                  </a:txBody>
                  <a:tcPr marL="91425" marR="91425" marT="91425" marB="914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aseline="0" dirty="0"/>
                        <a:t>32 500</a:t>
                      </a:r>
                      <a:r>
                        <a:rPr lang="ru-RU" sz="900" dirty="0"/>
                        <a:t>,00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72 500,00</a:t>
                      </a:r>
                      <a:endParaRPr sz="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59981" y="4839176"/>
            <a:ext cx="984019" cy="273844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83229"/>
            <a:ext cx="665988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/>
              <a:t> * продажа 4 кв. 2024г.;		** сертификация медицинского изделия ≈ 8 млн. ₽  </a:t>
            </a:r>
          </a:p>
          <a:p>
            <a:pPr>
              <a:lnSpc>
                <a:spcPct val="80000"/>
              </a:lnSpc>
            </a:pPr>
            <a:r>
              <a:rPr lang="ru-RU" dirty="0"/>
              <a:t>    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1291" y="777239"/>
            <a:ext cx="3323962" cy="219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202680" y="3055620"/>
            <a:ext cx="329184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/>
              <a:t> </a:t>
            </a:r>
            <a:r>
              <a:rPr lang="ru-RU" sz="1400" dirty="0" smtClean="0"/>
              <a:t>Текущий статус проекта:</a:t>
            </a:r>
            <a:endParaRPr lang="en-US" sz="1400" dirty="0" smtClean="0"/>
          </a:p>
          <a:p>
            <a:pPr>
              <a:lnSpc>
                <a:spcPct val="80000"/>
              </a:lnSpc>
            </a:pPr>
            <a:endParaRPr lang="ru-RU" sz="1400" dirty="0" smtClean="0"/>
          </a:p>
          <a:p>
            <a:pPr>
              <a:lnSpc>
                <a:spcPct val="80000"/>
              </a:lnSpc>
            </a:pPr>
            <a:r>
              <a:rPr lang="en-US" sz="1400" dirty="0" smtClean="0"/>
              <a:t>TRL</a:t>
            </a:r>
          </a:p>
          <a:p>
            <a:pPr>
              <a:lnSpc>
                <a:spcPct val="80000"/>
              </a:lnSpc>
            </a:pP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 smtClean="0"/>
              <a:t>CRL</a:t>
            </a:r>
          </a:p>
          <a:p>
            <a:pPr>
              <a:lnSpc>
                <a:spcPct val="80000"/>
              </a:lnSpc>
            </a:pP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 smtClean="0"/>
              <a:t>IRL</a:t>
            </a:r>
          </a:p>
          <a:p>
            <a:pPr>
              <a:lnSpc>
                <a:spcPct val="80000"/>
              </a:lnSpc>
            </a:pP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 smtClean="0"/>
              <a:t>MRL</a:t>
            </a:r>
            <a:endParaRPr lang="ru-RU" sz="1400" dirty="0"/>
          </a:p>
          <a:p>
            <a:pPr>
              <a:lnSpc>
                <a:spcPct val="80000"/>
              </a:lnSpc>
            </a:pPr>
            <a:r>
              <a:rPr lang="ru-RU" dirty="0"/>
              <a:t>   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20840" y="3436620"/>
            <a:ext cx="182880" cy="12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23245" y="3436620"/>
            <a:ext cx="182880" cy="12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25651" y="3436620"/>
            <a:ext cx="182880" cy="12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28060" y="3434239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30465" y="3434239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732871" y="3434239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35279" y="3431858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37684" y="3431858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340090" y="3431858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718459" y="3786663"/>
            <a:ext cx="182880" cy="12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920864" y="3786663"/>
            <a:ext cx="182880" cy="12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23270" y="3786663"/>
            <a:ext cx="182880" cy="12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325679" y="3784282"/>
            <a:ext cx="182880" cy="12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528084" y="3784282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30490" y="3784282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932898" y="3781901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720840" y="4129563"/>
            <a:ext cx="182880" cy="12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923245" y="4129563"/>
            <a:ext cx="182880" cy="12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125651" y="4129563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328060" y="4127182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530465" y="4127182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732871" y="4127182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935279" y="4124801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137684" y="4124801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340090" y="4124801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716078" y="4467700"/>
            <a:ext cx="182880" cy="12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918483" y="4467700"/>
            <a:ext cx="182880" cy="12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120889" y="4467700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323298" y="4465319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25703" y="4465319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28109" y="4465319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30517" y="4462938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132922" y="4462938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335328" y="4462938"/>
            <a:ext cx="182880" cy="129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 descr="C:\Users\direc\Documents\Архипелаг 2023\Для презентации\Костенк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4" y="2615700"/>
            <a:ext cx="865413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134B6D-20B7-A229-9FF5-1ADE50C3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96" y="1495424"/>
            <a:ext cx="2400300" cy="986871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</a:t>
            </a:r>
          </a:p>
        </p:txBody>
      </p:sp>
      <p:graphicFrame>
        <p:nvGraphicFramePr>
          <p:cNvPr id="5" name="Google Shape;127;p22">
            <a:extLst>
              <a:ext uri="{FF2B5EF4-FFF2-40B4-BE49-F238E27FC236}">
                <a16:creationId xmlns="" xmlns:a16="http://schemas.microsoft.com/office/drawing/2014/main" id="{97031E08-B72A-90CA-C1CC-3A80F0FBAA0E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931685010"/>
              </p:ext>
            </p:extLst>
          </p:nvPr>
        </p:nvGraphicFramePr>
        <p:xfrm>
          <a:off x="3193103" y="163538"/>
          <a:ext cx="5847135" cy="3027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="" xmlns:a16="http://schemas.microsoft.com/office/drawing/2014/main" id="{C5134B6D-20B7-A229-9FF5-1ADE50C31919}"/>
              </a:ext>
            </a:extLst>
          </p:cNvPr>
          <p:cNvSpPr txBox="1">
            <a:spLocks/>
          </p:cNvSpPr>
          <p:nvPr/>
        </p:nvSpPr>
        <p:spPr>
          <a:xfrm>
            <a:off x="128487" y="3876675"/>
            <a:ext cx="2400300" cy="583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-3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Партнеры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81500" y="4465320"/>
            <a:ext cx="4318914" cy="591843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400" dirty="0"/>
              <a:t>НИИТОН ФГБОУ ВО СГМУ им. В.И. Разумовского Минздрава России</a:t>
            </a:r>
          </a:p>
        </p:txBody>
      </p:sp>
      <p:pic>
        <p:nvPicPr>
          <p:cNvPr id="16387" name="Picture 3" descr="C:\Users\direc\Documents\Архипелаг 2023\Для презентации\НИИТОН СГМУ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9963" y="4435590"/>
            <a:ext cx="1049338" cy="609600"/>
          </a:xfrm>
          <a:prstGeom prst="rect">
            <a:avLst/>
          </a:prstGeom>
          <a:noFill/>
        </p:spPr>
      </p:pic>
      <p:pic>
        <p:nvPicPr>
          <p:cNvPr id="16390" name="Picture 6" descr="C:\Users\direc\Documents\Архипелаг 2023\Для презентации\1915324-182353-romakina_square.jp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97088" y="1322388"/>
            <a:ext cx="86400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1" name="Picture 7" descr="C:\Users\direc\Documents\Архипелаг 2023\Для презентации\barulinam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3350" y="152400"/>
            <a:ext cx="887143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2" name="Picture 8" descr="C:\Users\direc\Documents\Архипелаг 2023\Для презентации\Ulitin2022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1450" y="2374900"/>
            <a:ext cx="871991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3" name="Picture 9" descr="C:\Users\direc\Documents\Архипелаг 2023\Для презентации\КАА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90625" y="542925"/>
            <a:ext cx="810142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64880" y="4839176"/>
            <a:ext cx="579120" cy="273844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 spc="15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 sz="2000" b="1" spc="150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6396" name="Picture 12" descr="Виктория Константиновна Скрыльникова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79775" y="3529012"/>
            <a:ext cx="815104" cy="814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229100" y="3962401"/>
            <a:ext cx="2750820" cy="342899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400" dirty="0" err="1"/>
              <a:t>Трэкер</a:t>
            </a:r>
            <a:r>
              <a:rPr lang="ru-RU" sz="1400" dirty="0"/>
              <a:t> – Скрыльникова Виктория</a:t>
            </a:r>
          </a:p>
        </p:txBody>
      </p:sp>
      <p:pic>
        <p:nvPicPr>
          <p:cNvPr id="16399" name="Picture 15" descr="C:\Users\direc\Documents\Архипелаг 2023\Для презентации\А2023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20243" y="3182938"/>
            <a:ext cx="1550794" cy="720000"/>
          </a:xfrm>
          <a:prstGeom prst="rect">
            <a:avLst/>
          </a:prstGeom>
          <a:noFill/>
        </p:spPr>
      </p:pic>
      <p:pic>
        <p:nvPicPr>
          <p:cNvPr id="16401" name="Picture 17" descr="C:\Users\direc\Documents\Архипелаг 2023\Для презентации\OneDrive-2023-08-01\photo_2023-06-26_17-41-38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97386" y="3661728"/>
            <a:ext cx="1224694" cy="247332"/>
          </a:xfrm>
          <a:prstGeom prst="rect">
            <a:avLst/>
          </a:prstGeom>
          <a:noFill/>
        </p:spPr>
      </p:pic>
      <p:pic>
        <p:nvPicPr>
          <p:cNvPr id="16404" name="Picture 20" descr="C:\Users\direc\Documents\Архипелаг 2023\Для презентации\OneDrive-2023-08-01\photo_2023-06-27_18-40-25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92824" y="3916680"/>
            <a:ext cx="1359393" cy="554038"/>
          </a:xfrm>
          <a:prstGeom prst="rect">
            <a:avLst/>
          </a:prstGeom>
          <a:noFill/>
        </p:spPr>
      </p:pic>
      <p:pic>
        <p:nvPicPr>
          <p:cNvPr id="3075" name="Picture 3" descr="C:\Users\direc\Documents\Архипелаг 2023\Для презентации\png-transparent-computer-icons-symbol-search-miscellaneous-search-engine-optimization-logo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269648" y="2400300"/>
            <a:ext cx="1164047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01377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64880" y="4839176"/>
            <a:ext cx="579120" cy="273844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 spc="15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Google Shape;114;p20"/>
          <p:cNvSpPr txBox="1">
            <a:spLocks/>
          </p:cNvSpPr>
          <p:nvPr/>
        </p:nvSpPr>
        <p:spPr>
          <a:xfrm>
            <a:off x="311700" y="1272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sng" strike="noStrike" kern="1200" cap="none" spc="-38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Акселератора НТИ</a:t>
            </a:r>
            <a:endParaRPr kumimoji="0" lang="ru-RU" sz="3600" b="0" i="0" u="sng" strike="noStrike" kern="1200" cap="none" spc="-38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8037" y="708660"/>
            <a:ext cx="4421178" cy="254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" y="2059221"/>
            <a:ext cx="3710940" cy="255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8866" y="3215641"/>
            <a:ext cx="4063594" cy="147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Google Shape;114;p20"/>
          <p:cNvSpPr txBox="1">
            <a:spLocks/>
          </p:cNvSpPr>
          <p:nvPr/>
        </p:nvSpPr>
        <p:spPr>
          <a:xfrm>
            <a:off x="152400" y="706394"/>
            <a:ext cx="4373880" cy="13433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ru-RU" sz="1300" spc="-38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0" lang="ru-RU" sz="1300" strike="noStrike" kern="1200" cap="none" spc="-38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Проработан проект с </a:t>
            </a:r>
            <a:r>
              <a:rPr kumimoji="0" lang="ru-RU" sz="1300" strike="noStrike" kern="1200" cap="none" spc="-38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трэкером</a:t>
            </a:r>
            <a:r>
              <a:rPr kumimoji="0" lang="ru-RU" sz="1300" strike="noStrike" kern="1200" cap="none" spc="-38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;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ru-RU" sz="1300" spc="-38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 Получена обратная связь;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ru-RU" sz="1300" spc="-38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 Запланировано подписание соглашения о сотрудничестве с НТИ;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ru-RU" sz="1300" spc="-38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 Обратная связь от экспертов и других участников </a:t>
            </a:r>
            <a:r>
              <a:rPr lang="ru-RU" sz="1300" spc="-38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акселератора</a:t>
            </a:r>
            <a:endParaRPr lang="en-US" sz="1300" spc="-38" dirty="0" smtClean="0">
              <a:solidFill>
                <a:schemeClr val="accent3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300" spc="-38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1300" spc="-38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     </a:t>
            </a:r>
            <a:r>
              <a:rPr lang="en-US" sz="1300" spc="-38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ru-RU" sz="1300" spc="-38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запланировано заключение договора о намерениях с НИУ </a:t>
            </a:r>
            <a:r>
              <a:rPr lang="ru-RU" sz="1300" spc="-38" dirty="0" err="1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БелГУ</a:t>
            </a:r>
            <a:r>
              <a:rPr lang="en-US" sz="1300" spc="-38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)</a:t>
            </a:r>
            <a:r>
              <a:rPr lang="ru-RU" sz="1300" spc="-38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;</a:t>
            </a:r>
            <a:endParaRPr lang="ru-RU" sz="1300" spc="-38" dirty="0" smtClean="0">
              <a:solidFill>
                <a:schemeClr val="accent3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ru-RU" sz="1300" spc="-38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 Контакты для развития проекта.</a:t>
            </a: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sng" strike="noStrike" kern="1200" cap="none" spc="-38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14511</TotalTime>
  <Words>799</Words>
  <Application>Microsoft Office PowerPoint</Application>
  <PresentationFormat>Экран (16:9)</PresentationFormat>
  <Paragraphs>333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Times New Roman</vt:lpstr>
      <vt:lpstr>Retrospect</vt:lpstr>
      <vt:lpstr>   Костерев Андрей к.т.н., ИПТМУ РАН, г. Саратов   Руководитель проекта Программно-аппаратный комплекс для мобильной денситометрии в целях оперативной диагностики остеопороза</vt:lpstr>
      <vt:lpstr>Актуальность</vt:lpstr>
      <vt:lpstr>Слайд 3</vt:lpstr>
      <vt:lpstr>Слайд 4</vt:lpstr>
      <vt:lpstr>Слайд 5</vt:lpstr>
      <vt:lpstr>* Риски компании – достижение необходимой точности</vt:lpstr>
      <vt:lpstr>Слайд 7</vt:lpstr>
      <vt:lpstr>Команда проекта</vt:lpstr>
      <vt:lpstr>Слайд 9</vt:lpstr>
      <vt:lpstr>Слайд 10</vt:lpstr>
      <vt:lpstr>Слайд 11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Программно-аппаратный комплекс для мобильной денситометрии в целях оперативной диагностики остеопороза</dc:title>
  <dc:creator>direc</dc:creator>
  <cp:lastModifiedBy>director@iptmuran.ru</cp:lastModifiedBy>
  <cp:revision>295</cp:revision>
  <dcterms:modified xsi:type="dcterms:W3CDTF">2023-08-05T17:40:26Z</dcterms:modified>
</cp:coreProperties>
</file>